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presentationml.slideLayout+xml" PartName="/ppt/slideLayouts/slideLayout28.xml"/>
  <Override ContentType="application/vnd.openxmlformats-officedocument.presentationml.slideLayout+xml" PartName="/ppt/slideLayouts/slideLayout29.xml"/>
  <Override ContentType="application/vnd.openxmlformats-officedocument.presentationml.slideLayout+xml" PartName="/ppt/slideLayouts/slideLayout30.xml"/>
  <Override ContentType="application/vnd.openxmlformats-officedocument.presentationml.slideLayout+xml" PartName="/ppt/slideLayouts/slideLayout31.xml"/>
  <Override ContentType="application/vnd.openxmlformats-officedocument.presentationml.slideLayout+xml" PartName="/ppt/slideLayouts/slideLayout32.xml"/>
  <Override ContentType="application/vnd.openxmlformats-officedocument.presentationml.slideLayout+xml" PartName="/ppt/slideLayouts/slideLayout33.xml"/>
  <Override ContentType="application/vnd.openxmlformats-officedocument.presentationml.slideLayout+xml" PartName="/ppt/slideLayouts/slideLayout34.xml"/>
  <Override ContentType="application/vnd.openxmlformats-officedocument.presentationml.slideLayout+xml" PartName="/ppt/slideLayouts/slideLayout35.xml"/>
  <Override ContentType="application/vnd.openxmlformats-officedocument.presentationml.slideLayout+xml" PartName="/ppt/slideLayouts/slideLayout36.xml"/>
  <Override ContentType="application/vnd.openxmlformats-officedocument.presentationml.slideLayout+xml" PartName="/ppt/slideLayouts/slideLayout37.xml"/>
  <Override ContentType="application/vnd.openxmlformats-officedocument.presentationml.slideLayout+xml" PartName="/ppt/slideLayouts/slideLayout38.xml"/>
  <Override ContentType="application/vnd.openxmlformats-officedocument.presentationml.slideLayout+xml" PartName="/ppt/slideLayouts/slideLayout39.xml"/>
  <Override ContentType="application/vnd.openxmlformats-officedocument.presentationml.slideLayout+xml" PartName="/ppt/slideLayouts/slideLayout40.xml"/>
  <Override ContentType="application/vnd.openxmlformats-officedocument.presentationml.slideLayout+xml" PartName="/ppt/slideLayouts/slideLayout41.xml"/>
  <Override ContentType="application/vnd.openxmlformats-officedocument.presentationml.slideLayout+xml" PartName="/ppt/slideLayouts/slideLayout42.xml"/>
  <Override ContentType="application/vnd.openxmlformats-officedocument.presentationml.slideLayout+xml" PartName="/ppt/slideLayouts/slideLayout43.xml"/>
  <Override ContentType="application/vnd.openxmlformats-officedocument.presentationml.slideLayout+xml" PartName="/ppt/slideLayouts/slideLayout44.xml"/>
  <Override ContentType="application/vnd.openxmlformats-officedocument.presentationml.slideLayout+xml" PartName="/ppt/slideLayouts/slideLayout45.xml"/>
  <Override ContentType="application/vnd.openxmlformats-officedocument.presentationml.slideLayout+xml" PartName="/ppt/slideLayouts/slideLayout46.xml"/>
  <Override ContentType="application/vnd.openxmlformats-officedocument.presentationml.slideLayout+xml" PartName="/ppt/slideLayouts/slideLayout47.xml"/>
  <Override ContentType="application/vnd.openxmlformats-officedocument.presentationml.slideLayout+xml" PartName="/ppt/slideLayouts/slideLayout48.xml"/>
  <Override ContentType="application/vnd.openxmlformats-officedocument.presentationml.slideLayout+xml" PartName="/ppt/slideLayouts/slideLayout49.xml"/>
  <Override ContentType="application/vnd.openxmlformats-officedocument.presentationml.slideLayout+xml" PartName="/ppt/slideLayouts/slideLayout50.xml"/>
  <Override ContentType="application/vnd.openxmlformats-officedocument.presentationml.slideLayout+xml" PartName="/ppt/slideLayouts/slideLayout51.xml"/>
  <Override ContentType="application/vnd.openxmlformats-officedocument.presentationml.slideLayout+xml" PartName="/ppt/slideLayouts/slideLayout52.xml"/>
  <Override ContentType="application/vnd.openxmlformats-officedocument.presentationml.slideLayout+xml" PartName="/ppt/slideLayouts/slideLayout53.xml"/>
  <Override ContentType="application/vnd.openxmlformats-officedocument.presentationml.slideLayout+xml" PartName="/ppt/slideLayouts/slideLayout54.xml"/>
  <Override ContentType="application/vnd.openxmlformats-officedocument.presentationml.slideLayout+xml" PartName="/ppt/slideLayouts/slideLayout55.xml"/>
  <Override ContentType="application/vnd.openxmlformats-officedocument.presentationml.slideLayout+xml" PartName="/ppt/slideLayouts/slideLayout56.xml"/>
  <Override ContentType="application/vnd.openxmlformats-officedocument.presentationml.slideLayout+xml" PartName="/ppt/slideLayouts/slideLayout57.xml"/>
  <Override ContentType="application/vnd.openxmlformats-officedocument.presentationml.slideLayout+xml" PartName="/ppt/slideLayouts/slideLayout58.xml"/>
  <Override ContentType="application/vnd.openxmlformats-officedocument.presentationml.slideLayout+xml" PartName="/ppt/slideLayouts/slideLayout59.xml"/>
  <Override ContentType="application/vnd.openxmlformats-officedocument.presentationml.slideLayout+xml" PartName="/ppt/slideLayouts/slideLayout60.xml"/>
  <Override ContentType="application/vnd.openxmlformats-officedocument.presentationml.slideLayout+xml" PartName="/ppt/slideLayouts/slideLayout61.xml"/>
  <Override ContentType="application/vnd.openxmlformats-officedocument.presentationml.slideLayout+xml" PartName="/ppt/slideLayouts/slideLayout62.xml"/>
  <Override ContentType="application/vnd.openxmlformats-officedocument.presentationml.slideLayout+xml" PartName="/ppt/slideLayouts/slideLayout63.xml"/>
  <Override ContentType="application/vnd.openxmlformats-officedocument.presentationml.slideLayout+xml" PartName="/ppt/slideLayouts/slideLayout64.xml"/>
  <Override ContentType="application/vnd.openxmlformats-officedocument.presentationml.slideLayout+xml" PartName="/ppt/slideLayouts/slideLayout65.xml"/>
  <Override ContentType="application/vnd.openxmlformats-officedocument.presentationml.slideLayout+xml" PartName="/ppt/slideLayouts/slideLayout66.xml"/>
  <Override ContentType="application/vnd.openxmlformats-officedocument.presentationml.slideLayout+xml" PartName="/ppt/slideLayouts/slideLayout67.xml"/>
  <Override ContentType="application/vnd.openxmlformats-officedocument.presentationml.slideLayout+xml" PartName="/ppt/slideLayouts/slideLayout68.xml"/>
  <Override ContentType="application/vnd.openxmlformats-officedocument.presentationml.slideLayout+xml" PartName="/ppt/slideLayouts/slideLayout69.xml"/>
  <Override ContentType="application/vnd.openxmlformats-officedocument.presentationml.slideLayout+xml" PartName="/ppt/slideLayouts/slideLayout70.xml"/>
  <Override ContentType="application/vnd.openxmlformats-officedocument.presentationml.slideLayout+xml" PartName="/ppt/slideLayouts/slideLayout71.xml"/>
  <Override ContentType="application/vnd.openxmlformats-officedocument.presentationml.slideLayout+xml" PartName="/ppt/slideLayouts/slideLayout72.xml"/>
  <Override ContentType="application/vnd.openxmlformats-officedocument.presentationml.slideLayout+xml" PartName="/ppt/slideLayouts/slideLayout73.xml"/>
  <Override ContentType="application/vnd.openxmlformats-officedocument.presentationml.slideLayout+xml" PartName="/ppt/slideLayouts/slideLayout74.xml"/>
  <Override ContentType="application/vnd.openxmlformats-officedocument.presentationml.slideLayout+xml" PartName="/ppt/slideLayouts/slideLayout75.xml"/>
  <Override ContentType="application/vnd.openxmlformats-officedocument.presentationml.slideLayout+xml" PartName="/ppt/slideLayouts/slideLayout76.xml"/>
  <Override ContentType="application/vnd.openxmlformats-officedocument.presentationml.slideLayout+xml" PartName="/ppt/slideLayouts/slideLayout77.xml"/>
  <Override ContentType="application/vnd.openxmlformats-officedocument.presentationml.slideLayout+xml" PartName="/ppt/slideLayouts/slideLayout78.xml"/>
  <Override ContentType="application/vnd.openxmlformats-officedocument.presentationml.slideLayout+xml" PartName="/ppt/slideLayouts/slideLayout79.xml"/>
  <Override ContentType="application/vnd.openxmlformats-officedocument.presentationml.slideLayout+xml" PartName="/ppt/slideLayouts/slideLayout80.xml"/>
  <Override ContentType="application/vnd.openxmlformats-officedocument.presentationml.slideLayout+xml" PartName="/ppt/slideLayouts/slideLayout81.xml"/>
  <Override ContentType="application/vnd.openxmlformats-officedocument.presentationml.slideLayout+xml" PartName="/ppt/slideLayouts/slideLayout82.xml"/>
  <Override ContentType="application/vnd.openxmlformats-officedocument.presentationml.slideLayout+xml" PartName="/ppt/slideLayouts/slideLayout83.xml"/>
  <Override ContentType="application/vnd.openxmlformats-officedocument.presentationml.slideLayout+xml" PartName="/ppt/slideLayouts/slideLayout84.xml"/>
  <Override ContentType="application/vnd.openxmlformats-officedocument.presentationml.slideLayout+xml" PartName="/ppt/slideLayouts/slideLayout85.xml"/>
  <Override ContentType="application/vnd.openxmlformats-officedocument.presentationml.slideLayout+xml" PartName="/ppt/slideLayouts/slideLayout86.xml"/>
  <Override ContentType="application/vnd.openxmlformats-officedocument.presentationml.slideLayout+xml" PartName="/ppt/slideLayouts/slideLayout87.xml"/>
  <Override ContentType="application/vnd.openxmlformats-officedocument.presentationml.slideLayout+xml" PartName="/ppt/slideLayouts/slideLayout88.xml"/>
  <Override ContentType="application/vnd.openxmlformats-officedocument.presentationml.slideLayout+xml" PartName="/ppt/slideLayouts/slideLayout89.xml"/>
  <Override ContentType="application/vnd.openxmlformats-officedocument.presentationml.slideLayout+xml" PartName="/ppt/slideLayouts/slideLayout90.xml"/>
  <Override ContentType="application/vnd.openxmlformats-officedocument.presentationml.slideLayout+xml" PartName="/ppt/slideLayouts/slideLayout91.xml"/>
  <Override ContentType="application/vnd.openxmlformats-officedocument.presentationml.slideLayout+xml" PartName="/ppt/slideLayouts/slideLayout92.xml"/>
  <Override ContentType="application/vnd.openxmlformats-officedocument.presentationml.slideLayout+xml" PartName="/ppt/slideLayouts/slideLayout93.xml"/>
  <Override ContentType="application/vnd.openxmlformats-officedocument.presentationml.slideLayout+xml" PartName="/ppt/slideLayouts/slideLayout94.xml"/>
  <Override ContentType="application/vnd.openxmlformats-officedocument.presentationml.slideLayout+xml" PartName="/ppt/slideLayouts/slideLayout95.xml"/>
  <Override ContentType="application/vnd.openxmlformats-officedocument.presentationml.slideLayout+xml" PartName="/ppt/slideLayouts/slideLayout96.xml"/>
  <Override ContentType="application/vnd.openxmlformats-officedocument.presentationml.slideLayout+xml" PartName="/ppt/slideLayouts/slideLayout97.xml"/>
  <Override ContentType="application/vnd.openxmlformats-officedocument.presentationml.slideLayout+xml" PartName="/ppt/slideLayouts/slideLayout98.xml"/>
  <Override ContentType="application/vnd.openxmlformats-officedocument.presentationml.slideLayout+xml" PartName="/ppt/slideLayouts/slideLayout99.xml"/>
  <Override ContentType="application/vnd.openxmlformats-officedocument.presentationml.slideLayout+xml" PartName="/ppt/slideLayouts/slideLayout100.xml"/>
  <Override ContentType="application/vnd.openxmlformats-officedocument.presentationml.slideLayout+xml" PartName="/ppt/slideLayouts/slideLayout101.xml"/>
  <Override ContentType="application/vnd.openxmlformats-officedocument.presentationml.slideLayout+xml" PartName="/ppt/slideLayouts/slideLayout102.xml"/>
  <Override ContentType="application/vnd.openxmlformats-officedocument.presentationml.slideLayout+xml" PartName="/ppt/slideLayouts/slideLayout103.xml"/>
  <Override ContentType="application/vnd.openxmlformats-officedocument.presentationml.slideLayout+xml" PartName="/ppt/slideLayouts/slideLayout104.xml"/>
  <Override ContentType="application/vnd.openxmlformats-officedocument.presentationml.slideLayout+xml" PartName="/ppt/slideLayouts/slideLayout105.xml"/>
  <Override ContentType="application/vnd.openxmlformats-officedocument.presentationml.slideLayout+xml" PartName="/ppt/slideLayouts/slideLayout106.xml"/>
  <Override ContentType="application/vnd.openxmlformats-officedocument.presentationml.slideLayout+xml" PartName="/ppt/slideLayouts/slideLayout107.xml"/>
  <Override ContentType="application/vnd.openxmlformats-officedocument.presentationml.slideLayout+xml" PartName="/ppt/slideLayouts/slideLayout108.xml"/>
  <Override ContentType="application/vnd.openxmlformats-officedocument.presentationml.slideLayout+xml" PartName="/ppt/slideLayouts/slideLayout109.xml"/>
  <Override ContentType="application/vnd.openxmlformats-officedocument.presentationml.slideLayout+xml" PartName="/ppt/slideLayouts/slideLayout110.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Master+xml" PartName="/ppt/slideMasters/slideMaster3.xml"/>
  <Override ContentType="application/vnd.openxmlformats-officedocument.presentationml.slideMaster+xml" PartName="/ppt/slideMasters/slideMaster4.xml"/>
  <Override ContentType="application/vnd.openxmlformats-officedocument.presentationml.slideMaster+xml" PartName="/ppt/slideMasters/slideMaster5.xml"/>
  <Override ContentType="application/vnd.openxmlformats-officedocument.presentationml.slideMaster+xml" PartName="/ppt/slideMasters/slideMaster6.xml"/>
  <Override ContentType="application/vnd.openxmlformats-officedocument.presentationml.slideMaster+xml" PartName="/ppt/slideMasters/slideMaster7.xml"/>
  <Override ContentType="application/vnd.openxmlformats-officedocument.presentationml.slideMaster+xml" PartName="/ppt/slideMasters/slideMaster8.xml"/>
  <Override ContentType="application/vnd.openxmlformats-officedocument.presentationml.slideMaster+xml" PartName="/ppt/slideMasters/slideMaster9.xml"/>
  <Override ContentType="application/vnd.openxmlformats-officedocument.presentationml.slideMaster+xml" PartName="/ppt/slideMasters/slideMaster10.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theme+xml" PartName="/ppt/theme/theme6.xml"/>
  <Override ContentType="application/vnd.openxmlformats-officedocument.theme+xml" PartName="/ppt/theme/theme7.xml"/>
  <Override ContentType="application/vnd.openxmlformats-officedocument.theme+xml" PartName="/ppt/theme/theme8.xml"/>
  <Override ContentType="application/vnd.openxmlformats-officedocument.theme+xml" PartName="/ppt/theme/theme9.xml"/>
  <Override ContentType="application/vnd.openxmlformats-officedocument.theme+xml" PartName="/ppt/theme/theme10.xml"/>
  <Override ContentType="application/vnd.openxmlformats-officedocument.theme+xml" PartName="/ppt/theme/theme1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 Id="rId5" Target="docProps/custom.xml" Type="http://schemas.openxmlformats.org/officeDocument/2006/relationships/custom-properties"/></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72" r:id="rId1"/>
    <p:sldMasterId id="2147483684" r:id="rId2"/>
    <p:sldMasterId id="2147483696" r:id="rId3"/>
    <p:sldMasterId id="2147483697" r:id="rId4"/>
    <p:sldMasterId id="2147483698" r:id="rId5"/>
    <p:sldMasterId id="2147483699" r:id="rId6"/>
    <p:sldMasterId id="2147483700" r:id="rId7"/>
    <p:sldMasterId id="2147483701" r:id="rId8"/>
    <p:sldMasterId id="2147483702" r:id="rId9"/>
    <p:sldMasterId id="2147483802" r:id="rId10"/>
  </p:sldMasterIdLst>
  <p:notesMasterIdLst>
    <p:notesMasterId r:id="rId11"/>
  </p:notesMasterIdLst>
  <p:sldIdLst>
    <p:sldId id="448" r:id="rId12"/>
    <p:sldId id="461" r:id="rId13"/>
    <p:sldId id="527" r:id="rId14"/>
    <p:sldId id="380" r:id="rId15"/>
    <p:sldId id="512" r:id="rId16"/>
    <p:sldId id="519" r:id="rId17"/>
    <p:sldId id="496" r:id="rId18"/>
    <p:sldId id="497" r:id="rId19"/>
    <p:sldId id="539" r:id="rId20"/>
    <p:sldId id="500" r:id="rId21"/>
    <p:sldId id="516" r:id="rId22"/>
    <p:sldId id="498" r:id="rId23"/>
    <p:sldId id="513" r:id="rId24"/>
    <p:sldId id="518" r:id="rId25"/>
    <p:sldId id="540" r:id="rId26"/>
    <p:sldId id="503" r:id="rId27"/>
    <p:sldId id="511" r:id="rId28"/>
    <p:sldId id="520" r:id="rId29"/>
    <p:sldId id="541" r:id="rId30"/>
    <p:sldId id="517" r:id="rId31"/>
    <p:sldId id="505" r:id="rId32"/>
    <p:sldId id="506" r:id="rId33"/>
    <p:sldId id="542" r:id="rId34"/>
    <p:sldId id="515" r:id="rId35"/>
    <p:sldId id="535" r:id="rId36"/>
    <p:sldId id="514" r:id="rId37"/>
    <p:sldId id="543" r:id="rId38"/>
    <p:sldId id="538" r:id="rId39"/>
    <p:sldId id="536" r:id="rId40"/>
    <p:sldId id="544" r:id="rId41"/>
  </p:sldIdLst>
  <p:sldSz cx="12196763" cy="6858000"/>
  <p:notesSz cx="6858000" cy="9144000"/>
  <p:custDataLst>
    <p:tags r:id="rId42"/>
  </p:custDataLst>
  <p:defaultTex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42">
          <p15:clr>
            <a:srgbClr val="A4A3A4"/>
          </p15:clr>
        </p15:guide>
        <p15:guide id="2" pos="3841">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Objects="1" showGuides="1">
      <p:cViewPr varScale="1">
        <p:scale>
          <a:sx n="107" d="100"/>
          <a:sy n="107" d="100"/>
        </p:scale>
        <p:origin x="714" y="96"/>
      </p:cViewPr>
      <p:guideLst>
        <p:guide orient="horz" pos="2142"/>
        <p:guide pos="3841"/>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Masters/slideMaster10.xml" Type="http://schemas.openxmlformats.org/officeDocument/2006/relationships/slideMaster"/><Relationship Id="rId11" Target="notesMasters/notesMaster1.xml" Type="http://schemas.openxmlformats.org/officeDocument/2006/relationships/notesMaster"/><Relationship Id="rId12" Target="slides/slide1.xml" Type="http://schemas.openxmlformats.org/officeDocument/2006/relationships/slide"/><Relationship Id="rId13" Target="slides/slide2.xml" Type="http://schemas.openxmlformats.org/officeDocument/2006/relationships/slide"/><Relationship Id="rId14" Target="slides/slide3.xml" Type="http://schemas.openxmlformats.org/officeDocument/2006/relationships/slide"/><Relationship Id="rId15" Target="slides/slide4.xml" Type="http://schemas.openxmlformats.org/officeDocument/2006/relationships/slide"/><Relationship Id="rId16" Target="slides/slide5.xml" Type="http://schemas.openxmlformats.org/officeDocument/2006/relationships/slide"/><Relationship Id="rId17" Target="slides/slide6.xml" Type="http://schemas.openxmlformats.org/officeDocument/2006/relationships/slide"/><Relationship Id="rId18" Target="slides/slide7.xml" Type="http://schemas.openxmlformats.org/officeDocument/2006/relationships/slide"/><Relationship Id="rId19" Target="slides/slide8.xml" Type="http://schemas.openxmlformats.org/officeDocument/2006/relationships/slide"/><Relationship Id="rId2" Target="slideMasters/slideMaster2.xml" Type="http://schemas.openxmlformats.org/officeDocument/2006/relationships/slideMaster"/><Relationship Id="rId20" Target="slides/slide9.xml" Type="http://schemas.openxmlformats.org/officeDocument/2006/relationships/slide"/><Relationship Id="rId21" Target="slides/slide10.xml" Type="http://schemas.openxmlformats.org/officeDocument/2006/relationships/slide"/><Relationship Id="rId22" Target="slides/slide11.xml" Type="http://schemas.openxmlformats.org/officeDocument/2006/relationships/slide"/><Relationship Id="rId23" Target="slides/slide12.xml" Type="http://schemas.openxmlformats.org/officeDocument/2006/relationships/slide"/><Relationship Id="rId24" Target="slides/slide13.xml" Type="http://schemas.openxmlformats.org/officeDocument/2006/relationships/slide"/><Relationship Id="rId25" Target="slides/slide14.xml" Type="http://schemas.openxmlformats.org/officeDocument/2006/relationships/slide"/><Relationship Id="rId26" Target="slides/slide15.xml" Type="http://schemas.openxmlformats.org/officeDocument/2006/relationships/slide"/><Relationship Id="rId27" Target="slides/slide16.xml" Type="http://schemas.openxmlformats.org/officeDocument/2006/relationships/slide"/><Relationship Id="rId28" Target="slides/slide17.xml" Type="http://schemas.openxmlformats.org/officeDocument/2006/relationships/slide"/><Relationship Id="rId29" Target="slides/slide18.xml" Type="http://schemas.openxmlformats.org/officeDocument/2006/relationships/slide"/><Relationship Id="rId3" Target="slideMasters/slideMaster3.xml" Type="http://schemas.openxmlformats.org/officeDocument/2006/relationships/slideMaster"/><Relationship Id="rId30" Target="slides/slide19.xml" Type="http://schemas.openxmlformats.org/officeDocument/2006/relationships/slide"/><Relationship Id="rId31" Target="slides/slide20.xml" Type="http://schemas.openxmlformats.org/officeDocument/2006/relationships/slide"/><Relationship Id="rId32" Target="slides/slide21.xml" Type="http://schemas.openxmlformats.org/officeDocument/2006/relationships/slide"/><Relationship Id="rId33" Target="slides/slide22.xml" Type="http://schemas.openxmlformats.org/officeDocument/2006/relationships/slide"/><Relationship Id="rId34" Target="slides/slide23.xml" Type="http://schemas.openxmlformats.org/officeDocument/2006/relationships/slide"/><Relationship Id="rId35" Target="slides/slide24.xml" Type="http://schemas.openxmlformats.org/officeDocument/2006/relationships/slide"/><Relationship Id="rId36" Target="slides/slide25.xml" Type="http://schemas.openxmlformats.org/officeDocument/2006/relationships/slide"/><Relationship Id="rId37" Target="slides/slide26.xml" Type="http://schemas.openxmlformats.org/officeDocument/2006/relationships/slide"/><Relationship Id="rId38" Target="slides/slide27.xml" Type="http://schemas.openxmlformats.org/officeDocument/2006/relationships/slide"/><Relationship Id="rId39" Target="slides/slide28.xml" Type="http://schemas.openxmlformats.org/officeDocument/2006/relationships/slide"/><Relationship Id="rId4" Target="slideMasters/slideMaster4.xml" Type="http://schemas.openxmlformats.org/officeDocument/2006/relationships/slideMaster"/><Relationship Id="rId40" Target="slides/slide29.xml" Type="http://schemas.openxmlformats.org/officeDocument/2006/relationships/slide"/><Relationship Id="rId41" Target="slides/slide30.xml" Type="http://schemas.openxmlformats.org/officeDocument/2006/relationships/slide"/><Relationship Id="rId42" Target="tags/tag1.xml" Type="http://schemas.openxmlformats.org/officeDocument/2006/relationships/tags"/><Relationship Id="rId43" Target="presProps.xml" Type="http://schemas.openxmlformats.org/officeDocument/2006/relationships/presProps"/><Relationship Id="rId44" Target="viewProps.xml" Type="http://schemas.openxmlformats.org/officeDocument/2006/relationships/viewProps"/><Relationship Id="rId45" Target="theme/theme1.xml" Type="http://schemas.openxmlformats.org/officeDocument/2006/relationships/theme"/><Relationship Id="rId46" Target="tableStyles.xml" Type="http://schemas.openxmlformats.org/officeDocument/2006/relationships/tableStyles"/><Relationship Id="rId5" Target="slideMasters/slideMaster5.xml" Type="http://schemas.openxmlformats.org/officeDocument/2006/relationships/slideMaster"/><Relationship Id="rId6" Target="slideMasters/slideMaster6.xml" Type="http://schemas.openxmlformats.org/officeDocument/2006/relationships/slideMaster"/><Relationship Id="rId7" Target="slideMasters/slideMaster7.xml" Type="http://schemas.openxmlformats.org/officeDocument/2006/relationships/slideMaster"/><Relationship Id="rId8" Target="slideMasters/slideMaster8.xml" Type="http://schemas.openxmlformats.org/officeDocument/2006/relationships/slideMaster"/><Relationship Id="rId9" Target="slideMasters/slideMaster9.xml" Type="http://schemas.openxmlformats.org/officeDocument/2006/relationships/slideMaster"/></Relationships>
</file>

<file path=ppt/notesMasters/_rels/notesMaster1.xml.rels><?xml version="1.0" encoding="UTF-8" standalone="yes"?><Relationships xmlns="http://schemas.openxmlformats.org/package/2006/relationships"><Relationship Id="rId1" Target="../theme/theme11.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bwMode="auto">
      <p:bgPr>
        <a:solidFill>
          <a:schemeClr val="bg1"/>
        </a:solidFill>
        <a:effectLst/>
      </p:bgPr>
    </p:bg>
    <p:spTree>
      <p:nvGrpSpPr>
        <p:cNvPr id="1" name=""/>
        <p:cNvGrpSpPr/>
        <p:nvPr/>
      </p:nvGrpSpPr>
      <p:grpSpPr>
        <a:xfrm>
          <a:off x="0" y="0"/>
          <a:ext cx="0" cy="0"/>
        </a:xfrm>
      </p:grpSpPr>
      <p:sp>
        <p:nvSpPr>
          <p:cNvPr id="1024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vl1pPr>
          </a:lstStyle>
          <a:p>
            <a:endParaRPr lang="zh-CN" altLang="en-US"/>
          </a:p>
        </p:txBody>
      </p:sp>
      <p:sp>
        <p:nvSpPr>
          <p:cNvPr id="1024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vl1pPr>
          </a:lstStyle>
          <a:p>
            <a:fld id="{B59EF015-F3B6-49FB-B9DB-63F1E967883D}" type="datetimeFigureOut">
              <a:rPr lang="zh-CN" altLang="en-US"/>
              <a:t>2017/3/4</a:t>
            </a:fld>
            <a:endParaRPr lang="en-US" altLang="zh-CN"/>
          </a:p>
        </p:txBody>
      </p:sp>
      <p:sp>
        <p:nvSpPr>
          <p:cNvPr id="10244" name="Rectangle 4"/>
          <p:cNvSpPr>
            <a:spLocks noGrp="1" noRot="1" noChangeAspect="1" noChangeArrowheads="1"/>
          </p:cNvSpPr>
          <p:nvPr>
            <p:ph type="sldImg" idx="2"/>
          </p:nvPr>
        </p:nvSpPr>
        <p:spPr bwMode="auto">
          <a:xfrm>
            <a:off x="1143000" y="685800"/>
            <a:ext cx="4572000" cy="34290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chemeClr val="bg2"/>
                  </a:outerShdw>
                </a:effectLst>
              </a14:hiddenEffects>
            </a:ext>
          </a:extLst>
        </p:spPr>
      </p:sp>
      <p:sp>
        <p:nvSpPr>
          <p:cNvPr id="1024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024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zh-CN"/>
          </a:p>
        </p:txBody>
      </p:sp>
      <p:sp>
        <p:nvSpPr>
          <p:cNvPr id="1024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fld id="{467521EB-5711-4726-8947-0FA1F056053E}" type="slidenum">
              <a:rPr lang="zh-CN" altLang="en-US"/>
              <a:t>‹#›</a:t>
            </a:fld>
            <a:endParaRPr lang="en-US" altLang="zh-CN"/>
          </a:p>
        </p:txBody>
      </p:sp>
    </p:spTree>
    <p:extLst>
      <p:ext uri="{BB962C8B-B14F-4D97-AF65-F5344CB8AC3E}">
        <p14:creationId val="13463081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0.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01.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02.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03.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04.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05.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06.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07.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08.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09.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0.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4.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5.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6.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7.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8.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9.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0.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1.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2.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3.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4.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35.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36.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37.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38.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39.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0.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1.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2.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3.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4.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5.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46.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47.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48.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49.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0.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1.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2.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3.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4.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5.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6.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57.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58.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59.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0.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61.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62.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63.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64.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65.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66.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67.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68.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69.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0.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71.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72.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73.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74.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75.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76.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77.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78.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79.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0.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81.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82.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83.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84.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85.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86.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87.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88.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89.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0.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91.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92.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93.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94.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95.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96.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97.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98.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99.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524000" y="1122363"/>
            <a:ext cx="9148763"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8763"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Tree>
    <p:extLst>
      <p:ext uri="{BB962C8B-B14F-4D97-AF65-F5344CB8AC3E}">
        <p14:creationId val="388329014"/>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val="2657699675"/>
      </p:ext>
    </p:extLst>
  </p:cSld>
  <p:clrMapOvr>
    <a:masterClrMapping/>
  </p:clrMapOvr>
  <p:transition/>
  <p:timing/>
</p:sldLayout>
</file>

<file path=ppt/slideLayouts/slideLayout10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595" y="1122363"/>
            <a:ext cx="9147573" cy="2387600"/>
          </a:xfrm>
        </p:spPr>
        <p:txBody>
          <a:bodyPr anchor="b"/>
          <a:lstStyle>
            <a:lvl1pPr algn="ctr">
              <a:defRPr sz="5999"/>
            </a:lvl1pPr>
          </a:lstStyle>
          <a:p>
            <a:r>
              <a:rPr lang="zh-CN" altLang="en-US" smtClean="0"/>
              <a:t>单击此处编辑母版标题样式</a:t>
            </a:r>
            <a:endParaRPr lang="en-US"/>
          </a:p>
        </p:txBody>
      </p:sp>
      <p:sp>
        <p:nvSpPr>
          <p:cNvPr id="3" name="Subtitle 2"/>
          <p:cNvSpPr>
            <a:spLocks noGrp="1"/>
          </p:cNvSpPr>
          <p:nvPr>
            <p:ph type="subTitle" idx="1"/>
          </p:nvPr>
        </p:nvSpPr>
        <p:spPr>
          <a:xfrm>
            <a:off x="1524595" y="3602038"/>
            <a:ext cx="9147573" cy="1655762"/>
          </a:xfrm>
        </p:spPr>
        <p:txBody>
          <a:bodyPr/>
          <a:lstStyle>
            <a:lvl1pPr marL="0" indent="0" algn="ctr">
              <a:buNone/>
              <a:defRPr sz="2400"/>
            </a:lvl1pPr>
            <a:lvl2pPr marL="457086" indent="0" algn="ctr">
              <a:buNone/>
              <a:defRPr sz="2000"/>
            </a:lvl2pPr>
            <a:lvl3pPr marL="914172" indent="0" algn="ctr">
              <a:buNone/>
              <a:defRPr sz="1800"/>
            </a:lvl3pPr>
            <a:lvl4pPr marL="1371257" indent="0" algn="ctr">
              <a:buNone/>
              <a:defRPr sz="1600"/>
            </a:lvl4pPr>
            <a:lvl5pPr marL="1828343" indent="0" algn="ctr">
              <a:buNone/>
              <a:defRPr sz="1600"/>
            </a:lvl5pPr>
            <a:lvl6pPr marL="2285429" indent="0" algn="ctr">
              <a:buNone/>
              <a:defRPr sz="1600"/>
            </a:lvl6pPr>
            <a:lvl7pPr marL="2742514" indent="0" algn="ctr">
              <a:buNone/>
              <a:defRPr sz="1600"/>
            </a:lvl7pPr>
            <a:lvl8pPr marL="3199600" indent="0" algn="ctr">
              <a:buNone/>
              <a:defRPr sz="1600"/>
            </a:lvl8pPr>
            <a:lvl9pPr marL="3656686"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2017/3/4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415322713"/>
      </p:ext>
    </p:extLst>
  </p:cSld>
  <p:clrMapOvr>
    <a:masterClrMapping/>
  </p:clrMapOvr>
  <p:transition/>
  <p:timing/>
</p:sldLayout>
</file>

<file path=ppt/slideLayouts/slideLayout10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2017/3/4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004251946"/>
      </p:ext>
    </p:extLst>
  </p:cSld>
  <p:clrMapOvr>
    <a:masterClrMapping/>
  </p:clrMapOvr>
  <p:transition/>
  <p:timing/>
</p:sldLayout>
</file>

<file path=ppt/slideLayouts/slideLayout10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2175" y="1709739"/>
            <a:ext cx="10519708" cy="2852737"/>
          </a:xfrm>
        </p:spPr>
        <p:txBody>
          <a:bodyPr anchor="b"/>
          <a:lstStyle>
            <a:lvl1pPr>
              <a:defRPr sz="5999"/>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2175" y="4589464"/>
            <a:ext cx="10519708" cy="1500187"/>
          </a:xfrm>
        </p:spPr>
        <p:txBody>
          <a:bodyPr/>
          <a:lstStyle>
            <a:lvl1pPr marL="0" indent="0">
              <a:buNone/>
              <a:defRPr sz="2400">
                <a:solidFill>
                  <a:schemeClr val="tx1">
                    <a:tint val="75000"/>
                  </a:schemeClr>
                </a:solidFill>
              </a:defRPr>
            </a:lvl1pPr>
            <a:lvl2pPr marL="457086" indent="0">
              <a:buNone/>
              <a:defRPr sz="2000">
                <a:solidFill>
                  <a:schemeClr val="tx1">
                    <a:tint val="75000"/>
                  </a:schemeClr>
                </a:solidFill>
              </a:defRPr>
            </a:lvl2pPr>
            <a:lvl3pPr marL="914172" indent="0">
              <a:buNone/>
              <a:defRPr sz="1800">
                <a:solidFill>
                  <a:schemeClr val="tx1">
                    <a:tint val="75000"/>
                  </a:schemeClr>
                </a:solidFill>
              </a:defRPr>
            </a:lvl3pPr>
            <a:lvl4pPr marL="1371257" indent="0">
              <a:buNone/>
              <a:defRPr sz="1600">
                <a:solidFill>
                  <a:schemeClr val="tx1">
                    <a:tint val="75000"/>
                  </a:schemeClr>
                </a:solidFill>
              </a:defRPr>
            </a:lvl4pPr>
            <a:lvl5pPr marL="1828343" indent="0">
              <a:buNone/>
              <a:defRPr sz="1600">
                <a:solidFill>
                  <a:schemeClr val="tx1">
                    <a:tint val="75000"/>
                  </a:schemeClr>
                </a:solidFill>
              </a:defRPr>
            </a:lvl5pPr>
            <a:lvl6pPr marL="2285429" indent="0">
              <a:buNone/>
              <a:defRPr sz="1600">
                <a:solidFill>
                  <a:schemeClr val="tx1">
                    <a:tint val="75000"/>
                  </a:schemeClr>
                </a:solidFill>
              </a:defRPr>
            </a:lvl6pPr>
            <a:lvl7pPr marL="2742514" indent="0">
              <a:buNone/>
              <a:defRPr sz="1600">
                <a:solidFill>
                  <a:schemeClr val="tx1">
                    <a:tint val="75000"/>
                  </a:schemeClr>
                </a:solidFill>
              </a:defRPr>
            </a:lvl7pPr>
            <a:lvl8pPr marL="3199600" indent="0">
              <a:buNone/>
              <a:defRPr sz="1600">
                <a:solidFill>
                  <a:schemeClr val="tx1">
                    <a:tint val="75000"/>
                  </a:schemeClr>
                </a:solidFill>
              </a:defRPr>
            </a:lvl8pPr>
            <a:lvl9pPr marL="3656686"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2017/3/4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115790894"/>
      </p:ext>
    </p:extLst>
  </p:cSld>
  <p:clrMapOvr>
    <a:masterClrMapping/>
  </p:clrMapOvr>
  <p:transition/>
  <p:timing/>
</p:sldLayout>
</file>

<file path=ppt/slideLayouts/slideLayout10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528" y="1825625"/>
            <a:ext cx="5183624"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4611" y="1825625"/>
            <a:ext cx="5183624"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2017/3/4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006487169"/>
      </p:ext>
    </p:extLst>
  </p:cSld>
  <p:clrMapOvr>
    <a:masterClrMapping/>
  </p:clrMapOvr>
  <p:transition/>
  <p:timing/>
</p:sldLayout>
</file>

<file path=ppt/slideLayouts/slideLayout10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40117" y="365126"/>
            <a:ext cx="10519708"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40116" y="1681163"/>
            <a:ext cx="5159802" cy="823912"/>
          </a:xfrm>
        </p:spPr>
        <p:txBody>
          <a:bodyPr anchor="b"/>
          <a:lstStyle>
            <a:lvl1pPr marL="0" indent="0">
              <a:buNone/>
              <a:defRPr sz="2400" b="1"/>
            </a:lvl1pPr>
            <a:lvl2pPr marL="457086" indent="0">
              <a:buNone/>
              <a:defRPr sz="2000" b="1"/>
            </a:lvl2pPr>
            <a:lvl3pPr marL="914172" indent="0">
              <a:buNone/>
              <a:defRPr sz="1800" b="1"/>
            </a:lvl3pPr>
            <a:lvl4pPr marL="1371257" indent="0">
              <a:buNone/>
              <a:defRPr sz="1600" b="1"/>
            </a:lvl4pPr>
            <a:lvl5pPr marL="1828343" indent="0">
              <a:buNone/>
              <a:defRPr sz="1600" b="1"/>
            </a:lvl5pPr>
            <a:lvl6pPr marL="2285429" indent="0">
              <a:buNone/>
              <a:defRPr sz="1600" b="1"/>
            </a:lvl6pPr>
            <a:lvl7pPr marL="2742514" indent="0">
              <a:buNone/>
              <a:defRPr sz="1600" b="1"/>
            </a:lvl7pPr>
            <a:lvl8pPr marL="3199600" indent="0">
              <a:buNone/>
              <a:defRPr sz="1600" b="1"/>
            </a:lvl8pPr>
            <a:lvl9pPr marL="3656686"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40116" y="2505075"/>
            <a:ext cx="5159802"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4611" y="1681163"/>
            <a:ext cx="5185213" cy="823912"/>
          </a:xfrm>
        </p:spPr>
        <p:txBody>
          <a:bodyPr anchor="b"/>
          <a:lstStyle>
            <a:lvl1pPr marL="0" indent="0">
              <a:buNone/>
              <a:defRPr sz="2400" b="1"/>
            </a:lvl1pPr>
            <a:lvl2pPr marL="457086" indent="0">
              <a:buNone/>
              <a:defRPr sz="2000" b="1"/>
            </a:lvl2pPr>
            <a:lvl3pPr marL="914172" indent="0">
              <a:buNone/>
              <a:defRPr sz="1800" b="1"/>
            </a:lvl3pPr>
            <a:lvl4pPr marL="1371257" indent="0">
              <a:buNone/>
              <a:defRPr sz="1600" b="1"/>
            </a:lvl4pPr>
            <a:lvl5pPr marL="1828343" indent="0">
              <a:buNone/>
              <a:defRPr sz="1600" b="1"/>
            </a:lvl5pPr>
            <a:lvl6pPr marL="2285429" indent="0">
              <a:buNone/>
              <a:defRPr sz="1600" b="1"/>
            </a:lvl6pPr>
            <a:lvl7pPr marL="2742514" indent="0">
              <a:buNone/>
              <a:defRPr sz="1600" b="1"/>
            </a:lvl7pPr>
            <a:lvl8pPr marL="3199600" indent="0">
              <a:buNone/>
              <a:defRPr sz="1600" b="1"/>
            </a:lvl8pPr>
            <a:lvl9pPr marL="3656686"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4611" y="2505075"/>
            <a:ext cx="5185213"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2017/3/4</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814964843"/>
      </p:ext>
    </p:extLst>
  </p:cSld>
  <p:clrMapOvr>
    <a:masterClrMapping/>
  </p:clrMapOvr>
  <p:transition/>
  <p:timing/>
</p:sldLayout>
</file>

<file path=ppt/slideLayouts/slideLayout10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2017/3/4</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94448988"/>
      </p:ext>
    </p:extLst>
  </p:cSld>
  <p:clrMapOvr>
    <a:masterClrMapping/>
  </p:clrMapOvr>
  <p:transition/>
  <p:timing/>
</p:sldLayout>
</file>

<file path=ppt/slideLayouts/slideLayout10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2017/3/4</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811217134"/>
      </p:ext>
    </p:extLst>
  </p:cSld>
  <p:clrMapOvr>
    <a:masterClrMapping/>
  </p:clrMapOvr>
  <p:transition/>
  <p:timing/>
</p:sldLayout>
</file>

<file path=ppt/slideLayouts/slideLayout10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40117" y="457200"/>
            <a:ext cx="3933773" cy="1600200"/>
          </a:xfrm>
        </p:spPr>
        <p:txBody>
          <a:bodyPr anchor="b"/>
          <a:lstStyle>
            <a:lvl1pPr>
              <a:defRPr sz="3199"/>
            </a:lvl1pPr>
          </a:lstStyle>
          <a:p>
            <a:r>
              <a:rPr lang="zh-CN" altLang="en-US" smtClean="0"/>
              <a:t>单击此处编辑母版标题样式</a:t>
            </a:r>
            <a:endParaRPr lang="en-US"/>
          </a:p>
        </p:txBody>
      </p:sp>
      <p:sp>
        <p:nvSpPr>
          <p:cNvPr id="3" name="Content Placeholder 2"/>
          <p:cNvSpPr>
            <a:spLocks noGrp="1"/>
          </p:cNvSpPr>
          <p:nvPr>
            <p:ph idx="1"/>
          </p:nvPr>
        </p:nvSpPr>
        <p:spPr>
          <a:xfrm>
            <a:off x="5185213" y="987426"/>
            <a:ext cx="6174611" cy="4873625"/>
          </a:xfrm>
        </p:spPr>
        <p:txBody>
          <a:bodyPr/>
          <a:lstStyle>
            <a:lvl1pPr>
              <a:defRPr sz="3199"/>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40117" y="2057400"/>
            <a:ext cx="3933773" cy="3811588"/>
          </a:xfrm>
        </p:spPr>
        <p:txBody>
          <a:bodyPr/>
          <a:lstStyle>
            <a:lvl1pPr marL="0" indent="0">
              <a:buNone/>
              <a:defRPr sz="1600"/>
            </a:lvl1pPr>
            <a:lvl2pPr marL="457086" indent="0">
              <a:buNone/>
              <a:defRPr sz="1400"/>
            </a:lvl2pPr>
            <a:lvl3pPr marL="914172" indent="0">
              <a:buNone/>
              <a:defRPr sz="1200"/>
            </a:lvl3pPr>
            <a:lvl4pPr marL="1371257" indent="0">
              <a:buNone/>
              <a:defRPr sz="1000"/>
            </a:lvl4pPr>
            <a:lvl5pPr marL="1828343" indent="0">
              <a:buNone/>
              <a:defRPr sz="1000"/>
            </a:lvl5pPr>
            <a:lvl6pPr marL="2285429" indent="0">
              <a:buNone/>
              <a:defRPr sz="1000"/>
            </a:lvl6pPr>
            <a:lvl7pPr marL="2742514" indent="0">
              <a:buNone/>
              <a:defRPr sz="1000"/>
            </a:lvl7pPr>
            <a:lvl8pPr marL="3199600" indent="0">
              <a:buNone/>
              <a:defRPr sz="1000"/>
            </a:lvl8pPr>
            <a:lvl9pPr marL="3656686"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2017/3/4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791343733"/>
      </p:ext>
    </p:extLst>
  </p:cSld>
  <p:clrMapOvr>
    <a:masterClrMapping/>
  </p:clrMapOvr>
  <p:transition/>
  <p:timing/>
</p:sldLayout>
</file>

<file path=ppt/slideLayouts/slideLayout10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40117" y="457200"/>
            <a:ext cx="3933773" cy="1600200"/>
          </a:xfrm>
        </p:spPr>
        <p:txBody>
          <a:bodyPr anchor="b"/>
          <a:lstStyle>
            <a:lvl1pPr>
              <a:defRPr sz="3199"/>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5213" y="987426"/>
            <a:ext cx="6174611" cy="4873625"/>
          </a:xfrm>
        </p:spPr>
        <p:txBody>
          <a:bodyPr anchor="t"/>
          <a:lstStyle>
            <a:lvl1pPr marL="0" indent="0">
              <a:buNone/>
              <a:defRPr sz="3199"/>
            </a:lvl1pPr>
            <a:lvl2pPr marL="457086" indent="0">
              <a:buNone/>
              <a:defRPr sz="2800"/>
            </a:lvl2pPr>
            <a:lvl3pPr marL="914172" indent="0">
              <a:buNone/>
              <a:defRPr sz="2400"/>
            </a:lvl3pPr>
            <a:lvl4pPr marL="1371257" indent="0">
              <a:buNone/>
              <a:defRPr sz="2000"/>
            </a:lvl4pPr>
            <a:lvl5pPr marL="1828343" indent="0">
              <a:buNone/>
              <a:defRPr sz="2000"/>
            </a:lvl5pPr>
            <a:lvl6pPr marL="2285429" indent="0">
              <a:buNone/>
              <a:defRPr sz="2000"/>
            </a:lvl6pPr>
            <a:lvl7pPr marL="2742514" indent="0">
              <a:buNone/>
              <a:defRPr sz="2000"/>
            </a:lvl7pPr>
            <a:lvl8pPr marL="3199600" indent="0">
              <a:buNone/>
              <a:defRPr sz="2000"/>
            </a:lvl8pPr>
            <a:lvl9pPr marL="3656686"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40117" y="2057400"/>
            <a:ext cx="3933773" cy="3811588"/>
          </a:xfrm>
        </p:spPr>
        <p:txBody>
          <a:bodyPr/>
          <a:lstStyle>
            <a:lvl1pPr marL="0" indent="0">
              <a:buNone/>
              <a:defRPr sz="1600"/>
            </a:lvl1pPr>
            <a:lvl2pPr marL="457086" indent="0">
              <a:buNone/>
              <a:defRPr sz="1400"/>
            </a:lvl2pPr>
            <a:lvl3pPr marL="914172" indent="0">
              <a:buNone/>
              <a:defRPr sz="1200"/>
            </a:lvl3pPr>
            <a:lvl4pPr marL="1371257" indent="0">
              <a:buNone/>
              <a:defRPr sz="1000"/>
            </a:lvl4pPr>
            <a:lvl5pPr marL="1828343" indent="0">
              <a:buNone/>
              <a:defRPr sz="1000"/>
            </a:lvl5pPr>
            <a:lvl6pPr marL="2285429" indent="0">
              <a:buNone/>
              <a:defRPr sz="1000"/>
            </a:lvl6pPr>
            <a:lvl7pPr marL="2742514" indent="0">
              <a:buNone/>
              <a:defRPr sz="1000"/>
            </a:lvl7pPr>
            <a:lvl8pPr marL="3199600" indent="0">
              <a:buNone/>
              <a:defRPr sz="1000"/>
            </a:lvl8pPr>
            <a:lvl9pPr marL="3656686"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2017/3/4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555604708"/>
      </p:ext>
    </p:extLst>
  </p:cSld>
  <p:clrMapOvr>
    <a:masterClrMapping/>
  </p:clrMapOvr>
  <p:transition/>
  <p:timing/>
</p:sldLayout>
</file>

<file path=ppt/slideLayouts/slideLayout10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2017/3/4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213989829"/>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竖排标题 1"/>
          <p:cNvSpPr>
            <a:spLocks noGrp="1"/>
          </p:cNvSpPr>
          <p:nvPr>
            <p:ph type="title" orient="vert"/>
          </p:nvPr>
        </p:nvSpPr>
        <p:spPr>
          <a:xfrm>
            <a:off x="8728075" y="590550"/>
            <a:ext cx="2627313" cy="528637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41375" y="590550"/>
            <a:ext cx="7734300" cy="528637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val="2966945058"/>
      </p:ext>
    </p:extLst>
  </p:cSld>
  <p:clrMapOvr>
    <a:masterClrMapping/>
  </p:clrMapOvr>
  <p:transition/>
  <p:timing/>
</p:sldLayout>
</file>

<file path=ppt/slideLayouts/slideLayout1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8309" y="365125"/>
            <a:ext cx="2629927"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527" y="365125"/>
            <a:ext cx="7737322"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2017/3/4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283441785"/>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524000" y="1122363"/>
            <a:ext cx="9148763"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8763"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Tree>
    <p:extLst>
      <p:ext uri="{BB962C8B-B14F-4D97-AF65-F5344CB8AC3E}">
        <p14:creationId val="3829584252"/>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val="2833975608"/>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31850" y="1709738"/>
            <a:ext cx="10520363"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20363"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smtClean="0"/>
              <a:t>单击此处编辑母版文本样式</a:t>
            </a:r>
          </a:p>
        </p:txBody>
      </p:sp>
    </p:spTree>
    <p:extLst>
      <p:ext uri="{BB962C8B-B14F-4D97-AF65-F5344CB8AC3E}">
        <p14:creationId val="2254668671"/>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00" y="1600200"/>
            <a:ext cx="5411788" cy="45259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3788" y="1600200"/>
            <a:ext cx="5413375" cy="45259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val="1872293974"/>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788" y="365125"/>
            <a:ext cx="10520362"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937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9375"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5375" y="1681163"/>
            <a:ext cx="518477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5375" y="2505075"/>
            <a:ext cx="5184775"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val="571505582"/>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extLst>
      <p:ext uri="{BB962C8B-B14F-4D97-AF65-F5344CB8AC3E}">
        <p14:creationId val="1065536779"/>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Tree>
    <p:extLst>
      <p:ext uri="{BB962C8B-B14F-4D97-AF65-F5344CB8AC3E}">
        <p14:creationId val="2436204737"/>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839788" y="457200"/>
            <a:ext cx="3933825"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4775" y="987425"/>
            <a:ext cx="6175375"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382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Tree>
    <p:extLst>
      <p:ext uri="{BB962C8B-B14F-4D97-AF65-F5344CB8AC3E}">
        <p14:creationId val="2003434362"/>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val="1050523174"/>
      </p:ext>
    </p:extLst>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839788" y="457200"/>
            <a:ext cx="3933825"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4775" y="987425"/>
            <a:ext cx="6175375"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382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Tree>
    <p:extLst>
      <p:ext uri="{BB962C8B-B14F-4D97-AF65-F5344CB8AC3E}">
        <p14:creationId val="792078674"/>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val="2166331825"/>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竖排标题 1"/>
          <p:cNvSpPr>
            <a:spLocks noGrp="1"/>
          </p:cNvSpPr>
          <p:nvPr>
            <p:ph type="title" orient="vert"/>
          </p:nvPr>
        </p:nvSpPr>
        <p:spPr>
          <a:xfrm>
            <a:off x="8843963" y="908050"/>
            <a:ext cx="2743200" cy="5218113"/>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908050"/>
            <a:ext cx="8081963" cy="5218113"/>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val="3038010104"/>
      </p:ext>
    </p:extLst>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524000" y="1122363"/>
            <a:ext cx="9148763"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8763"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Tree>
    <p:extLst>
      <p:ext uri="{BB962C8B-B14F-4D97-AF65-F5344CB8AC3E}">
        <p14:creationId val="1380302700"/>
      </p:ext>
    </p:extLst>
  </p:cSld>
  <p:clrMapOvr>
    <a:masterClrMapping/>
  </p:clrMapOvr>
  <p:transition/>
  <p:timing/>
</p:sldLayout>
</file>

<file path=ppt/slideLayouts/slideLayout2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val="1898559999"/>
      </p:ext>
    </p:extLst>
  </p:cSld>
  <p:clrMapOvr>
    <a:masterClrMapping/>
  </p:clrMapOvr>
  <p:transition/>
  <p:timing/>
</p:sldLayout>
</file>

<file path=ppt/slideLayouts/slideLayout2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31850" y="1709738"/>
            <a:ext cx="10520363"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20363"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smtClean="0"/>
              <a:t>单击此处编辑母版文本样式</a:t>
            </a:r>
          </a:p>
        </p:txBody>
      </p:sp>
    </p:spTree>
    <p:extLst>
      <p:ext uri="{BB962C8B-B14F-4D97-AF65-F5344CB8AC3E}">
        <p14:creationId val="486174014"/>
      </p:ext>
    </p:extLst>
  </p:cSld>
  <p:clrMapOvr>
    <a:masterClrMapping/>
  </p:clrMapOvr>
  <p:transition/>
  <p:timing/>
</p:sldLayout>
</file>

<file path=ppt/slideLayouts/slideLayout2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41375" y="1600200"/>
            <a:ext cx="5180013" cy="427672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3788" y="1600200"/>
            <a:ext cx="5181600" cy="427672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val="3749492102"/>
      </p:ext>
    </p:extLst>
  </p:cSld>
  <p:clrMapOvr>
    <a:masterClrMapping/>
  </p:clrMapOvr>
  <p:transition/>
  <p:timing/>
</p:sldLayout>
</file>

<file path=ppt/slideLayouts/slideLayout2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788" y="365125"/>
            <a:ext cx="10520362"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937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9375"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5375" y="1681163"/>
            <a:ext cx="518477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5375" y="2505075"/>
            <a:ext cx="5184775"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val="2800631751"/>
      </p:ext>
    </p:extLst>
  </p:cSld>
  <p:clrMapOvr>
    <a:masterClrMapping/>
  </p:clrMapOvr>
  <p:transition/>
  <p:timing/>
</p:sldLayout>
</file>

<file path=ppt/slideLayouts/slideLayout2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extLst>
      <p:ext uri="{BB962C8B-B14F-4D97-AF65-F5344CB8AC3E}">
        <p14:creationId val="4172854360"/>
      </p:ext>
    </p:extLst>
  </p:cSld>
  <p:clrMapOvr>
    <a:masterClrMapping/>
  </p:clrMapOvr>
  <p:transition/>
  <p:timing/>
</p:sldLayout>
</file>

<file path=ppt/slideLayouts/slideLayout2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Tree>
    <p:extLst>
      <p:ext uri="{BB962C8B-B14F-4D97-AF65-F5344CB8AC3E}">
        <p14:creationId val="3365908227"/>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31850" y="1709738"/>
            <a:ext cx="10520363"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20363"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smtClean="0"/>
              <a:t>单击此处编辑母版文本样式</a:t>
            </a:r>
          </a:p>
        </p:txBody>
      </p:sp>
    </p:spTree>
    <p:extLst>
      <p:ext uri="{BB962C8B-B14F-4D97-AF65-F5344CB8AC3E}">
        <p14:creationId val="2635102085"/>
      </p:ext>
    </p:extLst>
  </p:cSld>
  <p:clrMapOvr>
    <a:masterClrMapping/>
  </p:clrMapOvr>
  <p:transition/>
  <p:timing/>
</p:sldLayout>
</file>

<file path=ppt/slideLayouts/slideLayout3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839788" y="457200"/>
            <a:ext cx="3933825"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4775" y="987425"/>
            <a:ext cx="6175375"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382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Tree>
    <p:extLst>
      <p:ext uri="{BB962C8B-B14F-4D97-AF65-F5344CB8AC3E}">
        <p14:creationId val="3046398126"/>
      </p:ext>
    </p:extLst>
  </p:cSld>
  <p:clrMapOvr>
    <a:masterClrMapping/>
  </p:clrMapOvr>
  <p:transition/>
  <p:timing/>
</p:sldLayout>
</file>

<file path=ppt/slideLayouts/slideLayout3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839788" y="457200"/>
            <a:ext cx="3933825"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4775" y="987425"/>
            <a:ext cx="6175375"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382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Tree>
    <p:extLst>
      <p:ext uri="{BB962C8B-B14F-4D97-AF65-F5344CB8AC3E}">
        <p14:creationId val="2146279129"/>
      </p:ext>
    </p:extLst>
  </p:cSld>
  <p:clrMapOvr>
    <a:masterClrMapping/>
  </p:clrMapOvr>
  <p:transition/>
  <p:timing/>
</p:sldLayout>
</file>

<file path=ppt/slideLayouts/slideLayout3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val="2557864713"/>
      </p:ext>
    </p:extLst>
  </p:cSld>
  <p:clrMapOvr>
    <a:masterClrMapping/>
  </p:clrMapOvr>
  <p:transition/>
  <p:timing/>
</p:sldLayout>
</file>

<file path=ppt/slideLayouts/slideLayout3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竖排标题 1"/>
          <p:cNvSpPr>
            <a:spLocks noGrp="1"/>
          </p:cNvSpPr>
          <p:nvPr>
            <p:ph type="title" orient="vert"/>
          </p:nvPr>
        </p:nvSpPr>
        <p:spPr>
          <a:xfrm>
            <a:off x="8728075" y="590550"/>
            <a:ext cx="2627313" cy="528637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41375" y="590550"/>
            <a:ext cx="7734300" cy="528637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val="4253383079"/>
      </p:ext>
    </p:extLst>
  </p:cSld>
  <p:clrMapOvr>
    <a:masterClrMapping/>
  </p:clrMapOvr>
  <p:transition/>
  <p:timing/>
</p:sldLayout>
</file>

<file path=ppt/slideLayouts/slideLayout3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524000" y="1122363"/>
            <a:ext cx="9148763"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8763"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Tree>
    <p:extLst>
      <p:ext uri="{BB962C8B-B14F-4D97-AF65-F5344CB8AC3E}">
        <p14:creationId val="3896355815"/>
      </p:ext>
    </p:extLst>
  </p:cSld>
  <p:clrMapOvr>
    <a:masterClrMapping/>
  </p:clrMapOvr>
  <p:transition/>
  <p:timing/>
</p:sldLayout>
</file>

<file path=ppt/slideLayouts/slideLayout3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val="657582377"/>
      </p:ext>
    </p:extLst>
  </p:cSld>
  <p:clrMapOvr>
    <a:masterClrMapping/>
  </p:clrMapOvr>
  <p:transition/>
  <p:timing/>
</p:sldLayout>
</file>

<file path=ppt/slideLayouts/slideLayout3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31850" y="1709738"/>
            <a:ext cx="10520363"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20363"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smtClean="0"/>
              <a:t>单击此处编辑母版文本样式</a:t>
            </a:r>
          </a:p>
        </p:txBody>
      </p:sp>
    </p:spTree>
    <p:extLst>
      <p:ext uri="{BB962C8B-B14F-4D97-AF65-F5344CB8AC3E}">
        <p14:creationId val="4235912916"/>
      </p:ext>
    </p:extLst>
  </p:cSld>
  <p:clrMapOvr>
    <a:masterClrMapping/>
  </p:clrMapOvr>
  <p:transition/>
  <p:timing/>
</p:sldLayout>
</file>

<file path=ppt/slideLayouts/slideLayout3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41375" y="1600200"/>
            <a:ext cx="5180013" cy="427672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3788" y="1600200"/>
            <a:ext cx="5181600" cy="427672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val="2449628460"/>
      </p:ext>
    </p:extLst>
  </p:cSld>
  <p:clrMapOvr>
    <a:masterClrMapping/>
  </p:clrMapOvr>
  <p:transition/>
  <p:timing/>
</p:sldLayout>
</file>

<file path=ppt/slideLayouts/slideLayout3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788" y="365125"/>
            <a:ext cx="10520362"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937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9375"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5375" y="1681163"/>
            <a:ext cx="518477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5375" y="2505075"/>
            <a:ext cx="5184775"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val="1954114851"/>
      </p:ext>
    </p:extLst>
  </p:cSld>
  <p:clrMapOvr>
    <a:masterClrMapping/>
  </p:clrMapOvr>
  <p:transition/>
  <p:timing/>
</p:sldLayout>
</file>

<file path=ppt/slideLayouts/slideLayout3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extLst>
      <p:ext uri="{BB962C8B-B14F-4D97-AF65-F5344CB8AC3E}">
        <p14:creationId val="4164846270"/>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41375" y="1600200"/>
            <a:ext cx="5180013" cy="427672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3788" y="1600200"/>
            <a:ext cx="5181600" cy="427672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val="1432867892"/>
      </p:ext>
    </p:extLst>
  </p:cSld>
  <p:clrMapOvr>
    <a:masterClrMapping/>
  </p:clrMapOvr>
  <p:transition/>
  <p:timing/>
</p:sldLayout>
</file>

<file path=ppt/slideLayouts/slideLayout4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Tree>
    <p:extLst>
      <p:ext uri="{BB962C8B-B14F-4D97-AF65-F5344CB8AC3E}">
        <p14:creationId val="2437164678"/>
      </p:ext>
    </p:extLst>
  </p:cSld>
  <p:clrMapOvr>
    <a:masterClrMapping/>
  </p:clrMapOvr>
  <p:transition/>
  <p:timing/>
</p:sldLayout>
</file>

<file path=ppt/slideLayouts/slideLayout4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839788" y="457200"/>
            <a:ext cx="3933825"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4775" y="987425"/>
            <a:ext cx="6175375"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382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Tree>
    <p:extLst>
      <p:ext uri="{BB962C8B-B14F-4D97-AF65-F5344CB8AC3E}">
        <p14:creationId val="2344554896"/>
      </p:ext>
    </p:extLst>
  </p:cSld>
  <p:clrMapOvr>
    <a:masterClrMapping/>
  </p:clrMapOvr>
  <p:transition/>
  <p:timing/>
</p:sldLayout>
</file>

<file path=ppt/slideLayouts/slideLayout4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839788" y="457200"/>
            <a:ext cx="3933825"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4775" y="987425"/>
            <a:ext cx="6175375"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382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Tree>
    <p:extLst>
      <p:ext uri="{BB962C8B-B14F-4D97-AF65-F5344CB8AC3E}">
        <p14:creationId val="3334628244"/>
      </p:ext>
    </p:extLst>
  </p:cSld>
  <p:clrMapOvr>
    <a:masterClrMapping/>
  </p:clrMapOvr>
  <p:transition/>
  <p:timing/>
</p:sldLayout>
</file>

<file path=ppt/slideLayouts/slideLayout4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val="1801822445"/>
      </p:ext>
    </p:extLst>
  </p:cSld>
  <p:clrMapOvr>
    <a:masterClrMapping/>
  </p:clrMapOvr>
  <p:transition/>
  <p:timing/>
</p:sldLayout>
</file>

<file path=ppt/slideLayouts/slideLayout4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竖排标题 1"/>
          <p:cNvSpPr>
            <a:spLocks noGrp="1"/>
          </p:cNvSpPr>
          <p:nvPr>
            <p:ph type="title" orient="vert"/>
          </p:nvPr>
        </p:nvSpPr>
        <p:spPr>
          <a:xfrm>
            <a:off x="8728075" y="590550"/>
            <a:ext cx="2627313" cy="528637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41375" y="590550"/>
            <a:ext cx="7734300" cy="528637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val="3743517444"/>
      </p:ext>
    </p:extLst>
  </p:cSld>
  <p:clrMapOvr>
    <a:masterClrMapping/>
  </p:clrMapOvr>
  <p:transition/>
  <p:timing/>
</p:sldLayout>
</file>

<file path=ppt/slideLayouts/slideLayout4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524000" y="1122363"/>
            <a:ext cx="9148763"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8763"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Tree>
    <p:extLst>
      <p:ext uri="{BB962C8B-B14F-4D97-AF65-F5344CB8AC3E}">
        <p14:creationId val="2733885698"/>
      </p:ext>
    </p:extLst>
  </p:cSld>
  <p:clrMapOvr>
    <a:masterClrMapping/>
  </p:clrMapOvr>
  <p:transition/>
  <p:timing/>
</p:sldLayout>
</file>

<file path=ppt/slideLayouts/slideLayout4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val="964981049"/>
      </p:ext>
    </p:extLst>
  </p:cSld>
  <p:clrMapOvr>
    <a:masterClrMapping/>
  </p:clrMapOvr>
  <p:transition/>
  <p:timing/>
</p:sldLayout>
</file>

<file path=ppt/slideLayouts/slideLayout4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31850" y="1709738"/>
            <a:ext cx="10520363"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20363"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smtClean="0"/>
              <a:t>单击此处编辑母版文本样式</a:t>
            </a:r>
          </a:p>
        </p:txBody>
      </p:sp>
    </p:spTree>
    <p:extLst>
      <p:ext uri="{BB962C8B-B14F-4D97-AF65-F5344CB8AC3E}">
        <p14:creationId val="1605386757"/>
      </p:ext>
    </p:extLst>
  </p:cSld>
  <p:clrMapOvr>
    <a:masterClrMapping/>
  </p:clrMapOvr>
  <p:transition/>
  <p:timing/>
</p:sldLayout>
</file>

<file path=ppt/slideLayouts/slideLayout4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41375" y="1600200"/>
            <a:ext cx="5180013" cy="427672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3788" y="1600200"/>
            <a:ext cx="5181600" cy="427672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val="1458839732"/>
      </p:ext>
    </p:extLst>
  </p:cSld>
  <p:clrMapOvr>
    <a:masterClrMapping/>
  </p:clrMapOvr>
  <p:transition/>
  <p:timing/>
</p:sldLayout>
</file>

<file path=ppt/slideLayouts/slideLayout4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788" y="365125"/>
            <a:ext cx="10520362"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937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9375"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5375" y="1681163"/>
            <a:ext cx="518477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5375" y="2505075"/>
            <a:ext cx="5184775"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val="533354073"/>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788" y="365125"/>
            <a:ext cx="10520362"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937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9375"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5375" y="1681163"/>
            <a:ext cx="518477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5375" y="2505075"/>
            <a:ext cx="5184775"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val="3311709340"/>
      </p:ext>
    </p:extLst>
  </p:cSld>
  <p:clrMapOvr>
    <a:masterClrMapping/>
  </p:clrMapOvr>
  <p:transition/>
  <p:timing/>
</p:sldLayout>
</file>

<file path=ppt/slideLayouts/slideLayout5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extLst>
      <p:ext uri="{BB962C8B-B14F-4D97-AF65-F5344CB8AC3E}">
        <p14:creationId val="907793825"/>
      </p:ext>
    </p:extLst>
  </p:cSld>
  <p:clrMapOvr>
    <a:masterClrMapping/>
  </p:clrMapOvr>
  <p:transition/>
  <p:timing/>
</p:sldLayout>
</file>

<file path=ppt/slideLayouts/slideLayout5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Tree>
    <p:extLst>
      <p:ext uri="{BB962C8B-B14F-4D97-AF65-F5344CB8AC3E}">
        <p14:creationId val="3704544160"/>
      </p:ext>
    </p:extLst>
  </p:cSld>
  <p:clrMapOvr>
    <a:masterClrMapping/>
  </p:clrMapOvr>
  <p:transition/>
  <p:timing/>
</p:sldLayout>
</file>

<file path=ppt/slideLayouts/slideLayout5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839788" y="457200"/>
            <a:ext cx="3933825"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4775" y="987425"/>
            <a:ext cx="6175375"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382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Tree>
    <p:extLst>
      <p:ext uri="{BB962C8B-B14F-4D97-AF65-F5344CB8AC3E}">
        <p14:creationId val="832012408"/>
      </p:ext>
    </p:extLst>
  </p:cSld>
  <p:clrMapOvr>
    <a:masterClrMapping/>
  </p:clrMapOvr>
  <p:transition/>
  <p:timing/>
</p:sldLayout>
</file>

<file path=ppt/slideLayouts/slideLayout5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839788" y="457200"/>
            <a:ext cx="3933825"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4775" y="987425"/>
            <a:ext cx="6175375"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382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Tree>
    <p:extLst>
      <p:ext uri="{BB962C8B-B14F-4D97-AF65-F5344CB8AC3E}">
        <p14:creationId val="2846881127"/>
      </p:ext>
    </p:extLst>
  </p:cSld>
  <p:clrMapOvr>
    <a:masterClrMapping/>
  </p:clrMapOvr>
  <p:transition/>
  <p:timing/>
</p:sldLayout>
</file>

<file path=ppt/slideLayouts/slideLayout5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val="1269204550"/>
      </p:ext>
    </p:extLst>
  </p:cSld>
  <p:clrMapOvr>
    <a:masterClrMapping/>
  </p:clrMapOvr>
  <p:transition/>
  <p:timing/>
</p:sldLayout>
</file>

<file path=ppt/slideLayouts/slideLayout5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竖排标题 1"/>
          <p:cNvSpPr>
            <a:spLocks noGrp="1"/>
          </p:cNvSpPr>
          <p:nvPr>
            <p:ph type="title" orient="vert"/>
          </p:nvPr>
        </p:nvSpPr>
        <p:spPr>
          <a:xfrm>
            <a:off x="8728075" y="590550"/>
            <a:ext cx="2627313" cy="528637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41375" y="590550"/>
            <a:ext cx="7734300" cy="528637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val="2282516007"/>
      </p:ext>
    </p:extLst>
  </p:cSld>
  <p:clrMapOvr>
    <a:masterClrMapping/>
  </p:clrMapOvr>
  <p:transition/>
  <p:timing/>
</p:sldLayout>
</file>

<file path=ppt/slideLayouts/slideLayout5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524000" y="1122363"/>
            <a:ext cx="9148763"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8763"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Tree>
    <p:extLst>
      <p:ext uri="{BB962C8B-B14F-4D97-AF65-F5344CB8AC3E}">
        <p14:creationId val="1341798565"/>
      </p:ext>
    </p:extLst>
  </p:cSld>
  <p:clrMapOvr>
    <a:masterClrMapping/>
  </p:clrMapOvr>
  <p:transition/>
  <p:timing/>
</p:sldLayout>
</file>

<file path=ppt/slideLayouts/slideLayout5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val="1371331499"/>
      </p:ext>
    </p:extLst>
  </p:cSld>
  <p:clrMapOvr>
    <a:masterClrMapping/>
  </p:clrMapOvr>
  <p:transition/>
  <p:timing/>
</p:sldLayout>
</file>

<file path=ppt/slideLayouts/slideLayout5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31850" y="1709738"/>
            <a:ext cx="10520363"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20363"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smtClean="0"/>
              <a:t>单击此处编辑母版文本样式</a:t>
            </a:r>
          </a:p>
        </p:txBody>
      </p:sp>
    </p:spTree>
    <p:extLst>
      <p:ext uri="{BB962C8B-B14F-4D97-AF65-F5344CB8AC3E}">
        <p14:creationId val="2833842259"/>
      </p:ext>
    </p:extLst>
  </p:cSld>
  <p:clrMapOvr>
    <a:masterClrMapping/>
  </p:clrMapOvr>
  <p:transition/>
  <p:timing/>
</p:sldLayout>
</file>

<file path=ppt/slideLayouts/slideLayout5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41375" y="1600200"/>
            <a:ext cx="5180013" cy="427672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3788" y="1600200"/>
            <a:ext cx="5181600" cy="427672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val="4043847377"/>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extLst>
      <p:ext uri="{BB962C8B-B14F-4D97-AF65-F5344CB8AC3E}">
        <p14:creationId val="3987895633"/>
      </p:ext>
    </p:extLst>
  </p:cSld>
  <p:clrMapOvr>
    <a:masterClrMapping/>
  </p:clrMapOvr>
  <p:transition/>
  <p:timing/>
</p:sldLayout>
</file>

<file path=ppt/slideLayouts/slideLayout6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788" y="365125"/>
            <a:ext cx="10520362"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937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9375"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5375" y="1681163"/>
            <a:ext cx="518477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5375" y="2505075"/>
            <a:ext cx="5184775"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val="1880430975"/>
      </p:ext>
    </p:extLst>
  </p:cSld>
  <p:clrMapOvr>
    <a:masterClrMapping/>
  </p:clrMapOvr>
  <p:transition/>
  <p:timing/>
</p:sldLayout>
</file>

<file path=ppt/slideLayouts/slideLayout6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extLst>
      <p:ext uri="{BB962C8B-B14F-4D97-AF65-F5344CB8AC3E}">
        <p14:creationId val="461732400"/>
      </p:ext>
    </p:extLst>
  </p:cSld>
  <p:clrMapOvr>
    <a:masterClrMapping/>
  </p:clrMapOvr>
  <p:transition/>
  <p:timing/>
</p:sldLayout>
</file>

<file path=ppt/slideLayouts/slideLayout6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Tree>
    <p:extLst>
      <p:ext uri="{BB962C8B-B14F-4D97-AF65-F5344CB8AC3E}">
        <p14:creationId val="3377098288"/>
      </p:ext>
    </p:extLst>
  </p:cSld>
  <p:clrMapOvr>
    <a:masterClrMapping/>
  </p:clrMapOvr>
  <p:transition/>
  <p:timing/>
</p:sldLayout>
</file>

<file path=ppt/slideLayouts/slideLayout6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839788" y="457200"/>
            <a:ext cx="3933825"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4775" y="987425"/>
            <a:ext cx="6175375"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382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Tree>
    <p:extLst>
      <p:ext uri="{BB962C8B-B14F-4D97-AF65-F5344CB8AC3E}">
        <p14:creationId val="644037133"/>
      </p:ext>
    </p:extLst>
  </p:cSld>
  <p:clrMapOvr>
    <a:masterClrMapping/>
  </p:clrMapOvr>
  <p:transition/>
  <p:timing/>
</p:sldLayout>
</file>

<file path=ppt/slideLayouts/slideLayout6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839788" y="457200"/>
            <a:ext cx="3933825"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4775" y="987425"/>
            <a:ext cx="6175375"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382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Tree>
    <p:extLst>
      <p:ext uri="{BB962C8B-B14F-4D97-AF65-F5344CB8AC3E}">
        <p14:creationId val="294553313"/>
      </p:ext>
    </p:extLst>
  </p:cSld>
  <p:clrMapOvr>
    <a:masterClrMapping/>
  </p:clrMapOvr>
  <p:transition/>
  <p:timing/>
</p:sldLayout>
</file>

<file path=ppt/slideLayouts/slideLayout6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val="50498666"/>
      </p:ext>
    </p:extLst>
  </p:cSld>
  <p:clrMapOvr>
    <a:masterClrMapping/>
  </p:clrMapOvr>
  <p:transition/>
  <p:timing/>
</p:sldLayout>
</file>

<file path=ppt/slideLayouts/slideLayout6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竖排标题 1"/>
          <p:cNvSpPr>
            <a:spLocks noGrp="1"/>
          </p:cNvSpPr>
          <p:nvPr>
            <p:ph type="title" orient="vert"/>
          </p:nvPr>
        </p:nvSpPr>
        <p:spPr>
          <a:xfrm>
            <a:off x="8728075" y="590550"/>
            <a:ext cx="2627313" cy="528637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41375" y="590550"/>
            <a:ext cx="7734300" cy="528637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val="2958404898"/>
      </p:ext>
    </p:extLst>
  </p:cSld>
  <p:clrMapOvr>
    <a:masterClrMapping/>
  </p:clrMapOvr>
  <p:transition/>
  <p:timing/>
</p:sldLayout>
</file>

<file path=ppt/slideLayouts/slideLayout6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524000" y="1122363"/>
            <a:ext cx="9148763"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8763"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Tree>
    <p:extLst>
      <p:ext uri="{BB962C8B-B14F-4D97-AF65-F5344CB8AC3E}">
        <p14:creationId val="654957694"/>
      </p:ext>
    </p:extLst>
  </p:cSld>
  <p:clrMapOvr>
    <a:masterClrMapping/>
  </p:clrMapOvr>
  <p:transition/>
  <p:timing/>
</p:sldLayout>
</file>

<file path=ppt/slideLayouts/slideLayout6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val="1476805912"/>
      </p:ext>
    </p:extLst>
  </p:cSld>
  <p:clrMapOvr>
    <a:masterClrMapping/>
  </p:clrMapOvr>
  <p:transition/>
  <p:timing/>
</p:sldLayout>
</file>

<file path=ppt/slideLayouts/slideLayout6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31850" y="1709738"/>
            <a:ext cx="10520363"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20363"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smtClean="0"/>
              <a:t>单击此处编辑母版文本样式</a:t>
            </a:r>
          </a:p>
        </p:txBody>
      </p:sp>
    </p:spTree>
    <p:extLst>
      <p:ext uri="{BB962C8B-B14F-4D97-AF65-F5344CB8AC3E}">
        <p14:creationId val="3819163560"/>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Tree>
    <p:extLst>
      <p:ext uri="{BB962C8B-B14F-4D97-AF65-F5344CB8AC3E}">
        <p14:creationId val="4094354588"/>
      </p:ext>
    </p:extLst>
  </p:cSld>
  <p:clrMapOvr>
    <a:masterClrMapping/>
  </p:clrMapOvr>
  <p:transition/>
  <p:timing/>
</p:sldLayout>
</file>

<file path=ppt/slideLayouts/slideLayout7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41375" y="1600200"/>
            <a:ext cx="5180013" cy="427672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3788" y="1600200"/>
            <a:ext cx="5181600" cy="427672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val="3786173318"/>
      </p:ext>
    </p:extLst>
  </p:cSld>
  <p:clrMapOvr>
    <a:masterClrMapping/>
  </p:clrMapOvr>
  <p:transition/>
  <p:timing/>
</p:sldLayout>
</file>

<file path=ppt/slideLayouts/slideLayout7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788" y="365125"/>
            <a:ext cx="10520362"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937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9375"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5375" y="1681163"/>
            <a:ext cx="518477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5375" y="2505075"/>
            <a:ext cx="5184775"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val="3196802532"/>
      </p:ext>
    </p:extLst>
  </p:cSld>
  <p:clrMapOvr>
    <a:masterClrMapping/>
  </p:clrMapOvr>
  <p:transition/>
  <p:timing/>
</p:sldLayout>
</file>

<file path=ppt/slideLayouts/slideLayout7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extLst>
      <p:ext uri="{BB962C8B-B14F-4D97-AF65-F5344CB8AC3E}">
        <p14:creationId val="2964486160"/>
      </p:ext>
    </p:extLst>
  </p:cSld>
  <p:clrMapOvr>
    <a:masterClrMapping/>
  </p:clrMapOvr>
  <p:transition/>
  <p:timing/>
</p:sldLayout>
</file>

<file path=ppt/slideLayouts/slideLayout7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Tree>
    <p:extLst>
      <p:ext uri="{BB962C8B-B14F-4D97-AF65-F5344CB8AC3E}">
        <p14:creationId val="1546415647"/>
      </p:ext>
    </p:extLst>
  </p:cSld>
  <p:clrMapOvr>
    <a:masterClrMapping/>
  </p:clrMapOvr>
  <p:transition/>
  <p:timing/>
</p:sldLayout>
</file>

<file path=ppt/slideLayouts/slideLayout7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839788" y="457200"/>
            <a:ext cx="3933825"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4775" y="987425"/>
            <a:ext cx="6175375"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382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Tree>
    <p:extLst>
      <p:ext uri="{BB962C8B-B14F-4D97-AF65-F5344CB8AC3E}">
        <p14:creationId val="311346710"/>
      </p:ext>
    </p:extLst>
  </p:cSld>
  <p:clrMapOvr>
    <a:masterClrMapping/>
  </p:clrMapOvr>
  <p:transition/>
  <p:timing/>
</p:sldLayout>
</file>

<file path=ppt/slideLayouts/slideLayout7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839788" y="457200"/>
            <a:ext cx="3933825"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4775" y="987425"/>
            <a:ext cx="6175375"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382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Tree>
    <p:extLst>
      <p:ext uri="{BB962C8B-B14F-4D97-AF65-F5344CB8AC3E}">
        <p14:creationId val="2789066740"/>
      </p:ext>
    </p:extLst>
  </p:cSld>
  <p:clrMapOvr>
    <a:masterClrMapping/>
  </p:clrMapOvr>
  <p:transition/>
  <p:timing/>
</p:sldLayout>
</file>

<file path=ppt/slideLayouts/slideLayout7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val="2267603270"/>
      </p:ext>
    </p:extLst>
  </p:cSld>
  <p:clrMapOvr>
    <a:masterClrMapping/>
  </p:clrMapOvr>
  <p:transition/>
  <p:timing/>
</p:sldLayout>
</file>

<file path=ppt/slideLayouts/slideLayout7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竖排标题 1"/>
          <p:cNvSpPr>
            <a:spLocks noGrp="1"/>
          </p:cNvSpPr>
          <p:nvPr>
            <p:ph type="title" orient="vert"/>
          </p:nvPr>
        </p:nvSpPr>
        <p:spPr>
          <a:xfrm>
            <a:off x="8728075" y="590550"/>
            <a:ext cx="2627313" cy="528637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41375" y="590550"/>
            <a:ext cx="7734300" cy="528637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val="1978821111"/>
      </p:ext>
    </p:extLst>
  </p:cSld>
  <p:clrMapOvr>
    <a:masterClrMapping/>
  </p:clrMapOvr>
  <p:transition/>
  <p:timing/>
</p:sldLayout>
</file>

<file path=ppt/slideLayouts/slideLayout7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524000" y="1122363"/>
            <a:ext cx="9148763"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8763"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Tree>
    <p:extLst>
      <p:ext uri="{BB962C8B-B14F-4D97-AF65-F5344CB8AC3E}">
        <p14:creationId val="1567827469"/>
      </p:ext>
    </p:extLst>
  </p:cSld>
  <p:clrMapOvr>
    <a:masterClrMapping/>
  </p:clrMapOvr>
  <p:transition/>
  <p:timing/>
</p:sldLayout>
</file>

<file path=ppt/slideLayouts/slideLayout7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val="2477490734"/>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839788" y="457200"/>
            <a:ext cx="3933825"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4775" y="987425"/>
            <a:ext cx="6175375"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382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Tree>
    <p:extLst>
      <p:ext uri="{BB962C8B-B14F-4D97-AF65-F5344CB8AC3E}">
        <p14:creationId val="540147157"/>
      </p:ext>
    </p:extLst>
  </p:cSld>
  <p:clrMapOvr>
    <a:masterClrMapping/>
  </p:clrMapOvr>
  <p:transition/>
  <p:timing/>
</p:sldLayout>
</file>

<file path=ppt/slideLayouts/slideLayout8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31850" y="1709738"/>
            <a:ext cx="10520363"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20363"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smtClean="0"/>
              <a:t>单击此处编辑母版文本样式</a:t>
            </a:r>
          </a:p>
        </p:txBody>
      </p:sp>
    </p:spTree>
    <p:extLst>
      <p:ext uri="{BB962C8B-B14F-4D97-AF65-F5344CB8AC3E}">
        <p14:creationId val="4267583346"/>
      </p:ext>
    </p:extLst>
  </p:cSld>
  <p:clrMapOvr>
    <a:masterClrMapping/>
  </p:clrMapOvr>
  <p:transition/>
  <p:timing/>
</p:sldLayout>
</file>

<file path=ppt/slideLayouts/slideLayout8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00" y="1600200"/>
            <a:ext cx="5411788" cy="45259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3788" y="1600200"/>
            <a:ext cx="5413375" cy="45259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val="3228158456"/>
      </p:ext>
    </p:extLst>
  </p:cSld>
  <p:clrMapOvr>
    <a:masterClrMapping/>
  </p:clrMapOvr>
  <p:transition/>
  <p:timing/>
</p:sldLayout>
</file>

<file path=ppt/slideLayouts/slideLayout8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788" y="365125"/>
            <a:ext cx="10520362"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937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9375"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5375" y="1681163"/>
            <a:ext cx="518477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5375" y="2505075"/>
            <a:ext cx="5184775"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val="2918302003"/>
      </p:ext>
    </p:extLst>
  </p:cSld>
  <p:clrMapOvr>
    <a:masterClrMapping/>
  </p:clrMapOvr>
  <p:transition/>
  <p:timing/>
</p:sldLayout>
</file>

<file path=ppt/slideLayouts/slideLayout8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extLst>
      <p:ext uri="{BB962C8B-B14F-4D97-AF65-F5344CB8AC3E}">
        <p14:creationId val="3504343921"/>
      </p:ext>
    </p:extLst>
  </p:cSld>
  <p:clrMapOvr>
    <a:masterClrMapping/>
  </p:clrMapOvr>
  <p:transition/>
  <p:timing/>
</p:sldLayout>
</file>

<file path=ppt/slideLayouts/slideLayout8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Tree>
    <p:extLst>
      <p:ext uri="{BB962C8B-B14F-4D97-AF65-F5344CB8AC3E}">
        <p14:creationId val="2574368446"/>
      </p:ext>
    </p:extLst>
  </p:cSld>
  <p:clrMapOvr>
    <a:masterClrMapping/>
  </p:clrMapOvr>
  <p:transition/>
  <p:timing/>
</p:sldLayout>
</file>

<file path=ppt/slideLayouts/slideLayout8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839788" y="457200"/>
            <a:ext cx="3933825"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4775" y="987425"/>
            <a:ext cx="6175375"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382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Tree>
    <p:extLst>
      <p:ext uri="{BB962C8B-B14F-4D97-AF65-F5344CB8AC3E}">
        <p14:creationId val="3985751244"/>
      </p:ext>
    </p:extLst>
  </p:cSld>
  <p:clrMapOvr>
    <a:masterClrMapping/>
  </p:clrMapOvr>
  <p:transition/>
  <p:timing/>
</p:sldLayout>
</file>

<file path=ppt/slideLayouts/slideLayout8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839788" y="457200"/>
            <a:ext cx="3933825"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4775" y="987425"/>
            <a:ext cx="6175375"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382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Tree>
    <p:extLst>
      <p:ext uri="{BB962C8B-B14F-4D97-AF65-F5344CB8AC3E}">
        <p14:creationId val="2386863106"/>
      </p:ext>
    </p:extLst>
  </p:cSld>
  <p:clrMapOvr>
    <a:masterClrMapping/>
  </p:clrMapOvr>
  <p:transition/>
  <p:timing/>
</p:sldLayout>
</file>

<file path=ppt/slideLayouts/slideLayout8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val="1984659966"/>
      </p:ext>
    </p:extLst>
  </p:cSld>
  <p:clrMapOvr>
    <a:masterClrMapping/>
  </p:clrMapOvr>
  <p:transition/>
  <p:timing/>
</p:sldLayout>
</file>

<file path=ppt/slideLayouts/slideLayout8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竖排标题 1"/>
          <p:cNvSpPr>
            <a:spLocks noGrp="1"/>
          </p:cNvSpPr>
          <p:nvPr>
            <p:ph type="title" orient="vert"/>
          </p:nvPr>
        </p:nvSpPr>
        <p:spPr>
          <a:xfrm>
            <a:off x="8843963" y="908050"/>
            <a:ext cx="2743200" cy="5218113"/>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908050"/>
            <a:ext cx="8081963" cy="5218113"/>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val="2733533281"/>
      </p:ext>
    </p:extLst>
  </p:cSld>
  <p:clrMapOvr>
    <a:masterClrMapping/>
  </p:clrMapOvr>
  <p:transition/>
  <p:timing/>
</p:sldLayout>
</file>

<file path=ppt/slideLayouts/slideLayout8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524000" y="1122363"/>
            <a:ext cx="9148763"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8763"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Tree>
    <p:extLst>
      <p:ext uri="{BB962C8B-B14F-4D97-AF65-F5344CB8AC3E}">
        <p14:creationId val="481729263"/>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839788" y="457200"/>
            <a:ext cx="3933825"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4775" y="987425"/>
            <a:ext cx="6175375"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382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Tree>
    <p:extLst>
      <p:ext uri="{BB962C8B-B14F-4D97-AF65-F5344CB8AC3E}">
        <p14:creationId val="1787210782"/>
      </p:ext>
    </p:extLst>
  </p:cSld>
  <p:clrMapOvr>
    <a:masterClrMapping/>
  </p:clrMapOvr>
  <p:transition/>
  <p:timing/>
</p:sldLayout>
</file>

<file path=ppt/slideLayouts/slideLayout9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val="2803512276"/>
      </p:ext>
    </p:extLst>
  </p:cSld>
  <p:clrMapOvr>
    <a:masterClrMapping/>
  </p:clrMapOvr>
  <p:transition/>
  <p:timing/>
</p:sldLayout>
</file>

<file path=ppt/slideLayouts/slideLayout9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31850" y="1709738"/>
            <a:ext cx="10520363"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20363"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smtClean="0"/>
              <a:t>单击此处编辑母版文本样式</a:t>
            </a:r>
          </a:p>
        </p:txBody>
      </p:sp>
    </p:spTree>
    <p:extLst>
      <p:ext uri="{BB962C8B-B14F-4D97-AF65-F5344CB8AC3E}">
        <p14:creationId val="1629840124"/>
      </p:ext>
    </p:extLst>
  </p:cSld>
  <p:clrMapOvr>
    <a:masterClrMapping/>
  </p:clrMapOvr>
  <p:transition/>
  <p:timing/>
</p:sldLayout>
</file>

<file path=ppt/slideLayouts/slideLayout9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00" y="1600200"/>
            <a:ext cx="5411788" cy="45259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3788" y="1600200"/>
            <a:ext cx="5413375" cy="45259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val="397137519"/>
      </p:ext>
    </p:extLst>
  </p:cSld>
  <p:clrMapOvr>
    <a:masterClrMapping/>
  </p:clrMapOvr>
  <p:transition/>
  <p:timing/>
</p:sldLayout>
</file>

<file path=ppt/slideLayouts/slideLayout9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788" y="365125"/>
            <a:ext cx="10520362"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937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9375"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5375" y="1681163"/>
            <a:ext cx="518477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5375" y="2505075"/>
            <a:ext cx="5184775"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val="73993448"/>
      </p:ext>
    </p:extLst>
  </p:cSld>
  <p:clrMapOvr>
    <a:masterClrMapping/>
  </p:clrMapOvr>
  <p:transition/>
  <p:timing/>
</p:sldLayout>
</file>

<file path=ppt/slideLayouts/slideLayout9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extLst>
      <p:ext uri="{BB962C8B-B14F-4D97-AF65-F5344CB8AC3E}">
        <p14:creationId val="543356854"/>
      </p:ext>
    </p:extLst>
  </p:cSld>
  <p:clrMapOvr>
    <a:masterClrMapping/>
  </p:clrMapOvr>
  <p:transition/>
  <p:timing/>
</p:sldLayout>
</file>

<file path=ppt/slideLayouts/slideLayout9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Tree>
    <p:extLst>
      <p:ext uri="{BB962C8B-B14F-4D97-AF65-F5344CB8AC3E}">
        <p14:creationId val="1044928644"/>
      </p:ext>
    </p:extLst>
  </p:cSld>
  <p:clrMapOvr>
    <a:masterClrMapping/>
  </p:clrMapOvr>
  <p:transition/>
  <p:timing/>
</p:sldLayout>
</file>

<file path=ppt/slideLayouts/slideLayout9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839788" y="457200"/>
            <a:ext cx="3933825"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4775" y="987425"/>
            <a:ext cx="6175375"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382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Tree>
    <p:extLst>
      <p:ext uri="{BB962C8B-B14F-4D97-AF65-F5344CB8AC3E}">
        <p14:creationId val="2080779966"/>
      </p:ext>
    </p:extLst>
  </p:cSld>
  <p:clrMapOvr>
    <a:masterClrMapping/>
  </p:clrMapOvr>
  <p:transition/>
  <p:timing/>
</p:sldLayout>
</file>

<file path=ppt/slideLayouts/slideLayout9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839788" y="457200"/>
            <a:ext cx="3933825"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4775" y="987425"/>
            <a:ext cx="6175375"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382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Tree>
    <p:extLst>
      <p:ext uri="{BB962C8B-B14F-4D97-AF65-F5344CB8AC3E}">
        <p14:creationId val="3262023971"/>
      </p:ext>
    </p:extLst>
  </p:cSld>
  <p:clrMapOvr>
    <a:masterClrMapping/>
  </p:clrMapOvr>
  <p:transition/>
  <p:timing/>
</p:sldLayout>
</file>

<file path=ppt/slideLayouts/slideLayout9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val="3599482997"/>
      </p:ext>
    </p:extLst>
  </p:cSld>
  <p:clrMapOvr>
    <a:masterClrMapping/>
  </p:clrMapOvr>
  <p:transition/>
  <p:timing/>
</p:sldLayout>
</file>

<file path=ppt/slideLayouts/slideLayout9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竖排标题 1"/>
          <p:cNvSpPr>
            <a:spLocks noGrp="1"/>
          </p:cNvSpPr>
          <p:nvPr>
            <p:ph type="title" orient="vert"/>
          </p:nvPr>
        </p:nvSpPr>
        <p:spPr>
          <a:xfrm>
            <a:off x="8843963" y="908050"/>
            <a:ext cx="2743200" cy="5218113"/>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908050"/>
            <a:ext cx="8081963" cy="5218113"/>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val="2138845574"/>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10.xml.rels><?xml version="1.0" encoding="UTF-8" standalone="yes"?><Relationships xmlns="http://schemas.openxmlformats.org/package/2006/relationships"><Relationship Id="rId1" Target="../slideLayouts/slideLayout100.xml" Type="http://schemas.openxmlformats.org/officeDocument/2006/relationships/slideLayout"/><Relationship Id="rId10" Target="../slideLayouts/slideLayout109.xml" Type="http://schemas.openxmlformats.org/officeDocument/2006/relationships/slideLayout"/><Relationship Id="rId11" Target="../slideLayouts/slideLayout110.xml" Type="http://schemas.openxmlformats.org/officeDocument/2006/relationships/slideLayout"/><Relationship Id="rId12" Target="../theme/theme10.xml" Type="http://schemas.openxmlformats.org/officeDocument/2006/relationships/theme"/><Relationship Id="rId2" Target="../slideLayouts/slideLayout101.xml" Type="http://schemas.openxmlformats.org/officeDocument/2006/relationships/slideLayout"/><Relationship Id="rId3" Target="../slideLayouts/slideLayout102.xml" Type="http://schemas.openxmlformats.org/officeDocument/2006/relationships/slideLayout"/><Relationship Id="rId4" Target="../slideLayouts/slideLayout103.xml" Type="http://schemas.openxmlformats.org/officeDocument/2006/relationships/slideLayout"/><Relationship Id="rId5" Target="../slideLayouts/slideLayout104.xml" Type="http://schemas.openxmlformats.org/officeDocument/2006/relationships/slideLayout"/><Relationship Id="rId6" Target="../slideLayouts/slideLayout105.xml" Type="http://schemas.openxmlformats.org/officeDocument/2006/relationships/slideLayout"/><Relationship Id="rId7" Target="../slideLayouts/slideLayout106.xml" Type="http://schemas.openxmlformats.org/officeDocument/2006/relationships/slideLayout"/><Relationship Id="rId8" Target="../slideLayouts/slideLayout107.xml" Type="http://schemas.openxmlformats.org/officeDocument/2006/relationships/slideLayout"/><Relationship Id="rId9" Target="../slideLayouts/slideLayout108.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media/image1.jpeg" Type="http://schemas.openxmlformats.org/officeDocument/2006/relationships/image"/><Relationship Id="rId13"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_rels/slideMaster3.xml.rels><?xml version="1.0" encoding="UTF-8" standalone="yes"?><Relationships xmlns="http://schemas.openxmlformats.org/package/2006/relationships"><Relationship Id="rId1" Target="../slideLayouts/slideLayout23.xml" Type="http://schemas.openxmlformats.org/officeDocument/2006/relationships/slideLayout"/><Relationship Id="rId10" Target="../slideLayouts/slideLayout32.xml" Type="http://schemas.openxmlformats.org/officeDocument/2006/relationships/slideLayout"/><Relationship Id="rId11" Target="../slideLayouts/slideLayout33.xml" Type="http://schemas.openxmlformats.org/officeDocument/2006/relationships/slideLayout"/><Relationship Id="rId12" Target="../theme/theme3.xml" Type="http://schemas.openxmlformats.org/officeDocument/2006/relationships/theme"/><Relationship Id="rId2" Target="../slideLayouts/slideLayout24.xml" Type="http://schemas.openxmlformats.org/officeDocument/2006/relationships/slideLayout"/><Relationship Id="rId3" Target="../slideLayouts/slideLayout25.xml" Type="http://schemas.openxmlformats.org/officeDocument/2006/relationships/slideLayout"/><Relationship Id="rId4" Target="../slideLayouts/slideLayout26.xml" Type="http://schemas.openxmlformats.org/officeDocument/2006/relationships/slideLayout"/><Relationship Id="rId5" Target="../slideLayouts/slideLayout27.xml" Type="http://schemas.openxmlformats.org/officeDocument/2006/relationships/slideLayout"/><Relationship Id="rId6" Target="../slideLayouts/slideLayout28.xml" Type="http://schemas.openxmlformats.org/officeDocument/2006/relationships/slideLayout"/><Relationship Id="rId7" Target="../slideLayouts/slideLayout29.xml" Type="http://schemas.openxmlformats.org/officeDocument/2006/relationships/slideLayout"/><Relationship Id="rId8" Target="../slideLayouts/slideLayout30.xml" Type="http://schemas.openxmlformats.org/officeDocument/2006/relationships/slideLayout"/><Relationship Id="rId9" Target="../slideLayouts/slideLayout31.xml" Type="http://schemas.openxmlformats.org/officeDocument/2006/relationships/slideLayout"/></Relationships>
</file>

<file path=ppt/slideMasters/_rels/slideMaster4.xml.rels><?xml version="1.0" encoding="UTF-8" standalone="yes"?><Relationships xmlns="http://schemas.openxmlformats.org/package/2006/relationships"><Relationship Id="rId1" Target="../slideLayouts/slideLayout34.xml" Type="http://schemas.openxmlformats.org/officeDocument/2006/relationships/slideLayout"/><Relationship Id="rId10" Target="../slideLayouts/slideLayout43.xml" Type="http://schemas.openxmlformats.org/officeDocument/2006/relationships/slideLayout"/><Relationship Id="rId11" Target="../slideLayouts/slideLayout44.xml" Type="http://schemas.openxmlformats.org/officeDocument/2006/relationships/slideLayout"/><Relationship Id="rId12" Target="../media/image1.jpeg" Type="http://schemas.openxmlformats.org/officeDocument/2006/relationships/image"/><Relationship Id="rId13" Target="../theme/theme4.xml" Type="http://schemas.openxmlformats.org/officeDocument/2006/relationships/theme"/><Relationship Id="rId2" Target="../slideLayouts/slideLayout35.xml" Type="http://schemas.openxmlformats.org/officeDocument/2006/relationships/slideLayout"/><Relationship Id="rId3" Target="../slideLayouts/slideLayout36.xml" Type="http://schemas.openxmlformats.org/officeDocument/2006/relationships/slideLayout"/><Relationship Id="rId4" Target="../slideLayouts/slideLayout37.xml" Type="http://schemas.openxmlformats.org/officeDocument/2006/relationships/slideLayout"/><Relationship Id="rId5" Target="../slideLayouts/slideLayout38.xml" Type="http://schemas.openxmlformats.org/officeDocument/2006/relationships/slideLayout"/><Relationship Id="rId6" Target="../slideLayouts/slideLayout39.xml" Type="http://schemas.openxmlformats.org/officeDocument/2006/relationships/slideLayout"/><Relationship Id="rId7" Target="../slideLayouts/slideLayout40.xml" Type="http://schemas.openxmlformats.org/officeDocument/2006/relationships/slideLayout"/><Relationship Id="rId8" Target="../slideLayouts/slideLayout41.xml" Type="http://schemas.openxmlformats.org/officeDocument/2006/relationships/slideLayout"/><Relationship Id="rId9" Target="../slideLayouts/slideLayout42.xml" Type="http://schemas.openxmlformats.org/officeDocument/2006/relationships/slideLayout"/></Relationships>
</file>

<file path=ppt/slideMasters/_rels/slideMaster5.xml.rels><?xml version="1.0" encoding="UTF-8" standalone="yes"?><Relationships xmlns="http://schemas.openxmlformats.org/package/2006/relationships"><Relationship Id="rId1" Target="../slideLayouts/slideLayout45.xml" Type="http://schemas.openxmlformats.org/officeDocument/2006/relationships/slideLayout"/><Relationship Id="rId10" Target="../slideLayouts/slideLayout54.xml" Type="http://schemas.openxmlformats.org/officeDocument/2006/relationships/slideLayout"/><Relationship Id="rId11" Target="../slideLayouts/slideLayout55.xml" Type="http://schemas.openxmlformats.org/officeDocument/2006/relationships/slideLayout"/><Relationship Id="rId12" Target="../theme/theme5.xml" Type="http://schemas.openxmlformats.org/officeDocument/2006/relationships/theme"/><Relationship Id="rId2" Target="../slideLayouts/slideLayout46.xml" Type="http://schemas.openxmlformats.org/officeDocument/2006/relationships/slideLayout"/><Relationship Id="rId3" Target="../slideLayouts/slideLayout47.xml" Type="http://schemas.openxmlformats.org/officeDocument/2006/relationships/slideLayout"/><Relationship Id="rId4" Target="../slideLayouts/slideLayout48.xml" Type="http://schemas.openxmlformats.org/officeDocument/2006/relationships/slideLayout"/><Relationship Id="rId5" Target="../slideLayouts/slideLayout49.xml" Type="http://schemas.openxmlformats.org/officeDocument/2006/relationships/slideLayout"/><Relationship Id="rId6" Target="../slideLayouts/slideLayout50.xml" Type="http://schemas.openxmlformats.org/officeDocument/2006/relationships/slideLayout"/><Relationship Id="rId7" Target="../slideLayouts/slideLayout51.xml" Type="http://schemas.openxmlformats.org/officeDocument/2006/relationships/slideLayout"/><Relationship Id="rId8" Target="../slideLayouts/slideLayout52.xml" Type="http://schemas.openxmlformats.org/officeDocument/2006/relationships/slideLayout"/><Relationship Id="rId9" Target="../slideLayouts/slideLayout53.xml" Type="http://schemas.openxmlformats.org/officeDocument/2006/relationships/slideLayout"/></Relationships>
</file>

<file path=ppt/slideMasters/_rels/slideMaster6.xml.rels><?xml version="1.0" encoding="UTF-8" standalone="yes"?><Relationships xmlns="http://schemas.openxmlformats.org/package/2006/relationships"><Relationship Id="rId1" Target="../slideLayouts/slideLayout56.xml" Type="http://schemas.openxmlformats.org/officeDocument/2006/relationships/slideLayout"/><Relationship Id="rId10" Target="../slideLayouts/slideLayout65.xml" Type="http://schemas.openxmlformats.org/officeDocument/2006/relationships/slideLayout"/><Relationship Id="rId11" Target="../slideLayouts/slideLayout66.xml" Type="http://schemas.openxmlformats.org/officeDocument/2006/relationships/slideLayout"/><Relationship Id="rId12" Target="../media/image1.jpeg" Type="http://schemas.openxmlformats.org/officeDocument/2006/relationships/image"/><Relationship Id="rId13" Target="../theme/theme6.xml" Type="http://schemas.openxmlformats.org/officeDocument/2006/relationships/theme"/><Relationship Id="rId2" Target="../slideLayouts/slideLayout57.xml" Type="http://schemas.openxmlformats.org/officeDocument/2006/relationships/slideLayout"/><Relationship Id="rId3" Target="../slideLayouts/slideLayout58.xml" Type="http://schemas.openxmlformats.org/officeDocument/2006/relationships/slideLayout"/><Relationship Id="rId4" Target="../slideLayouts/slideLayout59.xml" Type="http://schemas.openxmlformats.org/officeDocument/2006/relationships/slideLayout"/><Relationship Id="rId5" Target="../slideLayouts/slideLayout60.xml" Type="http://schemas.openxmlformats.org/officeDocument/2006/relationships/slideLayout"/><Relationship Id="rId6" Target="../slideLayouts/slideLayout61.xml" Type="http://schemas.openxmlformats.org/officeDocument/2006/relationships/slideLayout"/><Relationship Id="rId7" Target="../slideLayouts/slideLayout62.xml" Type="http://schemas.openxmlformats.org/officeDocument/2006/relationships/slideLayout"/><Relationship Id="rId8" Target="../slideLayouts/slideLayout63.xml" Type="http://schemas.openxmlformats.org/officeDocument/2006/relationships/slideLayout"/><Relationship Id="rId9" Target="../slideLayouts/slideLayout64.xml" Type="http://schemas.openxmlformats.org/officeDocument/2006/relationships/slideLayout"/></Relationships>
</file>

<file path=ppt/slideMasters/_rels/slideMaster7.xml.rels><?xml version="1.0" encoding="UTF-8" standalone="yes"?><Relationships xmlns="http://schemas.openxmlformats.org/package/2006/relationships"><Relationship Id="rId1" Target="../slideLayouts/slideLayout67.xml" Type="http://schemas.openxmlformats.org/officeDocument/2006/relationships/slideLayout"/><Relationship Id="rId10" Target="../slideLayouts/slideLayout76.xml" Type="http://schemas.openxmlformats.org/officeDocument/2006/relationships/slideLayout"/><Relationship Id="rId11" Target="../slideLayouts/slideLayout77.xml" Type="http://schemas.openxmlformats.org/officeDocument/2006/relationships/slideLayout"/><Relationship Id="rId12" Target="../media/image2.png" Type="http://schemas.openxmlformats.org/officeDocument/2006/relationships/image"/><Relationship Id="rId13" Target="../media/image3.png" Type="http://schemas.openxmlformats.org/officeDocument/2006/relationships/image"/><Relationship Id="rId14" Target="../media/image4.png" Type="http://schemas.openxmlformats.org/officeDocument/2006/relationships/image"/><Relationship Id="rId15" Target="../media/image5.png" Type="http://schemas.openxmlformats.org/officeDocument/2006/relationships/image"/><Relationship Id="rId16" Target="../media/image6.png" Type="http://schemas.openxmlformats.org/officeDocument/2006/relationships/image"/><Relationship Id="rId17" Target="../media/image7.png" Type="http://schemas.openxmlformats.org/officeDocument/2006/relationships/image"/><Relationship Id="rId18" Target="../media/image8.png" Type="http://schemas.openxmlformats.org/officeDocument/2006/relationships/image"/><Relationship Id="rId19" Target="../media/image9.png" Type="http://schemas.openxmlformats.org/officeDocument/2006/relationships/image"/><Relationship Id="rId2" Target="../slideLayouts/slideLayout68.xml" Type="http://schemas.openxmlformats.org/officeDocument/2006/relationships/slideLayout"/><Relationship Id="rId20" Target="../media/image10.png" Type="http://schemas.openxmlformats.org/officeDocument/2006/relationships/image"/><Relationship Id="rId21" Target="../media/image11.png" Type="http://schemas.openxmlformats.org/officeDocument/2006/relationships/image"/><Relationship Id="rId22" Target="../media/image12.png" Type="http://schemas.openxmlformats.org/officeDocument/2006/relationships/image"/><Relationship Id="rId23" Target="../media/image13.png" Type="http://schemas.openxmlformats.org/officeDocument/2006/relationships/image"/><Relationship Id="rId24" Target="../media/image14.png" Type="http://schemas.openxmlformats.org/officeDocument/2006/relationships/image"/><Relationship Id="rId25" Target="../theme/theme7.xml" Type="http://schemas.openxmlformats.org/officeDocument/2006/relationships/theme"/><Relationship Id="rId3" Target="../slideLayouts/slideLayout69.xml" Type="http://schemas.openxmlformats.org/officeDocument/2006/relationships/slideLayout"/><Relationship Id="rId4" Target="../slideLayouts/slideLayout70.xml" Type="http://schemas.openxmlformats.org/officeDocument/2006/relationships/slideLayout"/><Relationship Id="rId5" Target="../slideLayouts/slideLayout71.xml" Type="http://schemas.openxmlformats.org/officeDocument/2006/relationships/slideLayout"/><Relationship Id="rId6" Target="../slideLayouts/slideLayout72.xml" Type="http://schemas.openxmlformats.org/officeDocument/2006/relationships/slideLayout"/><Relationship Id="rId7" Target="../slideLayouts/slideLayout73.xml" Type="http://schemas.openxmlformats.org/officeDocument/2006/relationships/slideLayout"/><Relationship Id="rId8" Target="../slideLayouts/slideLayout74.xml" Type="http://schemas.openxmlformats.org/officeDocument/2006/relationships/slideLayout"/><Relationship Id="rId9" Target="../slideLayouts/slideLayout75.xml" Type="http://schemas.openxmlformats.org/officeDocument/2006/relationships/slideLayout"/></Relationships>
</file>

<file path=ppt/slideMasters/_rels/slideMaster8.xml.rels><?xml version="1.0" encoding="UTF-8" standalone="yes"?><Relationships xmlns="http://schemas.openxmlformats.org/package/2006/relationships"><Relationship Id="rId1" Target="../slideLayouts/slideLayout78.xml" Type="http://schemas.openxmlformats.org/officeDocument/2006/relationships/slideLayout"/><Relationship Id="rId10" Target="../slideLayouts/slideLayout87.xml" Type="http://schemas.openxmlformats.org/officeDocument/2006/relationships/slideLayout"/><Relationship Id="rId11" Target="../slideLayouts/slideLayout88.xml" Type="http://schemas.openxmlformats.org/officeDocument/2006/relationships/slideLayout"/><Relationship Id="rId12" Target="../theme/theme8.xml" Type="http://schemas.openxmlformats.org/officeDocument/2006/relationships/theme"/><Relationship Id="rId2" Target="../slideLayouts/slideLayout79.xml" Type="http://schemas.openxmlformats.org/officeDocument/2006/relationships/slideLayout"/><Relationship Id="rId3" Target="../slideLayouts/slideLayout80.xml" Type="http://schemas.openxmlformats.org/officeDocument/2006/relationships/slideLayout"/><Relationship Id="rId4" Target="../slideLayouts/slideLayout81.xml" Type="http://schemas.openxmlformats.org/officeDocument/2006/relationships/slideLayout"/><Relationship Id="rId5" Target="../slideLayouts/slideLayout82.xml" Type="http://schemas.openxmlformats.org/officeDocument/2006/relationships/slideLayout"/><Relationship Id="rId6" Target="../slideLayouts/slideLayout83.xml" Type="http://schemas.openxmlformats.org/officeDocument/2006/relationships/slideLayout"/><Relationship Id="rId7" Target="../slideLayouts/slideLayout84.xml" Type="http://schemas.openxmlformats.org/officeDocument/2006/relationships/slideLayout"/><Relationship Id="rId8" Target="../slideLayouts/slideLayout85.xml" Type="http://schemas.openxmlformats.org/officeDocument/2006/relationships/slideLayout"/><Relationship Id="rId9" Target="../slideLayouts/slideLayout86.xml" Type="http://schemas.openxmlformats.org/officeDocument/2006/relationships/slideLayout"/></Relationships>
</file>

<file path=ppt/slideMasters/_rels/slideMaster9.xml.rels><?xml version="1.0" encoding="UTF-8" standalone="yes"?><Relationships xmlns="http://schemas.openxmlformats.org/package/2006/relationships"><Relationship Id="rId1" Target="../slideLayouts/slideLayout89.xml" Type="http://schemas.openxmlformats.org/officeDocument/2006/relationships/slideLayout"/><Relationship Id="rId10" Target="../slideLayouts/slideLayout98.xml" Type="http://schemas.openxmlformats.org/officeDocument/2006/relationships/slideLayout"/><Relationship Id="rId11" Target="../slideLayouts/slideLayout99.xml" Type="http://schemas.openxmlformats.org/officeDocument/2006/relationships/slideLayout"/><Relationship Id="rId12" Target="../media/image1.jpeg" Type="http://schemas.openxmlformats.org/officeDocument/2006/relationships/image"/><Relationship Id="rId13" Target="../theme/theme9.xml" Type="http://schemas.openxmlformats.org/officeDocument/2006/relationships/theme"/><Relationship Id="rId2" Target="../slideLayouts/slideLayout90.xml" Type="http://schemas.openxmlformats.org/officeDocument/2006/relationships/slideLayout"/><Relationship Id="rId3" Target="../slideLayouts/slideLayout91.xml" Type="http://schemas.openxmlformats.org/officeDocument/2006/relationships/slideLayout"/><Relationship Id="rId4" Target="../slideLayouts/slideLayout92.xml" Type="http://schemas.openxmlformats.org/officeDocument/2006/relationships/slideLayout"/><Relationship Id="rId5" Target="../slideLayouts/slideLayout93.xml" Type="http://schemas.openxmlformats.org/officeDocument/2006/relationships/slideLayout"/><Relationship Id="rId6" Target="../slideLayouts/slideLayout94.xml" Type="http://schemas.openxmlformats.org/officeDocument/2006/relationships/slideLayout"/><Relationship Id="rId7" Target="../slideLayouts/slideLayout95.xml" Type="http://schemas.openxmlformats.org/officeDocument/2006/relationships/slideLayout"/><Relationship Id="rId8" Target="../slideLayouts/slideLayout96.xml" Type="http://schemas.openxmlformats.org/officeDocument/2006/relationships/slideLayout"/><Relationship Id="rId9" Target="../slideLayouts/slideLayout97.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bwMode="auto">
      <p:bgPr>
        <a:solidFill>
          <a:srgbClr val="F8F8F8"/>
        </a:solidFill>
        <a:effectLst/>
      </p:bgPr>
    </p:bg>
    <p:spTree>
      <p:nvGrpSpPr>
        <p:cNvPr id="1" name=""/>
        <p:cNvGrpSpPr/>
        <p:nvPr/>
      </p:nvGrpSpPr>
      <p:grpSpPr>
        <a:xfrm>
          <a:off x="0" y="0"/>
          <a:ext cx="0" cy="0"/>
        </a:xfrm>
      </p:grpSpPr>
      <p:sp>
        <p:nvSpPr>
          <p:cNvPr id="1026" name="Rectangle 2"/>
          <p:cNvSpPr>
            <a:spLocks noGrp="1" noChangeArrowheads="1"/>
          </p:cNvSpPr>
          <p:nvPr>
            <p:ph type="title"/>
          </p:nvPr>
        </p:nvSpPr>
        <p:spPr bwMode="auto">
          <a:xfrm>
            <a:off x="841375" y="590550"/>
            <a:ext cx="10514013" cy="635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zh-CN" smtClean="0"/>
              <a:t>单击此处编辑母版标题样式</a:t>
            </a:r>
          </a:p>
        </p:txBody>
      </p:sp>
      <p:sp>
        <p:nvSpPr>
          <p:cNvPr id="1027" name="Rectangle 3"/>
          <p:cNvSpPr>
            <a:spLocks noGrp="1" noChangeArrowheads="1"/>
          </p:cNvSpPr>
          <p:nvPr>
            <p:ph type="body" idx="1"/>
          </p:nvPr>
        </p:nvSpPr>
        <p:spPr bwMode="auto">
          <a:xfrm>
            <a:off x="841375" y="1600200"/>
            <a:ext cx="10514013" cy="427672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zh-CN" smtClean="0"/>
              <a:t>单击此处编辑母版文本样式</a:t>
            </a:r>
          </a:p>
          <a:p>
            <a:pPr lvl="1"/>
            <a:r>
              <a:rPr lang="zh-CN" altLang="zh-CN" smtClean="0"/>
              <a:t>第二级</a:t>
            </a:r>
          </a:p>
        </p:txBody>
      </p:sp>
    </p:spTree>
  </p:cSld>
  <p:clrMap bg1="dk2" tx1="lt1" bg2="dk1" tx2="lt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ransition/>
  <p:timing/>
  <p:txStyles>
    <p:titleStyle>
      <a:lvl1pPr algn="l" rtl="0" eaLnBrk="0" fontAlgn="base" hangingPunct="0">
        <a:spcBef>
          <a:spcPct val="0"/>
        </a:spcBef>
        <a:spcAft>
          <a:spcPct val="0"/>
        </a:spcAft>
        <a:defRPr sz="2400" kern="1200">
          <a:solidFill>
            <a:schemeClr val="bg1"/>
          </a:solidFill>
          <a:latin typeface="+mj-lt"/>
          <a:ea typeface="+mj-ea"/>
          <a:cs typeface="+mj-cs"/>
        </a:defRPr>
      </a:lvl1pPr>
      <a:lvl2pPr algn="l" rtl="0" eaLnBrk="0" fontAlgn="base" hangingPunct="0">
        <a:spcBef>
          <a:spcPct val="0"/>
        </a:spcBef>
        <a:spcAft>
          <a:spcPct val="0"/>
        </a:spcAft>
        <a:defRPr sz="2400">
          <a:solidFill>
            <a:schemeClr val="bg1"/>
          </a:solidFill>
          <a:latin typeface="Arial" panose="020b0604020202020204" pitchFamily="34" charset="0"/>
          <a:ea typeface="微软雅黑" panose="020b0503020204020204" pitchFamily="34" charset="-122"/>
        </a:defRPr>
      </a:lvl2pPr>
      <a:lvl3pPr algn="l" rtl="0" eaLnBrk="0" fontAlgn="base" hangingPunct="0">
        <a:spcBef>
          <a:spcPct val="0"/>
        </a:spcBef>
        <a:spcAft>
          <a:spcPct val="0"/>
        </a:spcAft>
        <a:defRPr sz="2400">
          <a:solidFill>
            <a:schemeClr val="bg1"/>
          </a:solidFill>
          <a:latin typeface="Arial" panose="020b0604020202020204" pitchFamily="34" charset="0"/>
          <a:ea typeface="微软雅黑" panose="020b0503020204020204" pitchFamily="34" charset="-122"/>
        </a:defRPr>
      </a:lvl3pPr>
      <a:lvl4pPr algn="l" rtl="0" eaLnBrk="0" fontAlgn="base" hangingPunct="0">
        <a:spcBef>
          <a:spcPct val="0"/>
        </a:spcBef>
        <a:spcAft>
          <a:spcPct val="0"/>
        </a:spcAft>
        <a:defRPr sz="2400">
          <a:solidFill>
            <a:schemeClr val="bg1"/>
          </a:solidFill>
          <a:latin typeface="Arial" panose="020b0604020202020204" pitchFamily="34" charset="0"/>
          <a:ea typeface="微软雅黑" panose="020b0503020204020204" pitchFamily="34" charset="-122"/>
        </a:defRPr>
      </a:lvl4pPr>
      <a:lvl5pPr algn="l" rtl="0" eaLnBrk="0" fontAlgn="base" hangingPunct="0">
        <a:spcBef>
          <a:spcPct val="0"/>
        </a:spcBef>
        <a:spcAft>
          <a:spcPct val="0"/>
        </a:spcAft>
        <a:defRPr sz="2400">
          <a:solidFill>
            <a:schemeClr val="bg1"/>
          </a:solidFill>
          <a:latin typeface="Arial" panose="020b0604020202020204" pitchFamily="34" charset="0"/>
          <a:ea typeface="微软雅黑" panose="020b0503020204020204" pitchFamily="34" charset="-122"/>
        </a:defRPr>
      </a:lvl5pPr>
      <a:lvl6pPr marL="457200" algn="l" rtl="0" eaLnBrk="0" fontAlgn="base" hangingPunct="0">
        <a:spcBef>
          <a:spcPct val="0"/>
        </a:spcBef>
        <a:spcAft>
          <a:spcPct val="0"/>
        </a:spcAft>
        <a:defRPr sz="2400">
          <a:solidFill>
            <a:schemeClr val="bg1"/>
          </a:solidFill>
          <a:latin typeface="Arial" panose="020b0604020202020204" pitchFamily="34" charset="0"/>
          <a:ea typeface="微软雅黑" panose="020b0503020204020204" pitchFamily="34" charset="-122"/>
        </a:defRPr>
      </a:lvl6pPr>
      <a:lvl7pPr marL="914400" algn="l" rtl="0" eaLnBrk="0" fontAlgn="base" hangingPunct="0">
        <a:spcBef>
          <a:spcPct val="0"/>
        </a:spcBef>
        <a:spcAft>
          <a:spcPct val="0"/>
        </a:spcAft>
        <a:defRPr sz="2400">
          <a:solidFill>
            <a:schemeClr val="bg1"/>
          </a:solidFill>
          <a:latin typeface="Arial" panose="020b0604020202020204" pitchFamily="34" charset="0"/>
          <a:ea typeface="微软雅黑" panose="020b0503020204020204" pitchFamily="34" charset="-122"/>
        </a:defRPr>
      </a:lvl7pPr>
      <a:lvl8pPr marL="1371600" algn="l" rtl="0" eaLnBrk="0" fontAlgn="base" hangingPunct="0">
        <a:spcBef>
          <a:spcPct val="0"/>
        </a:spcBef>
        <a:spcAft>
          <a:spcPct val="0"/>
        </a:spcAft>
        <a:defRPr sz="2400">
          <a:solidFill>
            <a:schemeClr val="bg1"/>
          </a:solidFill>
          <a:latin typeface="Arial" panose="020b0604020202020204" pitchFamily="34" charset="0"/>
          <a:ea typeface="微软雅黑" panose="020b0503020204020204" pitchFamily="34" charset="-122"/>
        </a:defRPr>
      </a:lvl8pPr>
      <a:lvl9pPr marL="1828800" algn="l" rtl="0" eaLnBrk="0" fontAlgn="base" hangingPunct="0">
        <a:spcBef>
          <a:spcPct val="0"/>
        </a:spcBef>
        <a:spcAft>
          <a:spcPct val="0"/>
        </a:spcAft>
        <a:defRPr sz="2400">
          <a:solidFill>
            <a:schemeClr val="bg1"/>
          </a:solidFill>
          <a:latin typeface="Arial" panose="020b0604020202020204" pitchFamily="34" charset="0"/>
          <a:ea typeface="微软雅黑" panose="020b0503020204020204" pitchFamily="34" charset="-122"/>
        </a:defRPr>
      </a:lvl9pPr>
    </p:titleStyle>
    <p:bodyStyle>
      <a:lvl1pPr marL="342900" indent="-342900" algn="l" rtl="0" eaLnBrk="0" fontAlgn="base" hangingPunct="0">
        <a:spcBef>
          <a:spcPct val="20000"/>
        </a:spcBef>
        <a:spcAft>
          <a:spcPct val="0"/>
        </a:spcAft>
        <a:buChar char="•"/>
        <a:defRPr sz="2000" kern="1200">
          <a:solidFill>
            <a:schemeClr val="bg2"/>
          </a:solidFill>
          <a:latin typeface="+mn-lt"/>
          <a:ea typeface="+mn-ea"/>
          <a:cs typeface="+mn-cs"/>
        </a:defRPr>
      </a:lvl1pPr>
      <a:lvl2pPr marL="742950" indent="-285750" algn="l" rtl="0" eaLnBrk="0" fontAlgn="base" hangingPunct="0">
        <a:spcBef>
          <a:spcPct val="20000"/>
        </a:spcBef>
        <a:spcAft>
          <a:spcPct val="0"/>
        </a:spcAft>
        <a:buChar char="–"/>
        <a:defRPr sz="2000" kern="1200">
          <a:solidFill>
            <a:schemeClr val="bg2"/>
          </a:solidFill>
          <a:latin typeface="+mn-lt"/>
          <a:ea typeface="仿宋_GB2312" panose="02010609030101010101" pitchFamily="49" charset="-122"/>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宋体" panose="02010600030101010101" pitchFamily="2" charset="-122"/>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宋体" panose="02010600030101010101" pitchFamily="2" charset="-122"/>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宋体" panose="02010600030101010101" pitchFamily="2"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528" y="365126"/>
            <a:ext cx="10519708"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528" y="1825625"/>
            <a:ext cx="10519708"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528" y="6356351"/>
            <a:ext cx="2744272"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172" fontAlgn="auto">
              <a:spcBef>
                <a:spcPct val="0"/>
              </a:spcBef>
              <a:spcAft>
                <a:spcPct val="0"/>
              </a:spcAft>
            </a:pPr>
            <a:fld id="{16E5758D-A3C3-4E88-8AC0-22500507BD7E}" type="datetimeFigureOut">
              <a:rPr lang="zh-CN" altLang="en-US" smtClean="0">
                <a:solidFill>
                  <a:prstClr val="black">
                    <a:tint val="75000"/>
                  </a:prstClr>
                </a:solidFill>
                <a:latin typeface="Calibri" panose="020f0502020204030204"/>
              </a:rPr>
              <a:pPr defTabSz="914172" fontAlgn="auto">
                <a:spcBef>
                  <a:spcPct val="0"/>
                </a:spcBef>
                <a:spcAft>
                  <a:spcPct val="0"/>
                </a:spcAft>
              </a:pPr>
              <a:t>2017/3/4</a:t>
            </a:fld>
            <a:endParaRPr lang="zh-CN" altLang="en-US">
              <a:solidFill>
                <a:prstClr val="black">
                  <a:tint val="75000"/>
                </a:prstClr>
              </a:solidFill>
              <a:latin typeface="Calibri"/>
            </a:endParaRPr>
          </a:p>
        </p:txBody>
      </p:sp>
      <p:sp>
        <p:nvSpPr>
          <p:cNvPr id="5" name="Footer Placeholder 4"/>
          <p:cNvSpPr>
            <a:spLocks noGrp="1"/>
          </p:cNvSpPr>
          <p:nvPr>
            <p:ph type="ftr" sz="quarter" idx="3"/>
          </p:nvPr>
        </p:nvSpPr>
        <p:spPr>
          <a:xfrm>
            <a:off x="4040178" y="6356351"/>
            <a:ext cx="411640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172" fontAlgn="auto">
              <a:spcBef>
                <a:spcPct val="0"/>
              </a:spcBef>
              <a:spcAft>
                <a:spcPct val="0"/>
              </a:spcAft>
            </a:pPr>
            <a:endParaRPr lang="zh-CN" altLang="en-US">
              <a:solidFill>
                <a:prstClr val="black">
                  <a:tint val="75000"/>
                </a:prstClr>
              </a:solidFill>
              <a:latin typeface="Calibri" panose="020f0502020204030204"/>
            </a:endParaRPr>
          </a:p>
        </p:txBody>
      </p:sp>
      <p:sp>
        <p:nvSpPr>
          <p:cNvPr id="6" name="Slide Number Placeholder 5"/>
          <p:cNvSpPr>
            <a:spLocks noGrp="1"/>
          </p:cNvSpPr>
          <p:nvPr>
            <p:ph type="sldNum" sz="quarter" idx="4"/>
          </p:nvPr>
        </p:nvSpPr>
        <p:spPr>
          <a:xfrm>
            <a:off x="8613964" y="6356351"/>
            <a:ext cx="2744272"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172" fontAlgn="auto">
              <a:spcBef>
                <a:spcPct val="0"/>
              </a:spcBef>
              <a:spcAft>
                <a:spcPct val="0"/>
              </a:spcAft>
            </a:pPr>
            <a:fld id="{AA4E786F-588D-4932-A7B2-AE3451FA4ACA}" type="slidenum">
              <a:rPr lang="zh-CN" altLang="en-US" smtClean="0">
                <a:solidFill>
                  <a:prstClr val="black">
                    <a:tint val="75000"/>
                  </a:prstClr>
                </a:solidFill>
                <a:latin typeface="Calibri" panose="020f0502020204030204"/>
              </a:rPr>
              <a:pPr defTabSz="914172" fontAlgn="auto">
                <a:spcBef>
                  <a:spcPct val="0"/>
                </a:spcBef>
                <a:spcAft>
                  <a:spcPct val="0"/>
                </a:spcAft>
              </a:pPr>
              <a:t>‹#›</a:t>
            </a:fld>
            <a:endParaRPr lang="zh-CN" altLang="en-US">
              <a:solidFill>
                <a:prstClr val="black">
                  <a:tint val="75000"/>
                </a:prstClr>
              </a:solidFill>
              <a:latin typeface="Calibri" panose="020f0502020204030204"/>
            </a:endParaRPr>
          </a:p>
        </p:txBody>
      </p:sp>
    </p:spTree>
    <p:extLst>
      <p:ext uri="{BB962C8B-B14F-4D97-AF65-F5344CB8AC3E}">
        <p14:creationId val="4106588965"/>
      </p:ext>
    </p:extLst>
  </p:cSld>
  <p:clrMap bg1="lt1" tx1="dk1" bg2="lt2" tx2="dk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 id="2147483807" r:id="rId5"/>
    <p:sldLayoutId id="2147483808" r:id="rId6"/>
    <p:sldLayoutId id="2147483809" r:id="rId7"/>
    <p:sldLayoutId id="2147483810" r:id="rId8"/>
    <p:sldLayoutId id="2147483811" r:id="rId9"/>
    <p:sldLayoutId id="2147483812" r:id="rId10"/>
    <p:sldLayoutId id="2147483813" r:id="rId11"/>
  </p:sldLayoutIdLst>
  <p:transition/>
  <p:timing/>
  <p:txStyles>
    <p:titleStyle>
      <a:lvl1pPr algn="l" defTabSz="914172" rtl="0" eaLnBrk="1" latinLnBrk="0" hangingPunct="1">
        <a:lnSpc>
          <a:spcPct val="90000"/>
        </a:lnSpc>
        <a:spcBef>
          <a:spcPct val="0"/>
        </a:spcBef>
        <a:buNone/>
        <a:defRPr sz="4399" kern="1200">
          <a:solidFill>
            <a:schemeClr val="tx1"/>
          </a:solidFill>
          <a:latin typeface="+mj-lt"/>
          <a:ea typeface="+mj-ea"/>
          <a:cs typeface="+mj-cs"/>
        </a:defRPr>
      </a:lvl1pPr>
    </p:titleStyle>
    <p:bodyStyle>
      <a:lvl1pPr marL="228543" indent="-228543" algn="l" defTabSz="914172"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629" indent="-228543" algn="l" defTabSz="914172"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715" indent="-228543" algn="l" defTabSz="914172"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599800" indent="-228543" algn="l" defTabSz="91417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6886" indent="-228543" algn="l" defTabSz="91417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3972" indent="-228543" algn="l" defTabSz="91417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057" indent="-228543" algn="l" defTabSz="91417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143" indent="-228543" algn="l" defTabSz="91417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229" indent="-228543" algn="l" defTabSz="91417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172" rtl="0" eaLnBrk="1" latinLnBrk="0" hangingPunct="1">
        <a:defRPr sz="1800" kern="1200">
          <a:solidFill>
            <a:schemeClr val="tx1"/>
          </a:solidFill>
          <a:latin typeface="+mn-lt"/>
          <a:ea typeface="+mn-ea"/>
          <a:cs typeface="+mn-cs"/>
        </a:defRPr>
      </a:lvl1pPr>
      <a:lvl2pPr marL="457086" algn="l" defTabSz="914172" rtl="0" eaLnBrk="1" latinLnBrk="0" hangingPunct="1">
        <a:defRPr sz="1800" kern="1200">
          <a:solidFill>
            <a:schemeClr val="tx1"/>
          </a:solidFill>
          <a:latin typeface="+mn-lt"/>
          <a:ea typeface="+mn-ea"/>
          <a:cs typeface="+mn-cs"/>
        </a:defRPr>
      </a:lvl2pPr>
      <a:lvl3pPr marL="914172" algn="l" defTabSz="914172" rtl="0" eaLnBrk="1" latinLnBrk="0" hangingPunct="1">
        <a:defRPr sz="1800" kern="1200">
          <a:solidFill>
            <a:schemeClr val="tx1"/>
          </a:solidFill>
          <a:latin typeface="+mn-lt"/>
          <a:ea typeface="+mn-ea"/>
          <a:cs typeface="+mn-cs"/>
        </a:defRPr>
      </a:lvl3pPr>
      <a:lvl4pPr marL="1371257" algn="l" defTabSz="914172" rtl="0" eaLnBrk="1" latinLnBrk="0" hangingPunct="1">
        <a:defRPr sz="1800" kern="1200">
          <a:solidFill>
            <a:schemeClr val="tx1"/>
          </a:solidFill>
          <a:latin typeface="+mn-lt"/>
          <a:ea typeface="+mn-ea"/>
          <a:cs typeface="+mn-cs"/>
        </a:defRPr>
      </a:lvl4pPr>
      <a:lvl5pPr marL="1828343" algn="l" defTabSz="914172" rtl="0" eaLnBrk="1" latinLnBrk="0" hangingPunct="1">
        <a:defRPr sz="1800" kern="1200">
          <a:solidFill>
            <a:schemeClr val="tx1"/>
          </a:solidFill>
          <a:latin typeface="+mn-lt"/>
          <a:ea typeface="+mn-ea"/>
          <a:cs typeface="+mn-cs"/>
        </a:defRPr>
      </a:lvl5pPr>
      <a:lvl6pPr marL="2285429" algn="l" defTabSz="914172" rtl="0" eaLnBrk="1" latinLnBrk="0" hangingPunct="1">
        <a:defRPr sz="1800" kern="1200">
          <a:solidFill>
            <a:schemeClr val="tx1"/>
          </a:solidFill>
          <a:latin typeface="+mn-lt"/>
          <a:ea typeface="+mn-ea"/>
          <a:cs typeface="+mn-cs"/>
        </a:defRPr>
      </a:lvl6pPr>
      <a:lvl7pPr marL="2742514" algn="l" defTabSz="914172" rtl="0" eaLnBrk="1" latinLnBrk="0" hangingPunct="1">
        <a:defRPr sz="1800" kern="1200">
          <a:solidFill>
            <a:schemeClr val="tx1"/>
          </a:solidFill>
          <a:latin typeface="+mn-lt"/>
          <a:ea typeface="+mn-ea"/>
          <a:cs typeface="+mn-cs"/>
        </a:defRPr>
      </a:lvl7pPr>
      <a:lvl8pPr marL="3199600" algn="l" defTabSz="914172" rtl="0" eaLnBrk="1" latinLnBrk="0" hangingPunct="1">
        <a:defRPr sz="1800" kern="1200">
          <a:solidFill>
            <a:schemeClr val="tx1"/>
          </a:solidFill>
          <a:latin typeface="+mn-lt"/>
          <a:ea typeface="+mn-ea"/>
          <a:cs typeface="+mn-cs"/>
        </a:defRPr>
      </a:lvl8pPr>
      <a:lvl9pPr marL="3656686" algn="l" defTabSz="914172"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bwMode="auto">
      <p:bgPr>
        <a:blipFill dpi="0" rotWithShape="0">
          <a:blip r:embed="rId12"/>
          <a:stretch>
            <a:fillRect/>
          </a:stretch>
        </a:blipFill>
        <a:effectLst/>
      </p:bgPr>
    </p:bg>
    <p:spTree>
      <p:nvGrpSpPr>
        <p:cNvPr id="1" name=""/>
        <p:cNvGrpSpPr/>
        <p:nvPr/>
      </p:nvGrpSpPr>
      <p:grpSpPr>
        <a:xfrm>
          <a:off x="0" y="0"/>
          <a:ext cx="0" cy="0"/>
        </a:xfrm>
      </p:grpSpPr>
      <p:sp>
        <p:nvSpPr>
          <p:cNvPr id="2050" name="Rectangle 2"/>
          <p:cNvSpPr>
            <a:spLocks noGrp="1" noChangeArrowheads="1"/>
          </p:cNvSpPr>
          <p:nvPr>
            <p:ph type="title"/>
          </p:nvPr>
        </p:nvSpPr>
        <p:spPr bwMode="auto">
          <a:xfrm>
            <a:off x="609600" y="908050"/>
            <a:ext cx="10977563" cy="635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zh-CN" smtClean="0"/>
              <a:t>单击此处编辑母版标题样式</a:t>
            </a:r>
          </a:p>
        </p:txBody>
      </p:sp>
      <p:sp>
        <p:nvSpPr>
          <p:cNvPr id="2051" name="Rectangle 3"/>
          <p:cNvSpPr>
            <a:spLocks noGrp="1" noChangeArrowheads="1"/>
          </p:cNvSpPr>
          <p:nvPr>
            <p:ph type="body" idx="1"/>
          </p:nvPr>
        </p:nvSpPr>
        <p:spPr bwMode="auto">
          <a:xfrm>
            <a:off x="609600" y="1600200"/>
            <a:ext cx="10977563" cy="45259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zh-CN" smtClean="0"/>
              <a:t>单击此处编辑母版文本样式</a:t>
            </a:r>
          </a:p>
          <a:p>
            <a:pPr lvl="1"/>
            <a:r>
              <a:rPr lang="zh-CN" altLang="zh-CN" smtClean="0"/>
              <a:t>第二级</a:t>
            </a:r>
          </a:p>
        </p:txBody>
      </p:sp>
    </p:spTree>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ransition/>
  <p:timing/>
  <p:txStyles>
    <p:titleStyle>
      <a:lvl1pPr algn="l" rtl="0" eaLnBrk="0" fontAlgn="base" hangingPunct="0">
        <a:spcBef>
          <a:spcPct val="0"/>
        </a:spcBef>
        <a:spcAft>
          <a:spcPct val="0"/>
        </a:spcAft>
        <a:defRPr sz="2400" kern="1200">
          <a:solidFill>
            <a:schemeClr val="tx2"/>
          </a:solidFill>
          <a:latin typeface="+mj-lt"/>
          <a:ea typeface="+mj-ea"/>
          <a:cs typeface="+mj-cs"/>
        </a:defRPr>
      </a:lvl1pPr>
      <a:lvl2pPr algn="l" rtl="0" eaLnBrk="0" fontAlgn="base" hangingPunct="0">
        <a:spcBef>
          <a:spcPct val="0"/>
        </a:spcBef>
        <a:spcAft>
          <a:spcPct val="0"/>
        </a:spcAft>
        <a:defRPr sz="2400">
          <a:solidFill>
            <a:schemeClr val="tx2"/>
          </a:solidFill>
          <a:latin typeface="Arial" panose="020b0604020202020204" pitchFamily="34" charset="0"/>
          <a:ea typeface="微软雅黑" panose="020b0503020204020204" pitchFamily="34" charset="-122"/>
        </a:defRPr>
      </a:lvl2pPr>
      <a:lvl3pPr algn="l" rtl="0" eaLnBrk="0" fontAlgn="base" hangingPunct="0">
        <a:spcBef>
          <a:spcPct val="0"/>
        </a:spcBef>
        <a:spcAft>
          <a:spcPct val="0"/>
        </a:spcAft>
        <a:defRPr sz="2400">
          <a:solidFill>
            <a:schemeClr val="tx2"/>
          </a:solidFill>
          <a:latin typeface="Arial" panose="020b0604020202020204" pitchFamily="34" charset="0"/>
          <a:ea typeface="微软雅黑" panose="020b0503020204020204" pitchFamily="34" charset="-122"/>
        </a:defRPr>
      </a:lvl3pPr>
      <a:lvl4pPr algn="l" rtl="0" eaLnBrk="0" fontAlgn="base" hangingPunct="0">
        <a:spcBef>
          <a:spcPct val="0"/>
        </a:spcBef>
        <a:spcAft>
          <a:spcPct val="0"/>
        </a:spcAft>
        <a:defRPr sz="2400">
          <a:solidFill>
            <a:schemeClr val="tx2"/>
          </a:solidFill>
          <a:latin typeface="Arial" panose="020b0604020202020204" pitchFamily="34" charset="0"/>
          <a:ea typeface="微软雅黑" panose="020b0503020204020204" pitchFamily="34" charset="-122"/>
        </a:defRPr>
      </a:lvl4pPr>
      <a:lvl5pPr algn="l" rtl="0" eaLnBrk="0" fontAlgn="base" hangingPunct="0">
        <a:spcBef>
          <a:spcPct val="0"/>
        </a:spcBef>
        <a:spcAft>
          <a:spcPct val="0"/>
        </a:spcAft>
        <a:defRPr sz="2400">
          <a:solidFill>
            <a:schemeClr val="tx2"/>
          </a:solidFill>
          <a:latin typeface="Arial" panose="020b0604020202020204" pitchFamily="34" charset="0"/>
          <a:ea typeface="微软雅黑" panose="020b0503020204020204" pitchFamily="34" charset="-122"/>
        </a:defRPr>
      </a:lvl5pPr>
      <a:lvl6pPr marL="457200" algn="l" rtl="0" eaLnBrk="0" fontAlgn="base" hangingPunct="0">
        <a:spcBef>
          <a:spcPct val="0"/>
        </a:spcBef>
        <a:spcAft>
          <a:spcPct val="0"/>
        </a:spcAft>
        <a:defRPr sz="2400">
          <a:solidFill>
            <a:schemeClr val="tx2"/>
          </a:solidFill>
          <a:latin typeface="Arial" panose="020b0604020202020204" pitchFamily="34" charset="0"/>
          <a:ea typeface="微软雅黑" panose="020b0503020204020204" pitchFamily="34" charset="-122"/>
        </a:defRPr>
      </a:lvl6pPr>
      <a:lvl7pPr marL="914400" algn="l" rtl="0" eaLnBrk="0" fontAlgn="base" hangingPunct="0">
        <a:spcBef>
          <a:spcPct val="0"/>
        </a:spcBef>
        <a:spcAft>
          <a:spcPct val="0"/>
        </a:spcAft>
        <a:defRPr sz="2400">
          <a:solidFill>
            <a:schemeClr val="tx2"/>
          </a:solidFill>
          <a:latin typeface="Arial" panose="020b0604020202020204" pitchFamily="34" charset="0"/>
          <a:ea typeface="微软雅黑" panose="020b0503020204020204" pitchFamily="34" charset="-122"/>
        </a:defRPr>
      </a:lvl7pPr>
      <a:lvl8pPr marL="1371600" algn="l" rtl="0" eaLnBrk="0" fontAlgn="base" hangingPunct="0">
        <a:spcBef>
          <a:spcPct val="0"/>
        </a:spcBef>
        <a:spcAft>
          <a:spcPct val="0"/>
        </a:spcAft>
        <a:defRPr sz="2400">
          <a:solidFill>
            <a:schemeClr val="tx2"/>
          </a:solidFill>
          <a:latin typeface="Arial" panose="020b0604020202020204" pitchFamily="34" charset="0"/>
          <a:ea typeface="微软雅黑" panose="020b0503020204020204" pitchFamily="34" charset="-122"/>
        </a:defRPr>
      </a:lvl8pPr>
      <a:lvl9pPr marL="1828800" algn="l" rtl="0" eaLnBrk="0" fontAlgn="base" hangingPunct="0">
        <a:spcBef>
          <a:spcPct val="0"/>
        </a:spcBef>
        <a:spcAft>
          <a:spcPct val="0"/>
        </a:spcAft>
        <a:defRPr sz="2400">
          <a:solidFill>
            <a:schemeClr val="tx2"/>
          </a:solidFill>
          <a:latin typeface="Arial" panose="020b0604020202020204" pitchFamily="34" charset="0"/>
          <a:ea typeface="微软雅黑" panose="020b0503020204020204" pitchFamily="34" charset="-122"/>
        </a:defRPr>
      </a:lvl9pPr>
    </p:titleStyle>
    <p:bodyStyle>
      <a:lvl1pPr marL="342900" indent="-342900" algn="l" rtl="0" eaLnBrk="0" fontAlgn="base" hangingPunct="0">
        <a:spcBef>
          <a:spcPct val="20000"/>
        </a:spcBef>
        <a:spcAft>
          <a:spcPct val="0"/>
        </a:spcAft>
        <a:buChar char="•"/>
        <a:defRPr sz="20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kern="1200">
          <a:solidFill>
            <a:schemeClr val="tx1"/>
          </a:solidFill>
          <a:latin typeface="+mn-lt"/>
          <a:ea typeface="仿宋_GB2312" panose="02010609030101010101" pitchFamily="49" charset="-122"/>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宋体" panose="02010600030101010101" pitchFamily="2" charset="-122"/>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宋体" panose="02010600030101010101" pitchFamily="2" charset="-122"/>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宋体" panose="02010600030101010101" pitchFamily="2"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bwMode="auto">
      <p:bgPr>
        <a:solidFill>
          <a:srgbClr val="F8F8F8"/>
        </a:solidFill>
        <a:effectLst/>
      </p:bgPr>
    </p:bg>
    <p:spTree>
      <p:nvGrpSpPr>
        <p:cNvPr id="1" name=""/>
        <p:cNvGrpSpPr/>
        <p:nvPr/>
      </p:nvGrpSpPr>
      <p:grpSpPr>
        <a:xfrm>
          <a:off x="0" y="0"/>
          <a:ext cx="0" cy="0"/>
        </a:xfrm>
      </p:grpSpPr>
      <p:sp>
        <p:nvSpPr>
          <p:cNvPr id="3074" name="Rectangle 2"/>
          <p:cNvSpPr>
            <a:spLocks noGrp="1" noChangeArrowheads="1"/>
          </p:cNvSpPr>
          <p:nvPr>
            <p:ph type="title"/>
          </p:nvPr>
        </p:nvSpPr>
        <p:spPr bwMode="auto">
          <a:xfrm>
            <a:off x="841375" y="590550"/>
            <a:ext cx="10514013" cy="635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zh-CN" smtClean="0"/>
              <a:t>单击此处编辑母版标题样式</a:t>
            </a:r>
          </a:p>
        </p:txBody>
      </p:sp>
      <p:sp>
        <p:nvSpPr>
          <p:cNvPr id="3075" name="Rectangle 3"/>
          <p:cNvSpPr>
            <a:spLocks noGrp="1" noChangeArrowheads="1"/>
          </p:cNvSpPr>
          <p:nvPr>
            <p:ph type="body" idx="1"/>
          </p:nvPr>
        </p:nvSpPr>
        <p:spPr bwMode="auto">
          <a:xfrm>
            <a:off x="841375" y="1600200"/>
            <a:ext cx="10514013" cy="427672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zh-CN" smtClean="0"/>
              <a:t>单击此处编辑母版文本样式</a:t>
            </a:r>
          </a:p>
          <a:p>
            <a:pPr lvl="1"/>
            <a:r>
              <a:rPr lang="zh-CN" altLang="zh-CN" smtClean="0"/>
              <a:t>第二级</a:t>
            </a:r>
          </a:p>
        </p:txBody>
      </p:sp>
    </p:spTree>
  </p:cSld>
  <p:clrMap bg1="dk2" tx1="lt1" bg2="dk1" tx2="lt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Lst>
  <p:transition/>
  <p:timing/>
  <p:txStyles>
    <p:titleStyle>
      <a:lvl1pPr algn="l" rtl="0" eaLnBrk="0" fontAlgn="base" hangingPunct="0">
        <a:spcBef>
          <a:spcPct val="0"/>
        </a:spcBef>
        <a:spcAft>
          <a:spcPct val="0"/>
        </a:spcAft>
        <a:defRPr sz="2400" kern="1200">
          <a:solidFill>
            <a:schemeClr val="bg1"/>
          </a:solidFill>
          <a:latin typeface="+mj-lt"/>
          <a:ea typeface="+mj-ea"/>
          <a:cs typeface="+mj-cs"/>
        </a:defRPr>
      </a:lvl1pPr>
      <a:lvl2pPr algn="l" rtl="0" eaLnBrk="0" fontAlgn="base" hangingPunct="0">
        <a:spcBef>
          <a:spcPct val="0"/>
        </a:spcBef>
        <a:spcAft>
          <a:spcPct val="0"/>
        </a:spcAft>
        <a:defRPr sz="2400">
          <a:solidFill>
            <a:schemeClr val="bg1"/>
          </a:solidFill>
          <a:latin typeface="Arial" panose="020b0604020202020204" pitchFamily="34" charset="0"/>
          <a:ea typeface="微软雅黑" panose="020b0503020204020204" pitchFamily="34" charset="-122"/>
        </a:defRPr>
      </a:lvl2pPr>
      <a:lvl3pPr algn="l" rtl="0" eaLnBrk="0" fontAlgn="base" hangingPunct="0">
        <a:spcBef>
          <a:spcPct val="0"/>
        </a:spcBef>
        <a:spcAft>
          <a:spcPct val="0"/>
        </a:spcAft>
        <a:defRPr sz="2400">
          <a:solidFill>
            <a:schemeClr val="bg1"/>
          </a:solidFill>
          <a:latin typeface="Arial" panose="020b0604020202020204" pitchFamily="34" charset="0"/>
          <a:ea typeface="微软雅黑" panose="020b0503020204020204" pitchFamily="34" charset="-122"/>
        </a:defRPr>
      </a:lvl3pPr>
      <a:lvl4pPr algn="l" rtl="0" eaLnBrk="0" fontAlgn="base" hangingPunct="0">
        <a:spcBef>
          <a:spcPct val="0"/>
        </a:spcBef>
        <a:spcAft>
          <a:spcPct val="0"/>
        </a:spcAft>
        <a:defRPr sz="2400">
          <a:solidFill>
            <a:schemeClr val="bg1"/>
          </a:solidFill>
          <a:latin typeface="Arial" panose="020b0604020202020204" pitchFamily="34" charset="0"/>
          <a:ea typeface="微软雅黑" panose="020b0503020204020204" pitchFamily="34" charset="-122"/>
        </a:defRPr>
      </a:lvl4pPr>
      <a:lvl5pPr algn="l" rtl="0" eaLnBrk="0" fontAlgn="base" hangingPunct="0">
        <a:spcBef>
          <a:spcPct val="0"/>
        </a:spcBef>
        <a:spcAft>
          <a:spcPct val="0"/>
        </a:spcAft>
        <a:defRPr sz="2400">
          <a:solidFill>
            <a:schemeClr val="bg1"/>
          </a:solidFill>
          <a:latin typeface="Arial" panose="020b0604020202020204" pitchFamily="34" charset="0"/>
          <a:ea typeface="微软雅黑" panose="020b0503020204020204" pitchFamily="34" charset="-122"/>
        </a:defRPr>
      </a:lvl5pPr>
      <a:lvl6pPr marL="457200" algn="l" rtl="0" eaLnBrk="0" fontAlgn="base" hangingPunct="0">
        <a:spcBef>
          <a:spcPct val="0"/>
        </a:spcBef>
        <a:spcAft>
          <a:spcPct val="0"/>
        </a:spcAft>
        <a:defRPr sz="2400">
          <a:solidFill>
            <a:schemeClr val="bg1"/>
          </a:solidFill>
          <a:latin typeface="Arial" panose="020b0604020202020204" pitchFamily="34" charset="0"/>
          <a:ea typeface="微软雅黑" panose="020b0503020204020204" pitchFamily="34" charset="-122"/>
        </a:defRPr>
      </a:lvl6pPr>
      <a:lvl7pPr marL="914400" algn="l" rtl="0" eaLnBrk="0" fontAlgn="base" hangingPunct="0">
        <a:spcBef>
          <a:spcPct val="0"/>
        </a:spcBef>
        <a:spcAft>
          <a:spcPct val="0"/>
        </a:spcAft>
        <a:defRPr sz="2400">
          <a:solidFill>
            <a:schemeClr val="bg1"/>
          </a:solidFill>
          <a:latin typeface="Arial" panose="020b0604020202020204" pitchFamily="34" charset="0"/>
          <a:ea typeface="微软雅黑" panose="020b0503020204020204" pitchFamily="34" charset="-122"/>
        </a:defRPr>
      </a:lvl7pPr>
      <a:lvl8pPr marL="1371600" algn="l" rtl="0" eaLnBrk="0" fontAlgn="base" hangingPunct="0">
        <a:spcBef>
          <a:spcPct val="0"/>
        </a:spcBef>
        <a:spcAft>
          <a:spcPct val="0"/>
        </a:spcAft>
        <a:defRPr sz="2400">
          <a:solidFill>
            <a:schemeClr val="bg1"/>
          </a:solidFill>
          <a:latin typeface="Arial" panose="020b0604020202020204" pitchFamily="34" charset="0"/>
          <a:ea typeface="微软雅黑" panose="020b0503020204020204" pitchFamily="34" charset="-122"/>
        </a:defRPr>
      </a:lvl8pPr>
      <a:lvl9pPr marL="1828800" algn="l" rtl="0" eaLnBrk="0" fontAlgn="base" hangingPunct="0">
        <a:spcBef>
          <a:spcPct val="0"/>
        </a:spcBef>
        <a:spcAft>
          <a:spcPct val="0"/>
        </a:spcAft>
        <a:defRPr sz="2400">
          <a:solidFill>
            <a:schemeClr val="bg1"/>
          </a:solidFill>
          <a:latin typeface="Arial" panose="020b0604020202020204" pitchFamily="34" charset="0"/>
          <a:ea typeface="微软雅黑" panose="020b0503020204020204" pitchFamily="34" charset="-122"/>
        </a:defRPr>
      </a:lvl9pPr>
    </p:titleStyle>
    <p:bodyStyle>
      <a:lvl1pPr marL="342900" indent="-342900" algn="l" rtl="0" eaLnBrk="0" fontAlgn="base" hangingPunct="0">
        <a:spcBef>
          <a:spcPct val="20000"/>
        </a:spcBef>
        <a:spcAft>
          <a:spcPct val="0"/>
        </a:spcAft>
        <a:buChar char="•"/>
        <a:defRPr sz="2000" kern="1200">
          <a:solidFill>
            <a:schemeClr val="bg2"/>
          </a:solidFill>
          <a:latin typeface="+mn-lt"/>
          <a:ea typeface="+mn-ea"/>
          <a:cs typeface="+mn-cs"/>
        </a:defRPr>
      </a:lvl1pPr>
      <a:lvl2pPr marL="742950" indent="-285750" algn="l" rtl="0" eaLnBrk="0" fontAlgn="base" hangingPunct="0">
        <a:spcBef>
          <a:spcPct val="20000"/>
        </a:spcBef>
        <a:spcAft>
          <a:spcPct val="0"/>
        </a:spcAft>
        <a:buChar char="–"/>
        <a:defRPr sz="2000" kern="1200">
          <a:solidFill>
            <a:schemeClr val="bg2"/>
          </a:solidFill>
          <a:latin typeface="+mn-lt"/>
          <a:ea typeface="仿宋_GB2312" panose="02010609030101010101" pitchFamily="49" charset="-122"/>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宋体" panose="02010600030101010101" pitchFamily="2" charset="-122"/>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宋体" panose="02010600030101010101" pitchFamily="2" charset="-122"/>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宋体" panose="02010600030101010101" pitchFamily="2"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bwMode="auto">
      <p:bgPr>
        <a:blipFill dpi="0" rotWithShape="0">
          <a:blip r:embed="rId12"/>
          <a:stretch>
            <a:fillRect/>
          </a:stretch>
        </a:blipFill>
        <a:effectLst/>
      </p:bgPr>
    </p:bg>
    <p:spTree>
      <p:nvGrpSpPr>
        <p:cNvPr id="1" name=""/>
        <p:cNvGrpSpPr/>
        <p:nvPr/>
      </p:nvGrpSpPr>
      <p:grpSpPr>
        <a:xfrm>
          <a:off x="0" y="0"/>
          <a:ext cx="0" cy="0"/>
        </a:xfrm>
      </p:grpSpPr>
      <p:grpSp>
        <p:nvGrpSpPr>
          <p:cNvPr id="4098" name="Group 2"/>
          <p:cNvGrpSpPr/>
          <p:nvPr userDrawn="1"/>
        </p:nvGrpSpPr>
        <p:grpSpPr>
          <a:xfrm>
            <a:off x="11096625" y="0"/>
            <a:ext cx="457200" cy="538163"/>
            <a:chExt cx="457200" cy="538163"/>
          </a:xfrm>
        </p:grpSpPr>
        <p:sp>
          <p:nvSpPr>
            <p:cNvPr id="4099" name="Freeform 5"/>
            <p:cNvSpPr/>
            <p:nvPr userDrawn="1"/>
          </p:nvSpPr>
          <p:spPr bwMode="auto">
            <a:xfrm>
              <a:off x="12700" y="0"/>
              <a:ext cx="444500" cy="538163"/>
            </a:xfrm>
            <a:custGeom>
              <a:gdLst>
                <a:gd name="T0" fmla="*/ 564 w 564"/>
                <a:gd name="T1" fmla="*/ 674 h 674"/>
                <a:gd name="T2" fmla="*/ 262 w 564"/>
                <a:gd name="T3" fmla="*/ 540 h 674"/>
                <a:gd name="T4" fmla="*/ 0 w 564"/>
                <a:gd name="T5" fmla="*/ 658 h 674"/>
                <a:gd name="T6" fmla="*/ 0 w 564"/>
                <a:gd name="T7" fmla="*/ 0 h 674"/>
                <a:gd name="T8" fmla="*/ 564 w 564"/>
                <a:gd name="T9" fmla="*/ 0 h 674"/>
                <a:gd name="T10" fmla="*/ 564 w 564"/>
                <a:gd name="T11" fmla="*/ 674 h 674"/>
              </a:gdLst>
              <a:cxnLst>
                <a:cxn ang="0">
                  <a:pos x="T0" y="T1"/>
                </a:cxn>
                <a:cxn ang="0">
                  <a:pos x="T2" y="T3"/>
                </a:cxn>
                <a:cxn ang="0">
                  <a:pos x="T4" y="T5"/>
                </a:cxn>
                <a:cxn ang="0">
                  <a:pos x="T6" y="T7"/>
                </a:cxn>
                <a:cxn ang="0">
                  <a:pos x="T8" y="T9"/>
                </a:cxn>
                <a:cxn ang="0">
                  <a:pos x="T10" y="T11"/>
                </a:cxn>
              </a:cxnLst>
              <a:rect l="0" t="0" r="r" b="b"/>
              <a:pathLst>
                <a:path w="564" h="674">
                  <a:moveTo>
                    <a:pt x="564" y="674"/>
                  </a:moveTo>
                  <a:lnTo>
                    <a:pt x="262" y="540"/>
                  </a:lnTo>
                  <a:lnTo>
                    <a:pt x="0" y="658"/>
                  </a:lnTo>
                  <a:lnTo>
                    <a:pt x="0" y="0"/>
                  </a:lnTo>
                  <a:lnTo>
                    <a:pt x="564" y="0"/>
                  </a:lnTo>
                  <a:lnTo>
                    <a:pt x="564" y="674"/>
                  </a:lnTo>
                  <a:close/>
                </a:path>
              </a:pathLst>
            </a:custGeom>
            <a:solidFill>
              <a:srgbClr val="746D62"/>
            </a:solidFill>
            <a:ln>
              <a:noFill/>
            </a:ln>
            <a:extLst>
              <a:ext uri="{91240B29-F687-4F45-9708-019B960494DF}">
                <a14:hiddenLine w="9525">
                  <a:solidFill>
                    <a:srgbClr val="000000"/>
                  </a:solidFill>
                  <a:round/>
                  <a:headEnd/>
                  <a:tailEnd/>
                </a14:hiddenLine>
              </a:ext>
            </a:extLst>
          </p:spPr>
          <p:txBody>
            <a:bodyPr/>
            <a:lstStyle/>
            <a:p>
              <a:endParaRPr lang="zh-CN" altLang="en-US"/>
            </a:p>
          </p:txBody>
        </p:sp>
        <p:sp>
          <p:nvSpPr>
            <p:cNvPr id="4100" name="Freeform 6"/>
            <p:cNvSpPr/>
            <p:nvPr userDrawn="1"/>
          </p:nvSpPr>
          <p:spPr bwMode="auto">
            <a:xfrm>
              <a:off x="0" y="0"/>
              <a:ext cx="442913" cy="514350"/>
            </a:xfrm>
            <a:custGeom>
              <a:gdLst>
                <a:gd name="T0" fmla="*/ 564 w 564"/>
                <a:gd name="T1" fmla="*/ 644 h 644"/>
                <a:gd name="T2" fmla="*/ 279 w 564"/>
                <a:gd name="T3" fmla="*/ 522 h 644"/>
                <a:gd name="T4" fmla="*/ 0 w 564"/>
                <a:gd name="T5" fmla="*/ 644 h 644"/>
                <a:gd name="T6" fmla="*/ 0 w 564"/>
                <a:gd name="T7" fmla="*/ 0 h 644"/>
                <a:gd name="T8" fmla="*/ 564 w 564"/>
                <a:gd name="T9" fmla="*/ 0 h 644"/>
                <a:gd name="T10" fmla="*/ 564 w 564"/>
                <a:gd name="T11" fmla="*/ 644 h 644"/>
              </a:gdLst>
              <a:cxnLst>
                <a:cxn ang="0">
                  <a:pos x="T0" y="T1"/>
                </a:cxn>
                <a:cxn ang="0">
                  <a:pos x="T2" y="T3"/>
                </a:cxn>
                <a:cxn ang="0">
                  <a:pos x="T4" y="T5"/>
                </a:cxn>
                <a:cxn ang="0">
                  <a:pos x="T6" y="T7"/>
                </a:cxn>
                <a:cxn ang="0">
                  <a:pos x="T8" y="T9"/>
                </a:cxn>
                <a:cxn ang="0">
                  <a:pos x="T10" y="T11"/>
                </a:cxn>
              </a:cxnLst>
              <a:rect l="0" t="0" r="r" b="b"/>
              <a:pathLst>
                <a:path w="564" h="644">
                  <a:moveTo>
                    <a:pt x="564" y="644"/>
                  </a:moveTo>
                  <a:lnTo>
                    <a:pt x="279" y="522"/>
                  </a:lnTo>
                  <a:lnTo>
                    <a:pt x="0" y="644"/>
                  </a:lnTo>
                  <a:lnTo>
                    <a:pt x="0" y="0"/>
                  </a:lnTo>
                  <a:lnTo>
                    <a:pt x="564" y="0"/>
                  </a:lnTo>
                  <a:lnTo>
                    <a:pt x="564" y="644"/>
                  </a:lnTo>
                  <a:close/>
                </a:path>
              </a:pathLst>
            </a:custGeom>
            <a:solidFill>
              <a:schemeClr val="tx1"/>
            </a:solidFill>
            <a:ln>
              <a:noFill/>
            </a:ln>
            <a:extLst>
              <a:ext uri="{91240B29-F687-4F45-9708-019B960494DF}">
                <a14:hiddenLine w="9525">
                  <a:solidFill>
                    <a:srgbClr val="000000"/>
                  </a:solidFill>
                  <a:round/>
                  <a:headEnd/>
                  <a:tailEnd/>
                </a14:hiddenLine>
              </a:ext>
            </a:extLst>
          </p:spPr>
          <p:txBody>
            <a:bodyPr/>
            <a:lstStyle/>
            <a:p>
              <a:endParaRPr lang="zh-CN" altLang="en-US"/>
            </a:p>
          </p:txBody>
        </p:sp>
      </p:grpSp>
      <p:sp>
        <p:nvSpPr>
          <p:cNvPr id="4101" name="TextBox 6"/>
          <p:cNvSpPr txBox="1">
            <a:spLocks noChangeArrowheads="1"/>
          </p:cNvSpPr>
          <p:nvPr userDrawn="1"/>
        </p:nvSpPr>
        <p:spPr bwMode="auto">
          <a:xfrm>
            <a:off x="11114088" y="87313"/>
            <a:ext cx="457200" cy="33972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fld id="{5DF0EF99-13D3-4707-9EE9-E6AB06C564AB}" type="slidenum">
              <a:rPr lang="zh-CN" altLang="en-US" sz="1600">
                <a:solidFill>
                  <a:srgbClr val="F8F8F8"/>
                </a:solidFill>
                <a:latin typeface="微软雅黑" panose="020b0503020204020204" pitchFamily="34" charset="-122"/>
                <a:ea typeface="微软雅黑" panose="020b0503020204020204" pitchFamily="34" charset="-122"/>
              </a:rPr>
              <a:pPr algn="ctr" eaLnBrk="1" hangingPunct="1"/>
              <a:t>‹#›</a:t>
            </a:fld>
            <a:endParaRPr lang="zh-CN" altLang="en-US" sz="1600">
              <a:solidFill>
                <a:srgbClr val="F8F8F8"/>
              </a:solidFill>
              <a:latin typeface="微软雅黑" panose="020b0503020204020204" pitchFamily="34" charset="-122"/>
              <a:ea typeface="微软雅黑" panose="020b0503020204020204" pitchFamily="34" charset="-122"/>
            </a:endParaRPr>
          </a:p>
        </p:txBody>
      </p:sp>
      <p:sp>
        <p:nvSpPr>
          <p:cNvPr id="4102" name="Rectangle 9"/>
          <p:cNvSpPr>
            <a:spLocks noChangeArrowheads="1"/>
          </p:cNvSpPr>
          <p:nvPr/>
        </p:nvSpPr>
        <p:spPr bwMode="auto">
          <a:xfrm>
            <a:off x="0" y="6732588"/>
            <a:ext cx="12196763" cy="125412"/>
          </a:xfrm>
          <a:prstGeom prst="rect">
            <a:avLst/>
          </a:prstGeom>
          <a:solidFill>
            <a:schemeClr val="tx1"/>
          </a:solidFill>
          <a:ln>
            <a:noFill/>
          </a:ln>
          <a:extLst>
            <a:ext uri="{91240B29-F687-4F45-9708-019B960494DF}">
              <a14:hiddenLine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4103" name="Rectangle 2"/>
          <p:cNvSpPr>
            <a:spLocks noGrp="1" noChangeArrowheads="1"/>
          </p:cNvSpPr>
          <p:nvPr>
            <p:ph type="title"/>
          </p:nvPr>
        </p:nvSpPr>
        <p:spPr bwMode="auto">
          <a:xfrm>
            <a:off x="841375" y="590550"/>
            <a:ext cx="10514013" cy="635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zh-CN" smtClean="0"/>
              <a:t>单击此处编辑母版标题样式</a:t>
            </a:r>
          </a:p>
        </p:txBody>
      </p:sp>
      <p:sp>
        <p:nvSpPr>
          <p:cNvPr id="4104" name="Rectangle 3"/>
          <p:cNvSpPr>
            <a:spLocks noGrp="1" noChangeArrowheads="1"/>
          </p:cNvSpPr>
          <p:nvPr>
            <p:ph type="body" idx="1"/>
          </p:nvPr>
        </p:nvSpPr>
        <p:spPr bwMode="auto">
          <a:xfrm>
            <a:off x="841375" y="1600200"/>
            <a:ext cx="10514013" cy="427672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zh-CN" smtClean="0"/>
              <a:t>单击此处编辑母版文本样式</a:t>
            </a:r>
          </a:p>
          <a:p>
            <a:pPr lvl="1"/>
            <a:r>
              <a:rPr lang="zh-CN" altLang="zh-CN" smtClean="0"/>
              <a:t>第二级</a:t>
            </a:r>
          </a:p>
        </p:txBody>
      </p:sp>
    </p:spTree>
  </p:cSld>
  <p:clrMap bg1="dk2" tx1="lt1" bg2="dk1" tx2="lt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Ls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400"/>
                                        <p:tgtEl>
                                          <p:spTgt spid="4098"/>
                                        </p:tgtEl>
                                      </p:cBhvr>
                                    </p:animEffect>
                                    <p:anim calcmode="lin" valueType="num">
                                      <p:cBhvr>
                                        <p:cTn id="8" dur="400" fill="hold"/>
                                        <p:tgtEl>
                                          <p:spTgt spid="4098"/>
                                        </p:tgtEl>
                                        <p:attrNameLst>
                                          <p:attrName>ppt_x</p:attrName>
                                        </p:attrNameLst>
                                      </p:cBhvr>
                                      <p:tavLst>
                                        <p:tav tm="0">
                                          <p:val>
                                            <p:strVal val="#ppt_x"/>
                                          </p:val>
                                        </p:tav>
                                        <p:tav tm="100000">
                                          <p:val>
                                            <p:strVal val="#ppt_x"/>
                                          </p:val>
                                        </p:tav>
                                      </p:tavLst>
                                    </p:anim>
                                    <p:anim calcmode="lin" valueType="num">
                                      <p:cBhvr>
                                        <p:cTn id="9" dur="400" fill="hold"/>
                                        <p:tgtEl>
                                          <p:spTgt spid="4098"/>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4101"/>
                                        </p:tgtEl>
                                        <p:attrNameLst>
                                          <p:attrName>style.visibility</p:attrName>
                                        </p:attrNameLst>
                                      </p:cBhvr>
                                      <p:to>
                                        <p:strVal val="visible"/>
                                      </p:to>
                                    </p:set>
                                    <p:animEffect transition="in" filter="fade">
                                      <p:cBhvr>
                                        <p:cTn id="12" dur="400"/>
                                        <p:tgtEl>
                                          <p:spTgt spid="4101"/>
                                        </p:tgtEl>
                                      </p:cBhvr>
                                    </p:animEffect>
                                    <p:anim calcmode="lin" valueType="num">
                                      <p:cBhvr>
                                        <p:cTn id="13" dur="400" fill="hold"/>
                                        <p:tgtEl>
                                          <p:spTgt spid="4101"/>
                                        </p:tgtEl>
                                        <p:attrNameLst>
                                          <p:attrName>ppt_x</p:attrName>
                                        </p:attrNameLst>
                                      </p:cBhvr>
                                      <p:tavLst>
                                        <p:tav tm="0">
                                          <p:val>
                                            <p:strVal val="#ppt_x"/>
                                          </p:val>
                                        </p:tav>
                                        <p:tav tm="100000">
                                          <p:val>
                                            <p:strVal val="#ppt_x"/>
                                          </p:val>
                                        </p:tav>
                                      </p:tavLst>
                                    </p:anim>
                                    <p:anim calcmode="lin" valueType="num">
                                      <p:cBhvr>
                                        <p:cTn id="14" dur="400" fill="hold"/>
                                        <p:tgtEl>
                                          <p:spTgt spid="410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p:bldLst>
  </p:timing>
  <p:txStyles>
    <p:titleStyle>
      <a:lvl1pPr algn="l" rtl="0" eaLnBrk="0" fontAlgn="base" hangingPunct="0">
        <a:spcBef>
          <a:spcPct val="0"/>
        </a:spcBef>
        <a:spcAft>
          <a:spcPct val="0"/>
        </a:spcAft>
        <a:defRPr sz="2400" kern="1200">
          <a:solidFill>
            <a:schemeClr val="bg1"/>
          </a:solidFill>
          <a:latin typeface="+mj-lt"/>
          <a:ea typeface="+mj-ea"/>
          <a:cs typeface="+mj-cs"/>
        </a:defRPr>
      </a:lvl1pPr>
      <a:lvl2pPr algn="l" rtl="0" eaLnBrk="0" fontAlgn="base" hangingPunct="0">
        <a:spcBef>
          <a:spcPct val="0"/>
        </a:spcBef>
        <a:spcAft>
          <a:spcPct val="0"/>
        </a:spcAft>
        <a:defRPr sz="2400">
          <a:solidFill>
            <a:schemeClr val="bg1"/>
          </a:solidFill>
          <a:latin typeface="Arial" panose="020b0604020202020204" pitchFamily="34" charset="0"/>
          <a:ea typeface="微软雅黑" panose="020b0503020204020204" pitchFamily="34" charset="-122"/>
        </a:defRPr>
      </a:lvl2pPr>
      <a:lvl3pPr algn="l" rtl="0" eaLnBrk="0" fontAlgn="base" hangingPunct="0">
        <a:spcBef>
          <a:spcPct val="0"/>
        </a:spcBef>
        <a:spcAft>
          <a:spcPct val="0"/>
        </a:spcAft>
        <a:defRPr sz="2400">
          <a:solidFill>
            <a:schemeClr val="bg1"/>
          </a:solidFill>
          <a:latin typeface="Arial" panose="020b0604020202020204" pitchFamily="34" charset="0"/>
          <a:ea typeface="微软雅黑" panose="020b0503020204020204" pitchFamily="34" charset="-122"/>
        </a:defRPr>
      </a:lvl3pPr>
      <a:lvl4pPr algn="l" rtl="0" eaLnBrk="0" fontAlgn="base" hangingPunct="0">
        <a:spcBef>
          <a:spcPct val="0"/>
        </a:spcBef>
        <a:spcAft>
          <a:spcPct val="0"/>
        </a:spcAft>
        <a:defRPr sz="2400">
          <a:solidFill>
            <a:schemeClr val="bg1"/>
          </a:solidFill>
          <a:latin typeface="Arial" panose="020b0604020202020204" pitchFamily="34" charset="0"/>
          <a:ea typeface="微软雅黑" panose="020b0503020204020204" pitchFamily="34" charset="-122"/>
        </a:defRPr>
      </a:lvl4pPr>
      <a:lvl5pPr algn="l" rtl="0" eaLnBrk="0" fontAlgn="base" hangingPunct="0">
        <a:spcBef>
          <a:spcPct val="0"/>
        </a:spcBef>
        <a:spcAft>
          <a:spcPct val="0"/>
        </a:spcAft>
        <a:defRPr sz="2400">
          <a:solidFill>
            <a:schemeClr val="bg1"/>
          </a:solidFill>
          <a:latin typeface="Arial" panose="020b0604020202020204" pitchFamily="34" charset="0"/>
          <a:ea typeface="微软雅黑" panose="020b0503020204020204" pitchFamily="34" charset="-122"/>
        </a:defRPr>
      </a:lvl5pPr>
      <a:lvl6pPr marL="457200" algn="l" rtl="0" eaLnBrk="0" fontAlgn="base" hangingPunct="0">
        <a:spcBef>
          <a:spcPct val="0"/>
        </a:spcBef>
        <a:spcAft>
          <a:spcPct val="0"/>
        </a:spcAft>
        <a:defRPr sz="2400">
          <a:solidFill>
            <a:schemeClr val="bg1"/>
          </a:solidFill>
          <a:latin typeface="Arial" panose="020b0604020202020204" pitchFamily="34" charset="0"/>
          <a:ea typeface="微软雅黑" panose="020b0503020204020204" pitchFamily="34" charset="-122"/>
        </a:defRPr>
      </a:lvl6pPr>
      <a:lvl7pPr marL="914400" algn="l" rtl="0" eaLnBrk="0" fontAlgn="base" hangingPunct="0">
        <a:spcBef>
          <a:spcPct val="0"/>
        </a:spcBef>
        <a:spcAft>
          <a:spcPct val="0"/>
        </a:spcAft>
        <a:defRPr sz="2400">
          <a:solidFill>
            <a:schemeClr val="bg1"/>
          </a:solidFill>
          <a:latin typeface="Arial" panose="020b0604020202020204" pitchFamily="34" charset="0"/>
          <a:ea typeface="微软雅黑" panose="020b0503020204020204" pitchFamily="34" charset="-122"/>
        </a:defRPr>
      </a:lvl7pPr>
      <a:lvl8pPr marL="1371600" algn="l" rtl="0" eaLnBrk="0" fontAlgn="base" hangingPunct="0">
        <a:spcBef>
          <a:spcPct val="0"/>
        </a:spcBef>
        <a:spcAft>
          <a:spcPct val="0"/>
        </a:spcAft>
        <a:defRPr sz="2400">
          <a:solidFill>
            <a:schemeClr val="bg1"/>
          </a:solidFill>
          <a:latin typeface="Arial" panose="020b0604020202020204" pitchFamily="34" charset="0"/>
          <a:ea typeface="微软雅黑" panose="020b0503020204020204" pitchFamily="34" charset="-122"/>
        </a:defRPr>
      </a:lvl8pPr>
      <a:lvl9pPr marL="1828800" algn="l" rtl="0" eaLnBrk="0" fontAlgn="base" hangingPunct="0">
        <a:spcBef>
          <a:spcPct val="0"/>
        </a:spcBef>
        <a:spcAft>
          <a:spcPct val="0"/>
        </a:spcAft>
        <a:defRPr sz="2400">
          <a:solidFill>
            <a:schemeClr val="bg1"/>
          </a:solidFill>
          <a:latin typeface="Arial" panose="020b0604020202020204" pitchFamily="34" charset="0"/>
          <a:ea typeface="微软雅黑" panose="020b0503020204020204" pitchFamily="34" charset="-122"/>
        </a:defRPr>
      </a:lvl9pPr>
    </p:titleStyle>
    <p:bodyStyle>
      <a:lvl1pPr marL="342900" indent="-342900" algn="l" rtl="0" eaLnBrk="0" fontAlgn="base" hangingPunct="0">
        <a:spcBef>
          <a:spcPct val="20000"/>
        </a:spcBef>
        <a:spcAft>
          <a:spcPct val="0"/>
        </a:spcAft>
        <a:buChar char="•"/>
        <a:defRPr sz="2000" kern="1200">
          <a:solidFill>
            <a:schemeClr val="bg2"/>
          </a:solidFill>
          <a:latin typeface="+mn-lt"/>
          <a:ea typeface="+mn-ea"/>
          <a:cs typeface="+mn-cs"/>
        </a:defRPr>
      </a:lvl1pPr>
      <a:lvl2pPr marL="742950" indent="-285750" algn="l" rtl="0" eaLnBrk="0" fontAlgn="base" hangingPunct="0">
        <a:spcBef>
          <a:spcPct val="20000"/>
        </a:spcBef>
        <a:spcAft>
          <a:spcPct val="0"/>
        </a:spcAft>
        <a:buChar char="–"/>
        <a:defRPr sz="2000" kern="1200">
          <a:solidFill>
            <a:schemeClr val="bg2"/>
          </a:solidFill>
          <a:latin typeface="+mn-lt"/>
          <a:ea typeface="仿宋_GB2312" panose="02010609030101010101" pitchFamily="49" charset="-122"/>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宋体" panose="02010600030101010101" pitchFamily="2" charset="-122"/>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宋体" panose="02010600030101010101" pitchFamily="2" charset="-122"/>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宋体" panose="02010600030101010101" pitchFamily="2"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bwMode="auto">
      <p:bgPr>
        <a:solidFill>
          <a:srgbClr val="F8F8F8"/>
        </a:solidFill>
        <a:effectLst/>
      </p:bgPr>
    </p:bg>
    <p:spTree>
      <p:nvGrpSpPr>
        <p:cNvPr id="1" name=""/>
        <p:cNvGrpSpPr/>
        <p:nvPr/>
      </p:nvGrpSpPr>
      <p:grpSpPr>
        <a:xfrm>
          <a:off x="0" y="0"/>
          <a:ext cx="0" cy="0"/>
        </a:xfrm>
      </p:grpSpPr>
      <p:sp>
        <p:nvSpPr>
          <p:cNvPr id="5122" name="Rectangle 2"/>
          <p:cNvSpPr>
            <a:spLocks noGrp="1" noChangeArrowheads="1"/>
          </p:cNvSpPr>
          <p:nvPr>
            <p:ph type="title"/>
          </p:nvPr>
        </p:nvSpPr>
        <p:spPr bwMode="auto">
          <a:xfrm>
            <a:off x="841375" y="590550"/>
            <a:ext cx="10514013" cy="635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zh-CN" smtClean="0"/>
              <a:t>单击此处编辑母版标题样式</a:t>
            </a:r>
          </a:p>
        </p:txBody>
      </p:sp>
      <p:sp>
        <p:nvSpPr>
          <p:cNvPr id="5123" name="Rectangle 3"/>
          <p:cNvSpPr>
            <a:spLocks noGrp="1" noChangeArrowheads="1"/>
          </p:cNvSpPr>
          <p:nvPr>
            <p:ph type="body" idx="1"/>
          </p:nvPr>
        </p:nvSpPr>
        <p:spPr bwMode="auto">
          <a:xfrm>
            <a:off x="841375" y="1600200"/>
            <a:ext cx="10514013" cy="427672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zh-CN" smtClean="0"/>
              <a:t>单击此处编辑母版文本样式</a:t>
            </a:r>
          </a:p>
          <a:p>
            <a:pPr lvl="1"/>
            <a:r>
              <a:rPr lang="zh-CN" altLang="zh-CN" smtClean="0"/>
              <a:t>第二级</a:t>
            </a:r>
          </a:p>
        </p:txBody>
      </p:sp>
    </p:spTree>
  </p:cSld>
  <p:clrMap bg1="dk2" tx1="lt1" bg2="dk1" tx2="lt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Lst>
  <p:transition/>
  <p:timing/>
  <p:txStyles>
    <p:titleStyle>
      <a:lvl1pPr algn="l" rtl="0" eaLnBrk="0" fontAlgn="base" hangingPunct="0">
        <a:spcBef>
          <a:spcPct val="0"/>
        </a:spcBef>
        <a:spcAft>
          <a:spcPct val="0"/>
        </a:spcAft>
        <a:defRPr sz="2400" kern="1200">
          <a:solidFill>
            <a:schemeClr val="bg1"/>
          </a:solidFill>
          <a:latin typeface="+mj-lt"/>
          <a:ea typeface="+mj-ea"/>
          <a:cs typeface="+mj-cs"/>
        </a:defRPr>
      </a:lvl1pPr>
      <a:lvl2pPr algn="l" rtl="0" eaLnBrk="0" fontAlgn="base" hangingPunct="0">
        <a:spcBef>
          <a:spcPct val="0"/>
        </a:spcBef>
        <a:spcAft>
          <a:spcPct val="0"/>
        </a:spcAft>
        <a:defRPr sz="2400">
          <a:solidFill>
            <a:schemeClr val="bg1"/>
          </a:solidFill>
          <a:latin typeface="Arial" panose="020b0604020202020204" pitchFamily="34" charset="0"/>
          <a:ea typeface="微软雅黑" panose="020b0503020204020204" pitchFamily="34" charset="-122"/>
        </a:defRPr>
      </a:lvl2pPr>
      <a:lvl3pPr algn="l" rtl="0" eaLnBrk="0" fontAlgn="base" hangingPunct="0">
        <a:spcBef>
          <a:spcPct val="0"/>
        </a:spcBef>
        <a:spcAft>
          <a:spcPct val="0"/>
        </a:spcAft>
        <a:defRPr sz="2400">
          <a:solidFill>
            <a:schemeClr val="bg1"/>
          </a:solidFill>
          <a:latin typeface="Arial" panose="020b0604020202020204" pitchFamily="34" charset="0"/>
          <a:ea typeface="微软雅黑" panose="020b0503020204020204" pitchFamily="34" charset="-122"/>
        </a:defRPr>
      </a:lvl3pPr>
      <a:lvl4pPr algn="l" rtl="0" eaLnBrk="0" fontAlgn="base" hangingPunct="0">
        <a:spcBef>
          <a:spcPct val="0"/>
        </a:spcBef>
        <a:spcAft>
          <a:spcPct val="0"/>
        </a:spcAft>
        <a:defRPr sz="2400">
          <a:solidFill>
            <a:schemeClr val="bg1"/>
          </a:solidFill>
          <a:latin typeface="Arial" panose="020b0604020202020204" pitchFamily="34" charset="0"/>
          <a:ea typeface="微软雅黑" panose="020b0503020204020204" pitchFamily="34" charset="-122"/>
        </a:defRPr>
      </a:lvl4pPr>
      <a:lvl5pPr algn="l" rtl="0" eaLnBrk="0" fontAlgn="base" hangingPunct="0">
        <a:spcBef>
          <a:spcPct val="0"/>
        </a:spcBef>
        <a:spcAft>
          <a:spcPct val="0"/>
        </a:spcAft>
        <a:defRPr sz="2400">
          <a:solidFill>
            <a:schemeClr val="bg1"/>
          </a:solidFill>
          <a:latin typeface="Arial" panose="020b0604020202020204" pitchFamily="34" charset="0"/>
          <a:ea typeface="微软雅黑" panose="020b0503020204020204" pitchFamily="34" charset="-122"/>
        </a:defRPr>
      </a:lvl5pPr>
      <a:lvl6pPr marL="457200" algn="l" rtl="0" eaLnBrk="0" fontAlgn="base" hangingPunct="0">
        <a:spcBef>
          <a:spcPct val="0"/>
        </a:spcBef>
        <a:spcAft>
          <a:spcPct val="0"/>
        </a:spcAft>
        <a:defRPr sz="2400">
          <a:solidFill>
            <a:schemeClr val="bg1"/>
          </a:solidFill>
          <a:latin typeface="Arial" panose="020b0604020202020204" pitchFamily="34" charset="0"/>
          <a:ea typeface="微软雅黑" panose="020b0503020204020204" pitchFamily="34" charset="-122"/>
        </a:defRPr>
      </a:lvl6pPr>
      <a:lvl7pPr marL="914400" algn="l" rtl="0" eaLnBrk="0" fontAlgn="base" hangingPunct="0">
        <a:spcBef>
          <a:spcPct val="0"/>
        </a:spcBef>
        <a:spcAft>
          <a:spcPct val="0"/>
        </a:spcAft>
        <a:defRPr sz="2400">
          <a:solidFill>
            <a:schemeClr val="bg1"/>
          </a:solidFill>
          <a:latin typeface="Arial" panose="020b0604020202020204" pitchFamily="34" charset="0"/>
          <a:ea typeface="微软雅黑" panose="020b0503020204020204" pitchFamily="34" charset="-122"/>
        </a:defRPr>
      </a:lvl7pPr>
      <a:lvl8pPr marL="1371600" algn="l" rtl="0" eaLnBrk="0" fontAlgn="base" hangingPunct="0">
        <a:spcBef>
          <a:spcPct val="0"/>
        </a:spcBef>
        <a:spcAft>
          <a:spcPct val="0"/>
        </a:spcAft>
        <a:defRPr sz="2400">
          <a:solidFill>
            <a:schemeClr val="bg1"/>
          </a:solidFill>
          <a:latin typeface="Arial" panose="020b0604020202020204" pitchFamily="34" charset="0"/>
          <a:ea typeface="微软雅黑" panose="020b0503020204020204" pitchFamily="34" charset="-122"/>
        </a:defRPr>
      </a:lvl8pPr>
      <a:lvl9pPr marL="1828800" algn="l" rtl="0" eaLnBrk="0" fontAlgn="base" hangingPunct="0">
        <a:spcBef>
          <a:spcPct val="0"/>
        </a:spcBef>
        <a:spcAft>
          <a:spcPct val="0"/>
        </a:spcAft>
        <a:defRPr sz="2400">
          <a:solidFill>
            <a:schemeClr val="bg1"/>
          </a:solidFill>
          <a:latin typeface="Arial" panose="020b0604020202020204" pitchFamily="34" charset="0"/>
          <a:ea typeface="微软雅黑" panose="020b0503020204020204" pitchFamily="34" charset="-122"/>
        </a:defRPr>
      </a:lvl9pPr>
    </p:titleStyle>
    <p:bodyStyle>
      <a:lvl1pPr marL="342900" indent="-342900" algn="l" rtl="0" eaLnBrk="0" fontAlgn="base" hangingPunct="0">
        <a:spcBef>
          <a:spcPct val="20000"/>
        </a:spcBef>
        <a:spcAft>
          <a:spcPct val="0"/>
        </a:spcAft>
        <a:buChar char="•"/>
        <a:defRPr sz="2000" kern="1200">
          <a:solidFill>
            <a:schemeClr val="bg2"/>
          </a:solidFill>
          <a:latin typeface="+mn-lt"/>
          <a:ea typeface="+mn-ea"/>
          <a:cs typeface="+mn-cs"/>
        </a:defRPr>
      </a:lvl1pPr>
      <a:lvl2pPr marL="742950" indent="-285750" algn="l" rtl="0" eaLnBrk="0" fontAlgn="base" hangingPunct="0">
        <a:spcBef>
          <a:spcPct val="20000"/>
        </a:spcBef>
        <a:spcAft>
          <a:spcPct val="0"/>
        </a:spcAft>
        <a:buChar char="–"/>
        <a:defRPr sz="2000" kern="1200">
          <a:solidFill>
            <a:schemeClr val="bg2"/>
          </a:solidFill>
          <a:latin typeface="+mn-lt"/>
          <a:ea typeface="仿宋_GB2312" panose="02010609030101010101" pitchFamily="49" charset="-122"/>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宋体" panose="02010600030101010101" pitchFamily="2" charset="-122"/>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宋体" panose="02010600030101010101" pitchFamily="2" charset="-122"/>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宋体" panose="02010600030101010101" pitchFamily="2"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bwMode="auto">
      <p:bgPr>
        <a:blipFill dpi="0" rotWithShape="0">
          <a:blip r:embed="rId12"/>
          <a:stretch>
            <a:fillRect/>
          </a:stretch>
        </a:blipFill>
        <a:effectLst/>
      </p:bgPr>
    </p:bg>
    <p:spTree>
      <p:nvGrpSpPr>
        <p:cNvPr id="1" name=""/>
        <p:cNvGrpSpPr/>
        <p:nvPr/>
      </p:nvGrpSpPr>
      <p:grpSpPr>
        <a:xfrm>
          <a:off x="0" y="0"/>
          <a:ext cx="0" cy="0"/>
        </a:xfrm>
      </p:grpSpPr>
      <p:sp>
        <p:nvSpPr>
          <p:cNvPr id="6146" name="Rectangle 2"/>
          <p:cNvSpPr>
            <a:spLocks noGrp="1" noChangeArrowheads="1"/>
          </p:cNvSpPr>
          <p:nvPr>
            <p:ph type="title"/>
          </p:nvPr>
        </p:nvSpPr>
        <p:spPr bwMode="auto">
          <a:xfrm>
            <a:off x="841375" y="590550"/>
            <a:ext cx="10514013" cy="635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zh-CN" smtClean="0"/>
              <a:t>单击此处编辑母版标题样式</a:t>
            </a:r>
          </a:p>
        </p:txBody>
      </p:sp>
      <p:sp>
        <p:nvSpPr>
          <p:cNvPr id="6147" name="Rectangle 3"/>
          <p:cNvSpPr>
            <a:spLocks noGrp="1" noChangeArrowheads="1"/>
          </p:cNvSpPr>
          <p:nvPr>
            <p:ph type="body" idx="1"/>
          </p:nvPr>
        </p:nvSpPr>
        <p:spPr bwMode="auto">
          <a:xfrm>
            <a:off x="841375" y="1600200"/>
            <a:ext cx="10514013" cy="427672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zh-CN" smtClean="0"/>
              <a:t>单击此处编辑母版文本样式</a:t>
            </a:r>
          </a:p>
          <a:p>
            <a:pPr lvl="1"/>
            <a:r>
              <a:rPr lang="zh-CN" altLang="zh-CN" smtClean="0"/>
              <a:t>第二级</a:t>
            </a:r>
          </a:p>
        </p:txBody>
      </p:sp>
    </p:spTree>
  </p:cSld>
  <p:clrMap bg1="dk2" tx1="lt1" bg2="dk1" tx2="lt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Lst>
  <p:transition/>
  <p:timing/>
  <p:txStyles>
    <p:titleStyle>
      <a:lvl1pPr algn="l" rtl="0" eaLnBrk="0" fontAlgn="base" hangingPunct="0">
        <a:spcBef>
          <a:spcPct val="0"/>
        </a:spcBef>
        <a:spcAft>
          <a:spcPct val="0"/>
        </a:spcAft>
        <a:defRPr sz="2400" kern="1200">
          <a:solidFill>
            <a:schemeClr val="bg1"/>
          </a:solidFill>
          <a:latin typeface="+mj-lt"/>
          <a:ea typeface="+mj-ea"/>
          <a:cs typeface="+mj-cs"/>
        </a:defRPr>
      </a:lvl1pPr>
      <a:lvl2pPr algn="l" rtl="0" eaLnBrk="0" fontAlgn="base" hangingPunct="0">
        <a:spcBef>
          <a:spcPct val="0"/>
        </a:spcBef>
        <a:spcAft>
          <a:spcPct val="0"/>
        </a:spcAft>
        <a:defRPr sz="2400">
          <a:solidFill>
            <a:schemeClr val="bg1"/>
          </a:solidFill>
          <a:latin typeface="Arial" panose="020b0604020202020204" pitchFamily="34" charset="0"/>
          <a:ea typeface="微软雅黑" panose="020b0503020204020204" pitchFamily="34" charset="-122"/>
        </a:defRPr>
      </a:lvl2pPr>
      <a:lvl3pPr algn="l" rtl="0" eaLnBrk="0" fontAlgn="base" hangingPunct="0">
        <a:spcBef>
          <a:spcPct val="0"/>
        </a:spcBef>
        <a:spcAft>
          <a:spcPct val="0"/>
        </a:spcAft>
        <a:defRPr sz="2400">
          <a:solidFill>
            <a:schemeClr val="bg1"/>
          </a:solidFill>
          <a:latin typeface="Arial" panose="020b0604020202020204" pitchFamily="34" charset="0"/>
          <a:ea typeface="微软雅黑" panose="020b0503020204020204" pitchFamily="34" charset="-122"/>
        </a:defRPr>
      </a:lvl3pPr>
      <a:lvl4pPr algn="l" rtl="0" eaLnBrk="0" fontAlgn="base" hangingPunct="0">
        <a:spcBef>
          <a:spcPct val="0"/>
        </a:spcBef>
        <a:spcAft>
          <a:spcPct val="0"/>
        </a:spcAft>
        <a:defRPr sz="2400">
          <a:solidFill>
            <a:schemeClr val="bg1"/>
          </a:solidFill>
          <a:latin typeface="Arial" panose="020b0604020202020204" pitchFamily="34" charset="0"/>
          <a:ea typeface="微软雅黑" panose="020b0503020204020204" pitchFamily="34" charset="-122"/>
        </a:defRPr>
      </a:lvl4pPr>
      <a:lvl5pPr algn="l" rtl="0" eaLnBrk="0" fontAlgn="base" hangingPunct="0">
        <a:spcBef>
          <a:spcPct val="0"/>
        </a:spcBef>
        <a:spcAft>
          <a:spcPct val="0"/>
        </a:spcAft>
        <a:defRPr sz="2400">
          <a:solidFill>
            <a:schemeClr val="bg1"/>
          </a:solidFill>
          <a:latin typeface="Arial" panose="020b0604020202020204" pitchFamily="34" charset="0"/>
          <a:ea typeface="微软雅黑" panose="020b0503020204020204" pitchFamily="34" charset="-122"/>
        </a:defRPr>
      </a:lvl5pPr>
      <a:lvl6pPr marL="457200" algn="l" rtl="0" eaLnBrk="0" fontAlgn="base" hangingPunct="0">
        <a:spcBef>
          <a:spcPct val="0"/>
        </a:spcBef>
        <a:spcAft>
          <a:spcPct val="0"/>
        </a:spcAft>
        <a:defRPr sz="2400">
          <a:solidFill>
            <a:schemeClr val="bg1"/>
          </a:solidFill>
          <a:latin typeface="Arial" panose="020b0604020202020204" pitchFamily="34" charset="0"/>
          <a:ea typeface="微软雅黑" panose="020b0503020204020204" pitchFamily="34" charset="-122"/>
        </a:defRPr>
      </a:lvl6pPr>
      <a:lvl7pPr marL="914400" algn="l" rtl="0" eaLnBrk="0" fontAlgn="base" hangingPunct="0">
        <a:spcBef>
          <a:spcPct val="0"/>
        </a:spcBef>
        <a:spcAft>
          <a:spcPct val="0"/>
        </a:spcAft>
        <a:defRPr sz="2400">
          <a:solidFill>
            <a:schemeClr val="bg1"/>
          </a:solidFill>
          <a:latin typeface="Arial" panose="020b0604020202020204" pitchFamily="34" charset="0"/>
          <a:ea typeface="微软雅黑" panose="020b0503020204020204" pitchFamily="34" charset="-122"/>
        </a:defRPr>
      </a:lvl7pPr>
      <a:lvl8pPr marL="1371600" algn="l" rtl="0" eaLnBrk="0" fontAlgn="base" hangingPunct="0">
        <a:spcBef>
          <a:spcPct val="0"/>
        </a:spcBef>
        <a:spcAft>
          <a:spcPct val="0"/>
        </a:spcAft>
        <a:defRPr sz="2400">
          <a:solidFill>
            <a:schemeClr val="bg1"/>
          </a:solidFill>
          <a:latin typeface="Arial" panose="020b0604020202020204" pitchFamily="34" charset="0"/>
          <a:ea typeface="微软雅黑" panose="020b0503020204020204" pitchFamily="34" charset="-122"/>
        </a:defRPr>
      </a:lvl8pPr>
      <a:lvl9pPr marL="1828800" algn="l" rtl="0" eaLnBrk="0" fontAlgn="base" hangingPunct="0">
        <a:spcBef>
          <a:spcPct val="0"/>
        </a:spcBef>
        <a:spcAft>
          <a:spcPct val="0"/>
        </a:spcAft>
        <a:defRPr sz="2400">
          <a:solidFill>
            <a:schemeClr val="bg1"/>
          </a:solidFill>
          <a:latin typeface="Arial" panose="020b0604020202020204" pitchFamily="34" charset="0"/>
          <a:ea typeface="微软雅黑" panose="020b0503020204020204" pitchFamily="34" charset="-122"/>
        </a:defRPr>
      </a:lvl9pPr>
    </p:titleStyle>
    <p:bodyStyle>
      <a:lvl1pPr marL="342900" indent="-342900" algn="l" rtl="0" eaLnBrk="0" fontAlgn="base" hangingPunct="0">
        <a:spcBef>
          <a:spcPct val="20000"/>
        </a:spcBef>
        <a:spcAft>
          <a:spcPct val="0"/>
        </a:spcAft>
        <a:buChar char="•"/>
        <a:defRPr sz="2000" kern="1200">
          <a:solidFill>
            <a:schemeClr val="bg2"/>
          </a:solidFill>
          <a:latin typeface="+mn-lt"/>
          <a:ea typeface="+mn-ea"/>
          <a:cs typeface="+mn-cs"/>
        </a:defRPr>
      </a:lvl1pPr>
      <a:lvl2pPr marL="742950" indent="-285750" algn="l" rtl="0" eaLnBrk="0" fontAlgn="base" hangingPunct="0">
        <a:spcBef>
          <a:spcPct val="20000"/>
        </a:spcBef>
        <a:spcAft>
          <a:spcPct val="0"/>
        </a:spcAft>
        <a:buChar char="–"/>
        <a:defRPr sz="2000" kern="1200">
          <a:solidFill>
            <a:schemeClr val="bg2"/>
          </a:solidFill>
          <a:latin typeface="+mn-lt"/>
          <a:ea typeface="仿宋_GB2312" panose="02010609030101010101" pitchFamily="49" charset="-122"/>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宋体" panose="02010600030101010101" pitchFamily="2" charset="-122"/>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宋体" panose="02010600030101010101" pitchFamily="2" charset="-122"/>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宋体" panose="02010600030101010101" pitchFamily="2"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bwMode="auto">
      <p:bgPr>
        <a:solidFill>
          <a:srgbClr val="F8F8F8"/>
        </a:solidFill>
        <a:effectLst/>
      </p:bgPr>
    </p:bg>
    <p:spTree>
      <p:nvGrpSpPr>
        <p:cNvPr id="1" name=""/>
        <p:cNvGrpSpPr/>
        <p:nvPr/>
      </p:nvGrpSpPr>
      <p:grpSpPr>
        <a:xfrm>
          <a:off x="0" y="0"/>
          <a:ext cx="0" cy="0"/>
        </a:xfrm>
      </p:grpSpPr>
      <p:pic>
        <p:nvPicPr>
          <p:cNvPr id="7170" name="Picture 2" descr="PPECLOGO-eff-0-1"/>
          <p:cNvPicPr>
            <a:picLocks noChangeAspect="1" noChangeArrowheads="1"/>
          </p:cNvPicPr>
          <p:nvPr userDrawn="1"/>
        </p:nvPicPr>
        <p:blipFill>
          <a:blip r:embed="rId12">
            <a:extLst>
              <a:ext uri="{28A0092B-C50C-407E-A947-70E740481C1C}">
                <a14:useLocalDpi val="0"/>
              </a:ext>
            </a:extLst>
          </a:blip>
          <a:stretch>
            <a:fillRect/>
          </a:stretch>
        </p:blipFill>
        <p:spPr bwMode="auto">
          <a:xfrm>
            <a:off x="4146550" y="2886075"/>
            <a:ext cx="1060450" cy="8001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id="7171" name="Picture 3" descr="PPECLOGO-eff-0-2"/>
          <p:cNvPicPr>
            <a:picLocks noChangeAspect="1" noChangeArrowheads="1"/>
          </p:cNvPicPr>
          <p:nvPr userDrawn="1"/>
        </p:nvPicPr>
        <p:blipFill>
          <a:blip r:embed="rId13">
            <a:extLst>
              <a:ext uri="{28A0092B-C50C-407E-A947-70E740481C1C}">
                <a14:useLocalDpi val="0"/>
              </a:ext>
            </a:extLst>
          </a:blip>
          <a:stretch>
            <a:fillRect/>
          </a:stretch>
        </p:blipFill>
        <p:spPr bwMode="auto">
          <a:xfrm>
            <a:off x="8431213" y="2757488"/>
            <a:ext cx="1095375" cy="83978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id="7172" name="Picture 4" descr="PPECLOGO-eff-0-3"/>
          <p:cNvPicPr>
            <a:picLocks noChangeAspect="1" noChangeArrowheads="1"/>
          </p:cNvPicPr>
          <p:nvPr userDrawn="1"/>
        </p:nvPicPr>
        <p:blipFill>
          <a:blip r:embed="rId14">
            <a:extLst>
              <a:ext uri="{28A0092B-C50C-407E-A947-70E740481C1C}">
                <a14:useLocalDpi val="0"/>
              </a:ext>
            </a:extLst>
          </a:blip>
          <a:stretch>
            <a:fillRect/>
          </a:stretch>
        </p:blipFill>
        <p:spPr bwMode="auto">
          <a:xfrm>
            <a:off x="1039813" y="1447800"/>
            <a:ext cx="3014662" cy="237648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id="7173" name="Picture 5" descr="PPECLOGO-eff-0-1"/>
          <p:cNvPicPr>
            <a:picLocks noChangeAspect="1" noChangeArrowheads="1"/>
          </p:cNvPicPr>
          <p:nvPr userDrawn="1"/>
        </p:nvPicPr>
        <p:blipFill>
          <a:blip r:embed="rId15">
            <a:extLst>
              <a:ext uri="{28A0092B-C50C-407E-A947-70E740481C1C}">
                <a14:useLocalDpi val="0"/>
              </a:ext>
            </a:extLst>
          </a:blip>
          <a:stretch>
            <a:fillRect/>
          </a:stretch>
        </p:blipFill>
        <p:spPr bwMode="auto">
          <a:xfrm>
            <a:off x="4467225" y="3770313"/>
            <a:ext cx="523875" cy="39687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id="7174" name="Picture 6" descr="PPECLOGO-eff-0-1"/>
          <p:cNvPicPr>
            <a:picLocks noChangeAspect="1" noChangeArrowheads="1"/>
          </p:cNvPicPr>
          <p:nvPr userDrawn="1"/>
        </p:nvPicPr>
        <p:blipFill>
          <a:blip r:embed="rId16">
            <a:extLst>
              <a:ext uri="{28A0092B-C50C-407E-A947-70E740481C1C}">
                <a14:useLocalDpi val="0"/>
              </a:ext>
            </a:extLst>
          </a:blip>
          <a:stretch>
            <a:fillRect/>
          </a:stretch>
        </p:blipFill>
        <p:spPr bwMode="auto">
          <a:xfrm>
            <a:off x="7377113" y="2903538"/>
            <a:ext cx="400050" cy="3032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id="7175" name="Picture 8" descr="PPECLOGO-eff-0-2"/>
          <p:cNvPicPr>
            <a:picLocks noChangeAspect="1" noChangeArrowheads="1"/>
          </p:cNvPicPr>
          <p:nvPr userDrawn="1"/>
        </p:nvPicPr>
        <p:blipFill>
          <a:blip r:embed="rId17">
            <a:extLst>
              <a:ext uri="{28A0092B-C50C-407E-A947-70E740481C1C}">
                <a14:useLocalDpi val="0"/>
              </a:ext>
            </a:extLst>
          </a:blip>
          <a:stretch>
            <a:fillRect/>
          </a:stretch>
        </p:blipFill>
        <p:spPr bwMode="auto">
          <a:xfrm>
            <a:off x="5278438" y="2574925"/>
            <a:ext cx="981075" cy="75088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id="7176" name="Picture 9" descr="PPECLOGO-eff-5-4"/>
          <p:cNvPicPr>
            <a:picLocks noChangeAspect="1" noChangeArrowheads="1"/>
          </p:cNvPicPr>
          <p:nvPr userDrawn="1"/>
        </p:nvPicPr>
        <p:blipFill>
          <a:blip r:embed="rId18">
            <a:extLst>
              <a:ext uri="{28A0092B-C50C-407E-A947-70E740481C1C}">
                <a14:useLocalDpi val="0"/>
              </a:ext>
            </a:extLst>
          </a:blip>
          <a:stretch>
            <a:fillRect/>
          </a:stretch>
        </p:blipFill>
        <p:spPr bwMode="auto">
          <a:xfrm>
            <a:off x="3262313" y="3206750"/>
            <a:ext cx="1477962" cy="112395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id="7177" name="Picture 10" descr="PPECLOGO-eff-5-2"/>
          <p:cNvPicPr>
            <a:picLocks noChangeAspect="1" noChangeArrowheads="1"/>
          </p:cNvPicPr>
          <p:nvPr userDrawn="1"/>
        </p:nvPicPr>
        <p:blipFill>
          <a:blip r:embed="rId19">
            <a:extLst>
              <a:ext uri="{28A0092B-C50C-407E-A947-70E740481C1C}">
                <a14:useLocalDpi val="0"/>
              </a:ext>
            </a:extLst>
          </a:blip>
          <a:stretch>
            <a:fillRect/>
          </a:stretch>
        </p:blipFill>
        <p:spPr bwMode="auto">
          <a:xfrm>
            <a:off x="5353050" y="3446463"/>
            <a:ext cx="1833563" cy="14351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id="7178" name="Picture 11" descr="PPECLOGO-eff-5-4"/>
          <p:cNvPicPr>
            <a:picLocks noChangeAspect="1" noChangeArrowheads="1"/>
          </p:cNvPicPr>
          <p:nvPr userDrawn="1"/>
        </p:nvPicPr>
        <p:blipFill>
          <a:blip r:embed="rId20">
            <a:extLst>
              <a:ext uri="{28A0092B-C50C-407E-A947-70E740481C1C}">
                <a14:useLocalDpi val="0"/>
              </a:ext>
            </a:extLst>
          </a:blip>
          <a:stretch>
            <a:fillRect/>
          </a:stretch>
        </p:blipFill>
        <p:spPr bwMode="auto">
          <a:xfrm>
            <a:off x="9885363" y="2725738"/>
            <a:ext cx="1117600" cy="8509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id="7179" name="Picture 12" descr="PPECLOGO-eff-0-1"/>
          <p:cNvPicPr>
            <a:picLocks noChangeAspect="1" noChangeArrowheads="1"/>
          </p:cNvPicPr>
          <p:nvPr userDrawn="1"/>
        </p:nvPicPr>
        <p:blipFill>
          <a:blip r:embed="rId21">
            <a:extLst>
              <a:ext uri="{28A0092B-C50C-407E-A947-70E740481C1C}">
                <a14:useLocalDpi val="0"/>
              </a:ext>
            </a:extLst>
          </a:blip>
          <a:stretch>
            <a:fillRect/>
          </a:stretch>
        </p:blipFill>
        <p:spPr bwMode="auto">
          <a:xfrm>
            <a:off x="7942263" y="3624263"/>
            <a:ext cx="522287" cy="3937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id="7180" name="Picture 13" descr="PPECLOGO-eff-0-1"/>
          <p:cNvPicPr>
            <a:picLocks noChangeAspect="1" noChangeArrowheads="1"/>
          </p:cNvPicPr>
          <p:nvPr userDrawn="1"/>
        </p:nvPicPr>
        <p:blipFill>
          <a:blip r:embed="rId21">
            <a:extLst>
              <a:ext uri="{28A0092B-C50C-407E-A947-70E740481C1C}">
                <a14:useLocalDpi val="0"/>
              </a:ext>
            </a:extLst>
          </a:blip>
          <a:stretch>
            <a:fillRect/>
          </a:stretch>
        </p:blipFill>
        <p:spPr bwMode="auto">
          <a:xfrm>
            <a:off x="11255375" y="2365375"/>
            <a:ext cx="522288" cy="39211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id="7181" name="Picture 14" descr="PPECLOGO-eff2-1-2"/>
          <p:cNvPicPr>
            <a:picLocks noChangeAspect="1" noChangeArrowheads="1"/>
          </p:cNvPicPr>
          <p:nvPr userDrawn="1"/>
        </p:nvPicPr>
        <p:blipFill>
          <a:blip r:embed="rId22">
            <a:extLst>
              <a:ext uri="{28A0092B-C50C-407E-A947-70E740481C1C}">
                <a14:useLocalDpi val="0"/>
              </a:ext>
            </a:extLst>
          </a:blip>
          <a:stretch>
            <a:fillRect/>
          </a:stretch>
        </p:blipFill>
        <p:spPr bwMode="auto">
          <a:xfrm>
            <a:off x="2054225" y="2795588"/>
            <a:ext cx="1697038" cy="142875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id="7182" name="Picture 15" descr="PPECLOGO-eff2-1-3"/>
          <p:cNvPicPr>
            <a:picLocks noChangeAspect="1" noChangeArrowheads="1"/>
          </p:cNvPicPr>
          <p:nvPr userDrawn="1"/>
        </p:nvPicPr>
        <p:blipFill>
          <a:blip r:embed="rId23">
            <a:extLst>
              <a:ext uri="{28A0092B-C50C-407E-A947-70E740481C1C}">
                <a14:useLocalDpi val="0"/>
              </a:ext>
            </a:extLst>
          </a:blip>
          <a:stretch>
            <a:fillRect/>
          </a:stretch>
        </p:blipFill>
        <p:spPr bwMode="auto">
          <a:xfrm>
            <a:off x="3983038" y="2786063"/>
            <a:ext cx="438150" cy="36512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id="7183" name="Picture 16" descr="PPECLOGO-eff2-1-4"/>
          <p:cNvPicPr>
            <a:picLocks noChangeAspect="1" noChangeArrowheads="1"/>
          </p:cNvPicPr>
          <p:nvPr userDrawn="1"/>
        </p:nvPicPr>
        <p:blipFill>
          <a:blip r:embed="rId24">
            <a:extLst>
              <a:ext uri="{28A0092B-C50C-407E-A947-70E740481C1C}">
                <a14:useLocalDpi val="0"/>
              </a:ext>
            </a:extLst>
          </a:blip>
          <a:stretch>
            <a:fillRect/>
          </a:stretch>
        </p:blipFill>
        <p:spPr bwMode="auto">
          <a:xfrm>
            <a:off x="8520113" y="3325813"/>
            <a:ext cx="703262" cy="58578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id="7184" name="Picture 17" descr="PPECLOGO-eff2-1-3"/>
          <p:cNvPicPr>
            <a:picLocks noChangeAspect="1" noChangeArrowheads="1"/>
          </p:cNvPicPr>
          <p:nvPr userDrawn="1"/>
        </p:nvPicPr>
        <p:blipFill>
          <a:blip r:embed="rId23">
            <a:extLst>
              <a:ext uri="{28A0092B-C50C-407E-A947-70E740481C1C}">
                <a14:useLocalDpi val="0"/>
              </a:ext>
            </a:extLst>
          </a:blip>
          <a:stretch>
            <a:fillRect/>
          </a:stretch>
        </p:blipFill>
        <p:spPr bwMode="auto">
          <a:xfrm>
            <a:off x="9239250" y="2909888"/>
            <a:ext cx="360363" cy="30162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id="7185" name="Picture 18" descr="PPECLOGO-eff2-1-3"/>
          <p:cNvPicPr>
            <a:picLocks noChangeAspect="1" noChangeArrowheads="1"/>
          </p:cNvPicPr>
          <p:nvPr userDrawn="1"/>
        </p:nvPicPr>
        <p:blipFill>
          <a:blip r:embed="rId23">
            <a:extLst>
              <a:ext uri="{28A0092B-C50C-407E-A947-70E740481C1C}">
                <a14:useLocalDpi val="0"/>
              </a:ext>
            </a:extLst>
          </a:blip>
          <a:stretch>
            <a:fillRect/>
          </a:stretch>
        </p:blipFill>
        <p:spPr bwMode="auto">
          <a:xfrm>
            <a:off x="9745663" y="3446463"/>
            <a:ext cx="280987" cy="23653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7186" name="Rectangle 2"/>
          <p:cNvSpPr>
            <a:spLocks noGrp="1" noChangeArrowheads="1"/>
          </p:cNvSpPr>
          <p:nvPr>
            <p:ph type="title"/>
          </p:nvPr>
        </p:nvSpPr>
        <p:spPr bwMode="auto">
          <a:xfrm>
            <a:off x="841375" y="590550"/>
            <a:ext cx="10514013" cy="635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zh-CN" smtClean="0"/>
              <a:t>单击此处编辑母版标题样式</a:t>
            </a:r>
          </a:p>
        </p:txBody>
      </p:sp>
      <p:sp>
        <p:nvSpPr>
          <p:cNvPr id="7187" name="Rectangle 3"/>
          <p:cNvSpPr>
            <a:spLocks noGrp="1" noChangeArrowheads="1"/>
          </p:cNvSpPr>
          <p:nvPr>
            <p:ph type="body" idx="1"/>
          </p:nvPr>
        </p:nvSpPr>
        <p:spPr bwMode="auto">
          <a:xfrm>
            <a:off x="841375" y="1600200"/>
            <a:ext cx="10514013" cy="427672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zh-CN" smtClean="0"/>
              <a:t>单击此处编辑母版文本样式</a:t>
            </a:r>
          </a:p>
          <a:p>
            <a:pPr lvl="1"/>
            <a:r>
              <a:rPr lang="zh-CN" altLang="zh-CN" smtClean="0"/>
              <a:t>第二级</a:t>
            </a:r>
          </a:p>
        </p:txBody>
      </p:sp>
    </p:spTree>
  </p:cSld>
  <p:clrMap bg1="dk2" tx1="lt1" bg2="dk1"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withEffect">
                                  <p:stCondLst>
                                    <p:cond delay="0"/>
                                  </p:stCondLst>
                                  <p:childTnLst>
                                    <p:set>
                                      <p:cBhvr>
                                        <p:cTn id="6" dur="1" fill="hold">
                                          <p:stCondLst>
                                            <p:cond delay="0"/>
                                          </p:stCondLst>
                                        </p:cTn>
                                        <p:tgtEl>
                                          <p:spTgt spid="7176"/>
                                        </p:tgtEl>
                                        <p:attrNameLst>
                                          <p:attrName>style.visibility</p:attrName>
                                        </p:attrNameLst>
                                      </p:cBhvr>
                                      <p:to>
                                        <p:strVal val="visible"/>
                                      </p:to>
                                    </p:set>
                                    <p:animEffect transition="in" filter="fade">
                                      <p:cBhvr>
                                        <p:cTn id="7" dur="500"/>
                                        <p:tgtEl>
                                          <p:spTgt spid="7176"/>
                                        </p:tgtEl>
                                      </p:cBhvr>
                                    </p:animEffect>
                                  </p:childTnLst>
                                </p:cTn>
                              </p:par>
                              <p:par>
                                <p:cTn id="8" presetID="10" presetClass="entr" presetSubtype="0" fill="hold" nodeType="withEffect">
                                  <p:stCondLst>
                                    <p:cond delay="0"/>
                                  </p:stCondLst>
                                  <p:childTnLst>
                                    <p:set>
                                      <p:cBhvr>
                                        <p:cTn id="9" dur="1" fill="hold">
                                          <p:stCondLst>
                                            <p:cond delay="0"/>
                                          </p:stCondLst>
                                        </p:cTn>
                                        <p:tgtEl>
                                          <p:spTgt spid="7173"/>
                                        </p:tgtEl>
                                        <p:attrNameLst>
                                          <p:attrName>style.visibility</p:attrName>
                                        </p:attrNameLst>
                                      </p:cBhvr>
                                      <p:to>
                                        <p:strVal val="visible"/>
                                      </p:to>
                                    </p:set>
                                    <p:animEffect transition="in" filter="fade">
                                      <p:cBhvr>
                                        <p:cTn id="10" dur="500"/>
                                        <p:tgtEl>
                                          <p:spTgt spid="7173"/>
                                        </p:tgtEl>
                                      </p:cBhvr>
                                    </p:animEffect>
                                  </p:childTnLst>
                                </p:cTn>
                              </p:par>
                              <p:par>
                                <p:cTn id="11" presetID="10" presetClass="entr" presetSubtype="0" fill="hold" nodeType="withEffect">
                                  <p:stCondLst>
                                    <p:cond delay="0"/>
                                  </p:stCondLst>
                                  <p:childTnLst>
                                    <p:set>
                                      <p:cBhvr>
                                        <p:cTn id="12" dur="1" fill="hold">
                                          <p:stCondLst>
                                            <p:cond delay="0"/>
                                          </p:stCondLst>
                                        </p:cTn>
                                        <p:tgtEl>
                                          <p:spTgt spid="7172"/>
                                        </p:tgtEl>
                                        <p:attrNameLst>
                                          <p:attrName>style.visibility</p:attrName>
                                        </p:attrNameLst>
                                      </p:cBhvr>
                                      <p:to>
                                        <p:strVal val="visible"/>
                                      </p:to>
                                    </p:set>
                                    <p:animEffect transition="in" filter="fade">
                                      <p:cBhvr>
                                        <p:cTn id="13" dur="500"/>
                                        <p:tgtEl>
                                          <p:spTgt spid="7172"/>
                                        </p:tgtEl>
                                      </p:cBhvr>
                                    </p:animEffect>
                                  </p:childTnLst>
                                </p:cTn>
                              </p:par>
                              <p:par>
                                <p:cTn id="14" presetID="10" presetClass="entr" presetSubtype="0" fill="hold" nodeType="withEffect">
                                  <p:stCondLst>
                                    <p:cond delay="0"/>
                                  </p:stCondLst>
                                  <p:childTnLst>
                                    <p:set>
                                      <p:cBhvr>
                                        <p:cTn id="15" dur="1" fill="hold">
                                          <p:stCondLst>
                                            <p:cond delay="0"/>
                                          </p:stCondLst>
                                        </p:cTn>
                                        <p:tgtEl>
                                          <p:spTgt spid="7170"/>
                                        </p:tgtEl>
                                        <p:attrNameLst>
                                          <p:attrName>style.visibility</p:attrName>
                                        </p:attrNameLst>
                                      </p:cBhvr>
                                      <p:to>
                                        <p:strVal val="visible"/>
                                      </p:to>
                                    </p:set>
                                    <p:animEffect transition="in" filter="fade">
                                      <p:cBhvr>
                                        <p:cTn id="16" dur="500"/>
                                        <p:tgtEl>
                                          <p:spTgt spid="7170"/>
                                        </p:tgtEl>
                                      </p:cBhvr>
                                    </p:animEffect>
                                  </p:childTnLst>
                                </p:cTn>
                              </p:par>
                              <p:par>
                                <p:cTn id="17" presetID="10" presetClass="entr" presetSubtype="0" fill="hold" nodeType="withEffect">
                                  <p:stCondLst>
                                    <p:cond delay="0"/>
                                  </p:stCondLst>
                                  <p:childTnLst>
                                    <p:set>
                                      <p:cBhvr>
                                        <p:cTn id="18" dur="1" fill="hold">
                                          <p:stCondLst>
                                            <p:cond delay="0"/>
                                          </p:stCondLst>
                                        </p:cTn>
                                        <p:tgtEl>
                                          <p:spTgt spid="7175"/>
                                        </p:tgtEl>
                                        <p:attrNameLst>
                                          <p:attrName>style.visibility</p:attrName>
                                        </p:attrNameLst>
                                      </p:cBhvr>
                                      <p:to>
                                        <p:strVal val="visible"/>
                                      </p:to>
                                    </p:set>
                                    <p:animEffect transition="in" filter="fade">
                                      <p:cBhvr>
                                        <p:cTn id="19" dur="500"/>
                                        <p:tgtEl>
                                          <p:spTgt spid="7175"/>
                                        </p:tgtEl>
                                      </p:cBhvr>
                                    </p:animEffect>
                                  </p:childTnLst>
                                </p:cTn>
                              </p:par>
                              <p:par>
                                <p:cTn id="20" presetID="10" presetClass="entr" presetSubtype="0" fill="hold" nodeType="withEffect">
                                  <p:stCondLst>
                                    <p:cond delay="0"/>
                                  </p:stCondLst>
                                  <p:childTnLst>
                                    <p:set>
                                      <p:cBhvr>
                                        <p:cTn id="21" dur="1" fill="hold">
                                          <p:stCondLst>
                                            <p:cond delay="0"/>
                                          </p:stCondLst>
                                        </p:cTn>
                                        <p:tgtEl>
                                          <p:spTgt spid="7177"/>
                                        </p:tgtEl>
                                        <p:attrNameLst>
                                          <p:attrName>style.visibility</p:attrName>
                                        </p:attrNameLst>
                                      </p:cBhvr>
                                      <p:to>
                                        <p:strVal val="visible"/>
                                      </p:to>
                                    </p:set>
                                    <p:animEffect transition="in" filter="fade">
                                      <p:cBhvr>
                                        <p:cTn id="22" dur="500"/>
                                        <p:tgtEl>
                                          <p:spTgt spid="7177"/>
                                        </p:tgtEl>
                                      </p:cBhvr>
                                    </p:animEffect>
                                  </p:childTnLst>
                                </p:cTn>
                              </p:par>
                              <p:par>
                                <p:cTn id="23" presetID="10" presetClass="entr" presetSubtype="0" fill="hold" nodeType="withEffect">
                                  <p:stCondLst>
                                    <p:cond delay="0"/>
                                  </p:stCondLst>
                                  <p:childTnLst>
                                    <p:set>
                                      <p:cBhvr>
                                        <p:cTn id="24" dur="1" fill="hold">
                                          <p:stCondLst>
                                            <p:cond delay="0"/>
                                          </p:stCondLst>
                                        </p:cTn>
                                        <p:tgtEl>
                                          <p:spTgt spid="7179"/>
                                        </p:tgtEl>
                                        <p:attrNameLst>
                                          <p:attrName>style.visibility</p:attrName>
                                        </p:attrNameLst>
                                      </p:cBhvr>
                                      <p:to>
                                        <p:strVal val="visible"/>
                                      </p:to>
                                    </p:set>
                                    <p:animEffect transition="in" filter="fade">
                                      <p:cBhvr>
                                        <p:cTn id="25" dur="500"/>
                                        <p:tgtEl>
                                          <p:spTgt spid="7179"/>
                                        </p:tgtEl>
                                      </p:cBhvr>
                                    </p:animEffect>
                                  </p:childTnLst>
                                </p:cTn>
                              </p:par>
                              <p:par>
                                <p:cTn id="26" presetID="10" presetClass="entr" presetSubtype="0" fill="hold" nodeType="withEffect">
                                  <p:stCondLst>
                                    <p:cond delay="0"/>
                                  </p:stCondLst>
                                  <p:childTnLst>
                                    <p:set>
                                      <p:cBhvr>
                                        <p:cTn id="27" dur="1" fill="hold">
                                          <p:stCondLst>
                                            <p:cond delay="0"/>
                                          </p:stCondLst>
                                        </p:cTn>
                                        <p:tgtEl>
                                          <p:spTgt spid="7171"/>
                                        </p:tgtEl>
                                        <p:attrNameLst>
                                          <p:attrName>style.visibility</p:attrName>
                                        </p:attrNameLst>
                                      </p:cBhvr>
                                      <p:to>
                                        <p:strVal val="visible"/>
                                      </p:to>
                                    </p:set>
                                    <p:animEffect transition="in" filter="fade">
                                      <p:cBhvr>
                                        <p:cTn id="28" dur="500"/>
                                        <p:tgtEl>
                                          <p:spTgt spid="7171"/>
                                        </p:tgtEl>
                                      </p:cBhvr>
                                    </p:animEffect>
                                  </p:childTnLst>
                                </p:cTn>
                              </p:par>
                              <p:par>
                                <p:cTn id="29" presetID="10" presetClass="entr" presetSubtype="0" fill="hold" nodeType="withEffect">
                                  <p:stCondLst>
                                    <p:cond delay="0"/>
                                  </p:stCondLst>
                                  <p:childTnLst>
                                    <p:set>
                                      <p:cBhvr>
                                        <p:cTn id="30" dur="1" fill="hold">
                                          <p:stCondLst>
                                            <p:cond delay="0"/>
                                          </p:stCondLst>
                                        </p:cTn>
                                        <p:tgtEl>
                                          <p:spTgt spid="7178"/>
                                        </p:tgtEl>
                                        <p:attrNameLst>
                                          <p:attrName>style.visibility</p:attrName>
                                        </p:attrNameLst>
                                      </p:cBhvr>
                                      <p:to>
                                        <p:strVal val="visible"/>
                                      </p:to>
                                    </p:set>
                                    <p:animEffect transition="in" filter="fade">
                                      <p:cBhvr>
                                        <p:cTn id="31" dur="500"/>
                                        <p:tgtEl>
                                          <p:spTgt spid="7178"/>
                                        </p:tgtEl>
                                      </p:cBhvr>
                                    </p:animEffect>
                                  </p:childTnLst>
                                </p:cTn>
                              </p:par>
                              <p:par>
                                <p:cTn id="32" presetID="10" presetClass="entr" presetSubtype="0" fill="hold" nodeType="withEffect">
                                  <p:stCondLst>
                                    <p:cond delay="0"/>
                                  </p:stCondLst>
                                  <p:childTnLst>
                                    <p:set>
                                      <p:cBhvr>
                                        <p:cTn id="33" dur="1" fill="hold">
                                          <p:stCondLst>
                                            <p:cond delay="0"/>
                                          </p:stCondLst>
                                        </p:cTn>
                                        <p:tgtEl>
                                          <p:spTgt spid="7174"/>
                                        </p:tgtEl>
                                        <p:attrNameLst>
                                          <p:attrName>style.visibility</p:attrName>
                                        </p:attrNameLst>
                                      </p:cBhvr>
                                      <p:to>
                                        <p:strVal val="visible"/>
                                      </p:to>
                                    </p:set>
                                    <p:animEffect transition="in" filter="fade">
                                      <p:cBhvr>
                                        <p:cTn id="34" dur="500"/>
                                        <p:tgtEl>
                                          <p:spTgt spid="7174"/>
                                        </p:tgtEl>
                                      </p:cBhvr>
                                    </p:animEffect>
                                  </p:childTnLst>
                                </p:cTn>
                              </p:par>
                              <p:par>
                                <p:cTn id="35" presetID="10" presetClass="entr" presetSubtype="0" fill="hold" nodeType="withEffect">
                                  <p:stCondLst>
                                    <p:cond delay="0"/>
                                  </p:stCondLst>
                                  <p:childTnLst>
                                    <p:set>
                                      <p:cBhvr>
                                        <p:cTn id="36" dur="1" fill="hold">
                                          <p:stCondLst>
                                            <p:cond delay="0"/>
                                          </p:stCondLst>
                                        </p:cTn>
                                        <p:tgtEl>
                                          <p:spTgt spid="7180"/>
                                        </p:tgtEl>
                                        <p:attrNameLst>
                                          <p:attrName>style.visibility</p:attrName>
                                        </p:attrNameLst>
                                      </p:cBhvr>
                                      <p:to>
                                        <p:strVal val="visible"/>
                                      </p:to>
                                    </p:set>
                                    <p:animEffect transition="in" filter="fade">
                                      <p:cBhvr>
                                        <p:cTn id="37" dur="500"/>
                                        <p:tgtEl>
                                          <p:spTgt spid="7180"/>
                                        </p:tgtEl>
                                      </p:cBhvr>
                                    </p:animEffect>
                                  </p:childTnLst>
                                </p:cTn>
                              </p:par>
                              <p:par>
                                <p:cTn id="38" presetID="35" presetClass="path" presetSubtype="0" fill="hold" nodeType="withEffect">
                                  <p:stCondLst>
                                    <p:cond delay="0"/>
                                  </p:stCondLst>
                                  <p:childTnLst>
                                    <p:animMotion origin="layout" path="M 0 0 L -0.25 0 E" pathEditMode="relative" rAng="0" ptsTypes="">
                                      <p:cBhvr>
                                        <p:cTn id="39" dur="3000" fill="hold"/>
                                        <p:tgtEl>
                                          <p:spTgt spid="7178"/>
                                        </p:tgtEl>
                                        <p:attrNameLst>
                                          <p:attrName>ppt_x,ppt_y</p:attrName>
                                        </p:attrNameLst>
                                      </p:cBhvr>
                                      <p:rCtr x="0" y="0"/>
                                    </p:animMotion>
                                  </p:childTnLst>
                                </p:cTn>
                              </p:par>
                              <p:par>
                                <p:cTn id="40" presetID="35" presetClass="path" presetSubtype="0" fill="hold" nodeType="withEffect">
                                  <p:stCondLst>
                                    <p:cond delay="0"/>
                                  </p:stCondLst>
                                  <p:childTnLst>
                                    <p:animMotion origin="layout" path="M 4.16667E-06 3.33333E-06 L -0.31632 3.33333E-06" pathEditMode="relative" rAng="0" ptsTypes="AA">
                                      <p:cBhvr>
                                        <p:cTn id="41" dur="3000" fill="hold"/>
                                        <p:tgtEl>
                                          <p:spTgt spid="7171"/>
                                        </p:tgtEl>
                                        <p:attrNameLst>
                                          <p:attrName>ppt_x,ppt_y</p:attrName>
                                        </p:attrNameLst>
                                      </p:cBhvr>
                                      <p:rCtr x="-15600" y="0"/>
                                    </p:animMotion>
                                  </p:childTnLst>
                                </p:cTn>
                              </p:par>
                              <p:par>
                                <p:cTn id="42" presetID="35" presetClass="path" presetSubtype="0" fill="hold" nodeType="withEffect">
                                  <p:stCondLst>
                                    <p:cond delay="0"/>
                                  </p:stCondLst>
                                  <p:childTnLst>
                                    <p:animMotion origin="layout" path="M 0.00504 -1.85185E-06 L -0.46684 -1.85185E-06" pathEditMode="relative" rAng="0" ptsTypes="AA">
                                      <p:cBhvr>
                                        <p:cTn id="43" dur="3000" fill="hold"/>
                                        <p:tgtEl>
                                          <p:spTgt spid="7174"/>
                                        </p:tgtEl>
                                        <p:attrNameLst>
                                          <p:attrName>ppt_x,ppt_y</p:attrName>
                                        </p:attrNameLst>
                                      </p:cBhvr>
                                      <p:rCtr x="-23400" y="0"/>
                                    </p:animMotion>
                                  </p:childTnLst>
                                </p:cTn>
                              </p:par>
                              <p:par>
                                <p:cTn id="44" presetID="35" presetClass="path" presetSubtype="0" fill="hold" nodeType="withEffect">
                                  <p:stCondLst>
                                    <p:cond delay="0"/>
                                  </p:stCondLst>
                                  <p:childTnLst>
                                    <p:animMotion origin="layout" path="M -3.05556E-06 1.11111E-06 L -0.19531 1.11111E-06" pathEditMode="relative" rAng="0" ptsTypes="AA">
                                      <p:cBhvr>
                                        <p:cTn id="45" dur="3000" fill="hold"/>
                                        <p:tgtEl>
                                          <p:spTgt spid="7175"/>
                                        </p:tgtEl>
                                        <p:attrNameLst>
                                          <p:attrName>ppt_x,ppt_y</p:attrName>
                                        </p:attrNameLst>
                                      </p:cBhvr>
                                      <p:rCtr x="-9600" y="0"/>
                                    </p:animMotion>
                                  </p:childTnLst>
                                </p:cTn>
                              </p:par>
                              <p:par>
                                <p:cTn id="46" presetID="35" presetClass="path" presetSubtype="0" fill="hold" nodeType="withEffect">
                                  <p:stCondLst>
                                    <p:cond delay="0"/>
                                  </p:stCondLst>
                                  <p:childTnLst>
                                    <p:animMotion origin="layout" path="M 5.55556E-07 2.59259E-06 L -0.43594 2.59259E-06" pathEditMode="relative" rAng="0" ptsTypes="AA">
                                      <p:cBhvr>
                                        <p:cTn id="47" dur="3000" fill="hold"/>
                                        <p:tgtEl>
                                          <p:spTgt spid="7173"/>
                                        </p:tgtEl>
                                        <p:attrNameLst>
                                          <p:attrName>ppt_x,ppt_y</p:attrName>
                                        </p:attrNameLst>
                                      </p:cBhvr>
                                      <p:rCtr x="-21600" y="0"/>
                                    </p:animMotion>
                                  </p:childTnLst>
                                </p:cTn>
                              </p:par>
                              <p:par>
                                <p:cTn id="48" presetID="35" presetClass="path" presetSubtype="0" fill="hold" nodeType="withEffect">
                                  <p:stCondLst>
                                    <p:cond delay="0"/>
                                  </p:stCondLst>
                                  <p:childTnLst>
                                    <p:animMotion origin="layout" path="M 3.05556E-06 -1.85185E-06 L -0.33577 -1.85185E-06" pathEditMode="relative" rAng="0" ptsTypes="AA">
                                      <p:cBhvr>
                                        <p:cTn id="49" dur="3000" fill="hold"/>
                                        <p:tgtEl>
                                          <p:spTgt spid="7170"/>
                                        </p:tgtEl>
                                        <p:attrNameLst>
                                          <p:attrName>ppt_x,ppt_y</p:attrName>
                                        </p:attrNameLst>
                                      </p:cBhvr>
                                      <p:rCtr x="-16600" y="0"/>
                                    </p:animMotion>
                                  </p:childTnLst>
                                </p:cTn>
                              </p:par>
                              <p:par>
                                <p:cTn id="50" presetID="35" presetClass="path" presetSubtype="0" fill="hold" nodeType="withEffect">
                                  <p:stCondLst>
                                    <p:cond delay="0"/>
                                  </p:stCondLst>
                                  <p:childTnLst>
                                    <p:animMotion origin="layout" path="M 1.66667E-06 -1.85185E-06 L -0.57188 -1.85185E-06" pathEditMode="relative" rAng="0" ptsTypes="AA">
                                      <p:cBhvr>
                                        <p:cTn id="51" dur="3000" fill="hold"/>
                                        <p:tgtEl>
                                          <p:spTgt spid="7179"/>
                                        </p:tgtEl>
                                        <p:attrNameLst>
                                          <p:attrName>ppt_x,ppt_y</p:attrName>
                                        </p:attrNameLst>
                                      </p:cBhvr>
                                      <p:rCtr x="-28400" y="0"/>
                                    </p:animMotion>
                                  </p:childTnLst>
                                </p:cTn>
                              </p:par>
                              <p:par>
                                <p:cTn id="52" presetID="35" presetClass="path" presetSubtype="0" fill="hold" nodeType="withEffect">
                                  <p:stCondLst>
                                    <p:cond delay="0"/>
                                  </p:stCondLst>
                                  <p:childTnLst>
                                    <p:animMotion origin="layout" path="M 1.66667E-06 -1.85185E-06 L -0.57188 -1.85185E-06" pathEditMode="relative" rAng="0" ptsTypes="AA">
                                      <p:cBhvr>
                                        <p:cTn id="53" dur="3000" fill="hold"/>
                                        <p:tgtEl>
                                          <p:spTgt spid="7180"/>
                                        </p:tgtEl>
                                        <p:attrNameLst>
                                          <p:attrName>ppt_x,ppt_y</p:attrName>
                                        </p:attrNameLst>
                                      </p:cBhvr>
                                      <p:rCtr x="-28400" y="0"/>
                                    </p:animMotion>
                                  </p:childTnLst>
                                </p:cTn>
                              </p:par>
                              <p:par>
                                <p:cTn id="54" presetID="63" presetClass="path" presetSubtype="0" fill="hold" nodeType="withEffect">
                                  <p:stCondLst>
                                    <p:cond delay="0"/>
                                  </p:stCondLst>
                                  <p:childTnLst>
                                    <p:animMotion origin="layout" path="M 5.55556E-07 2.59259E-06 L 0.43906 2.59259E-06" pathEditMode="relative" rAng="0" ptsTypes="AA">
                                      <p:cBhvr>
                                        <p:cTn id="55" dur="3000" fill="hold"/>
                                        <p:tgtEl>
                                          <p:spTgt spid="7177"/>
                                        </p:tgtEl>
                                        <p:attrNameLst>
                                          <p:attrName>ppt_x,ppt_y</p:attrName>
                                        </p:attrNameLst>
                                      </p:cBhvr>
                                      <p:rCtr x="21900" y="0"/>
                                    </p:animMotion>
                                  </p:childTnLst>
                                </p:cTn>
                              </p:par>
                              <p:par>
                                <p:cTn id="56" presetID="63" presetClass="path" presetSubtype="0" fill="hold" nodeType="withEffect">
                                  <p:stCondLst>
                                    <p:cond delay="0"/>
                                  </p:stCondLst>
                                  <p:childTnLst>
                                    <p:animMotion origin="layout" path="M -1.38889E-06 2.96296E-06 L 0.62813 2.96296E-06" pathEditMode="relative" rAng="0" ptsTypes="AA">
                                      <p:cBhvr>
                                        <p:cTn id="57" dur="3000" fill="hold"/>
                                        <p:tgtEl>
                                          <p:spTgt spid="7176"/>
                                        </p:tgtEl>
                                        <p:attrNameLst>
                                          <p:attrName>ppt_x,ppt_y</p:attrName>
                                        </p:attrNameLst>
                                      </p:cBhvr>
                                      <p:rCtr x="31400" y="0"/>
                                    </p:animMotion>
                                  </p:childTnLst>
                                </p:cTn>
                              </p:par>
                              <p:par>
                                <p:cTn id="58" presetID="63" presetClass="path" presetSubtype="0" fill="hold" nodeType="withEffect">
                                  <p:stCondLst>
                                    <p:cond delay="0"/>
                                  </p:stCondLst>
                                  <p:childTnLst>
                                    <p:animMotion origin="layout" path="M 2.77778E-06 -2.96296E-06 L 0.42465 -2.96296E-06" pathEditMode="relative" rAng="0" ptsTypes="AA">
                                      <p:cBhvr>
                                        <p:cTn id="59" dur="3000" fill="hold"/>
                                        <p:tgtEl>
                                          <p:spTgt spid="7172"/>
                                        </p:tgtEl>
                                        <p:attrNameLst>
                                          <p:attrName>ppt_x,ppt_y</p:attrName>
                                        </p:attrNameLst>
                                      </p:cBhvr>
                                      <p:rCtr x="21200" y="0"/>
                                    </p:animMotion>
                                  </p:childTnLst>
                                </p:cTn>
                              </p:par>
                              <p:par>
                                <p:cTn id="60" presetID="10" presetClass="exit" presetSubtype="0" fill="hold" nodeType="withEffect">
                                  <p:stCondLst>
                                    <p:cond delay="2500"/>
                                  </p:stCondLst>
                                  <p:childTnLst>
                                    <p:animEffect transition="out" filter="fade">
                                      <p:cBhvr>
                                        <p:cTn id="61" dur="500"/>
                                        <p:tgtEl>
                                          <p:spTgt spid="7176"/>
                                        </p:tgtEl>
                                      </p:cBhvr>
                                    </p:animEffect>
                                    <p:set>
                                      <p:cBhvr>
                                        <p:cTn id="62" dur="1" fill="hold">
                                          <p:stCondLst>
                                            <p:cond delay="499"/>
                                          </p:stCondLst>
                                        </p:cTn>
                                        <p:tgtEl>
                                          <p:spTgt spid="7176"/>
                                        </p:tgtEl>
                                        <p:attrNameLst>
                                          <p:attrName>style.visibility</p:attrName>
                                        </p:attrNameLst>
                                      </p:cBhvr>
                                      <p:to>
                                        <p:strVal val="hidden"/>
                                      </p:to>
                                    </p:set>
                                  </p:childTnLst>
                                </p:cTn>
                              </p:par>
                              <p:par>
                                <p:cTn id="63" presetID="10" presetClass="exit" presetSubtype="0" fill="hold" nodeType="withEffect">
                                  <p:stCondLst>
                                    <p:cond delay="2500"/>
                                  </p:stCondLst>
                                  <p:childTnLst>
                                    <p:animEffect transition="out" filter="fade">
                                      <p:cBhvr>
                                        <p:cTn id="64" dur="500"/>
                                        <p:tgtEl>
                                          <p:spTgt spid="7177"/>
                                        </p:tgtEl>
                                      </p:cBhvr>
                                    </p:animEffect>
                                    <p:set>
                                      <p:cBhvr>
                                        <p:cTn id="65" dur="1" fill="hold">
                                          <p:stCondLst>
                                            <p:cond delay="499"/>
                                          </p:stCondLst>
                                        </p:cTn>
                                        <p:tgtEl>
                                          <p:spTgt spid="7177"/>
                                        </p:tgtEl>
                                        <p:attrNameLst>
                                          <p:attrName>style.visibility</p:attrName>
                                        </p:attrNameLst>
                                      </p:cBhvr>
                                      <p:to>
                                        <p:strVal val="hidden"/>
                                      </p:to>
                                    </p:set>
                                  </p:childTnLst>
                                </p:cTn>
                              </p:par>
                              <p:par>
                                <p:cTn id="66" presetID="10" presetClass="exit" presetSubtype="0" fill="hold" nodeType="withEffect">
                                  <p:stCondLst>
                                    <p:cond delay="2500"/>
                                  </p:stCondLst>
                                  <p:childTnLst>
                                    <p:animEffect transition="out" filter="fade">
                                      <p:cBhvr>
                                        <p:cTn id="67" dur="500"/>
                                        <p:tgtEl>
                                          <p:spTgt spid="7179"/>
                                        </p:tgtEl>
                                      </p:cBhvr>
                                    </p:animEffect>
                                    <p:set>
                                      <p:cBhvr>
                                        <p:cTn id="68" dur="1" fill="hold">
                                          <p:stCondLst>
                                            <p:cond delay="499"/>
                                          </p:stCondLst>
                                        </p:cTn>
                                        <p:tgtEl>
                                          <p:spTgt spid="7179"/>
                                        </p:tgtEl>
                                        <p:attrNameLst>
                                          <p:attrName>style.visibility</p:attrName>
                                        </p:attrNameLst>
                                      </p:cBhvr>
                                      <p:to>
                                        <p:strVal val="hidden"/>
                                      </p:to>
                                    </p:set>
                                  </p:childTnLst>
                                </p:cTn>
                              </p:par>
                              <p:par>
                                <p:cTn id="69" presetID="10" presetClass="exit" presetSubtype="0" fill="hold" nodeType="withEffect">
                                  <p:stCondLst>
                                    <p:cond delay="2500"/>
                                  </p:stCondLst>
                                  <p:childTnLst>
                                    <p:animEffect transition="out" filter="fade">
                                      <p:cBhvr>
                                        <p:cTn id="70" dur="500"/>
                                        <p:tgtEl>
                                          <p:spTgt spid="7173"/>
                                        </p:tgtEl>
                                      </p:cBhvr>
                                    </p:animEffect>
                                    <p:set>
                                      <p:cBhvr>
                                        <p:cTn id="71" dur="1" fill="hold">
                                          <p:stCondLst>
                                            <p:cond delay="499"/>
                                          </p:stCondLst>
                                        </p:cTn>
                                        <p:tgtEl>
                                          <p:spTgt spid="7173"/>
                                        </p:tgtEl>
                                        <p:attrNameLst>
                                          <p:attrName>style.visibility</p:attrName>
                                        </p:attrNameLst>
                                      </p:cBhvr>
                                      <p:to>
                                        <p:strVal val="hidden"/>
                                      </p:to>
                                    </p:set>
                                  </p:childTnLst>
                                </p:cTn>
                              </p:par>
                              <p:par>
                                <p:cTn id="72" presetID="10" presetClass="exit" presetSubtype="0" fill="hold" nodeType="withEffect">
                                  <p:stCondLst>
                                    <p:cond delay="2500"/>
                                  </p:stCondLst>
                                  <p:childTnLst>
                                    <p:animEffect transition="out" filter="fade">
                                      <p:cBhvr>
                                        <p:cTn id="73" dur="500"/>
                                        <p:tgtEl>
                                          <p:spTgt spid="7175"/>
                                        </p:tgtEl>
                                      </p:cBhvr>
                                    </p:animEffect>
                                    <p:set>
                                      <p:cBhvr>
                                        <p:cTn id="74" dur="1" fill="hold">
                                          <p:stCondLst>
                                            <p:cond delay="499"/>
                                          </p:stCondLst>
                                        </p:cTn>
                                        <p:tgtEl>
                                          <p:spTgt spid="7175"/>
                                        </p:tgtEl>
                                        <p:attrNameLst>
                                          <p:attrName>style.visibility</p:attrName>
                                        </p:attrNameLst>
                                      </p:cBhvr>
                                      <p:to>
                                        <p:strVal val="hidden"/>
                                      </p:to>
                                    </p:set>
                                  </p:childTnLst>
                                </p:cTn>
                              </p:par>
                              <p:par>
                                <p:cTn id="75" presetID="10" presetClass="exit" presetSubtype="0" fill="hold" nodeType="withEffect">
                                  <p:stCondLst>
                                    <p:cond delay="2500"/>
                                  </p:stCondLst>
                                  <p:childTnLst>
                                    <p:animEffect transition="out" filter="fade">
                                      <p:cBhvr>
                                        <p:cTn id="76" dur="500"/>
                                        <p:tgtEl>
                                          <p:spTgt spid="7171"/>
                                        </p:tgtEl>
                                      </p:cBhvr>
                                    </p:animEffect>
                                    <p:set>
                                      <p:cBhvr>
                                        <p:cTn id="77" dur="1" fill="hold">
                                          <p:stCondLst>
                                            <p:cond delay="499"/>
                                          </p:stCondLst>
                                        </p:cTn>
                                        <p:tgtEl>
                                          <p:spTgt spid="7171"/>
                                        </p:tgtEl>
                                        <p:attrNameLst>
                                          <p:attrName>style.visibility</p:attrName>
                                        </p:attrNameLst>
                                      </p:cBhvr>
                                      <p:to>
                                        <p:strVal val="hidden"/>
                                      </p:to>
                                    </p:set>
                                  </p:childTnLst>
                                </p:cTn>
                              </p:par>
                              <p:par>
                                <p:cTn id="78" presetID="10" presetClass="exit" presetSubtype="0" fill="hold" nodeType="withEffect">
                                  <p:stCondLst>
                                    <p:cond delay="2500"/>
                                  </p:stCondLst>
                                  <p:childTnLst>
                                    <p:animEffect transition="out" filter="fade">
                                      <p:cBhvr>
                                        <p:cTn id="79" dur="500"/>
                                        <p:tgtEl>
                                          <p:spTgt spid="7178"/>
                                        </p:tgtEl>
                                      </p:cBhvr>
                                    </p:animEffect>
                                    <p:set>
                                      <p:cBhvr>
                                        <p:cTn id="80" dur="1" fill="hold">
                                          <p:stCondLst>
                                            <p:cond delay="499"/>
                                          </p:stCondLst>
                                        </p:cTn>
                                        <p:tgtEl>
                                          <p:spTgt spid="7178"/>
                                        </p:tgtEl>
                                        <p:attrNameLst>
                                          <p:attrName>style.visibility</p:attrName>
                                        </p:attrNameLst>
                                      </p:cBhvr>
                                      <p:to>
                                        <p:strVal val="hidden"/>
                                      </p:to>
                                    </p:set>
                                  </p:childTnLst>
                                </p:cTn>
                              </p:par>
                              <p:par>
                                <p:cTn id="81" presetID="10" presetClass="exit" presetSubtype="0" fill="hold" nodeType="withEffect">
                                  <p:stCondLst>
                                    <p:cond delay="2500"/>
                                  </p:stCondLst>
                                  <p:childTnLst>
                                    <p:animEffect transition="out" filter="fade">
                                      <p:cBhvr>
                                        <p:cTn id="82" dur="500"/>
                                        <p:tgtEl>
                                          <p:spTgt spid="7180"/>
                                        </p:tgtEl>
                                      </p:cBhvr>
                                    </p:animEffect>
                                    <p:set>
                                      <p:cBhvr>
                                        <p:cTn id="83" dur="1" fill="hold">
                                          <p:stCondLst>
                                            <p:cond delay="499"/>
                                          </p:stCondLst>
                                        </p:cTn>
                                        <p:tgtEl>
                                          <p:spTgt spid="7180"/>
                                        </p:tgtEl>
                                        <p:attrNameLst>
                                          <p:attrName>style.visibility</p:attrName>
                                        </p:attrNameLst>
                                      </p:cBhvr>
                                      <p:to>
                                        <p:strVal val="hidden"/>
                                      </p:to>
                                    </p:set>
                                  </p:childTnLst>
                                </p:cTn>
                              </p:par>
                              <p:par>
                                <p:cTn id="84" presetID="10" presetClass="exit" presetSubtype="0" fill="hold" nodeType="withEffect">
                                  <p:stCondLst>
                                    <p:cond delay="2500"/>
                                  </p:stCondLst>
                                  <p:childTnLst>
                                    <p:animEffect transition="out" filter="fade">
                                      <p:cBhvr>
                                        <p:cTn id="85" dur="500"/>
                                        <p:tgtEl>
                                          <p:spTgt spid="7172"/>
                                        </p:tgtEl>
                                      </p:cBhvr>
                                    </p:animEffect>
                                    <p:set>
                                      <p:cBhvr>
                                        <p:cTn id="86" dur="1" fill="hold">
                                          <p:stCondLst>
                                            <p:cond delay="499"/>
                                          </p:stCondLst>
                                        </p:cTn>
                                        <p:tgtEl>
                                          <p:spTgt spid="7172"/>
                                        </p:tgtEl>
                                        <p:attrNameLst>
                                          <p:attrName>style.visibility</p:attrName>
                                        </p:attrNameLst>
                                      </p:cBhvr>
                                      <p:to>
                                        <p:strVal val="hidden"/>
                                      </p:to>
                                    </p:set>
                                  </p:childTnLst>
                                </p:cTn>
                              </p:par>
                              <p:par>
                                <p:cTn id="87" presetID="10" presetClass="exit" presetSubtype="0" fill="hold" nodeType="withEffect">
                                  <p:stCondLst>
                                    <p:cond delay="2500"/>
                                  </p:stCondLst>
                                  <p:childTnLst>
                                    <p:animEffect transition="out" filter="fade">
                                      <p:cBhvr>
                                        <p:cTn id="88" dur="500"/>
                                        <p:tgtEl>
                                          <p:spTgt spid="7170"/>
                                        </p:tgtEl>
                                      </p:cBhvr>
                                    </p:animEffect>
                                    <p:set>
                                      <p:cBhvr>
                                        <p:cTn id="89" dur="1" fill="hold">
                                          <p:stCondLst>
                                            <p:cond delay="499"/>
                                          </p:stCondLst>
                                        </p:cTn>
                                        <p:tgtEl>
                                          <p:spTgt spid="7170"/>
                                        </p:tgtEl>
                                        <p:attrNameLst>
                                          <p:attrName>style.visibility</p:attrName>
                                        </p:attrNameLst>
                                      </p:cBhvr>
                                      <p:to>
                                        <p:strVal val="hidden"/>
                                      </p:to>
                                    </p:set>
                                  </p:childTnLst>
                                </p:cTn>
                              </p:par>
                              <p:par>
                                <p:cTn id="90" presetID="10" presetClass="exit" presetSubtype="0" fill="hold" nodeType="withEffect">
                                  <p:stCondLst>
                                    <p:cond delay="2500"/>
                                  </p:stCondLst>
                                  <p:childTnLst>
                                    <p:animEffect transition="out" filter="fade">
                                      <p:cBhvr>
                                        <p:cTn id="91" dur="500"/>
                                        <p:tgtEl>
                                          <p:spTgt spid="7174"/>
                                        </p:tgtEl>
                                      </p:cBhvr>
                                    </p:animEffect>
                                    <p:set>
                                      <p:cBhvr>
                                        <p:cTn id="92" dur="1" fill="hold">
                                          <p:stCondLst>
                                            <p:cond delay="499"/>
                                          </p:stCondLst>
                                        </p:cTn>
                                        <p:tgtEl>
                                          <p:spTgt spid="7174"/>
                                        </p:tgtEl>
                                        <p:attrNameLst>
                                          <p:attrName>style.visibility</p:attrName>
                                        </p:attrNameLst>
                                      </p:cBhvr>
                                      <p:to>
                                        <p:strVal val="hidden"/>
                                      </p:to>
                                    </p:set>
                                  </p:childTnLst>
                                </p:cTn>
                              </p:par>
                              <p:par>
                                <p:cTn id="93" presetID="10" presetClass="entr" presetSubtype="0" fill="hold" nodeType="withEffect">
                                  <p:stCondLst>
                                    <p:cond delay="0"/>
                                  </p:stCondLst>
                                  <p:childTnLst>
                                    <p:set>
                                      <p:cBhvr>
                                        <p:cTn id="94" dur="1" fill="hold">
                                          <p:stCondLst>
                                            <p:cond delay="0"/>
                                          </p:stCondLst>
                                        </p:cTn>
                                        <p:tgtEl>
                                          <p:spTgt spid="7181"/>
                                        </p:tgtEl>
                                        <p:attrNameLst>
                                          <p:attrName>style.visibility</p:attrName>
                                        </p:attrNameLst>
                                      </p:cBhvr>
                                      <p:to>
                                        <p:strVal val="visible"/>
                                      </p:to>
                                    </p:set>
                                    <p:animEffect transition="in" filter="fade">
                                      <p:cBhvr>
                                        <p:cTn id="95" dur="100"/>
                                        <p:tgtEl>
                                          <p:spTgt spid="7181"/>
                                        </p:tgtEl>
                                      </p:cBhvr>
                                    </p:animEffect>
                                  </p:childTnLst>
                                </p:cTn>
                              </p:par>
                              <p:par>
                                <p:cTn id="96" presetID="10" presetClass="entr" presetSubtype="0" fill="hold" nodeType="withEffect">
                                  <p:stCondLst>
                                    <p:cond delay="600"/>
                                  </p:stCondLst>
                                  <p:childTnLst>
                                    <p:set>
                                      <p:cBhvr>
                                        <p:cTn id="97" dur="1" fill="hold">
                                          <p:stCondLst>
                                            <p:cond delay="0"/>
                                          </p:stCondLst>
                                        </p:cTn>
                                        <p:tgtEl>
                                          <p:spTgt spid="7182"/>
                                        </p:tgtEl>
                                        <p:attrNameLst>
                                          <p:attrName>style.visibility</p:attrName>
                                        </p:attrNameLst>
                                      </p:cBhvr>
                                      <p:to>
                                        <p:strVal val="visible"/>
                                      </p:to>
                                    </p:set>
                                    <p:animEffect transition="in" filter="fade">
                                      <p:cBhvr>
                                        <p:cTn id="98" dur="100"/>
                                        <p:tgtEl>
                                          <p:spTgt spid="7182"/>
                                        </p:tgtEl>
                                      </p:cBhvr>
                                    </p:animEffect>
                                  </p:childTnLst>
                                </p:cTn>
                              </p:par>
                              <p:par>
                                <p:cTn id="99" presetID="10" presetClass="entr" presetSubtype="0" fill="hold" nodeType="withEffect">
                                  <p:stCondLst>
                                    <p:cond delay="200"/>
                                  </p:stCondLst>
                                  <p:childTnLst>
                                    <p:set>
                                      <p:cBhvr>
                                        <p:cTn id="100" dur="1" fill="hold">
                                          <p:stCondLst>
                                            <p:cond delay="0"/>
                                          </p:stCondLst>
                                        </p:cTn>
                                        <p:tgtEl>
                                          <p:spTgt spid="7183"/>
                                        </p:tgtEl>
                                        <p:attrNameLst>
                                          <p:attrName>style.visibility</p:attrName>
                                        </p:attrNameLst>
                                      </p:cBhvr>
                                      <p:to>
                                        <p:strVal val="visible"/>
                                      </p:to>
                                    </p:set>
                                    <p:animEffect transition="in" filter="fade">
                                      <p:cBhvr>
                                        <p:cTn id="101" dur="100"/>
                                        <p:tgtEl>
                                          <p:spTgt spid="7183"/>
                                        </p:tgtEl>
                                      </p:cBhvr>
                                    </p:animEffect>
                                  </p:childTnLst>
                                </p:cTn>
                              </p:par>
                              <p:par>
                                <p:cTn id="102" presetID="10" presetClass="entr" presetSubtype="0" fill="hold" nodeType="withEffect">
                                  <p:stCondLst>
                                    <p:cond delay="1800"/>
                                  </p:stCondLst>
                                  <p:childTnLst>
                                    <p:set>
                                      <p:cBhvr>
                                        <p:cTn id="103" dur="1" fill="hold">
                                          <p:stCondLst>
                                            <p:cond delay="0"/>
                                          </p:stCondLst>
                                        </p:cTn>
                                        <p:tgtEl>
                                          <p:spTgt spid="7184"/>
                                        </p:tgtEl>
                                        <p:attrNameLst>
                                          <p:attrName>style.visibility</p:attrName>
                                        </p:attrNameLst>
                                      </p:cBhvr>
                                      <p:to>
                                        <p:strVal val="visible"/>
                                      </p:to>
                                    </p:set>
                                    <p:animEffect transition="in" filter="fade">
                                      <p:cBhvr>
                                        <p:cTn id="104" dur="100"/>
                                        <p:tgtEl>
                                          <p:spTgt spid="7184"/>
                                        </p:tgtEl>
                                      </p:cBhvr>
                                    </p:animEffect>
                                  </p:childTnLst>
                                </p:cTn>
                              </p:par>
                              <p:par>
                                <p:cTn id="105" presetID="10" presetClass="entr" presetSubtype="0" fill="hold" nodeType="withEffect">
                                  <p:stCondLst>
                                    <p:cond delay="2200"/>
                                  </p:stCondLst>
                                  <p:childTnLst>
                                    <p:set>
                                      <p:cBhvr>
                                        <p:cTn id="106" dur="1" fill="hold">
                                          <p:stCondLst>
                                            <p:cond delay="0"/>
                                          </p:stCondLst>
                                        </p:cTn>
                                        <p:tgtEl>
                                          <p:spTgt spid="7185"/>
                                        </p:tgtEl>
                                        <p:attrNameLst>
                                          <p:attrName>style.visibility</p:attrName>
                                        </p:attrNameLst>
                                      </p:cBhvr>
                                      <p:to>
                                        <p:strVal val="visible"/>
                                      </p:to>
                                    </p:set>
                                    <p:animEffect transition="in" filter="fade">
                                      <p:cBhvr>
                                        <p:cTn id="107" dur="100"/>
                                        <p:tgtEl>
                                          <p:spTgt spid="7185"/>
                                        </p:tgtEl>
                                      </p:cBhvr>
                                    </p:animEffect>
                                  </p:childTnLst>
                                </p:cTn>
                              </p:par>
                              <p:par>
                                <p:cTn id="108" presetID="53" presetClass="exit" presetSubtype="0" fill="hold" nodeType="withEffect">
                                  <p:stCondLst>
                                    <p:cond delay="100"/>
                                  </p:stCondLst>
                                  <p:childTnLst>
                                    <p:anim calcmode="lin" valueType="num">
                                      <p:cBhvr>
                                        <p:cTn id="109" dur="1000"/>
                                        <p:tgtEl>
                                          <p:spTgt spid="7181"/>
                                        </p:tgtEl>
                                        <p:attrNameLst>
                                          <p:attrName>ppt_w</p:attrName>
                                        </p:attrNameLst>
                                      </p:cBhvr>
                                      <p:tavLst>
                                        <p:tav tm="0">
                                          <p:val>
                                            <p:strVal val="ppt_w"/>
                                          </p:val>
                                        </p:tav>
                                        <p:tav tm="100000">
                                          <p:val>
                                            <p:fltVal val="0"/>
                                          </p:val>
                                        </p:tav>
                                      </p:tavLst>
                                    </p:anim>
                                    <p:anim calcmode="lin" valueType="num">
                                      <p:cBhvr>
                                        <p:cTn id="110" dur="1000"/>
                                        <p:tgtEl>
                                          <p:spTgt spid="7181"/>
                                        </p:tgtEl>
                                        <p:attrNameLst>
                                          <p:attrName>ppt_h</p:attrName>
                                        </p:attrNameLst>
                                      </p:cBhvr>
                                      <p:tavLst>
                                        <p:tav tm="0">
                                          <p:val>
                                            <p:strVal val="ppt_h"/>
                                          </p:val>
                                        </p:tav>
                                        <p:tav tm="100000">
                                          <p:val>
                                            <p:fltVal val="0"/>
                                          </p:val>
                                        </p:tav>
                                      </p:tavLst>
                                    </p:anim>
                                    <p:animEffect transition="out" filter="fade">
                                      <p:cBhvr>
                                        <p:cTn id="111" dur="1000"/>
                                        <p:tgtEl>
                                          <p:spTgt spid="7181"/>
                                        </p:tgtEl>
                                      </p:cBhvr>
                                    </p:animEffect>
                                    <p:set>
                                      <p:cBhvr>
                                        <p:cTn id="112" dur="1" fill="hold">
                                          <p:stCondLst>
                                            <p:cond delay="999"/>
                                          </p:stCondLst>
                                        </p:cTn>
                                        <p:tgtEl>
                                          <p:spTgt spid="7181"/>
                                        </p:tgtEl>
                                        <p:attrNameLst>
                                          <p:attrName>style.visibility</p:attrName>
                                        </p:attrNameLst>
                                      </p:cBhvr>
                                      <p:to>
                                        <p:strVal val="hidden"/>
                                      </p:to>
                                    </p:set>
                                  </p:childTnLst>
                                </p:cTn>
                              </p:par>
                              <p:par>
                                <p:cTn id="113" presetID="53" presetClass="exit" presetSubtype="0" fill="hold" nodeType="withEffect">
                                  <p:stCondLst>
                                    <p:cond delay="700"/>
                                  </p:stCondLst>
                                  <p:childTnLst>
                                    <p:anim calcmode="lin" valueType="num">
                                      <p:cBhvr>
                                        <p:cTn id="114" dur="500"/>
                                        <p:tgtEl>
                                          <p:spTgt spid="7182"/>
                                        </p:tgtEl>
                                        <p:attrNameLst>
                                          <p:attrName>ppt_w</p:attrName>
                                        </p:attrNameLst>
                                      </p:cBhvr>
                                      <p:tavLst>
                                        <p:tav tm="0">
                                          <p:val>
                                            <p:strVal val="ppt_w"/>
                                          </p:val>
                                        </p:tav>
                                        <p:tav tm="100000">
                                          <p:val>
                                            <p:fltVal val="0"/>
                                          </p:val>
                                        </p:tav>
                                      </p:tavLst>
                                    </p:anim>
                                    <p:anim calcmode="lin" valueType="num">
                                      <p:cBhvr>
                                        <p:cTn id="115" dur="500"/>
                                        <p:tgtEl>
                                          <p:spTgt spid="7182"/>
                                        </p:tgtEl>
                                        <p:attrNameLst>
                                          <p:attrName>ppt_h</p:attrName>
                                        </p:attrNameLst>
                                      </p:cBhvr>
                                      <p:tavLst>
                                        <p:tav tm="0">
                                          <p:val>
                                            <p:strVal val="ppt_h"/>
                                          </p:val>
                                        </p:tav>
                                        <p:tav tm="100000">
                                          <p:val>
                                            <p:fltVal val="0"/>
                                          </p:val>
                                        </p:tav>
                                      </p:tavLst>
                                    </p:anim>
                                    <p:animEffect transition="out" filter="fade">
                                      <p:cBhvr>
                                        <p:cTn id="116" dur="500"/>
                                        <p:tgtEl>
                                          <p:spTgt spid="7182"/>
                                        </p:tgtEl>
                                      </p:cBhvr>
                                    </p:animEffect>
                                    <p:set>
                                      <p:cBhvr>
                                        <p:cTn id="117" dur="1" fill="hold">
                                          <p:stCondLst>
                                            <p:cond delay="499"/>
                                          </p:stCondLst>
                                        </p:cTn>
                                        <p:tgtEl>
                                          <p:spTgt spid="7182"/>
                                        </p:tgtEl>
                                        <p:attrNameLst>
                                          <p:attrName>style.visibility</p:attrName>
                                        </p:attrNameLst>
                                      </p:cBhvr>
                                      <p:to>
                                        <p:strVal val="hidden"/>
                                      </p:to>
                                    </p:set>
                                  </p:childTnLst>
                                </p:cTn>
                              </p:par>
                              <p:par>
                                <p:cTn id="118" presetID="53" presetClass="exit" presetSubtype="0" fill="hold" nodeType="withEffect">
                                  <p:stCondLst>
                                    <p:cond delay="300"/>
                                  </p:stCondLst>
                                  <p:childTnLst>
                                    <p:anim calcmode="lin" valueType="num">
                                      <p:cBhvr>
                                        <p:cTn id="119" dur="500"/>
                                        <p:tgtEl>
                                          <p:spTgt spid="7183"/>
                                        </p:tgtEl>
                                        <p:attrNameLst>
                                          <p:attrName>ppt_w</p:attrName>
                                        </p:attrNameLst>
                                      </p:cBhvr>
                                      <p:tavLst>
                                        <p:tav tm="0">
                                          <p:val>
                                            <p:strVal val="ppt_w"/>
                                          </p:val>
                                        </p:tav>
                                        <p:tav tm="100000">
                                          <p:val>
                                            <p:fltVal val="0"/>
                                          </p:val>
                                        </p:tav>
                                      </p:tavLst>
                                    </p:anim>
                                    <p:anim calcmode="lin" valueType="num">
                                      <p:cBhvr>
                                        <p:cTn id="120" dur="500"/>
                                        <p:tgtEl>
                                          <p:spTgt spid="7183"/>
                                        </p:tgtEl>
                                        <p:attrNameLst>
                                          <p:attrName>ppt_h</p:attrName>
                                        </p:attrNameLst>
                                      </p:cBhvr>
                                      <p:tavLst>
                                        <p:tav tm="0">
                                          <p:val>
                                            <p:strVal val="ppt_h"/>
                                          </p:val>
                                        </p:tav>
                                        <p:tav tm="100000">
                                          <p:val>
                                            <p:fltVal val="0"/>
                                          </p:val>
                                        </p:tav>
                                      </p:tavLst>
                                    </p:anim>
                                    <p:animEffect transition="out" filter="fade">
                                      <p:cBhvr>
                                        <p:cTn id="121" dur="500"/>
                                        <p:tgtEl>
                                          <p:spTgt spid="7183"/>
                                        </p:tgtEl>
                                      </p:cBhvr>
                                    </p:animEffect>
                                    <p:set>
                                      <p:cBhvr>
                                        <p:cTn id="122" dur="1" fill="hold">
                                          <p:stCondLst>
                                            <p:cond delay="499"/>
                                          </p:stCondLst>
                                        </p:cTn>
                                        <p:tgtEl>
                                          <p:spTgt spid="7183"/>
                                        </p:tgtEl>
                                        <p:attrNameLst>
                                          <p:attrName>style.visibility</p:attrName>
                                        </p:attrNameLst>
                                      </p:cBhvr>
                                      <p:to>
                                        <p:strVal val="hidden"/>
                                      </p:to>
                                    </p:set>
                                  </p:childTnLst>
                                </p:cTn>
                              </p:par>
                              <p:par>
                                <p:cTn id="123" presetID="53" presetClass="exit" presetSubtype="0" fill="hold" nodeType="withEffect">
                                  <p:stCondLst>
                                    <p:cond delay="1900"/>
                                  </p:stCondLst>
                                  <p:childTnLst>
                                    <p:anim calcmode="lin" valueType="num">
                                      <p:cBhvr>
                                        <p:cTn id="124" dur="500"/>
                                        <p:tgtEl>
                                          <p:spTgt spid="7184"/>
                                        </p:tgtEl>
                                        <p:attrNameLst>
                                          <p:attrName>ppt_w</p:attrName>
                                        </p:attrNameLst>
                                      </p:cBhvr>
                                      <p:tavLst>
                                        <p:tav tm="0">
                                          <p:val>
                                            <p:strVal val="ppt_w"/>
                                          </p:val>
                                        </p:tav>
                                        <p:tav tm="100000">
                                          <p:val>
                                            <p:fltVal val="0"/>
                                          </p:val>
                                        </p:tav>
                                      </p:tavLst>
                                    </p:anim>
                                    <p:anim calcmode="lin" valueType="num">
                                      <p:cBhvr>
                                        <p:cTn id="125" dur="500"/>
                                        <p:tgtEl>
                                          <p:spTgt spid="7184"/>
                                        </p:tgtEl>
                                        <p:attrNameLst>
                                          <p:attrName>ppt_h</p:attrName>
                                        </p:attrNameLst>
                                      </p:cBhvr>
                                      <p:tavLst>
                                        <p:tav tm="0">
                                          <p:val>
                                            <p:strVal val="ppt_h"/>
                                          </p:val>
                                        </p:tav>
                                        <p:tav tm="100000">
                                          <p:val>
                                            <p:fltVal val="0"/>
                                          </p:val>
                                        </p:tav>
                                      </p:tavLst>
                                    </p:anim>
                                    <p:animEffect transition="out" filter="fade">
                                      <p:cBhvr>
                                        <p:cTn id="126" dur="500"/>
                                        <p:tgtEl>
                                          <p:spTgt spid="7184"/>
                                        </p:tgtEl>
                                      </p:cBhvr>
                                    </p:animEffect>
                                    <p:set>
                                      <p:cBhvr>
                                        <p:cTn id="127" dur="1" fill="hold">
                                          <p:stCondLst>
                                            <p:cond delay="499"/>
                                          </p:stCondLst>
                                        </p:cTn>
                                        <p:tgtEl>
                                          <p:spTgt spid="7184"/>
                                        </p:tgtEl>
                                        <p:attrNameLst>
                                          <p:attrName>style.visibility</p:attrName>
                                        </p:attrNameLst>
                                      </p:cBhvr>
                                      <p:to>
                                        <p:strVal val="hidden"/>
                                      </p:to>
                                    </p:set>
                                  </p:childTnLst>
                                </p:cTn>
                              </p:par>
                              <p:par>
                                <p:cTn id="128" presetID="53" presetClass="exit" presetSubtype="0" fill="hold" nodeType="withEffect">
                                  <p:stCondLst>
                                    <p:cond delay="2300"/>
                                  </p:stCondLst>
                                  <p:childTnLst>
                                    <p:anim calcmode="lin" valueType="num">
                                      <p:cBhvr>
                                        <p:cTn id="129" dur="500"/>
                                        <p:tgtEl>
                                          <p:spTgt spid="7185"/>
                                        </p:tgtEl>
                                        <p:attrNameLst>
                                          <p:attrName>ppt_w</p:attrName>
                                        </p:attrNameLst>
                                      </p:cBhvr>
                                      <p:tavLst>
                                        <p:tav tm="0">
                                          <p:val>
                                            <p:strVal val="ppt_w"/>
                                          </p:val>
                                        </p:tav>
                                        <p:tav tm="100000">
                                          <p:val>
                                            <p:fltVal val="0"/>
                                          </p:val>
                                        </p:tav>
                                      </p:tavLst>
                                    </p:anim>
                                    <p:anim calcmode="lin" valueType="num">
                                      <p:cBhvr>
                                        <p:cTn id="130" dur="500"/>
                                        <p:tgtEl>
                                          <p:spTgt spid="7185"/>
                                        </p:tgtEl>
                                        <p:attrNameLst>
                                          <p:attrName>ppt_h</p:attrName>
                                        </p:attrNameLst>
                                      </p:cBhvr>
                                      <p:tavLst>
                                        <p:tav tm="0">
                                          <p:val>
                                            <p:strVal val="ppt_h"/>
                                          </p:val>
                                        </p:tav>
                                        <p:tav tm="100000">
                                          <p:val>
                                            <p:fltVal val="0"/>
                                          </p:val>
                                        </p:tav>
                                      </p:tavLst>
                                    </p:anim>
                                    <p:animEffect transition="out" filter="fade">
                                      <p:cBhvr>
                                        <p:cTn id="131" dur="500"/>
                                        <p:tgtEl>
                                          <p:spTgt spid="7185"/>
                                        </p:tgtEl>
                                      </p:cBhvr>
                                    </p:animEffect>
                                    <p:set>
                                      <p:cBhvr>
                                        <p:cTn id="132" dur="1" fill="hold">
                                          <p:stCondLst>
                                            <p:cond delay="499"/>
                                          </p:stCondLst>
                                        </p:cTn>
                                        <p:tgtEl>
                                          <p:spTgt spid="718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txStyles>
    <p:titleStyle>
      <a:lvl1pPr algn="l" rtl="0" eaLnBrk="0" fontAlgn="base" hangingPunct="0">
        <a:spcBef>
          <a:spcPct val="0"/>
        </a:spcBef>
        <a:spcAft>
          <a:spcPct val="0"/>
        </a:spcAft>
        <a:defRPr sz="2400" kern="1200">
          <a:solidFill>
            <a:schemeClr val="bg1"/>
          </a:solidFill>
          <a:latin typeface="+mj-lt"/>
          <a:ea typeface="+mj-ea"/>
          <a:cs typeface="+mj-cs"/>
        </a:defRPr>
      </a:lvl1pPr>
      <a:lvl2pPr algn="l" rtl="0" eaLnBrk="0" fontAlgn="base" hangingPunct="0">
        <a:spcBef>
          <a:spcPct val="0"/>
        </a:spcBef>
        <a:spcAft>
          <a:spcPct val="0"/>
        </a:spcAft>
        <a:defRPr sz="2400">
          <a:solidFill>
            <a:schemeClr val="bg1"/>
          </a:solidFill>
          <a:latin typeface="Arial" panose="020b0604020202020204" pitchFamily="34" charset="0"/>
          <a:ea typeface="微软雅黑" panose="020b0503020204020204" pitchFamily="34" charset="-122"/>
        </a:defRPr>
      </a:lvl2pPr>
      <a:lvl3pPr algn="l" rtl="0" eaLnBrk="0" fontAlgn="base" hangingPunct="0">
        <a:spcBef>
          <a:spcPct val="0"/>
        </a:spcBef>
        <a:spcAft>
          <a:spcPct val="0"/>
        </a:spcAft>
        <a:defRPr sz="2400">
          <a:solidFill>
            <a:schemeClr val="bg1"/>
          </a:solidFill>
          <a:latin typeface="Arial" panose="020b0604020202020204" pitchFamily="34" charset="0"/>
          <a:ea typeface="微软雅黑" panose="020b0503020204020204" pitchFamily="34" charset="-122"/>
        </a:defRPr>
      </a:lvl3pPr>
      <a:lvl4pPr algn="l" rtl="0" eaLnBrk="0" fontAlgn="base" hangingPunct="0">
        <a:spcBef>
          <a:spcPct val="0"/>
        </a:spcBef>
        <a:spcAft>
          <a:spcPct val="0"/>
        </a:spcAft>
        <a:defRPr sz="2400">
          <a:solidFill>
            <a:schemeClr val="bg1"/>
          </a:solidFill>
          <a:latin typeface="Arial" panose="020b0604020202020204" pitchFamily="34" charset="0"/>
          <a:ea typeface="微软雅黑" panose="020b0503020204020204" pitchFamily="34" charset="-122"/>
        </a:defRPr>
      </a:lvl4pPr>
      <a:lvl5pPr algn="l" rtl="0" eaLnBrk="0" fontAlgn="base" hangingPunct="0">
        <a:spcBef>
          <a:spcPct val="0"/>
        </a:spcBef>
        <a:spcAft>
          <a:spcPct val="0"/>
        </a:spcAft>
        <a:defRPr sz="2400">
          <a:solidFill>
            <a:schemeClr val="bg1"/>
          </a:solidFill>
          <a:latin typeface="Arial" panose="020b0604020202020204" pitchFamily="34" charset="0"/>
          <a:ea typeface="微软雅黑" panose="020b0503020204020204" pitchFamily="34" charset="-122"/>
        </a:defRPr>
      </a:lvl5pPr>
      <a:lvl6pPr marL="457200" algn="l" rtl="0" eaLnBrk="0" fontAlgn="base" hangingPunct="0">
        <a:spcBef>
          <a:spcPct val="0"/>
        </a:spcBef>
        <a:spcAft>
          <a:spcPct val="0"/>
        </a:spcAft>
        <a:defRPr sz="2400">
          <a:solidFill>
            <a:schemeClr val="bg1"/>
          </a:solidFill>
          <a:latin typeface="Arial" panose="020b0604020202020204" pitchFamily="34" charset="0"/>
          <a:ea typeface="微软雅黑" panose="020b0503020204020204" pitchFamily="34" charset="-122"/>
        </a:defRPr>
      </a:lvl6pPr>
      <a:lvl7pPr marL="914400" algn="l" rtl="0" eaLnBrk="0" fontAlgn="base" hangingPunct="0">
        <a:spcBef>
          <a:spcPct val="0"/>
        </a:spcBef>
        <a:spcAft>
          <a:spcPct val="0"/>
        </a:spcAft>
        <a:defRPr sz="2400">
          <a:solidFill>
            <a:schemeClr val="bg1"/>
          </a:solidFill>
          <a:latin typeface="Arial" panose="020b0604020202020204" pitchFamily="34" charset="0"/>
          <a:ea typeface="微软雅黑" panose="020b0503020204020204" pitchFamily="34" charset="-122"/>
        </a:defRPr>
      </a:lvl7pPr>
      <a:lvl8pPr marL="1371600" algn="l" rtl="0" eaLnBrk="0" fontAlgn="base" hangingPunct="0">
        <a:spcBef>
          <a:spcPct val="0"/>
        </a:spcBef>
        <a:spcAft>
          <a:spcPct val="0"/>
        </a:spcAft>
        <a:defRPr sz="2400">
          <a:solidFill>
            <a:schemeClr val="bg1"/>
          </a:solidFill>
          <a:latin typeface="Arial" panose="020b0604020202020204" pitchFamily="34" charset="0"/>
          <a:ea typeface="微软雅黑" panose="020b0503020204020204" pitchFamily="34" charset="-122"/>
        </a:defRPr>
      </a:lvl8pPr>
      <a:lvl9pPr marL="1828800" algn="l" rtl="0" eaLnBrk="0" fontAlgn="base" hangingPunct="0">
        <a:spcBef>
          <a:spcPct val="0"/>
        </a:spcBef>
        <a:spcAft>
          <a:spcPct val="0"/>
        </a:spcAft>
        <a:defRPr sz="2400">
          <a:solidFill>
            <a:schemeClr val="bg1"/>
          </a:solidFill>
          <a:latin typeface="Arial" panose="020b0604020202020204" pitchFamily="34" charset="0"/>
          <a:ea typeface="微软雅黑" panose="020b0503020204020204" pitchFamily="34" charset="-122"/>
        </a:defRPr>
      </a:lvl9pPr>
    </p:titleStyle>
    <p:bodyStyle>
      <a:lvl1pPr marL="342900" indent="-342900" algn="l" rtl="0" eaLnBrk="0" fontAlgn="base" hangingPunct="0">
        <a:spcBef>
          <a:spcPct val="20000"/>
        </a:spcBef>
        <a:spcAft>
          <a:spcPct val="0"/>
        </a:spcAft>
        <a:buChar char="•"/>
        <a:defRPr sz="2000" kern="1200">
          <a:solidFill>
            <a:schemeClr val="bg2"/>
          </a:solidFill>
          <a:latin typeface="+mn-lt"/>
          <a:ea typeface="+mn-ea"/>
          <a:cs typeface="+mn-cs"/>
        </a:defRPr>
      </a:lvl1pPr>
      <a:lvl2pPr marL="742950" indent="-285750" algn="l" rtl="0" eaLnBrk="0" fontAlgn="base" hangingPunct="0">
        <a:spcBef>
          <a:spcPct val="20000"/>
        </a:spcBef>
        <a:spcAft>
          <a:spcPct val="0"/>
        </a:spcAft>
        <a:buChar char="–"/>
        <a:defRPr sz="2000" kern="1200">
          <a:solidFill>
            <a:schemeClr val="bg2"/>
          </a:solidFill>
          <a:latin typeface="+mn-lt"/>
          <a:ea typeface="仿宋_GB2312" panose="02010609030101010101" pitchFamily="49" charset="-122"/>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宋体" panose="02010600030101010101" pitchFamily="2" charset="-122"/>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宋体" panose="02010600030101010101" pitchFamily="2" charset="-122"/>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宋体" panose="02010600030101010101" pitchFamily="2"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bwMode="auto">
      <p:bgPr>
        <a:solidFill>
          <a:srgbClr val="E9EAEB"/>
        </a:solidFill>
        <a:effectLst/>
      </p:bgPr>
    </p:bg>
    <p:spTree>
      <p:nvGrpSpPr>
        <p:cNvPr id="1" name=""/>
        <p:cNvGrpSpPr/>
        <p:nvPr/>
      </p:nvGrpSpPr>
      <p:grpSpPr>
        <a:xfrm>
          <a:off x="0" y="0"/>
          <a:ext cx="0" cy="0"/>
        </a:xfrm>
      </p:grpSpPr>
      <p:sp>
        <p:nvSpPr>
          <p:cNvPr id="8194" name="Rectangle 2"/>
          <p:cNvSpPr>
            <a:spLocks noGrp="1" noChangeArrowheads="1"/>
          </p:cNvSpPr>
          <p:nvPr>
            <p:ph type="title"/>
          </p:nvPr>
        </p:nvSpPr>
        <p:spPr bwMode="auto">
          <a:xfrm>
            <a:off x="609600" y="908050"/>
            <a:ext cx="10977563" cy="635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zh-CN" smtClean="0"/>
              <a:t>单击此处编辑母版标题样式</a:t>
            </a:r>
          </a:p>
        </p:txBody>
      </p:sp>
      <p:sp>
        <p:nvSpPr>
          <p:cNvPr id="8195" name="Rectangle 3"/>
          <p:cNvSpPr>
            <a:spLocks noGrp="1" noChangeArrowheads="1"/>
          </p:cNvSpPr>
          <p:nvPr>
            <p:ph type="body" idx="1"/>
          </p:nvPr>
        </p:nvSpPr>
        <p:spPr bwMode="auto">
          <a:xfrm>
            <a:off x="609600" y="1600200"/>
            <a:ext cx="10977563" cy="45259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zh-CN" smtClean="0"/>
              <a:t>单击此处编辑母版文本样式</a:t>
            </a:r>
          </a:p>
          <a:p>
            <a:pPr lvl="1"/>
            <a:r>
              <a:rPr lang="zh-CN" altLang="zh-CN" smtClean="0"/>
              <a:t>第二级</a:t>
            </a:r>
          </a:p>
        </p:txBody>
      </p:sp>
    </p:spTree>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Lst>
  <p:transition/>
  <p:timing/>
  <p:txStyles>
    <p:titleStyle>
      <a:lvl1pPr algn="l" rtl="0" eaLnBrk="0" fontAlgn="base" hangingPunct="0">
        <a:spcBef>
          <a:spcPct val="0"/>
        </a:spcBef>
        <a:spcAft>
          <a:spcPct val="0"/>
        </a:spcAft>
        <a:defRPr sz="2400" kern="1200">
          <a:solidFill>
            <a:schemeClr val="tx2"/>
          </a:solidFill>
          <a:latin typeface="+mj-lt"/>
          <a:ea typeface="+mj-ea"/>
          <a:cs typeface="+mj-cs"/>
        </a:defRPr>
      </a:lvl1pPr>
      <a:lvl2pPr algn="l" rtl="0" eaLnBrk="0" fontAlgn="base" hangingPunct="0">
        <a:spcBef>
          <a:spcPct val="0"/>
        </a:spcBef>
        <a:spcAft>
          <a:spcPct val="0"/>
        </a:spcAft>
        <a:defRPr sz="2400">
          <a:solidFill>
            <a:schemeClr val="tx2"/>
          </a:solidFill>
          <a:latin typeface="Arial" panose="020b0604020202020204" pitchFamily="34" charset="0"/>
          <a:ea typeface="微软雅黑" panose="020b0503020204020204" pitchFamily="34" charset="-122"/>
        </a:defRPr>
      </a:lvl2pPr>
      <a:lvl3pPr algn="l" rtl="0" eaLnBrk="0" fontAlgn="base" hangingPunct="0">
        <a:spcBef>
          <a:spcPct val="0"/>
        </a:spcBef>
        <a:spcAft>
          <a:spcPct val="0"/>
        </a:spcAft>
        <a:defRPr sz="2400">
          <a:solidFill>
            <a:schemeClr val="tx2"/>
          </a:solidFill>
          <a:latin typeface="Arial" panose="020b0604020202020204" pitchFamily="34" charset="0"/>
          <a:ea typeface="微软雅黑" panose="020b0503020204020204" pitchFamily="34" charset="-122"/>
        </a:defRPr>
      </a:lvl3pPr>
      <a:lvl4pPr algn="l" rtl="0" eaLnBrk="0" fontAlgn="base" hangingPunct="0">
        <a:spcBef>
          <a:spcPct val="0"/>
        </a:spcBef>
        <a:spcAft>
          <a:spcPct val="0"/>
        </a:spcAft>
        <a:defRPr sz="2400">
          <a:solidFill>
            <a:schemeClr val="tx2"/>
          </a:solidFill>
          <a:latin typeface="Arial" panose="020b0604020202020204" pitchFamily="34" charset="0"/>
          <a:ea typeface="微软雅黑" panose="020b0503020204020204" pitchFamily="34" charset="-122"/>
        </a:defRPr>
      </a:lvl4pPr>
      <a:lvl5pPr algn="l" rtl="0" eaLnBrk="0" fontAlgn="base" hangingPunct="0">
        <a:spcBef>
          <a:spcPct val="0"/>
        </a:spcBef>
        <a:spcAft>
          <a:spcPct val="0"/>
        </a:spcAft>
        <a:defRPr sz="2400">
          <a:solidFill>
            <a:schemeClr val="tx2"/>
          </a:solidFill>
          <a:latin typeface="Arial" panose="020b0604020202020204" pitchFamily="34" charset="0"/>
          <a:ea typeface="微软雅黑" panose="020b0503020204020204" pitchFamily="34" charset="-122"/>
        </a:defRPr>
      </a:lvl5pPr>
      <a:lvl6pPr marL="457200" algn="l" rtl="0" eaLnBrk="0" fontAlgn="base" hangingPunct="0">
        <a:spcBef>
          <a:spcPct val="0"/>
        </a:spcBef>
        <a:spcAft>
          <a:spcPct val="0"/>
        </a:spcAft>
        <a:defRPr sz="2400">
          <a:solidFill>
            <a:schemeClr val="tx2"/>
          </a:solidFill>
          <a:latin typeface="Arial" panose="020b0604020202020204" pitchFamily="34" charset="0"/>
          <a:ea typeface="微软雅黑" panose="020b0503020204020204" pitchFamily="34" charset="-122"/>
        </a:defRPr>
      </a:lvl6pPr>
      <a:lvl7pPr marL="914400" algn="l" rtl="0" eaLnBrk="0" fontAlgn="base" hangingPunct="0">
        <a:spcBef>
          <a:spcPct val="0"/>
        </a:spcBef>
        <a:spcAft>
          <a:spcPct val="0"/>
        </a:spcAft>
        <a:defRPr sz="2400">
          <a:solidFill>
            <a:schemeClr val="tx2"/>
          </a:solidFill>
          <a:latin typeface="Arial" panose="020b0604020202020204" pitchFamily="34" charset="0"/>
          <a:ea typeface="微软雅黑" panose="020b0503020204020204" pitchFamily="34" charset="-122"/>
        </a:defRPr>
      </a:lvl7pPr>
      <a:lvl8pPr marL="1371600" algn="l" rtl="0" eaLnBrk="0" fontAlgn="base" hangingPunct="0">
        <a:spcBef>
          <a:spcPct val="0"/>
        </a:spcBef>
        <a:spcAft>
          <a:spcPct val="0"/>
        </a:spcAft>
        <a:defRPr sz="2400">
          <a:solidFill>
            <a:schemeClr val="tx2"/>
          </a:solidFill>
          <a:latin typeface="Arial" panose="020b0604020202020204" pitchFamily="34" charset="0"/>
          <a:ea typeface="微软雅黑" panose="020b0503020204020204" pitchFamily="34" charset="-122"/>
        </a:defRPr>
      </a:lvl8pPr>
      <a:lvl9pPr marL="1828800" algn="l" rtl="0" eaLnBrk="0" fontAlgn="base" hangingPunct="0">
        <a:spcBef>
          <a:spcPct val="0"/>
        </a:spcBef>
        <a:spcAft>
          <a:spcPct val="0"/>
        </a:spcAft>
        <a:defRPr sz="2400">
          <a:solidFill>
            <a:schemeClr val="tx2"/>
          </a:solidFill>
          <a:latin typeface="Arial" panose="020b0604020202020204" pitchFamily="34" charset="0"/>
          <a:ea typeface="微软雅黑" panose="020b0503020204020204" pitchFamily="34" charset="-122"/>
        </a:defRPr>
      </a:lvl9pPr>
    </p:titleStyle>
    <p:bodyStyle>
      <a:lvl1pPr marL="342900" indent="-342900" algn="l" rtl="0" eaLnBrk="0" fontAlgn="base" hangingPunct="0">
        <a:spcBef>
          <a:spcPct val="20000"/>
        </a:spcBef>
        <a:spcAft>
          <a:spcPct val="0"/>
        </a:spcAft>
        <a:buChar char="•"/>
        <a:defRPr sz="20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kern="1200">
          <a:solidFill>
            <a:schemeClr val="tx1"/>
          </a:solidFill>
          <a:latin typeface="+mn-lt"/>
          <a:ea typeface="仿宋_GB2312" panose="02010609030101010101" pitchFamily="49" charset="-122"/>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宋体" panose="02010600030101010101" pitchFamily="2" charset="-122"/>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宋体" panose="02010600030101010101" pitchFamily="2" charset="-122"/>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宋体" panose="02010600030101010101" pitchFamily="2"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bwMode="auto">
      <p:bgPr>
        <a:blipFill dpi="0" rotWithShape="0">
          <a:blip r:embed="rId12"/>
          <a:stretch>
            <a:fillRect/>
          </a:stretch>
        </a:blipFill>
        <a:effectLst/>
      </p:bgPr>
    </p:bg>
    <p:spTree>
      <p:nvGrpSpPr>
        <p:cNvPr id="1" name=""/>
        <p:cNvGrpSpPr/>
        <p:nvPr/>
      </p:nvGrpSpPr>
      <p:grpSpPr>
        <a:xfrm>
          <a:off x="0" y="0"/>
          <a:ext cx="0" cy="0"/>
        </a:xfrm>
      </p:grpSpPr>
      <p:sp>
        <p:nvSpPr>
          <p:cNvPr id="9218" name="Rectangle 2"/>
          <p:cNvSpPr>
            <a:spLocks noGrp="1" noChangeArrowheads="1"/>
          </p:cNvSpPr>
          <p:nvPr>
            <p:ph type="title"/>
          </p:nvPr>
        </p:nvSpPr>
        <p:spPr bwMode="auto">
          <a:xfrm>
            <a:off x="609600" y="908050"/>
            <a:ext cx="10977563" cy="635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zh-CN" smtClean="0"/>
              <a:t>单击此处编辑母版标题样式</a:t>
            </a:r>
          </a:p>
        </p:txBody>
      </p:sp>
      <p:sp>
        <p:nvSpPr>
          <p:cNvPr id="9219" name="Rectangle 3"/>
          <p:cNvSpPr>
            <a:spLocks noGrp="1" noChangeArrowheads="1"/>
          </p:cNvSpPr>
          <p:nvPr>
            <p:ph type="body" idx="1"/>
          </p:nvPr>
        </p:nvSpPr>
        <p:spPr bwMode="auto">
          <a:xfrm>
            <a:off x="609600" y="1600200"/>
            <a:ext cx="10977563" cy="45259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zh-CN" smtClean="0"/>
              <a:t>单击此处编辑母版文本样式</a:t>
            </a:r>
          </a:p>
          <a:p>
            <a:pPr lvl="1"/>
            <a:r>
              <a:rPr lang="zh-CN" altLang="zh-CN" smtClean="0"/>
              <a:t>第二级</a:t>
            </a:r>
          </a:p>
        </p:txBody>
      </p:sp>
    </p:spTree>
  </p:cSld>
  <p:clrMap bg1="lt1" tx1="dk1" bg2="lt2" tx2="dk2" accent1="accent1" accent2="accent2" accent3="accent3" accent4="accent4" accent5="accent5" accent6="accent6" hlink="hlink" folHlink="folHlink"/>
  <p:sldLayoutIdLst>
    <p:sldLayoutId id="2147483791" r:id="rId1"/>
    <p:sldLayoutId id="2147483792" r:id="rId2"/>
    <p:sldLayoutId id="2147483793" r:id="rId3"/>
    <p:sldLayoutId id="2147483794" r:id="rId4"/>
    <p:sldLayoutId id="2147483795" r:id="rId5"/>
    <p:sldLayoutId id="2147483796" r:id="rId6"/>
    <p:sldLayoutId id="2147483797" r:id="rId7"/>
    <p:sldLayoutId id="2147483798" r:id="rId8"/>
    <p:sldLayoutId id="2147483799" r:id="rId9"/>
    <p:sldLayoutId id="2147483800" r:id="rId10"/>
    <p:sldLayoutId id="2147483801" r:id="rId11"/>
  </p:sldLayoutIdLst>
  <p:transition/>
  <p:timing/>
  <p:txStyles>
    <p:titleStyle>
      <a:lvl1pPr algn="l" rtl="0" eaLnBrk="0" fontAlgn="base" hangingPunct="0">
        <a:spcBef>
          <a:spcPct val="0"/>
        </a:spcBef>
        <a:spcAft>
          <a:spcPct val="0"/>
        </a:spcAft>
        <a:defRPr sz="2400" kern="1200">
          <a:solidFill>
            <a:schemeClr val="tx2"/>
          </a:solidFill>
          <a:latin typeface="+mj-lt"/>
          <a:ea typeface="+mj-ea"/>
          <a:cs typeface="+mj-cs"/>
        </a:defRPr>
      </a:lvl1pPr>
      <a:lvl2pPr algn="l" rtl="0" eaLnBrk="0" fontAlgn="base" hangingPunct="0">
        <a:spcBef>
          <a:spcPct val="0"/>
        </a:spcBef>
        <a:spcAft>
          <a:spcPct val="0"/>
        </a:spcAft>
        <a:defRPr sz="2400">
          <a:solidFill>
            <a:schemeClr val="tx2"/>
          </a:solidFill>
          <a:latin typeface="Arial" panose="020b0604020202020204" pitchFamily="34" charset="0"/>
          <a:ea typeface="微软雅黑" panose="020b0503020204020204" pitchFamily="34" charset="-122"/>
        </a:defRPr>
      </a:lvl2pPr>
      <a:lvl3pPr algn="l" rtl="0" eaLnBrk="0" fontAlgn="base" hangingPunct="0">
        <a:spcBef>
          <a:spcPct val="0"/>
        </a:spcBef>
        <a:spcAft>
          <a:spcPct val="0"/>
        </a:spcAft>
        <a:defRPr sz="2400">
          <a:solidFill>
            <a:schemeClr val="tx2"/>
          </a:solidFill>
          <a:latin typeface="Arial" panose="020b0604020202020204" pitchFamily="34" charset="0"/>
          <a:ea typeface="微软雅黑" panose="020b0503020204020204" pitchFamily="34" charset="-122"/>
        </a:defRPr>
      </a:lvl3pPr>
      <a:lvl4pPr algn="l" rtl="0" eaLnBrk="0" fontAlgn="base" hangingPunct="0">
        <a:spcBef>
          <a:spcPct val="0"/>
        </a:spcBef>
        <a:spcAft>
          <a:spcPct val="0"/>
        </a:spcAft>
        <a:defRPr sz="2400">
          <a:solidFill>
            <a:schemeClr val="tx2"/>
          </a:solidFill>
          <a:latin typeface="Arial" panose="020b0604020202020204" pitchFamily="34" charset="0"/>
          <a:ea typeface="微软雅黑" panose="020b0503020204020204" pitchFamily="34" charset="-122"/>
        </a:defRPr>
      </a:lvl4pPr>
      <a:lvl5pPr algn="l" rtl="0" eaLnBrk="0" fontAlgn="base" hangingPunct="0">
        <a:spcBef>
          <a:spcPct val="0"/>
        </a:spcBef>
        <a:spcAft>
          <a:spcPct val="0"/>
        </a:spcAft>
        <a:defRPr sz="2400">
          <a:solidFill>
            <a:schemeClr val="tx2"/>
          </a:solidFill>
          <a:latin typeface="Arial" panose="020b0604020202020204" pitchFamily="34" charset="0"/>
          <a:ea typeface="微软雅黑" panose="020b0503020204020204" pitchFamily="34" charset="-122"/>
        </a:defRPr>
      </a:lvl5pPr>
      <a:lvl6pPr marL="457200" algn="l" rtl="0" eaLnBrk="0" fontAlgn="base" hangingPunct="0">
        <a:spcBef>
          <a:spcPct val="0"/>
        </a:spcBef>
        <a:spcAft>
          <a:spcPct val="0"/>
        </a:spcAft>
        <a:defRPr sz="2400">
          <a:solidFill>
            <a:schemeClr val="tx2"/>
          </a:solidFill>
          <a:latin typeface="Arial" panose="020b0604020202020204" pitchFamily="34" charset="0"/>
          <a:ea typeface="微软雅黑" panose="020b0503020204020204" pitchFamily="34" charset="-122"/>
        </a:defRPr>
      </a:lvl6pPr>
      <a:lvl7pPr marL="914400" algn="l" rtl="0" eaLnBrk="0" fontAlgn="base" hangingPunct="0">
        <a:spcBef>
          <a:spcPct val="0"/>
        </a:spcBef>
        <a:spcAft>
          <a:spcPct val="0"/>
        </a:spcAft>
        <a:defRPr sz="2400">
          <a:solidFill>
            <a:schemeClr val="tx2"/>
          </a:solidFill>
          <a:latin typeface="Arial" panose="020b0604020202020204" pitchFamily="34" charset="0"/>
          <a:ea typeface="微软雅黑" panose="020b0503020204020204" pitchFamily="34" charset="-122"/>
        </a:defRPr>
      </a:lvl7pPr>
      <a:lvl8pPr marL="1371600" algn="l" rtl="0" eaLnBrk="0" fontAlgn="base" hangingPunct="0">
        <a:spcBef>
          <a:spcPct val="0"/>
        </a:spcBef>
        <a:spcAft>
          <a:spcPct val="0"/>
        </a:spcAft>
        <a:defRPr sz="2400">
          <a:solidFill>
            <a:schemeClr val="tx2"/>
          </a:solidFill>
          <a:latin typeface="Arial" panose="020b0604020202020204" pitchFamily="34" charset="0"/>
          <a:ea typeface="微软雅黑" panose="020b0503020204020204" pitchFamily="34" charset="-122"/>
        </a:defRPr>
      </a:lvl8pPr>
      <a:lvl9pPr marL="1828800" algn="l" rtl="0" eaLnBrk="0" fontAlgn="base" hangingPunct="0">
        <a:spcBef>
          <a:spcPct val="0"/>
        </a:spcBef>
        <a:spcAft>
          <a:spcPct val="0"/>
        </a:spcAft>
        <a:defRPr sz="2400">
          <a:solidFill>
            <a:schemeClr val="tx2"/>
          </a:solidFill>
          <a:latin typeface="Arial" panose="020b0604020202020204" pitchFamily="34" charset="0"/>
          <a:ea typeface="微软雅黑" panose="020b0503020204020204" pitchFamily="34" charset="-122"/>
        </a:defRPr>
      </a:lvl9pPr>
    </p:titleStyle>
    <p:bodyStyle>
      <a:lvl1pPr marL="342900" indent="-342900" algn="l" rtl="0" eaLnBrk="0" fontAlgn="base" hangingPunct="0">
        <a:spcBef>
          <a:spcPct val="20000"/>
        </a:spcBef>
        <a:spcAft>
          <a:spcPct val="0"/>
        </a:spcAft>
        <a:buChar char="•"/>
        <a:defRPr sz="20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kern="1200">
          <a:solidFill>
            <a:schemeClr val="tx1"/>
          </a:solidFill>
          <a:latin typeface="+mn-lt"/>
          <a:ea typeface="仿宋_GB2312" panose="02010609030101010101" pitchFamily="49" charset="-122"/>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宋体" panose="02010600030101010101" pitchFamily="2" charset="-122"/>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宋体" panose="02010600030101010101" pitchFamily="2" charset="-122"/>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宋体" panose="02010600030101010101" pitchFamily="2"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62.xml" Type="http://schemas.openxmlformats.org/officeDocument/2006/relationships/slideLayout"/><Relationship Id="rId2" Target="../media/image15.png" Type="http://schemas.openxmlformats.org/officeDocument/2006/relationships/image"/><Relationship Id="rId3" Target="../media/image16.png" Type="http://schemas.openxmlformats.org/officeDocument/2006/relationships/image"/><Relationship Id="rId4" Target="../media/image17.png" Type="http://schemas.openxmlformats.org/officeDocument/2006/relationships/image"/><Relationship Id="rId5" Target="../media/image18.png" Type="http://schemas.openxmlformats.org/officeDocument/2006/relationships/image"/><Relationship Id="rId6" Target="../media/image19.png" Type="http://schemas.openxmlformats.org/officeDocument/2006/relationships/image"/><Relationship Id="rId7" Target="../media/image20.png" Type="http://schemas.openxmlformats.org/officeDocument/2006/relationships/image"/><Relationship Id="rId8" Target="../media/image21.jpe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40.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40.xml" Type="http://schemas.openxmlformats.org/officeDocument/2006/relationships/slideLayout"/><Relationship Id="rId2" Target="../media/image26.png" Type="http://schemas.openxmlformats.org/officeDocument/2006/relationships/image"/><Relationship Id="rId3" Target="../media/image27.pn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40.xml" Type="http://schemas.openxmlformats.org/officeDocument/2006/relationships/slideLayout"/><Relationship Id="rId2" Target="../media/image28.jpeg" Type="http://schemas.openxmlformats.org/officeDocument/2006/relationships/image"/><Relationship Id="rId3" Target="../media/image29.png" Type="http://schemas.openxmlformats.org/officeDocument/2006/relationships/image"/><Relationship Id="rId4" Target="../media/image30.pn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40.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40.xml" Type="http://schemas.openxmlformats.org/officeDocument/2006/relationships/slideLayout"/></Relationships>
</file>

<file path=ppt/slides/_rels/slide15.xml.rels><?xml version="1.0" encoding="UTF-8" standalone="yes"?><Relationships xmlns="http://schemas.openxmlformats.org/package/2006/relationships"><Relationship Id="rId1" Target="../slideLayouts/slideLayout95.xml" Type="http://schemas.openxmlformats.org/officeDocument/2006/relationships/slideLayout"/></Relationships>
</file>

<file path=ppt/slides/_rels/slide16.xml.rels><?xml version="1.0" encoding="UTF-8" standalone="yes"?><Relationships xmlns="http://schemas.openxmlformats.org/package/2006/relationships"><Relationship Id="rId1" Target="../slideLayouts/slideLayout40.xml" Type="http://schemas.openxmlformats.org/officeDocument/2006/relationships/slideLayout"/><Relationship Id="rId2" Target="../media/image31.pn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40.xml" Type="http://schemas.openxmlformats.org/officeDocument/2006/relationships/slideLayout"/></Relationships>
</file>

<file path=ppt/slides/_rels/slide18.xml.rels><?xml version="1.0" encoding="UTF-8" standalone="yes"?><Relationships xmlns="http://schemas.openxmlformats.org/package/2006/relationships"><Relationship Id="rId1" Target="../slideLayouts/slideLayout40.xml" Type="http://schemas.openxmlformats.org/officeDocument/2006/relationships/slideLayout"/><Relationship Id="rId2" Target="../media/image32.png" Type="http://schemas.openxmlformats.org/officeDocument/2006/relationships/image"/></Relationships>
</file>

<file path=ppt/slides/_rels/slide19.xml.rels><?xml version="1.0" encoding="UTF-8" standalone="yes"?><Relationships xmlns="http://schemas.openxmlformats.org/package/2006/relationships"><Relationship Id="rId1" Target="../slideLayouts/slideLayout95.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51.xml" Type="http://schemas.openxmlformats.org/officeDocument/2006/relationships/slideLayout"/><Relationship Id="rId2" Target="../media/image22.png" Type="http://schemas.openxmlformats.org/officeDocument/2006/relationships/image"/><Relationship Id="rId3" Target="../media/image23.png" Type="http://schemas.openxmlformats.org/officeDocument/2006/relationships/image"/><Relationship Id="rId4" Target="../media/image24.png" Type="http://schemas.openxmlformats.org/officeDocument/2006/relationships/image"/><Relationship Id="rId5" Target="../media/image1.jpe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40.xml" Type="http://schemas.openxmlformats.org/officeDocument/2006/relationships/slideLayout"/></Relationships>
</file>

<file path=ppt/slides/_rels/slide21.xml.rels><?xml version="1.0" encoding="UTF-8" standalone="yes"?><Relationships xmlns="http://schemas.openxmlformats.org/package/2006/relationships"><Relationship Id="rId1" Target="../slideLayouts/slideLayout40.xml" Type="http://schemas.openxmlformats.org/officeDocument/2006/relationships/slideLayout"/></Relationships>
</file>

<file path=ppt/slides/_rels/slide22.xml.rels><?xml version="1.0" encoding="UTF-8" standalone="yes"?><Relationships xmlns="http://schemas.openxmlformats.org/package/2006/relationships"><Relationship Id="rId1" Target="../slideLayouts/slideLayout40.xml" Type="http://schemas.openxmlformats.org/officeDocument/2006/relationships/slideLayout"/></Relationships>
</file>

<file path=ppt/slides/_rels/slide23.xml.rels><?xml version="1.0" encoding="UTF-8" standalone="yes"?><Relationships xmlns="http://schemas.openxmlformats.org/package/2006/relationships"><Relationship Id="rId1" Target="../slideLayouts/slideLayout95.xml" Type="http://schemas.openxmlformats.org/officeDocument/2006/relationships/slideLayout"/><Relationship Id="rId2" Target="../media/image33.png" Type="http://schemas.openxmlformats.org/officeDocument/2006/relationships/image"/></Relationships>
</file>

<file path=ppt/slides/_rels/slide24.xml.rels><?xml version="1.0" encoding="UTF-8" standalone="yes"?><Relationships xmlns="http://schemas.openxmlformats.org/package/2006/relationships"><Relationship Id="rId1" Target="../slideLayouts/slideLayout40.xml" Type="http://schemas.openxmlformats.org/officeDocument/2006/relationships/slideLayout"/><Relationship Id="rId2" Target="../media/image34.png" Type="http://schemas.openxmlformats.org/officeDocument/2006/relationships/image"/><Relationship Id="rId3" Target="../media/image35.png" Type="http://schemas.openxmlformats.org/officeDocument/2006/relationships/image"/><Relationship Id="rId4" Target="../media/image36.png" Type="http://schemas.openxmlformats.org/officeDocument/2006/relationships/image"/></Relationships>
</file>

<file path=ppt/slides/_rels/slide25.xml.rels><?xml version="1.0" encoding="UTF-8" standalone="yes"?><Relationships xmlns="http://schemas.openxmlformats.org/package/2006/relationships"><Relationship Id="rId1" Target="../slideLayouts/slideLayout40.xml" Type="http://schemas.openxmlformats.org/officeDocument/2006/relationships/slideLayout"/><Relationship Id="rId2" Target="../media/image37.png" Type="http://schemas.openxmlformats.org/officeDocument/2006/relationships/image"/><Relationship Id="rId3" Target="../media/image38.png" Type="http://schemas.openxmlformats.org/officeDocument/2006/relationships/image"/><Relationship Id="rId4" Target="../media/image39.png" Type="http://schemas.openxmlformats.org/officeDocument/2006/relationships/image"/><Relationship Id="rId5" Target="../media/image40.png" Type="http://schemas.openxmlformats.org/officeDocument/2006/relationships/image"/><Relationship Id="rId6" Target="../media/image41.png" Type="http://schemas.openxmlformats.org/officeDocument/2006/relationships/image"/></Relationships>
</file>

<file path=ppt/slides/_rels/slide26.xml.rels><?xml version="1.0" encoding="UTF-8" standalone="yes"?><Relationships xmlns="http://schemas.openxmlformats.org/package/2006/relationships"><Relationship Id="rId1" Target="../slideLayouts/slideLayout40.xml" Type="http://schemas.openxmlformats.org/officeDocument/2006/relationships/slideLayout"/></Relationships>
</file>

<file path=ppt/slides/_rels/slide27.xml.rels><?xml version="1.0" encoding="UTF-8" standalone="yes"?><Relationships xmlns="http://schemas.openxmlformats.org/package/2006/relationships"><Relationship Id="rId1" Target="../slideLayouts/slideLayout95.xml" Type="http://schemas.openxmlformats.org/officeDocument/2006/relationships/slideLayout"/></Relationships>
</file>

<file path=ppt/slides/_rels/slide28.xml.rels><?xml version="1.0" encoding="UTF-8" standalone="yes"?><Relationships xmlns="http://schemas.openxmlformats.org/package/2006/relationships"><Relationship Id="rId1" Target="../slideLayouts/slideLayout40.xml" Type="http://schemas.openxmlformats.org/officeDocument/2006/relationships/slideLayout"/></Relationships>
</file>

<file path=ppt/slides/_rels/slide29.xml.rels><?xml version="1.0" encoding="UTF-8" standalone="yes"?><Relationships xmlns="http://schemas.openxmlformats.org/package/2006/relationships"><Relationship Id="rId1" Target="../slideLayouts/slideLayout40.xml" Type="http://schemas.openxmlformats.org/officeDocument/2006/relationships/slideLayout"/><Relationship Id="rId2" Target="../media/image42.png" Type="http://schemas.openxmlformats.org/officeDocument/2006/relationships/image"/><Relationship Id="rId3" Target="../media/image43.png" Type="http://schemas.openxmlformats.org/officeDocument/2006/relationships/image"/><Relationship Id="rId4" Target="../media/image44.png" Type="http://schemas.openxmlformats.org/officeDocument/2006/relationships/image"/><Relationship Id="rId5" Target="../media/image45.png" Type="http://schemas.openxmlformats.org/officeDocument/2006/relationships/image"/><Relationship Id="rId6" Target="../media/image46.png" Type="http://schemas.openxmlformats.org/officeDocument/2006/relationships/image"/><Relationship Id="rId7" Target="../media/image47.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95.xml" Type="http://schemas.openxmlformats.org/officeDocument/2006/relationships/slideLayout"/></Relationships>
</file>

<file path=ppt/slides/_rels/slide30.xml.rels><?xml version="1.0" encoding="UTF-8" standalone="yes"?><Relationships xmlns="http://schemas.openxmlformats.org/package/2006/relationships"><Relationship Id="rId1" Target="../slideLayouts/slideLayout62.xml" Type="http://schemas.openxmlformats.org/officeDocument/2006/relationships/slideLayout"/><Relationship Id="rId2" Target="../media/image15.png" Type="http://schemas.openxmlformats.org/officeDocument/2006/relationships/image"/><Relationship Id="rId3" Target="../media/image16.png" Type="http://schemas.openxmlformats.org/officeDocument/2006/relationships/image"/><Relationship Id="rId4" Target="../media/image17.png" Type="http://schemas.openxmlformats.org/officeDocument/2006/relationships/image"/><Relationship Id="rId5" Target="../media/image18.png" Type="http://schemas.openxmlformats.org/officeDocument/2006/relationships/image"/><Relationship Id="rId6" Target="../media/image19.png" Type="http://schemas.openxmlformats.org/officeDocument/2006/relationships/image"/><Relationship Id="rId7" Target="../media/image20.png" Type="http://schemas.openxmlformats.org/officeDocument/2006/relationships/image"/><Relationship Id="rId8" Target="../media/image21.jpe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40.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40.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40.xml" Type="http://schemas.openxmlformats.org/officeDocument/2006/relationships/slideLayout"/><Relationship Id="rId2" Target="../media/image25.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40.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40.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95.xml" Type="http://schemas.openxmlformats.org/officeDocument/2006/relationships/slideLayout"/></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bwMode="auto">
      <p:bgPr>
        <a:blipFill dpi="0" rotWithShape="0">
          <a:blip r:embed="rId8"/>
          <a:stretch>
            <a:fillRect/>
          </a:stretch>
        </a:blipFill>
        <a:effectLst/>
      </p:bgPr>
    </p:bg>
    <p:spTree>
      <p:nvGrpSpPr>
        <p:cNvPr id="1" name=""/>
        <p:cNvGrpSpPr/>
        <p:nvPr/>
      </p:nvGrpSpPr>
      <p:grpSpPr>
        <a:xfrm>
          <a:off x="0" y="0"/>
          <a:ext cx="0" cy="0"/>
        </a:xfrm>
      </p:grpSpPr>
      <p:sp>
        <p:nvSpPr>
          <p:cNvPr id="11266" name="Oval 5"/>
          <p:cNvSpPr>
            <a:spLocks noChangeArrowheads="1"/>
          </p:cNvSpPr>
          <p:nvPr/>
        </p:nvSpPr>
        <p:spPr bwMode="auto">
          <a:xfrm>
            <a:off x="1416050" y="1758950"/>
            <a:ext cx="3000375" cy="3019425"/>
          </a:xfrm>
          <a:prstGeom prst="ellipse">
            <a:avLst/>
          </a:prstGeom>
          <a:solidFill>
            <a:srgbClr val="F3F3F3"/>
          </a:solidFill>
          <a:ln cmpd="sng" w="9525">
            <a:solidFill>
              <a:schemeClr val="bg1"/>
            </a:solidFill>
            <a:round/>
          </a:ln>
        </p:spPr>
        <p:txBody>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endParaRPr altLang="en-US" lang="zh-CN"/>
          </a:p>
        </p:txBody>
      </p:sp>
      <p:sp>
        <p:nvSpPr>
          <p:cNvPr id="11267" name="Freeform 6"/>
          <p:cNvSpPr/>
          <p:nvPr/>
        </p:nvSpPr>
        <p:spPr bwMode="auto">
          <a:xfrm>
            <a:off x="3856038" y="2070100"/>
            <a:ext cx="8340725" cy="2527300"/>
          </a:xfrm>
          <a:custGeom>
            <a:gdLst>
              <a:gd fmla="*/ 206 w 10932" name="T0"/>
              <a:gd fmla="*/ 0 h 3294" name="T1"/>
              <a:gd fmla="*/ 10932 w 10932" name="T2"/>
              <a:gd fmla="*/ 0 h 3294" name="T3"/>
              <a:gd fmla="*/ 10932 w 10932" name="T4"/>
              <a:gd fmla="*/ 3294 h 3294" name="T5"/>
              <a:gd fmla="*/ 0 w 10932" name="T6"/>
              <a:gd fmla="*/ 3294 h 3294" name="T7"/>
              <a:gd fmla="*/ 892 w 10932" name="T8"/>
              <a:gd fmla="*/ 1564 h 3294" name="T9"/>
              <a:gd fmla="*/ 206 w 10932" name="T10"/>
              <a:gd fmla="*/ 0 h 3294" name="T11"/>
            </a:gdLst>
            <a:cxnLst>
              <a:cxn ang="0">
                <a:pos x="T0" y="T1"/>
              </a:cxn>
              <a:cxn ang="0">
                <a:pos x="T2" y="T3"/>
              </a:cxn>
              <a:cxn ang="0">
                <a:pos x="T4" y="T5"/>
              </a:cxn>
              <a:cxn ang="0">
                <a:pos x="T6" y="T7"/>
              </a:cxn>
              <a:cxn ang="0">
                <a:pos x="T8" y="T9"/>
              </a:cxn>
              <a:cxn ang="0">
                <a:pos x="T10" y="T11"/>
              </a:cxn>
            </a:cxnLst>
            <a:rect b="b" l="0" r="r" t="0"/>
            <a:pathLst>
              <a:path h="3294" w="10932">
                <a:moveTo>
                  <a:pt x="206" y="0"/>
                </a:moveTo>
                <a:lnTo>
                  <a:pt x="10932" y="0"/>
                </a:lnTo>
                <a:lnTo>
                  <a:pt x="10932" y="3294"/>
                </a:lnTo>
                <a:lnTo>
                  <a:pt x="0" y="3294"/>
                </a:lnTo>
                <a:cubicBezTo>
                  <a:pt x="540" y="2909"/>
                  <a:pt x="892" y="2277"/>
                  <a:pt x="892" y="1564"/>
                </a:cubicBezTo>
                <a:cubicBezTo>
                  <a:pt x="892" y="945"/>
                  <a:pt x="628" y="388"/>
                  <a:pt x="206" y="0"/>
                </a:cubicBezTo>
                <a:close/>
              </a:path>
            </a:pathLst>
          </a:custGeom>
          <a:solidFill>
            <a:schemeClr val="tx1"/>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1268" name="Freeform 7"/>
          <p:cNvSpPr/>
          <p:nvPr/>
        </p:nvSpPr>
        <p:spPr bwMode="auto">
          <a:xfrm>
            <a:off x="0" y="2070100"/>
            <a:ext cx="1974850" cy="2527300"/>
          </a:xfrm>
          <a:custGeom>
            <a:gdLst>
              <a:gd fmla="*/ 0 w 2589" name="T0"/>
              <a:gd fmla="*/ 0 h 3294" name="T1"/>
              <a:gd fmla="*/ 2383 w 2589" name="T2"/>
              <a:gd fmla="*/ 0 h 3294" name="T3"/>
              <a:gd fmla="*/ 1697 w 2589" name="T4"/>
              <a:gd fmla="*/ 1564 h 3294" name="T5"/>
              <a:gd fmla="*/ 2589 w 2589" name="T6"/>
              <a:gd fmla="*/ 3294 h 3294" name="T7"/>
              <a:gd fmla="*/ 0 w 2589" name="T8"/>
              <a:gd fmla="*/ 3294 h 3294" name="T9"/>
              <a:gd fmla="*/ 0 w 2589" name="T10"/>
              <a:gd fmla="*/ 0 h 3294" name="T11"/>
            </a:gdLst>
            <a:cxnLst>
              <a:cxn ang="0">
                <a:pos x="T0" y="T1"/>
              </a:cxn>
              <a:cxn ang="0">
                <a:pos x="T2" y="T3"/>
              </a:cxn>
              <a:cxn ang="0">
                <a:pos x="T4" y="T5"/>
              </a:cxn>
              <a:cxn ang="0">
                <a:pos x="T6" y="T7"/>
              </a:cxn>
              <a:cxn ang="0">
                <a:pos x="T8" y="T9"/>
              </a:cxn>
              <a:cxn ang="0">
                <a:pos x="T10" y="T11"/>
              </a:cxn>
            </a:cxnLst>
            <a:rect b="b" l="0" r="r" t="0"/>
            <a:pathLst>
              <a:path h="3294" w="2589">
                <a:moveTo>
                  <a:pt x="0" y="0"/>
                </a:moveTo>
                <a:lnTo>
                  <a:pt x="2383" y="0"/>
                </a:lnTo>
                <a:cubicBezTo>
                  <a:pt x="1961" y="388"/>
                  <a:pt x="1697" y="945"/>
                  <a:pt x="1697" y="1564"/>
                </a:cubicBezTo>
                <a:cubicBezTo>
                  <a:pt x="1697" y="2277"/>
                  <a:pt x="2049" y="2909"/>
                  <a:pt x="2589" y="3294"/>
                </a:cubicBezTo>
                <a:lnTo>
                  <a:pt x="0" y="3294"/>
                </a:lnTo>
                <a:lnTo>
                  <a:pt x="0" y="0"/>
                </a:lnTo>
                <a:close/>
              </a:path>
            </a:pathLst>
          </a:custGeom>
          <a:solidFill>
            <a:schemeClr val="tx1"/>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1269" name="Freeform 8"/>
          <p:cNvSpPr>
            <a:spLocks noEditPoints="1"/>
          </p:cNvSpPr>
          <p:nvPr/>
        </p:nvSpPr>
        <p:spPr bwMode="auto">
          <a:xfrm>
            <a:off x="1717675" y="2357438"/>
            <a:ext cx="2509838" cy="2079625"/>
          </a:xfrm>
          <a:custGeom>
            <a:gdLst>
              <a:gd fmla="*/ 1750 w 3291" name="T0"/>
              <a:gd fmla="*/ 2045 h 2711" name="T1"/>
              <a:gd fmla="*/ 124 w 3291" name="T2"/>
              <a:gd fmla="*/ 1828 h 2711" name="T3"/>
              <a:gd fmla="*/ 2796 w 3291" name="T4"/>
              <a:gd fmla="*/ 1897 h 2711" name="T5"/>
              <a:gd fmla="*/ 2758 w 3291" name="T6"/>
              <a:gd fmla="*/ 1846 h 2711" name="T7"/>
              <a:gd fmla="*/ 1737 w 3291" name="T8"/>
              <a:gd fmla="*/ 1944 h 2711" name="T9"/>
              <a:gd fmla="*/ 137 w 3291" name="T10"/>
              <a:gd fmla="*/ 1170 h 2711" name="T11"/>
              <a:gd fmla="*/ 1769 w 3291" name="T12"/>
              <a:gd fmla="*/ 1998 h 2711" name="T13"/>
              <a:gd fmla="*/ 2793 w 3291" name="T14"/>
              <a:gd fmla="*/ 1500 h 2711" name="T15"/>
              <a:gd fmla="*/ 1737 w 3291" name="T16"/>
              <a:gd fmla="*/ 1944 h 2711" name="T17"/>
              <a:gd fmla="*/ 2416 w 3291" name="T18"/>
              <a:gd fmla="*/ 1399 h 2711" name="T19"/>
              <a:gd fmla="*/ 2389 w 3291" name="T20"/>
              <a:gd fmla="*/ 1066 h 2711" name="T21"/>
              <a:gd fmla="*/ 686 w 3291" name="T22"/>
              <a:gd fmla="*/ 1043 h 2711" name="T23"/>
              <a:gd fmla="*/ 170 w 3291" name="T24"/>
              <a:gd fmla="*/ 1155 h 2711" name="T25"/>
              <a:gd fmla="*/ 1736 w 3291" name="T26"/>
              <a:gd fmla="*/ 2657 h 2711" name="T27"/>
              <a:gd fmla="*/ 136 w 3291" name="T28"/>
              <a:gd fmla="*/ 1883 h 2711" name="T29"/>
              <a:gd fmla="*/ 1769 w 3291" name="T30"/>
              <a:gd fmla="*/ 2711 h 2711" name="T31"/>
              <a:gd fmla="*/ 2792 w 3291" name="T32"/>
              <a:gd fmla="*/ 2213 h 2711" name="T33"/>
              <a:gd fmla="*/ 1736 w 3291" name="T34"/>
              <a:gd fmla="*/ 2657 h 2711" name="T35"/>
              <a:gd fmla="*/ 2573 w 3291" name="T36"/>
              <a:gd fmla="*/ 831 h 2711" name="T37"/>
              <a:gd fmla="*/ 2548 w 3291" name="T38"/>
              <a:gd fmla="*/ 890 h 2711" name="T39"/>
              <a:gd fmla="*/ 2565 w 3291" name="T40"/>
              <a:gd fmla="*/ 976 h 2711" name="T41"/>
              <a:gd fmla="*/ 2496 w 3291" name="T42"/>
              <a:gd fmla="*/ 1357 h 2711" name="T43"/>
              <a:gd fmla="*/ 2689 w 3291" name="T44"/>
              <a:gd fmla="*/ 1020 h 2711" name="T45"/>
              <a:gd fmla="*/ 2669 w 3291" name="T46"/>
              <a:gd fmla="*/ 940 h 2711" name="T47"/>
              <a:gd fmla="*/ 2686 w 3291" name="T48"/>
              <a:gd fmla="*/ 850 h 2711" name="T49"/>
              <a:gd fmla="*/ 2664 w 3291" name="T50"/>
              <a:gd fmla="*/ 547 h 2711" name="T51"/>
              <a:gd fmla="*/ 3272 w 3291" name="T52"/>
              <a:gd fmla="*/ 421 h 2711" name="T53"/>
              <a:gd fmla="*/ 1864 w 3291" name="T54"/>
              <a:gd fmla="*/ 11 h 2711" name="T55"/>
              <a:gd fmla="*/ 996 w 3291" name="T56"/>
              <a:gd fmla="*/ 69 h 2711" name="T57"/>
              <a:gd fmla="*/ 25 w 3291" name="T58"/>
              <a:gd fmla="*/ 185 h 2711" name="T59"/>
              <a:gd fmla="*/ 1157 w 3291" name="T60"/>
              <a:gd fmla="*/ 782 h 2711" name="T61"/>
              <a:gd fmla="*/ 2505 w 3291" name="T62"/>
              <a:gd fmla="*/ 575 h 2711" name="T63"/>
              <a:gd fmla="*/ 1514 w 3291" name="T64"/>
              <a:gd fmla="*/ 390 h 2711" name="T65"/>
              <a:gd fmla="*/ 2542 w 3291" name="T66"/>
              <a:gd fmla="*/ 495 h 2711" name="T67"/>
              <a:gd fmla="*/ 2317 w 3291" name="T68"/>
              <a:gd fmla="*/ 680 h 2711" name="T69"/>
              <a:gd fmla="*/ 759 w 3291" name="T70"/>
              <a:gd fmla="*/ 1043 h 2711" name="T71"/>
              <a:gd fmla="*/ 1124 w 3291" name="T72"/>
              <a:gd fmla="*/ 845 h 2711" name="T73"/>
              <a:gd fmla="*/ 2317 w 3291" name="T74"/>
              <a:gd fmla="*/ 680 h 2711"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2711" w="3290">
                <a:moveTo>
                  <a:pt x="1729" y="2299"/>
                </a:moveTo>
                <a:cubicBezTo>
                  <a:pt x="1706" y="2214"/>
                  <a:pt x="1705" y="2127"/>
                  <a:pt x="1750" y="2045"/>
                </a:cubicBezTo>
                <a:lnTo>
                  <a:pt x="129" y="1525"/>
                </a:lnTo>
                <a:cubicBezTo>
                  <a:pt x="67" y="1606"/>
                  <a:pt x="52" y="1714"/>
                  <a:pt x="124" y="1828"/>
                </a:cubicBezTo>
                <a:lnTo>
                  <a:pt x="1762" y="2353"/>
                </a:lnTo>
                <a:lnTo>
                  <a:pt x="2796" y="1897"/>
                </a:lnTo>
                <a:cubicBezTo>
                  <a:pt x="2824" y="1885"/>
                  <a:pt x="2819" y="1866"/>
                  <a:pt x="2785" y="1855"/>
                </a:cubicBezTo>
                <a:lnTo>
                  <a:pt x="2758" y="1846"/>
                </a:lnTo>
                <a:lnTo>
                  <a:pt x="1729" y="2299"/>
                </a:lnTo>
                <a:close/>
                <a:moveTo>
                  <a:pt x="1737" y="1944"/>
                </a:moveTo>
                <a:cubicBezTo>
                  <a:pt x="1714" y="1859"/>
                  <a:pt x="1712" y="1772"/>
                  <a:pt x="1757" y="1689"/>
                </a:cubicBezTo>
                <a:lnTo>
                  <a:pt x="137" y="1170"/>
                </a:lnTo>
                <a:cubicBezTo>
                  <a:pt x="74" y="1251"/>
                  <a:pt x="59" y="1358"/>
                  <a:pt x="131" y="1473"/>
                </a:cubicBezTo>
                <a:lnTo>
                  <a:pt x="1769" y="1998"/>
                </a:lnTo>
                <a:lnTo>
                  <a:pt x="2803" y="1542"/>
                </a:lnTo>
                <a:cubicBezTo>
                  <a:pt x="2831" y="1529"/>
                  <a:pt x="2826" y="1510"/>
                  <a:pt x="2793" y="1500"/>
                </a:cubicBezTo>
                <a:lnTo>
                  <a:pt x="2765" y="1491"/>
                </a:lnTo>
                <a:lnTo>
                  <a:pt x="1737" y="1944"/>
                </a:lnTo>
                <a:close/>
                <a:moveTo>
                  <a:pt x="1791" y="1675"/>
                </a:moveTo>
                <a:lnTo>
                  <a:pt x="2416" y="1399"/>
                </a:lnTo>
                <a:lnTo>
                  <a:pt x="2463" y="1089"/>
                </a:lnTo>
                <a:lnTo>
                  <a:pt x="2389" y="1066"/>
                </a:lnTo>
                <a:cubicBezTo>
                  <a:pt x="2354" y="1324"/>
                  <a:pt x="1716" y="1343"/>
                  <a:pt x="1538" y="1343"/>
                </a:cubicBezTo>
                <a:cubicBezTo>
                  <a:pt x="1355" y="1343"/>
                  <a:pt x="686" y="1323"/>
                  <a:pt x="686" y="1043"/>
                </a:cubicBezTo>
                <a:lnTo>
                  <a:pt x="686" y="928"/>
                </a:lnTo>
                <a:lnTo>
                  <a:pt x="170" y="1155"/>
                </a:lnTo>
                <a:lnTo>
                  <a:pt x="1791" y="1675"/>
                </a:lnTo>
                <a:close/>
                <a:moveTo>
                  <a:pt x="1736" y="2657"/>
                </a:moveTo>
                <a:cubicBezTo>
                  <a:pt x="1713" y="2572"/>
                  <a:pt x="1712" y="2485"/>
                  <a:pt x="1757" y="2403"/>
                </a:cubicBezTo>
                <a:lnTo>
                  <a:pt x="136" y="1883"/>
                </a:lnTo>
                <a:cubicBezTo>
                  <a:pt x="74" y="1964"/>
                  <a:pt x="58" y="2072"/>
                  <a:pt x="131" y="2186"/>
                </a:cubicBezTo>
                <a:lnTo>
                  <a:pt x="1769" y="2711"/>
                </a:lnTo>
                <a:lnTo>
                  <a:pt x="2803" y="2255"/>
                </a:lnTo>
                <a:cubicBezTo>
                  <a:pt x="2831" y="2243"/>
                  <a:pt x="2826" y="2224"/>
                  <a:pt x="2792" y="2213"/>
                </a:cubicBezTo>
                <a:lnTo>
                  <a:pt x="2765" y="2204"/>
                </a:lnTo>
                <a:lnTo>
                  <a:pt x="1736" y="2657"/>
                </a:lnTo>
                <a:close/>
                <a:moveTo>
                  <a:pt x="2573" y="530"/>
                </a:moveTo>
                <a:lnTo>
                  <a:pt x="2573" y="831"/>
                </a:lnTo>
                <a:cubicBezTo>
                  <a:pt x="2562" y="833"/>
                  <a:pt x="2552" y="840"/>
                  <a:pt x="2551" y="850"/>
                </a:cubicBezTo>
                <a:lnTo>
                  <a:pt x="2548" y="890"/>
                </a:lnTo>
                <a:cubicBezTo>
                  <a:pt x="2547" y="912"/>
                  <a:pt x="2569" y="922"/>
                  <a:pt x="2567" y="940"/>
                </a:cubicBezTo>
                <a:lnTo>
                  <a:pt x="2565" y="976"/>
                </a:lnTo>
                <a:cubicBezTo>
                  <a:pt x="2564" y="990"/>
                  <a:pt x="2549" y="1002"/>
                  <a:pt x="2548" y="1020"/>
                </a:cubicBezTo>
                <a:lnTo>
                  <a:pt x="2496" y="1357"/>
                </a:lnTo>
                <a:cubicBezTo>
                  <a:pt x="2516" y="1397"/>
                  <a:pt x="2718" y="1398"/>
                  <a:pt x="2740" y="1357"/>
                </a:cubicBezTo>
                <a:lnTo>
                  <a:pt x="2689" y="1020"/>
                </a:lnTo>
                <a:cubicBezTo>
                  <a:pt x="2688" y="1002"/>
                  <a:pt x="2672" y="991"/>
                  <a:pt x="2671" y="976"/>
                </a:cubicBezTo>
                <a:lnTo>
                  <a:pt x="2669" y="940"/>
                </a:lnTo>
                <a:cubicBezTo>
                  <a:pt x="2668" y="921"/>
                  <a:pt x="2691" y="916"/>
                  <a:pt x="2689" y="891"/>
                </a:cubicBezTo>
                <a:lnTo>
                  <a:pt x="2686" y="850"/>
                </a:lnTo>
                <a:cubicBezTo>
                  <a:pt x="2686" y="839"/>
                  <a:pt x="2675" y="832"/>
                  <a:pt x="2664" y="831"/>
                </a:cubicBezTo>
                <a:cubicBezTo>
                  <a:pt x="2664" y="527"/>
                  <a:pt x="2664" y="875"/>
                  <a:pt x="2664" y="547"/>
                </a:cubicBezTo>
                <a:lnTo>
                  <a:pt x="3270" y="442"/>
                </a:lnTo>
                <a:cubicBezTo>
                  <a:pt x="3287" y="440"/>
                  <a:pt x="3291" y="428"/>
                  <a:pt x="3272" y="421"/>
                </a:cubicBezTo>
                <a:cubicBezTo>
                  <a:pt x="2980" y="336"/>
                  <a:pt x="2714" y="258"/>
                  <a:pt x="2471" y="187"/>
                </a:cubicBezTo>
                <a:cubicBezTo>
                  <a:pt x="2253" y="124"/>
                  <a:pt x="2051" y="65"/>
                  <a:pt x="1864" y="11"/>
                </a:cubicBezTo>
                <a:cubicBezTo>
                  <a:pt x="1831" y="1"/>
                  <a:pt x="1809" y="0"/>
                  <a:pt x="1775" y="3"/>
                </a:cubicBezTo>
                <a:cubicBezTo>
                  <a:pt x="1531" y="24"/>
                  <a:pt x="1272" y="46"/>
                  <a:pt x="996" y="69"/>
                </a:cubicBezTo>
                <a:cubicBezTo>
                  <a:pt x="696" y="95"/>
                  <a:pt x="375" y="122"/>
                  <a:pt x="29" y="151"/>
                </a:cubicBezTo>
                <a:cubicBezTo>
                  <a:pt x="0" y="155"/>
                  <a:pt x="6" y="177"/>
                  <a:pt x="25" y="185"/>
                </a:cubicBezTo>
                <a:cubicBezTo>
                  <a:pt x="163" y="258"/>
                  <a:pt x="313" y="337"/>
                  <a:pt x="479" y="424"/>
                </a:cubicBezTo>
                <a:cubicBezTo>
                  <a:pt x="679" y="529"/>
                  <a:pt x="903" y="648"/>
                  <a:pt x="1157" y="782"/>
                </a:cubicBezTo>
                <a:cubicBezTo>
                  <a:pt x="1179" y="793"/>
                  <a:pt x="1226" y="797"/>
                  <a:pt x="1262" y="791"/>
                </a:cubicBezTo>
                <a:cubicBezTo>
                  <a:pt x="1676" y="719"/>
                  <a:pt x="2091" y="647"/>
                  <a:pt x="2505" y="575"/>
                </a:cubicBezTo>
                <a:cubicBezTo>
                  <a:pt x="2504" y="561"/>
                  <a:pt x="2499" y="553"/>
                  <a:pt x="2481" y="548"/>
                </a:cubicBezTo>
                <a:lnTo>
                  <a:pt x="1514" y="390"/>
                </a:lnTo>
                <a:cubicBezTo>
                  <a:pt x="1430" y="377"/>
                  <a:pt x="1445" y="316"/>
                  <a:pt x="1494" y="324"/>
                </a:cubicBezTo>
                <a:lnTo>
                  <a:pt x="2542" y="495"/>
                </a:lnTo>
                <a:cubicBezTo>
                  <a:pt x="2562" y="498"/>
                  <a:pt x="2573" y="511"/>
                  <a:pt x="2573" y="530"/>
                </a:cubicBezTo>
                <a:close/>
                <a:moveTo>
                  <a:pt x="2317" y="680"/>
                </a:moveTo>
                <a:lnTo>
                  <a:pt x="2317" y="1043"/>
                </a:lnTo>
                <a:cubicBezTo>
                  <a:pt x="2317" y="1345"/>
                  <a:pt x="759" y="1345"/>
                  <a:pt x="759" y="1043"/>
                </a:cubicBezTo>
                <a:lnTo>
                  <a:pt x="759" y="652"/>
                </a:lnTo>
                <a:cubicBezTo>
                  <a:pt x="880" y="716"/>
                  <a:pt x="1002" y="781"/>
                  <a:pt x="1124" y="845"/>
                </a:cubicBezTo>
                <a:cubicBezTo>
                  <a:pt x="1164" y="866"/>
                  <a:pt x="1229" y="869"/>
                  <a:pt x="1274" y="861"/>
                </a:cubicBezTo>
                <a:cubicBezTo>
                  <a:pt x="1622" y="801"/>
                  <a:pt x="1969" y="741"/>
                  <a:pt x="2317" y="680"/>
                </a:cubicBezTo>
                <a:close/>
              </a:path>
            </a:pathLst>
          </a:custGeom>
          <a:solidFill>
            <a:srgbClr val="4D4D4D"/>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1270" name="Rectangle 3"/>
          <p:cNvSpPr>
            <a:spLocks noChangeArrowheads="1" noGrp="1"/>
          </p:cNvSpPr>
          <p:nvPr>
            <p:ph idx="4294967295" type="ctrTitle"/>
          </p:nvPr>
        </p:nvSpPr>
        <p:spPr>
          <a:xfrm>
            <a:off x="4826000" y="2930525"/>
            <a:ext cx="7056438" cy="677863"/>
          </a:xfrm>
        </p:spPr>
        <p:txBody>
          <a:bodyPr/>
          <a:lstStyle/>
          <a:p>
            <a:pPr eaLnBrk="1" hangingPunct="1"/>
            <a:r>
              <a:rPr altLang="en-US" b="1" lang="zh-CN" sz="5400">
                <a:solidFill>
                  <a:srgbClr val="F8F8F8"/>
                </a:solidFill>
                <a:latin charset="-122" panose="020b0503020204020204" pitchFamily="34" typeface="微软雅黑"/>
              </a:rPr>
              <a:t>请单击输入您的标题</a:t>
            </a:r>
          </a:p>
        </p:txBody>
      </p:sp>
      <p:sp>
        <p:nvSpPr>
          <p:cNvPr id="11271" name="TextBox 11"/>
          <p:cNvSpPr txBox="1">
            <a:spLocks noChangeArrowheads="1"/>
          </p:cNvSpPr>
          <p:nvPr/>
        </p:nvSpPr>
        <p:spPr bwMode="auto">
          <a:xfrm>
            <a:off x="7831139" y="5849938"/>
            <a:ext cx="3852862" cy="5943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r" eaLnBrk="1" hangingPunct="1">
              <a:lnSpc>
                <a:spcPct val="150000"/>
              </a:lnSpc>
            </a:pPr>
            <a:r>
              <a:rPr altLang="en-US" lang="zh-CN" sz="2200">
                <a:solidFill>
                  <a:schemeClr val="bg1"/>
                </a:solidFill>
                <a:latin charset="-122" panose="020b0503020204020204" pitchFamily="34" typeface="微软雅黑"/>
                <a:ea charset="-122" panose="020b0503020204020204" pitchFamily="34" typeface="微软雅黑"/>
              </a:rPr>
              <a:t>院系专业：国际金融学院</a:t>
            </a:r>
          </a:p>
        </p:txBody>
      </p:sp>
      <p:sp>
        <p:nvSpPr>
          <p:cNvPr id="11272" name="TextBox 35"/>
          <p:cNvSpPr txBox="1">
            <a:spLocks noChangeArrowheads="1"/>
          </p:cNvSpPr>
          <p:nvPr/>
        </p:nvSpPr>
        <p:spPr bwMode="auto">
          <a:xfrm>
            <a:off x="4946650" y="3632200"/>
            <a:ext cx="6484938" cy="5486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lnSpc>
                <a:spcPct val="150000"/>
              </a:lnSpc>
            </a:pPr>
            <a:r>
              <a:rPr altLang="en-US" lang="zh-CN" sz="2000">
                <a:solidFill>
                  <a:srgbClr val="F8F8F8"/>
                </a:solidFill>
                <a:latin charset="-122" panose="020b0503020204020204" pitchFamily="34" typeface="微软雅黑"/>
                <a:ea charset="-122" panose="020b0503020204020204" pitchFamily="34" typeface="微软雅黑"/>
              </a:rPr>
              <a:t>答辩人：优页PPT         指导老师：张三丰</a:t>
            </a:r>
          </a:p>
        </p:txBody>
      </p:sp>
      <p:sp>
        <p:nvSpPr>
          <p:cNvPr id="11273" name="TextBox 16"/>
          <p:cNvSpPr txBox="1">
            <a:spLocks noChangeArrowheads="1"/>
          </p:cNvSpPr>
          <p:nvPr/>
        </p:nvSpPr>
        <p:spPr bwMode="auto">
          <a:xfrm>
            <a:off x="4916488" y="2390775"/>
            <a:ext cx="6149975"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2200">
                <a:solidFill>
                  <a:srgbClr val="F8F8F8"/>
                </a:solidFill>
                <a:latin charset="-122" panose="020b0503020204020204" pitchFamily="34" typeface="微软雅黑"/>
                <a:ea charset="-122" panose="020b0503020204020204" pitchFamily="34" typeface="微软雅黑"/>
              </a:rPr>
              <a:t>严谨实用论文答辩开题报告动态PPT模板</a:t>
            </a:r>
          </a:p>
        </p:txBody>
      </p:sp>
      <p:sp>
        <p:nvSpPr>
          <p:cNvPr id="11274" name="TextBox 17"/>
          <p:cNvSpPr txBox="1">
            <a:spLocks noChangeArrowheads="1"/>
          </p:cNvSpPr>
          <p:nvPr/>
        </p:nvSpPr>
        <p:spPr bwMode="auto">
          <a:xfrm>
            <a:off x="434975" y="379413"/>
            <a:ext cx="1871663" cy="457200"/>
          </a:xfrm>
          <a:prstGeom prst="rect">
            <a:avLst/>
          </a:prstGeom>
          <a:noFill/>
          <a:ln cmpd="sng" w="9525">
            <a:solidFill>
              <a:schemeClr val="bg1"/>
            </a:solidFill>
            <a:miter lim="800000"/>
          </a:ln>
          <a:extLst>
            <a:ext uri="{909E8E84-426E-40DD-AFC4-6F175D3DCCD1}">
              <a14:hiddenFill>
                <a:solidFill>
                  <a:srgbClr val="FFFFFF"/>
                </a:solidFill>
              </a14:hiddenFill>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2400">
                <a:solidFill>
                  <a:schemeClr val="bg1"/>
                </a:solidFill>
              </a:rPr>
              <a:t>院校LOGO</a:t>
            </a:r>
          </a:p>
        </p:txBody>
      </p:sp>
      <p:pic>
        <p:nvPicPr>
          <p:cNvPr id="11275" name="组合 1"/>
          <p:cNvPicPr>
            <a:picLocks noChangeArrowheads="1"/>
          </p:cNvPicPr>
          <p:nvPr/>
        </p:nvPicPr>
        <p:blipFill>
          <a:blip r:embed="rId2">
            <a:extLst>
              <a:ext uri="{28A0092B-C50C-407E-A947-70E740481C1C}">
                <a14:useLocalDpi val="0"/>
              </a:ext>
            </a:extLst>
          </a:blip>
          <a:stretch>
            <a:fillRect/>
          </a:stretch>
        </p:blipFill>
        <p:spPr bwMode="auto">
          <a:xfrm>
            <a:off x="8272463" y="1524000"/>
            <a:ext cx="463550" cy="4699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id="11276" name="组合 3"/>
          <p:cNvPicPr>
            <a:picLocks noChangeArrowheads="1"/>
          </p:cNvPicPr>
          <p:nvPr/>
        </p:nvPicPr>
        <p:blipFill>
          <a:blip r:embed="rId3">
            <a:extLst>
              <a:ext uri="{28A0092B-C50C-407E-A947-70E740481C1C}">
                <a14:useLocalDpi val="0"/>
              </a:ext>
            </a:extLst>
          </a:blip>
          <a:stretch>
            <a:fillRect/>
          </a:stretch>
        </p:blipFill>
        <p:spPr bwMode="auto">
          <a:xfrm>
            <a:off x="8869363" y="1524000"/>
            <a:ext cx="469900" cy="4699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id="11277" name="组合 4"/>
          <p:cNvPicPr>
            <a:picLocks noChangeArrowheads="1"/>
          </p:cNvPicPr>
          <p:nvPr/>
        </p:nvPicPr>
        <p:blipFill>
          <a:blip r:embed="rId4">
            <a:extLst>
              <a:ext uri="{28A0092B-C50C-407E-A947-70E740481C1C}">
                <a14:useLocalDpi val="0"/>
              </a:ext>
            </a:extLst>
          </a:blip>
          <a:stretch>
            <a:fillRect/>
          </a:stretch>
        </p:blipFill>
        <p:spPr bwMode="auto">
          <a:xfrm>
            <a:off x="9467850" y="1524000"/>
            <a:ext cx="468313" cy="4699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id="11278" name="组合 5"/>
          <p:cNvPicPr>
            <a:picLocks noChangeArrowheads="1"/>
          </p:cNvPicPr>
          <p:nvPr/>
        </p:nvPicPr>
        <p:blipFill>
          <a:blip r:embed="rId5">
            <a:extLst>
              <a:ext uri="{28A0092B-C50C-407E-A947-70E740481C1C}">
                <a14:useLocalDpi val="0"/>
              </a:ext>
            </a:extLst>
          </a:blip>
          <a:stretch>
            <a:fillRect/>
          </a:stretch>
        </p:blipFill>
        <p:spPr bwMode="auto">
          <a:xfrm>
            <a:off x="10071100" y="1524000"/>
            <a:ext cx="463550" cy="4699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id="11279" name="组合 7"/>
          <p:cNvPicPr>
            <a:picLocks noChangeArrowheads="1"/>
          </p:cNvPicPr>
          <p:nvPr/>
        </p:nvPicPr>
        <p:blipFill>
          <a:blip r:embed="rId6">
            <a:extLst>
              <a:ext uri="{28A0092B-C50C-407E-A947-70E740481C1C}">
                <a14:useLocalDpi val="0"/>
              </a:ext>
            </a:extLst>
          </a:blip>
          <a:stretch>
            <a:fillRect/>
          </a:stretch>
        </p:blipFill>
        <p:spPr bwMode="auto">
          <a:xfrm>
            <a:off x="10668000" y="1524000"/>
            <a:ext cx="469900" cy="4699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id="11280" name="组合 8"/>
          <p:cNvPicPr>
            <a:picLocks noChangeArrowheads="1"/>
          </p:cNvPicPr>
          <p:nvPr/>
        </p:nvPicPr>
        <p:blipFill>
          <a:blip r:embed="rId7">
            <a:extLst>
              <a:ext uri="{28A0092B-C50C-407E-A947-70E740481C1C}">
                <a14:useLocalDpi val="0"/>
              </a:ext>
            </a:extLst>
          </a:blip>
          <a:stretch>
            <a:fillRect/>
          </a:stretch>
        </p:blipFill>
        <p:spPr bwMode="auto">
          <a:xfrm>
            <a:off x="11264900" y="1524000"/>
            <a:ext cx="469900" cy="4699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Tree>
  </p:cSld>
  <p:clrMapOvr>
    <a:masterClrMapping/>
  </p:clrMapOvr>
  <p:transition advTm="8478" spd="slow">
    <p:blinds dir="vert"/>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0" presetSubtype="0">
                                  <p:stCondLst>
                                    <p:cond delay="0"/>
                                  </p:stCondLst>
                                  <p:childTnLst>
                                    <p:set>
                                      <p:cBhvr>
                                        <p:cTn dur="1" fill="hold" id="6">
                                          <p:stCondLst>
                                            <p:cond delay="0"/>
                                          </p:stCondLst>
                                        </p:cTn>
                                        <p:tgtEl>
                                          <p:spTgt spid="11269"/>
                                        </p:tgtEl>
                                        <p:attrNameLst>
                                          <p:attrName>style.visibility</p:attrName>
                                        </p:attrNameLst>
                                      </p:cBhvr>
                                      <p:to>
                                        <p:strVal val="visible"/>
                                      </p:to>
                                    </p:set>
                                    <p:anim calcmode="lin" valueType="num">
                                      <p:cBhvr>
                                        <p:cTn dur="1000" fill="hold" id="7"/>
                                        <p:tgtEl>
                                          <p:spTgt spid="11269"/>
                                        </p:tgtEl>
                                        <p:attrNameLst>
                                          <p:attrName>ppt_w</p:attrName>
                                        </p:attrNameLst>
                                      </p:cBhvr>
                                      <p:tavLst>
                                        <p:tav tm="0">
                                          <p:val>
                                            <p:fltVal val="0"/>
                                          </p:val>
                                        </p:tav>
                                        <p:tav tm="100000">
                                          <p:val>
                                            <p:strVal val="#ppt_w"/>
                                          </p:val>
                                        </p:tav>
                                      </p:tavLst>
                                    </p:anim>
                                    <p:anim calcmode="lin" valueType="num">
                                      <p:cBhvr>
                                        <p:cTn dur="1000" fill="hold" id="8"/>
                                        <p:tgtEl>
                                          <p:spTgt spid="11269"/>
                                        </p:tgtEl>
                                        <p:attrNameLst>
                                          <p:attrName>ppt_h</p:attrName>
                                        </p:attrNameLst>
                                      </p:cBhvr>
                                      <p:tavLst>
                                        <p:tav tm="0">
                                          <p:val>
                                            <p:fltVal val="0"/>
                                          </p:val>
                                        </p:tav>
                                        <p:tav tm="100000">
                                          <p:val>
                                            <p:strVal val="#ppt_h"/>
                                          </p:val>
                                        </p:tav>
                                      </p:tavLst>
                                    </p:anim>
                                    <p:animEffect filter="fade" transition="in">
                                      <p:cBhvr>
                                        <p:cTn dur="1000" id="9"/>
                                        <p:tgtEl>
                                          <p:spTgt spid="11269"/>
                                        </p:tgtEl>
                                      </p:cBhvr>
                                    </p:animEffect>
                                  </p:childTnLst>
                                </p:cTn>
                              </p:par>
                              <p:par>
                                <p:cTn fill="hold" grpId="0" id="10" nodeType="withEffect" presetClass="entr" presetID="10" presetSubtype="0">
                                  <p:stCondLst>
                                    <p:cond delay="0"/>
                                  </p:stCondLst>
                                  <p:childTnLst>
                                    <p:set>
                                      <p:cBhvr>
                                        <p:cTn dur="1" fill="hold" id="11">
                                          <p:stCondLst>
                                            <p:cond delay="0"/>
                                          </p:stCondLst>
                                        </p:cTn>
                                        <p:tgtEl>
                                          <p:spTgt spid="11266"/>
                                        </p:tgtEl>
                                        <p:attrNameLst>
                                          <p:attrName>style.visibility</p:attrName>
                                        </p:attrNameLst>
                                      </p:cBhvr>
                                      <p:to>
                                        <p:strVal val="visible"/>
                                      </p:to>
                                    </p:set>
                                    <p:anim calcmode="lin" valueType="num">
                                      <p:cBhvr>
                                        <p:cTn dur="1000" fill="hold" id="12"/>
                                        <p:tgtEl>
                                          <p:spTgt spid="11266"/>
                                        </p:tgtEl>
                                        <p:attrNameLst>
                                          <p:attrName>ppt_w</p:attrName>
                                        </p:attrNameLst>
                                      </p:cBhvr>
                                      <p:tavLst>
                                        <p:tav tm="0">
                                          <p:val>
                                            <p:fltVal val="0"/>
                                          </p:val>
                                        </p:tav>
                                        <p:tav tm="100000">
                                          <p:val>
                                            <p:strVal val="#ppt_w"/>
                                          </p:val>
                                        </p:tav>
                                      </p:tavLst>
                                    </p:anim>
                                    <p:anim calcmode="lin" valueType="num">
                                      <p:cBhvr>
                                        <p:cTn dur="1000" fill="hold" id="13"/>
                                        <p:tgtEl>
                                          <p:spTgt spid="11266"/>
                                        </p:tgtEl>
                                        <p:attrNameLst>
                                          <p:attrName>ppt_h</p:attrName>
                                        </p:attrNameLst>
                                      </p:cBhvr>
                                      <p:tavLst>
                                        <p:tav tm="0">
                                          <p:val>
                                            <p:fltVal val="0"/>
                                          </p:val>
                                        </p:tav>
                                        <p:tav tm="100000">
                                          <p:val>
                                            <p:strVal val="#ppt_h"/>
                                          </p:val>
                                        </p:tav>
                                      </p:tavLst>
                                    </p:anim>
                                    <p:animEffect filter="fade" transition="in">
                                      <p:cBhvr>
                                        <p:cTn dur="1000" id="14"/>
                                        <p:tgtEl>
                                          <p:spTgt spid="11266"/>
                                        </p:tgtEl>
                                      </p:cBhvr>
                                    </p:animEffect>
                                  </p:childTnLst>
                                </p:cTn>
                              </p:par>
                            </p:childTnLst>
                          </p:cTn>
                        </p:par>
                        <p:par>
                          <p:cTn fill="hold" id="15" nodeType="afterGroup">
                            <p:stCondLst>
                              <p:cond delay="1000"/>
                            </p:stCondLst>
                            <p:childTnLst>
                              <p:par>
                                <p:cTn fill="hold" grpId="0" id="16" nodeType="afterEffect" presetClass="entr" presetID="22" presetSubtype="2">
                                  <p:stCondLst>
                                    <p:cond delay="0"/>
                                  </p:stCondLst>
                                  <p:childTnLst>
                                    <p:set>
                                      <p:cBhvr>
                                        <p:cTn dur="1" fill="hold" id="17">
                                          <p:stCondLst>
                                            <p:cond delay="0"/>
                                          </p:stCondLst>
                                        </p:cTn>
                                        <p:tgtEl>
                                          <p:spTgt spid="11268"/>
                                        </p:tgtEl>
                                        <p:attrNameLst>
                                          <p:attrName>style.visibility</p:attrName>
                                        </p:attrNameLst>
                                      </p:cBhvr>
                                      <p:to>
                                        <p:strVal val="visible"/>
                                      </p:to>
                                    </p:set>
                                    <p:animEffect filter="wipe(right)" transition="in">
                                      <p:cBhvr>
                                        <p:cTn dur="1000" id="18"/>
                                        <p:tgtEl>
                                          <p:spTgt spid="11268"/>
                                        </p:tgtEl>
                                      </p:cBhvr>
                                    </p:animEffect>
                                  </p:childTnLst>
                                </p:cTn>
                              </p:par>
                              <p:par>
                                <p:cTn fill="hold" grpId="0" id="19" nodeType="withEffect" presetClass="entr" presetID="22" presetSubtype="8">
                                  <p:stCondLst>
                                    <p:cond delay="0"/>
                                  </p:stCondLst>
                                  <p:childTnLst>
                                    <p:set>
                                      <p:cBhvr>
                                        <p:cTn dur="1" fill="hold" id="20">
                                          <p:stCondLst>
                                            <p:cond delay="0"/>
                                          </p:stCondLst>
                                        </p:cTn>
                                        <p:tgtEl>
                                          <p:spTgt spid="11267"/>
                                        </p:tgtEl>
                                        <p:attrNameLst>
                                          <p:attrName>style.visibility</p:attrName>
                                        </p:attrNameLst>
                                      </p:cBhvr>
                                      <p:to>
                                        <p:strVal val="visible"/>
                                      </p:to>
                                    </p:set>
                                    <p:animEffect filter="wipe(left)" transition="in">
                                      <p:cBhvr>
                                        <p:cTn dur="1000" id="21"/>
                                        <p:tgtEl>
                                          <p:spTgt spid="11267"/>
                                        </p:tgtEl>
                                      </p:cBhvr>
                                    </p:animEffect>
                                  </p:childTnLst>
                                </p:cTn>
                              </p:par>
                            </p:childTnLst>
                          </p:cTn>
                        </p:par>
                        <p:par>
                          <p:cTn fill="hold" id="22" nodeType="afterGroup">
                            <p:stCondLst>
                              <p:cond delay="2000"/>
                            </p:stCondLst>
                            <p:childTnLst>
                              <p:par>
                                <p:cTn fill="hold" id="23" nodeType="afterEffect" presetClass="entr" presetID="2" presetSubtype="9">
                                  <p:stCondLst>
                                    <p:cond delay="0"/>
                                  </p:stCondLst>
                                  <p:childTnLst>
                                    <p:set>
                                      <p:cBhvr>
                                        <p:cTn dur="1" fill="hold" id="24">
                                          <p:stCondLst>
                                            <p:cond delay="0"/>
                                          </p:stCondLst>
                                        </p:cTn>
                                        <p:tgtEl>
                                          <p:spTgt spid="11275"/>
                                        </p:tgtEl>
                                        <p:attrNameLst>
                                          <p:attrName>style.visibility</p:attrName>
                                        </p:attrNameLst>
                                      </p:cBhvr>
                                      <p:to>
                                        <p:strVal val="visible"/>
                                      </p:to>
                                    </p:set>
                                    <p:anim calcmode="lin" valueType="num">
                                      <p:cBhvr additive="base">
                                        <p:cTn dur="2000" fill="hold" id="25"/>
                                        <p:tgtEl>
                                          <p:spTgt spid="11275"/>
                                        </p:tgtEl>
                                        <p:attrNameLst>
                                          <p:attrName>ppt_x</p:attrName>
                                        </p:attrNameLst>
                                      </p:cBhvr>
                                      <p:tavLst>
                                        <p:tav tm="0">
                                          <p:val>
                                            <p:strVal val="0-#ppt_w/2"/>
                                          </p:val>
                                        </p:tav>
                                        <p:tav tm="100000">
                                          <p:val>
                                            <p:strVal val="#ppt_x"/>
                                          </p:val>
                                        </p:tav>
                                      </p:tavLst>
                                    </p:anim>
                                    <p:anim calcmode="lin" valueType="num">
                                      <p:cBhvr additive="base">
                                        <p:cTn dur="2000" fill="hold" id="26"/>
                                        <p:tgtEl>
                                          <p:spTgt spid="11275"/>
                                        </p:tgtEl>
                                        <p:attrNameLst>
                                          <p:attrName>ppt_y</p:attrName>
                                        </p:attrNameLst>
                                      </p:cBhvr>
                                      <p:tavLst>
                                        <p:tav tm="0">
                                          <p:val>
                                            <p:strVal val="0-#ppt_h/2"/>
                                          </p:val>
                                        </p:tav>
                                        <p:tav tm="100000">
                                          <p:val>
                                            <p:strVal val="#ppt_y"/>
                                          </p:val>
                                        </p:tav>
                                      </p:tavLst>
                                    </p:anim>
                                  </p:childTnLst>
                                </p:cTn>
                              </p:par>
                              <p:par>
                                <p:cTn fill="hold" id="27" nodeType="withEffect" presetClass="emph" presetID="8" presetSubtype="0">
                                  <p:stCondLst>
                                    <p:cond delay="0"/>
                                  </p:stCondLst>
                                  <p:childTnLst>
                                    <p:animRot by="21600000">
                                      <p:cBhvr>
                                        <p:cTn dur="2000" fill="hold" id="28"/>
                                        <p:tgtEl>
                                          <p:spTgt spid="11275"/>
                                        </p:tgtEl>
                                        <p:attrNameLst>
                                          <p:attrName>r</p:attrName>
                                        </p:attrNameLst>
                                      </p:cBhvr>
                                    </p:animRot>
                                  </p:childTnLst>
                                </p:cTn>
                              </p:par>
                              <p:par>
                                <p:cTn fill="hold" id="29" nodeType="withEffect" presetClass="entr" presetID="2" presetSubtype="9">
                                  <p:stCondLst>
                                    <p:cond delay="200"/>
                                  </p:stCondLst>
                                  <p:childTnLst>
                                    <p:set>
                                      <p:cBhvr>
                                        <p:cTn dur="1" fill="hold" id="30">
                                          <p:stCondLst>
                                            <p:cond delay="0"/>
                                          </p:stCondLst>
                                        </p:cTn>
                                        <p:tgtEl>
                                          <p:spTgt spid="11276"/>
                                        </p:tgtEl>
                                        <p:attrNameLst>
                                          <p:attrName>style.visibility</p:attrName>
                                        </p:attrNameLst>
                                      </p:cBhvr>
                                      <p:to>
                                        <p:strVal val="visible"/>
                                      </p:to>
                                    </p:set>
                                    <p:anim calcmode="lin" valueType="num">
                                      <p:cBhvr additive="base">
                                        <p:cTn dur="2000" fill="hold" id="31"/>
                                        <p:tgtEl>
                                          <p:spTgt spid="11276"/>
                                        </p:tgtEl>
                                        <p:attrNameLst>
                                          <p:attrName>ppt_x</p:attrName>
                                        </p:attrNameLst>
                                      </p:cBhvr>
                                      <p:tavLst>
                                        <p:tav tm="0">
                                          <p:val>
                                            <p:strVal val="0-#ppt_w/2"/>
                                          </p:val>
                                        </p:tav>
                                        <p:tav tm="100000">
                                          <p:val>
                                            <p:strVal val="#ppt_x"/>
                                          </p:val>
                                        </p:tav>
                                      </p:tavLst>
                                    </p:anim>
                                    <p:anim calcmode="lin" valueType="num">
                                      <p:cBhvr additive="base">
                                        <p:cTn dur="2000" fill="hold" id="32"/>
                                        <p:tgtEl>
                                          <p:spTgt spid="11276"/>
                                        </p:tgtEl>
                                        <p:attrNameLst>
                                          <p:attrName>ppt_y</p:attrName>
                                        </p:attrNameLst>
                                      </p:cBhvr>
                                      <p:tavLst>
                                        <p:tav tm="0">
                                          <p:val>
                                            <p:strVal val="0-#ppt_h/2"/>
                                          </p:val>
                                        </p:tav>
                                        <p:tav tm="100000">
                                          <p:val>
                                            <p:strVal val="#ppt_y"/>
                                          </p:val>
                                        </p:tav>
                                      </p:tavLst>
                                    </p:anim>
                                  </p:childTnLst>
                                </p:cTn>
                              </p:par>
                              <p:par>
                                <p:cTn fill="hold" id="33" nodeType="withEffect" presetClass="emph" presetID="8" presetSubtype="0">
                                  <p:stCondLst>
                                    <p:cond delay="200"/>
                                  </p:stCondLst>
                                  <p:childTnLst>
                                    <p:animRot by="21600000">
                                      <p:cBhvr>
                                        <p:cTn dur="2000" fill="hold" id="34"/>
                                        <p:tgtEl>
                                          <p:spTgt spid="11276"/>
                                        </p:tgtEl>
                                        <p:attrNameLst>
                                          <p:attrName>r</p:attrName>
                                        </p:attrNameLst>
                                      </p:cBhvr>
                                    </p:animRot>
                                  </p:childTnLst>
                                </p:cTn>
                              </p:par>
                              <p:par>
                                <p:cTn fill="hold" id="35" nodeType="withEffect" presetClass="entr" presetID="2" presetSubtype="9">
                                  <p:stCondLst>
                                    <p:cond delay="400"/>
                                  </p:stCondLst>
                                  <p:childTnLst>
                                    <p:set>
                                      <p:cBhvr>
                                        <p:cTn dur="1" fill="hold" id="36">
                                          <p:stCondLst>
                                            <p:cond delay="0"/>
                                          </p:stCondLst>
                                        </p:cTn>
                                        <p:tgtEl>
                                          <p:spTgt spid="11277"/>
                                        </p:tgtEl>
                                        <p:attrNameLst>
                                          <p:attrName>style.visibility</p:attrName>
                                        </p:attrNameLst>
                                      </p:cBhvr>
                                      <p:to>
                                        <p:strVal val="visible"/>
                                      </p:to>
                                    </p:set>
                                    <p:anim calcmode="lin" valueType="num">
                                      <p:cBhvr additive="base">
                                        <p:cTn dur="2000" fill="hold" id="37"/>
                                        <p:tgtEl>
                                          <p:spTgt spid="11277"/>
                                        </p:tgtEl>
                                        <p:attrNameLst>
                                          <p:attrName>ppt_x</p:attrName>
                                        </p:attrNameLst>
                                      </p:cBhvr>
                                      <p:tavLst>
                                        <p:tav tm="0">
                                          <p:val>
                                            <p:strVal val="0-#ppt_w/2"/>
                                          </p:val>
                                        </p:tav>
                                        <p:tav tm="100000">
                                          <p:val>
                                            <p:strVal val="#ppt_x"/>
                                          </p:val>
                                        </p:tav>
                                      </p:tavLst>
                                    </p:anim>
                                    <p:anim calcmode="lin" valueType="num">
                                      <p:cBhvr additive="base">
                                        <p:cTn dur="2000" fill="hold" id="38"/>
                                        <p:tgtEl>
                                          <p:spTgt spid="11277"/>
                                        </p:tgtEl>
                                        <p:attrNameLst>
                                          <p:attrName>ppt_y</p:attrName>
                                        </p:attrNameLst>
                                      </p:cBhvr>
                                      <p:tavLst>
                                        <p:tav tm="0">
                                          <p:val>
                                            <p:strVal val="0-#ppt_h/2"/>
                                          </p:val>
                                        </p:tav>
                                        <p:tav tm="100000">
                                          <p:val>
                                            <p:strVal val="#ppt_y"/>
                                          </p:val>
                                        </p:tav>
                                      </p:tavLst>
                                    </p:anim>
                                  </p:childTnLst>
                                </p:cTn>
                              </p:par>
                              <p:par>
                                <p:cTn fill="hold" id="39" nodeType="withEffect" presetClass="emph" presetID="8" presetSubtype="0">
                                  <p:stCondLst>
                                    <p:cond delay="400"/>
                                  </p:stCondLst>
                                  <p:childTnLst>
                                    <p:animRot by="21600000">
                                      <p:cBhvr>
                                        <p:cTn dur="2000" fill="hold" id="40"/>
                                        <p:tgtEl>
                                          <p:spTgt spid="11277"/>
                                        </p:tgtEl>
                                        <p:attrNameLst>
                                          <p:attrName>r</p:attrName>
                                        </p:attrNameLst>
                                      </p:cBhvr>
                                    </p:animRot>
                                  </p:childTnLst>
                                </p:cTn>
                              </p:par>
                              <p:par>
                                <p:cTn fill="hold" id="41" nodeType="withEffect" presetClass="entr" presetID="2" presetSubtype="9">
                                  <p:stCondLst>
                                    <p:cond delay="600"/>
                                  </p:stCondLst>
                                  <p:childTnLst>
                                    <p:set>
                                      <p:cBhvr>
                                        <p:cTn dur="1" fill="hold" id="42">
                                          <p:stCondLst>
                                            <p:cond delay="0"/>
                                          </p:stCondLst>
                                        </p:cTn>
                                        <p:tgtEl>
                                          <p:spTgt spid="11278"/>
                                        </p:tgtEl>
                                        <p:attrNameLst>
                                          <p:attrName>style.visibility</p:attrName>
                                        </p:attrNameLst>
                                      </p:cBhvr>
                                      <p:to>
                                        <p:strVal val="visible"/>
                                      </p:to>
                                    </p:set>
                                    <p:anim calcmode="lin" valueType="num">
                                      <p:cBhvr additive="base">
                                        <p:cTn dur="2000" fill="hold" id="43"/>
                                        <p:tgtEl>
                                          <p:spTgt spid="11278"/>
                                        </p:tgtEl>
                                        <p:attrNameLst>
                                          <p:attrName>ppt_x</p:attrName>
                                        </p:attrNameLst>
                                      </p:cBhvr>
                                      <p:tavLst>
                                        <p:tav tm="0">
                                          <p:val>
                                            <p:strVal val="0-#ppt_w/2"/>
                                          </p:val>
                                        </p:tav>
                                        <p:tav tm="100000">
                                          <p:val>
                                            <p:strVal val="#ppt_x"/>
                                          </p:val>
                                        </p:tav>
                                      </p:tavLst>
                                    </p:anim>
                                    <p:anim calcmode="lin" valueType="num">
                                      <p:cBhvr additive="base">
                                        <p:cTn dur="2000" fill="hold" id="44"/>
                                        <p:tgtEl>
                                          <p:spTgt spid="11278"/>
                                        </p:tgtEl>
                                        <p:attrNameLst>
                                          <p:attrName>ppt_y</p:attrName>
                                        </p:attrNameLst>
                                      </p:cBhvr>
                                      <p:tavLst>
                                        <p:tav tm="0">
                                          <p:val>
                                            <p:strVal val="0-#ppt_h/2"/>
                                          </p:val>
                                        </p:tav>
                                        <p:tav tm="100000">
                                          <p:val>
                                            <p:strVal val="#ppt_y"/>
                                          </p:val>
                                        </p:tav>
                                      </p:tavLst>
                                    </p:anim>
                                  </p:childTnLst>
                                </p:cTn>
                              </p:par>
                              <p:par>
                                <p:cTn fill="hold" id="45" nodeType="withEffect" presetClass="emph" presetID="8" presetSubtype="0">
                                  <p:stCondLst>
                                    <p:cond delay="600"/>
                                  </p:stCondLst>
                                  <p:childTnLst>
                                    <p:animRot by="21600000">
                                      <p:cBhvr>
                                        <p:cTn dur="2000" fill="hold" id="46"/>
                                        <p:tgtEl>
                                          <p:spTgt spid="11278"/>
                                        </p:tgtEl>
                                        <p:attrNameLst>
                                          <p:attrName>r</p:attrName>
                                        </p:attrNameLst>
                                      </p:cBhvr>
                                    </p:animRot>
                                  </p:childTnLst>
                                </p:cTn>
                              </p:par>
                              <p:par>
                                <p:cTn fill="hold" id="47" nodeType="withEffect" presetClass="entr" presetID="2" presetSubtype="9">
                                  <p:stCondLst>
                                    <p:cond delay="800"/>
                                  </p:stCondLst>
                                  <p:childTnLst>
                                    <p:set>
                                      <p:cBhvr>
                                        <p:cTn dur="1" fill="hold" id="48">
                                          <p:stCondLst>
                                            <p:cond delay="0"/>
                                          </p:stCondLst>
                                        </p:cTn>
                                        <p:tgtEl>
                                          <p:spTgt spid="11279"/>
                                        </p:tgtEl>
                                        <p:attrNameLst>
                                          <p:attrName>style.visibility</p:attrName>
                                        </p:attrNameLst>
                                      </p:cBhvr>
                                      <p:to>
                                        <p:strVal val="visible"/>
                                      </p:to>
                                    </p:set>
                                    <p:anim calcmode="lin" valueType="num">
                                      <p:cBhvr additive="base">
                                        <p:cTn dur="2000" fill="hold" id="49"/>
                                        <p:tgtEl>
                                          <p:spTgt spid="11279"/>
                                        </p:tgtEl>
                                        <p:attrNameLst>
                                          <p:attrName>ppt_x</p:attrName>
                                        </p:attrNameLst>
                                      </p:cBhvr>
                                      <p:tavLst>
                                        <p:tav tm="0">
                                          <p:val>
                                            <p:strVal val="0-#ppt_w/2"/>
                                          </p:val>
                                        </p:tav>
                                        <p:tav tm="100000">
                                          <p:val>
                                            <p:strVal val="#ppt_x"/>
                                          </p:val>
                                        </p:tav>
                                      </p:tavLst>
                                    </p:anim>
                                    <p:anim calcmode="lin" valueType="num">
                                      <p:cBhvr additive="base">
                                        <p:cTn dur="2000" fill="hold" id="50"/>
                                        <p:tgtEl>
                                          <p:spTgt spid="11279"/>
                                        </p:tgtEl>
                                        <p:attrNameLst>
                                          <p:attrName>ppt_y</p:attrName>
                                        </p:attrNameLst>
                                      </p:cBhvr>
                                      <p:tavLst>
                                        <p:tav tm="0">
                                          <p:val>
                                            <p:strVal val="0-#ppt_h/2"/>
                                          </p:val>
                                        </p:tav>
                                        <p:tav tm="100000">
                                          <p:val>
                                            <p:strVal val="#ppt_y"/>
                                          </p:val>
                                        </p:tav>
                                      </p:tavLst>
                                    </p:anim>
                                  </p:childTnLst>
                                </p:cTn>
                              </p:par>
                              <p:par>
                                <p:cTn fill="hold" id="51" nodeType="withEffect" presetClass="emph" presetID="8" presetSubtype="0">
                                  <p:stCondLst>
                                    <p:cond delay="800"/>
                                  </p:stCondLst>
                                  <p:childTnLst>
                                    <p:animRot by="21600000">
                                      <p:cBhvr>
                                        <p:cTn dur="2000" fill="hold" id="52"/>
                                        <p:tgtEl>
                                          <p:spTgt spid="11279"/>
                                        </p:tgtEl>
                                        <p:attrNameLst>
                                          <p:attrName>r</p:attrName>
                                        </p:attrNameLst>
                                      </p:cBhvr>
                                    </p:animRot>
                                  </p:childTnLst>
                                </p:cTn>
                              </p:par>
                              <p:par>
                                <p:cTn fill="hold" id="53" nodeType="withEffect" presetClass="entr" presetID="2" presetSubtype="9">
                                  <p:stCondLst>
                                    <p:cond delay="1000"/>
                                  </p:stCondLst>
                                  <p:childTnLst>
                                    <p:set>
                                      <p:cBhvr>
                                        <p:cTn dur="1" fill="hold" id="54">
                                          <p:stCondLst>
                                            <p:cond delay="0"/>
                                          </p:stCondLst>
                                        </p:cTn>
                                        <p:tgtEl>
                                          <p:spTgt spid="11280"/>
                                        </p:tgtEl>
                                        <p:attrNameLst>
                                          <p:attrName>style.visibility</p:attrName>
                                        </p:attrNameLst>
                                      </p:cBhvr>
                                      <p:to>
                                        <p:strVal val="visible"/>
                                      </p:to>
                                    </p:set>
                                    <p:anim calcmode="lin" valueType="num">
                                      <p:cBhvr additive="base">
                                        <p:cTn dur="2000" fill="hold" id="55"/>
                                        <p:tgtEl>
                                          <p:spTgt spid="11280"/>
                                        </p:tgtEl>
                                        <p:attrNameLst>
                                          <p:attrName>ppt_x</p:attrName>
                                        </p:attrNameLst>
                                      </p:cBhvr>
                                      <p:tavLst>
                                        <p:tav tm="0">
                                          <p:val>
                                            <p:strVal val="0-#ppt_w/2"/>
                                          </p:val>
                                        </p:tav>
                                        <p:tav tm="100000">
                                          <p:val>
                                            <p:strVal val="#ppt_x"/>
                                          </p:val>
                                        </p:tav>
                                      </p:tavLst>
                                    </p:anim>
                                    <p:anim calcmode="lin" valueType="num">
                                      <p:cBhvr additive="base">
                                        <p:cTn dur="2000" fill="hold" id="56"/>
                                        <p:tgtEl>
                                          <p:spTgt spid="11280"/>
                                        </p:tgtEl>
                                        <p:attrNameLst>
                                          <p:attrName>ppt_y</p:attrName>
                                        </p:attrNameLst>
                                      </p:cBhvr>
                                      <p:tavLst>
                                        <p:tav tm="0">
                                          <p:val>
                                            <p:strVal val="0-#ppt_h/2"/>
                                          </p:val>
                                        </p:tav>
                                        <p:tav tm="100000">
                                          <p:val>
                                            <p:strVal val="#ppt_y"/>
                                          </p:val>
                                        </p:tav>
                                      </p:tavLst>
                                    </p:anim>
                                  </p:childTnLst>
                                </p:cTn>
                              </p:par>
                              <p:par>
                                <p:cTn fill="hold" id="57" nodeType="withEffect" presetClass="emph" presetID="8" presetSubtype="0">
                                  <p:stCondLst>
                                    <p:cond delay="1000"/>
                                  </p:stCondLst>
                                  <p:childTnLst>
                                    <p:animRot by="21600000">
                                      <p:cBhvr>
                                        <p:cTn dur="2000" fill="hold" id="58"/>
                                        <p:tgtEl>
                                          <p:spTgt spid="11280"/>
                                        </p:tgtEl>
                                        <p:attrNameLst>
                                          <p:attrName>r</p:attrName>
                                        </p:attrNameLst>
                                      </p:cBhvr>
                                    </p:animRot>
                                  </p:childTnLst>
                                </p:cTn>
                              </p:par>
                            </p:childTnLst>
                          </p:cTn>
                        </p:par>
                        <p:par>
                          <p:cTn fill="hold" id="59" nodeType="afterGroup">
                            <p:stCondLst>
                              <p:cond delay="5000"/>
                            </p:stCondLst>
                            <p:childTnLst>
                              <p:par>
                                <p:cTn fill="hold" grpId="0" id="60" nodeType="afterEffect" presetClass="entr" presetID="2" presetSubtype="2">
                                  <p:stCondLst>
                                    <p:cond delay="0"/>
                                  </p:stCondLst>
                                  <p:childTnLst>
                                    <p:set>
                                      <p:cBhvr>
                                        <p:cTn dur="1" fill="hold" id="61">
                                          <p:stCondLst>
                                            <p:cond delay="0"/>
                                          </p:stCondLst>
                                        </p:cTn>
                                        <p:tgtEl>
                                          <p:spTgt spid="11270"/>
                                        </p:tgtEl>
                                        <p:attrNameLst>
                                          <p:attrName>style.visibility</p:attrName>
                                        </p:attrNameLst>
                                      </p:cBhvr>
                                      <p:to>
                                        <p:strVal val="visible"/>
                                      </p:to>
                                    </p:set>
                                    <p:anim calcmode="lin" valueType="num">
                                      <p:cBhvr additive="base">
                                        <p:cTn dur="500" fill="hold" id="62"/>
                                        <p:tgtEl>
                                          <p:spTgt spid="11270"/>
                                        </p:tgtEl>
                                        <p:attrNameLst>
                                          <p:attrName>ppt_x</p:attrName>
                                        </p:attrNameLst>
                                      </p:cBhvr>
                                      <p:tavLst>
                                        <p:tav tm="0">
                                          <p:val>
                                            <p:strVal val="1+#ppt_w/2"/>
                                          </p:val>
                                        </p:tav>
                                        <p:tav tm="100000">
                                          <p:val>
                                            <p:strVal val="#ppt_x"/>
                                          </p:val>
                                        </p:tav>
                                      </p:tavLst>
                                    </p:anim>
                                    <p:anim calcmode="lin" valueType="num">
                                      <p:cBhvr additive="base">
                                        <p:cTn dur="500" fill="hold" id="63"/>
                                        <p:tgtEl>
                                          <p:spTgt spid="11270"/>
                                        </p:tgtEl>
                                        <p:attrNameLst>
                                          <p:attrName>ppt_y</p:attrName>
                                        </p:attrNameLst>
                                      </p:cBhvr>
                                      <p:tavLst>
                                        <p:tav tm="0">
                                          <p:val>
                                            <p:strVal val="#ppt_y"/>
                                          </p:val>
                                        </p:tav>
                                        <p:tav tm="100000">
                                          <p:val>
                                            <p:strVal val="#ppt_y"/>
                                          </p:val>
                                        </p:tav>
                                      </p:tavLst>
                                    </p:anim>
                                  </p:childTnLst>
                                </p:cTn>
                              </p:par>
                            </p:childTnLst>
                          </p:cTn>
                        </p:par>
                        <p:par>
                          <p:cTn fill="hold" id="64" nodeType="afterGroup">
                            <p:stCondLst>
                              <p:cond delay="5500"/>
                            </p:stCondLst>
                            <p:childTnLst>
                              <p:par>
                                <p:cTn fill="hold" grpId="0" id="65" nodeType="afterEffect" presetClass="entr" presetID="41" presetSubtype="0">
                                  <p:stCondLst>
                                    <p:cond delay="0"/>
                                  </p:stCondLst>
                                  <p:iterate type="lt">
                                    <p:tmPct val="10000"/>
                                  </p:iterate>
                                  <p:childTnLst>
                                    <p:set>
                                      <p:cBhvr>
                                        <p:cTn dur="1" fill="hold" id="66">
                                          <p:stCondLst>
                                            <p:cond delay="0"/>
                                          </p:stCondLst>
                                        </p:cTn>
                                        <p:tgtEl>
                                          <p:spTgt spid="11272"/>
                                        </p:tgtEl>
                                        <p:attrNameLst>
                                          <p:attrName>style.visibility</p:attrName>
                                        </p:attrNameLst>
                                      </p:cBhvr>
                                      <p:to>
                                        <p:strVal val="visible"/>
                                      </p:to>
                                    </p:set>
                                    <p:anim calcmode="lin" valueType="num">
                                      <p:cBhvr>
                                        <p:cTn dur="500" fill="hold" id="67"/>
                                        <p:tgtEl>
                                          <p:spTgt spid="11272"/>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68"/>
                                        <p:tgtEl>
                                          <p:spTgt spid="11272"/>
                                        </p:tgtEl>
                                        <p:attrNameLst>
                                          <p:attrName>ppt_y</p:attrName>
                                        </p:attrNameLst>
                                      </p:cBhvr>
                                      <p:tavLst>
                                        <p:tav tm="0">
                                          <p:val>
                                            <p:strVal val="#ppt_y"/>
                                          </p:val>
                                        </p:tav>
                                        <p:tav tm="100000">
                                          <p:val>
                                            <p:strVal val="#ppt_y"/>
                                          </p:val>
                                        </p:tav>
                                      </p:tavLst>
                                    </p:anim>
                                    <p:anim calcmode="lin" valueType="num">
                                      <p:cBhvr>
                                        <p:cTn dur="500" fill="hold" id="69"/>
                                        <p:tgtEl>
                                          <p:spTgt spid="11272"/>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70"/>
                                        <p:tgtEl>
                                          <p:spTgt spid="11272"/>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71" tmFilter="0,0; .5, 1; 1, 1"/>
                                        <p:tgtEl>
                                          <p:spTgt spid="11272"/>
                                        </p:tgtEl>
                                      </p:cBhvr>
                                    </p:animEffect>
                                  </p:childTnLst>
                                </p:cTn>
                              </p:par>
                              <p:par>
                                <p:cTn fill="hold" grpId="0" id="72" nodeType="withEffect" presetClass="entr" presetID="41" presetSubtype="0">
                                  <p:stCondLst>
                                    <p:cond delay="0"/>
                                  </p:stCondLst>
                                  <p:iterate type="lt">
                                    <p:tmPct val="10000"/>
                                  </p:iterate>
                                  <p:childTnLst>
                                    <p:set>
                                      <p:cBhvr>
                                        <p:cTn dur="1" fill="hold" id="73">
                                          <p:stCondLst>
                                            <p:cond delay="0"/>
                                          </p:stCondLst>
                                        </p:cTn>
                                        <p:tgtEl>
                                          <p:spTgt spid="11273"/>
                                        </p:tgtEl>
                                        <p:attrNameLst>
                                          <p:attrName>style.visibility</p:attrName>
                                        </p:attrNameLst>
                                      </p:cBhvr>
                                      <p:to>
                                        <p:strVal val="visible"/>
                                      </p:to>
                                    </p:set>
                                    <p:anim calcmode="lin" valueType="num">
                                      <p:cBhvr>
                                        <p:cTn dur="500" fill="hold" id="74"/>
                                        <p:tgtEl>
                                          <p:spTgt spid="11273"/>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75"/>
                                        <p:tgtEl>
                                          <p:spTgt spid="11273"/>
                                        </p:tgtEl>
                                        <p:attrNameLst>
                                          <p:attrName>ppt_y</p:attrName>
                                        </p:attrNameLst>
                                      </p:cBhvr>
                                      <p:tavLst>
                                        <p:tav tm="0">
                                          <p:val>
                                            <p:strVal val="#ppt_y"/>
                                          </p:val>
                                        </p:tav>
                                        <p:tav tm="100000">
                                          <p:val>
                                            <p:strVal val="#ppt_y"/>
                                          </p:val>
                                        </p:tav>
                                      </p:tavLst>
                                    </p:anim>
                                    <p:anim calcmode="lin" valueType="num">
                                      <p:cBhvr>
                                        <p:cTn dur="500" fill="hold" id="76"/>
                                        <p:tgtEl>
                                          <p:spTgt spid="11273"/>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77"/>
                                        <p:tgtEl>
                                          <p:spTgt spid="11273"/>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78" tmFilter="0,0; .5, 1; 1, 1"/>
                                        <p:tgtEl>
                                          <p:spTgt spid="11273"/>
                                        </p:tgtEl>
                                      </p:cBhvr>
                                    </p:animEffect>
                                  </p:childTnLst>
                                </p:cTn>
                              </p:par>
                            </p:childTnLst>
                          </p:cTn>
                        </p:par>
                        <p:par>
                          <p:cTn fill="hold" id="79" nodeType="afterGroup">
                            <p:stCondLst>
                              <p:cond delay="6000"/>
                            </p:stCondLst>
                            <p:childTnLst>
                              <p:par>
                                <p:cTn fill="hold" grpId="0" id="80" nodeType="afterEffect" presetClass="entr" presetID="31" presetSubtype="0">
                                  <p:stCondLst>
                                    <p:cond delay="0"/>
                                  </p:stCondLst>
                                  <p:childTnLst>
                                    <p:set>
                                      <p:cBhvr>
                                        <p:cTn dur="1" fill="hold" id="81">
                                          <p:stCondLst>
                                            <p:cond delay="0"/>
                                          </p:stCondLst>
                                        </p:cTn>
                                        <p:tgtEl>
                                          <p:spTgt spid="11274"/>
                                        </p:tgtEl>
                                        <p:attrNameLst>
                                          <p:attrName>style.visibility</p:attrName>
                                        </p:attrNameLst>
                                      </p:cBhvr>
                                      <p:to>
                                        <p:strVal val="visible"/>
                                      </p:to>
                                    </p:set>
                                    <p:anim calcmode="lin" valueType="num">
                                      <p:cBhvr>
                                        <p:cTn dur="500" fill="hold" id="82"/>
                                        <p:tgtEl>
                                          <p:spTgt spid="11274"/>
                                        </p:tgtEl>
                                        <p:attrNameLst>
                                          <p:attrName>ppt_w</p:attrName>
                                        </p:attrNameLst>
                                      </p:cBhvr>
                                      <p:tavLst>
                                        <p:tav tm="0">
                                          <p:val>
                                            <p:fltVal val="0"/>
                                          </p:val>
                                        </p:tav>
                                        <p:tav tm="100000">
                                          <p:val>
                                            <p:strVal val="#ppt_w"/>
                                          </p:val>
                                        </p:tav>
                                      </p:tavLst>
                                    </p:anim>
                                    <p:anim calcmode="lin" valueType="num">
                                      <p:cBhvr>
                                        <p:cTn dur="500" fill="hold" id="83"/>
                                        <p:tgtEl>
                                          <p:spTgt spid="11274"/>
                                        </p:tgtEl>
                                        <p:attrNameLst>
                                          <p:attrName>ppt_h</p:attrName>
                                        </p:attrNameLst>
                                      </p:cBhvr>
                                      <p:tavLst>
                                        <p:tav tm="0">
                                          <p:val>
                                            <p:fltVal val="0"/>
                                          </p:val>
                                        </p:tav>
                                        <p:tav tm="100000">
                                          <p:val>
                                            <p:strVal val="#ppt_h"/>
                                          </p:val>
                                        </p:tav>
                                      </p:tavLst>
                                    </p:anim>
                                    <p:anim calcmode="lin" valueType="num">
                                      <p:cBhvr>
                                        <p:cTn dur="500" fill="hold" id="84"/>
                                        <p:tgtEl>
                                          <p:spTgt spid="11274"/>
                                        </p:tgtEl>
                                        <p:attrNameLst>
                                          <p:attrName>style.rotation</p:attrName>
                                        </p:attrNameLst>
                                      </p:cBhvr>
                                      <p:tavLst>
                                        <p:tav tm="0">
                                          <p:val>
                                            <p:fltVal val="90"/>
                                          </p:val>
                                        </p:tav>
                                        <p:tav tm="100000">
                                          <p:val>
                                            <p:fltVal val="0"/>
                                          </p:val>
                                        </p:tav>
                                      </p:tavLst>
                                    </p:anim>
                                    <p:animEffect filter="fade" transition="in">
                                      <p:cBhvr>
                                        <p:cTn dur="500" id="85"/>
                                        <p:tgtEl>
                                          <p:spTgt spid="11274"/>
                                        </p:tgtEl>
                                      </p:cBhvr>
                                    </p:animEffect>
                                  </p:childTnLst>
                                </p:cTn>
                              </p:par>
                              <p:par>
                                <p:cTn fill="hold" grpId="0" id="86" nodeType="withEffect" presetClass="entr" presetID="31" presetSubtype="0">
                                  <p:stCondLst>
                                    <p:cond delay="0"/>
                                  </p:stCondLst>
                                  <p:childTnLst>
                                    <p:set>
                                      <p:cBhvr>
                                        <p:cTn dur="1" fill="hold" id="87">
                                          <p:stCondLst>
                                            <p:cond delay="0"/>
                                          </p:stCondLst>
                                        </p:cTn>
                                        <p:tgtEl>
                                          <p:spTgt spid="11271"/>
                                        </p:tgtEl>
                                        <p:attrNameLst>
                                          <p:attrName>style.visibility</p:attrName>
                                        </p:attrNameLst>
                                      </p:cBhvr>
                                      <p:to>
                                        <p:strVal val="visible"/>
                                      </p:to>
                                    </p:set>
                                    <p:anim calcmode="lin" valueType="num">
                                      <p:cBhvr>
                                        <p:cTn dur="500" fill="hold" id="88"/>
                                        <p:tgtEl>
                                          <p:spTgt spid="11271"/>
                                        </p:tgtEl>
                                        <p:attrNameLst>
                                          <p:attrName>ppt_w</p:attrName>
                                        </p:attrNameLst>
                                      </p:cBhvr>
                                      <p:tavLst>
                                        <p:tav tm="0">
                                          <p:val>
                                            <p:fltVal val="0"/>
                                          </p:val>
                                        </p:tav>
                                        <p:tav tm="100000">
                                          <p:val>
                                            <p:strVal val="#ppt_w"/>
                                          </p:val>
                                        </p:tav>
                                      </p:tavLst>
                                    </p:anim>
                                    <p:anim calcmode="lin" valueType="num">
                                      <p:cBhvr>
                                        <p:cTn dur="500" fill="hold" id="89"/>
                                        <p:tgtEl>
                                          <p:spTgt spid="11271"/>
                                        </p:tgtEl>
                                        <p:attrNameLst>
                                          <p:attrName>ppt_h</p:attrName>
                                        </p:attrNameLst>
                                      </p:cBhvr>
                                      <p:tavLst>
                                        <p:tav tm="0">
                                          <p:val>
                                            <p:fltVal val="0"/>
                                          </p:val>
                                        </p:tav>
                                        <p:tav tm="100000">
                                          <p:val>
                                            <p:strVal val="#ppt_h"/>
                                          </p:val>
                                        </p:tav>
                                      </p:tavLst>
                                    </p:anim>
                                    <p:anim calcmode="lin" valueType="num">
                                      <p:cBhvr>
                                        <p:cTn dur="500" fill="hold" id="90"/>
                                        <p:tgtEl>
                                          <p:spTgt spid="11271"/>
                                        </p:tgtEl>
                                        <p:attrNameLst>
                                          <p:attrName>style.rotation</p:attrName>
                                        </p:attrNameLst>
                                      </p:cBhvr>
                                      <p:tavLst>
                                        <p:tav tm="0">
                                          <p:val>
                                            <p:fltVal val="90"/>
                                          </p:val>
                                        </p:tav>
                                        <p:tav tm="100000">
                                          <p:val>
                                            <p:fltVal val="0"/>
                                          </p:val>
                                        </p:tav>
                                      </p:tavLst>
                                    </p:anim>
                                    <p:animEffect filter="fade" transition="in">
                                      <p:cBhvr>
                                        <p:cTn dur="500" id="91"/>
                                        <p:tgtEl>
                                          <p:spTgt spid="1127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266"/>
      <p:bldP grpId="0" spid="11267"/>
      <p:bldP grpId="0" spid="11268"/>
      <p:bldP grpId="0" spid="11269"/>
      <p:bldP grpId="0" spid="11270"/>
      <p:bldP grpId="0" spid="11271"/>
      <p:bldP grpId="0" spid="11272"/>
      <p:bldP grpId="0" spid="11273"/>
      <p:bldP grpId="0" spid="11274"/>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2530" name="TextBox 76"/>
          <p:cNvSpPr txBox="1">
            <a:spLocks noChangeArrowheads="1"/>
          </p:cNvSpPr>
          <p:nvPr/>
        </p:nvSpPr>
        <p:spPr bwMode="auto">
          <a:xfrm>
            <a:off x="1185863" y="171450"/>
            <a:ext cx="2138680"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2200">
                <a:solidFill>
                  <a:schemeClr val="bg1"/>
                </a:solidFill>
                <a:latin charset="-122" panose="020b0503020204020204" pitchFamily="34" typeface="微软雅黑"/>
                <a:ea charset="-122" panose="020b0503020204020204" pitchFamily="34" typeface="微软雅黑"/>
              </a:rPr>
              <a:t>请输入您的标题</a:t>
            </a:r>
          </a:p>
        </p:txBody>
      </p:sp>
      <p:sp>
        <p:nvSpPr>
          <p:cNvPr id="22531" name="Freeform 40"/>
          <p:cNvSpPr>
            <a:spLocks noEditPoints="1"/>
          </p:cNvSpPr>
          <p:nvPr/>
        </p:nvSpPr>
        <p:spPr bwMode="auto">
          <a:xfrm>
            <a:off x="554038" y="227013"/>
            <a:ext cx="265112" cy="393700"/>
          </a:xfrm>
          <a:custGeom>
            <a:gdLst>
              <a:gd fmla="*/ 173 w 579" name="T0"/>
              <a:gd fmla="*/ 818 h 857" name="T1"/>
              <a:gd fmla="*/ 551 w 579" name="T2"/>
              <a:gd fmla="*/ 818 h 857" name="T3"/>
              <a:gd fmla="*/ 571 w 579" name="T4"/>
              <a:gd fmla="*/ 838 h 857" name="T5"/>
              <a:gd fmla="*/ 551 w 579" name="T6"/>
              <a:gd fmla="*/ 857 h 857" name="T7"/>
              <a:gd fmla="*/ 173 w 579" name="T8"/>
              <a:gd fmla="*/ 857 h 857" name="T9"/>
              <a:gd fmla="*/ 153 w 579" name="T10"/>
              <a:gd fmla="*/ 838 h 857" name="T11"/>
              <a:gd fmla="*/ 173 w 579" name="T12"/>
              <a:gd fmla="*/ 818 h 857" name="T13"/>
              <a:gd fmla="*/ 181 w 579" name="T14"/>
              <a:gd fmla="*/ 632 h 857" name="T15"/>
              <a:gd fmla="*/ 389 w 579" name="T16"/>
              <a:gd fmla="*/ 290 h 857" name="T17"/>
              <a:gd fmla="*/ 462 w 579" name="T18"/>
              <a:gd fmla="*/ 334 h 857" name="T19"/>
              <a:gd fmla="*/ 255 w 579" name="T20"/>
              <a:gd fmla="*/ 676 h 857" name="T21"/>
              <a:gd fmla="*/ 181 w 579" name="T22"/>
              <a:gd fmla="*/ 632 h 857" name="T23"/>
              <a:gd fmla="*/ 35 w 579" name="T24"/>
              <a:gd fmla="*/ 543 h 857" name="T25"/>
              <a:gd fmla="*/ 243 w 579" name="T26"/>
              <a:gd fmla="*/ 201 h 857" name="T27"/>
              <a:gd fmla="*/ 316 w 579" name="T28"/>
              <a:gd fmla="*/ 245 h 857" name="T29"/>
              <a:gd fmla="*/ 108 w 579" name="T30"/>
              <a:gd fmla="*/ 587 h 857" name="T31"/>
              <a:gd fmla="*/ 35 w 579" name="T32"/>
              <a:gd fmla="*/ 543 h 857" name="T33"/>
              <a:gd fmla="*/ 2 w 579" name="T34"/>
              <a:gd fmla="*/ 820 h 857" name="T35"/>
              <a:gd fmla="*/ 22 w 579" name="T36"/>
              <a:gd fmla="*/ 650 h 857" name="T37"/>
              <a:gd fmla="*/ 165 w 579" name="T38"/>
              <a:gd fmla="*/ 736 h 857" name="T39"/>
              <a:gd fmla="*/ 24 w 579" name="T40"/>
              <a:gd fmla="*/ 833 h 857" name="T41"/>
              <a:gd fmla="*/ 2 w 579" name="T42"/>
              <a:gd fmla="*/ 820 h 857" name="T43"/>
              <a:gd fmla="*/ 299 w 579" name="T44"/>
              <a:gd fmla="*/ 106 h 857" name="T45"/>
              <a:gd fmla="*/ 269 w 579" name="T46"/>
              <a:gd fmla="*/ 156 h 857" name="T47"/>
              <a:gd fmla="*/ 488 w 579" name="T48"/>
              <a:gd fmla="*/ 289 h 857" name="T49"/>
              <a:gd fmla="*/ 519 w 579" name="T50"/>
              <a:gd fmla="*/ 239 h 857" name="T51"/>
              <a:gd fmla="*/ 299 w 579" name="T52"/>
              <a:gd fmla="*/ 106 h 857" name="T53"/>
              <a:gd fmla="*/ 346 w 579" name="T54"/>
              <a:gd fmla="*/ 30 h 857" name="T55"/>
              <a:gd fmla="*/ 412 w 579" name="T56"/>
              <a:gd fmla="*/ 14 h 857" name="T57"/>
              <a:gd fmla="*/ 549 w 579" name="T58"/>
              <a:gd fmla="*/ 97 h 857" name="T59"/>
              <a:gd fmla="*/ 566 w 579" name="T60"/>
              <a:gd fmla="*/ 163 h 857" name="T61"/>
              <a:gd fmla="*/ 547 w 579" name="T62"/>
              <a:gd fmla="*/ 194 h 857" name="T63"/>
              <a:gd fmla="*/ 327 w 579" name="T64"/>
              <a:gd fmla="*/ 61 h 857" name="T65"/>
              <a:gd fmla="*/ 346 w 579" name="T66"/>
              <a:gd fmla="*/ 30 h 857"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857" w="579">
                <a:moveTo>
                  <a:pt x="173" y="818"/>
                </a:moveTo>
                <a:lnTo>
                  <a:pt x="551" y="818"/>
                </a:lnTo>
                <a:cubicBezTo>
                  <a:pt x="562" y="818"/>
                  <a:pt x="571" y="827"/>
                  <a:pt x="571" y="838"/>
                </a:cubicBezTo>
                <a:cubicBezTo>
                  <a:pt x="571" y="849"/>
                  <a:pt x="562" y="857"/>
                  <a:pt x="551" y="857"/>
                </a:cubicBezTo>
                <a:lnTo>
                  <a:pt x="173" y="857"/>
                </a:lnTo>
                <a:cubicBezTo>
                  <a:pt x="162" y="857"/>
                  <a:pt x="153" y="849"/>
                  <a:pt x="153" y="838"/>
                </a:cubicBezTo>
                <a:cubicBezTo>
                  <a:pt x="153" y="827"/>
                  <a:pt x="162" y="818"/>
                  <a:pt x="173" y="818"/>
                </a:cubicBezTo>
                <a:close/>
                <a:moveTo>
                  <a:pt x="181" y="632"/>
                </a:moveTo>
                <a:lnTo>
                  <a:pt x="389" y="290"/>
                </a:lnTo>
                <a:lnTo>
                  <a:pt x="462" y="334"/>
                </a:lnTo>
                <a:lnTo>
                  <a:pt x="255" y="676"/>
                </a:lnTo>
                <a:lnTo>
                  <a:pt x="181" y="632"/>
                </a:lnTo>
                <a:close/>
                <a:moveTo>
                  <a:pt x="35" y="543"/>
                </a:moveTo>
                <a:lnTo>
                  <a:pt x="243" y="201"/>
                </a:lnTo>
                <a:lnTo>
                  <a:pt x="316" y="245"/>
                </a:lnTo>
                <a:lnTo>
                  <a:pt x="108" y="587"/>
                </a:lnTo>
                <a:lnTo>
                  <a:pt x="35" y="543"/>
                </a:lnTo>
                <a:close/>
                <a:moveTo>
                  <a:pt x="2" y="820"/>
                </a:moveTo>
                <a:lnTo>
                  <a:pt x="22" y="650"/>
                </a:lnTo>
                <a:lnTo>
                  <a:pt x="165" y="736"/>
                </a:lnTo>
                <a:lnTo>
                  <a:pt x="24" y="833"/>
                </a:lnTo>
                <a:cubicBezTo>
                  <a:pt x="9" y="844"/>
                  <a:pt x="0" y="838"/>
                  <a:pt x="2" y="820"/>
                </a:cubicBezTo>
                <a:close/>
                <a:moveTo>
                  <a:pt x="299" y="106"/>
                </a:moveTo>
                <a:lnTo>
                  <a:pt x="269" y="156"/>
                </a:lnTo>
                <a:lnTo>
                  <a:pt x="488" y="289"/>
                </a:lnTo>
                <a:lnTo>
                  <a:pt x="519" y="239"/>
                </a:lnTo>
                <a:lnTo>
                  <a:pt x="299" y="106"/>
                </a:lnTo>
                <a:close/>
                <a:moveTo>
                  <a:pt x="346" y="30"/>
                </a:moveTo>
                <a:cubicBezTo>
                  <a:pt x="360" y="7"/>
                  <a:pt x="390" y="0"/>
                  <a:pt x="412" y="14"/>
                </a:cubicBezTo>
                <a:lnTo>
                  <a:pt x="549" y="97"/>
                </a:lnTo>
                <a:cubicBezTo>
                  <a:pt x="572" y="110"/>
                  <a:pt x="579" y="140"/>
                  <a:pt x="566" y="163"/>
                </a:cubicBezTo>
                <a:lnTo>
                  <a:pt x="547" y="194"/>
                </a:lnTo>
                <a:lnTo>
                  <a:pt x="327" y="61"/>
                </a:lnTo>
                <a:lnTo>
                  <a:pt x="346" y="30"/>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lstStyle/>
          <a:p>
            <a:endParaRPr altLang="en-US" lang="zh-CN"/>
          </a:p>
        </p:txBody>
      </p:sp>
      <p:cxnSp>
        <p:nvCxnSpPr>
          <p:cNvPr id="22532" name="直接连接符 46"/>
          <p:cNvCxnSpPr>
            <a:cxnSpLocks noChangeShapeType="1"/>
          </p:cNvCxnSpPr>
          <p:nvPr/>
        </p:nvCxnSpPr>
        <p:spPr bwMode="auto">
          <a:xfrm flipH="1">
            <a:off x="985838" y="615950"/>
            <a:ext cx="9899650" cy="0"/>
          </a:xfrm>
          <a:prstGeom prst="line">
            <a:avLst/>
          </a:prstGeom>
          <a:noFill/>
          <a:ln cmpd="sng" w="9525">
            <a:solidFill>
              <a:schemeClr val="tx2"/>
            </a:solidFill>
            <a:roun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cxnSp>
      <p:sp>
        <p:nvSpPr>
          <p:cNvPr id="22533" name="AutoShape 2"/>
          <p:cNvSpPr>
            <a:spLocks noChangeArrowheads="1"/>
          </p:cNvSpPr>
          <p:nvPr/>
        </p:nvSpPr>
        <p:spPr bwMode="auto">
          <a:xfrm>
            <a:off x="7188200" y="4397375"/>
            <a:ext cx="1754188" cy="1536700"/>
          </a:xfrm>
          <a:prstGeom prst="roundRect">
            <a:avLst>
              <a:gd fmla="val 0" name="adj"/>
            </a:avLst>
          </a:prstGeom>
          <a:noFill/>
          <a:ln cmpd="sng" w="3175">
            <a:solidFill>
              <a:srgbClr val="969696"/>
            </a:solidFill>
            <a:prstDash val="dash"/>
            <a:round/>
          </a:ln>
          <a:extLst>
            <a:ext uri="{909E8E84-426E-40DD-AFC4-6F175D3DCCD1}">
              <a14:hiddenFill>
                <a:solidFill>
                  <a:srgbClr val="FFFFFF"/>
                </a:solidFill>
              </a14:hiddenFill>
            </a:ext>
          </a:extLst>
        </p:spPr>
        <p:txBody>
          <a:bodyPr anchor="b"/>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lnSpc>
                <a:spcPct val="120000"/>
              </a:lnSpc>
            </a:pPr>
            <a:r>
              <a:rPr altLang="en-US" lang="zh-CN" sz="1600">
                <a:solidFill>
                  <a:schemeClr val="bg1"/>
                </a:solidFill>
                <a:latin charset="-122" panose="020b0503020204020204" pitchFamily="34" typeface="微软雅黑"/>
                <a:ea charset="-122" panose="020b0503020204020204" pitchFamily="34" typeface="微软雅黑"/>
              </a:rPr>
              <a:t>单击添加段落文字单击添加段落文字单击添加段落文字单击添加段落文字。</a:t>
            </a:r>
          </a:p>
        </p:txBody>
      </p:sp>
      <p:sp>
        <p:nvSpPr>
          <p:cNvPr id="22534" name="AutoShape 3"/>
          <p:cNvSpPr>
            <a:spLocks noChangeArrowheads="1"/>
          </p:cNvSpPr>
          <p:nvPr/>
        </p:nvSpPr>
        <p:spPr bwMode="auto">
          <a:xfrm>
            <a:off x="3286125" y="4391025"/>
            <a:ext cx="1754188" cy="1541463"/>
          </a:xfrm>
          <a:prstGeom prst="roundRect">
            <a:avLst>
              <a:gd fmla="val 0" name="adj"/>
            </a:avLst>
          </a:prstGeom>
          <a:noFill/>
          <a:ln cmpd="sng" w="3175">
            <a:solidFill>
              <a:srgbClr val="969696"/>
            </a:solidFill>
            <a:prstDash val="dash"/>
            <a:round/>
          </a:ln>
          <a:extLst>
            <a:ext uri="{909E8E84-426E-40DD-AFC4-6F175D3DCCD1}">
              <a14:hiddenFill>
                <a:solidFill>
                  <a:srgbClr val="FFFFFF"/>
                </a:solidFill>
              </a14:hiddenFill>
            </a:ext>
          </a:extLst>
        </p:spPr>
        <p:txBody>
          <a:bodyPr anchor="b"/>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lnSpc>
                <a:spcPct val="120000"/>
              </a:lnSpc>
            </a:pPr>
            <a:r>
              <a:rPr altLang="en-US" lang="zh-CN" sz="1600">
                <a:solidFill>
                  <a:schemeClr val="bg1"/>
                </a:solidFill>
                <a:latin charset="-122" panose="020b0503020204020204" pitchFamily="34" typeface="微软雅黑"/>
                <a:ea charset="-122" panose="020b0503020204020204" pitchFamily="34" typeface="微软雅黑"/>
              </a:rPr>
              <a:t>单击添加段落文字单击添加段落文字单击添加段落文字单击添加段落文字。</a:t>
            </a:r>
          </a:p>
        </p:txBody>
      </p:sp>
      <p:sp>
        <p:nvSpPr>
          <p:cNvPr id="22535" name="AutoShape 4"/>
          <p:cNvSpPr>
            <a:spLocks noChangeArrowheads="1"/>
          </p:cNvSpPr>
          <p:nvPr/>
        </p:nvSpPr>
        <p:spPr bwMode="auto">
          <a:xfrm>
            <a:off x="5235575" y="1684338"/>
            <a:ext cx="1744663" cy="1531937"/>
          </a:xfrm>
          <a:prstGeom prst="roundRect">
            <a:avLst>
              <a:gd fmla="val 0" name="adj"/>
            </a:avLst>
          </a:prstGeom>
          <a:noFill/>
          <a:ln cmpd="sng" w="3175">
            <a:solidFill>
              <a:srgbClr val="969696"/>
            </a:solidFill>
            <a:prstDash val="dash"/>
            <a:round/>
          </a:ln>
          <a:extLst>
            <a:ext uri="{909E8E84-426E-40DD-AFC4-6F175D3DCCD1}">
              <a14:hiddenFill>
                <a:solidFill>
                  <a:srgbClr val="FFFFFF"/>
                </a:solidFill>
              </a14:hiddenFill>
            </a:ext>
          </a:extLst>
        </p:spPr>
        <p:txBody>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lnSpc>
                <a:spcPct val="120000"/>
              </a:lnSpc>
            </a:pPr>
            <a:r>
              <a:rPr altLang="en-US" lang="zh-CN" sz="1600">
                <a:solidFill>
                  <a:schemeClr val="bg1"/>
                </a:solidFill>
                <a:latin charset="-122" panose="020b0503020204020204" pitchFamily="34" typeface="微软雅黑"/>
                <a:ea charset="-122" panose="020b0503020204020204" pitchFamily="34" typeface="微软雅黑"/>
              </a:rPr>
              <a:t>单击添加段落文字单击添加段落文字单击添加段落文字</a:t>
            </a:r>
          </a:p>
        </p:txBody>
      </p:sp>
      <p:sp>
        <p:nvSpPr>
          <p:cNvPr id="22536" name="AutoShape 5"/>
          <p:cNvSpPr>
            <a:spLocks noChangeArrowheads="1"/>
          </p:cNvSpPr>
          <p:nvPr/>
        </p:nvSpPr>
        <p:spPr bwMode="auto">
          <a:xfrm>
            <a:off x="9088438" y="1684338"/>
            <a:ext cx="1762125" cy="1531937"/>
          </a:xfrm>
          <a:prstGeom prst="roundRect">
            <a:avLst>
              <a:gd fmla="val 0" name="adj"/>
            </a:avLst>
          </a:prstGeom>
          <a:noFill/>
          <a:ln cmpd="sng" w="3175">
            <a:solidFill>
              <a:srgbClr val="969696"/>
            </a:solidFill>
            <a:prstDash val="dash"/>
            <a:round/>
          </a:ln>
          <a:extLst>
            <a:ext uri="{909E8E84-426E-40DD-AFC4-6F175D3DCCD1}">
              <a14:hiddenFill>
                <a:solidFill>
                  <a:srgbClr val="FFFFFF"/>
                </a:solidFill>
              </a14:hiddenFill>
            </a:ext>
          </a:extLst>
        </p:spPr>
        <p:txBody>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lnSpc>
                <a:spcPct val="120000"/>
              </a:lnSpc>
            </a:pPr>
            <a:r>
              <a:rPr altLang="en-US" lang="zh-CN" sz="1600">
                <a:solidFill>
                  <a:schemeClr val="bg1"/>
                </a:solidFill>
                <a:latin charset="-122" panose="020b0503020204020204" pitchFamily="34" typeface="微软雅黑"/>
                <a:ea charset="-122" panose="020b0503020204020204" pitchFamily="34" typeface="微软雅黑"/>
              </a:rPr>
              <a:t>单击添加段落文字单击添加段落文字单击添加段落文字</a:t>
            </a:r>
          </a:p>
        </p:txBody>
      </p:sp>
      <p:sp>
        <p:nvSpPr>
          <p:cNvPr id="22537" name="AutoShape 6"/>
          <p:cNvSpPr>
            <a:spLocks noChangeArrowheads="1"/>
          </p:cNvSpPr>
          <p:nvPr/>
        </p:nvSpPr>
        <p:spPr bwMode="auto">
          <a:xfrm>
            <a:off x="1335088" y="1684338"/>
            <a:ext cx="1704975" cy="1531937"/>
          </a:xfrm>
          <a:prstGeom prst="roundRect">
            <a:avLst>
              <a:gd fmla="val 0" name="adj"/>
            </a:avLst>
          </a:prstGeom>
          <a:noFill/>
          <a:ln cmpd="sng" w="3175">
            <a:solidFill>
              <a:srgbClr val="969696"/>
            </a:solidFill>
            <a:prstDash val="dash"/>
            <a:round/>
          </a:ln>
          <a:extLst>
            <a:ext uri="{909E8E84-426E-40DD-AFC4-6F175D3DCCD1}">
              <a14:hiddenFill>
                <a:solidFill>
                  <a:srgbClr val="FFFFFF"/>
                </a:solidFill>
              </a14:hiddenFill>
            </a:ext>
          </a:extLst>
        </p:spPr>
        <p:txBody>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lnSpc>
                <a:spcPct val="120000"/>
              </a:lnSpc>
            </a:pPr>
            <a:r>
              <a:rPr altLang="en-US" lang="zh-CN" sz="1600">
                <a:solidFill>
                  <a:schemeClr val="bg1"/>
                </a:solidFill>
                <a:latin charset="-122" panose="020b0503020204020204" pitchFamily="34" typeface="微软雅黑"/>
                <a:ea charset="-122" panose="020b0503020204020204" pitchFamily="34" typeface="微软雅黑"/>
              </a:rPr>
              <a:t>单击添加段落文字单击添加段落文字单击添加段落文字</a:t>
            </a:r>
          </a:p>
        </p:txBody>
      </p:sp>
      <p:sp>
        <p:nvSpPr>
          <p:cNvPr id="22538" name="AutoShape 9"/>
          <p:cNvSpPr>
            <a:spLocks noChangeArrowheads="1"/>
          </p:cNvSpPr>
          <p:nvPr/>
        </p:nvSpPr>
        <p:spPr bwMode="auto">
          <a:xfrm>
            <a:off x="3284538" y="3213100"/>
            <a:ext cx="2070100" cy="1189038"/>
          </a:xfrm>
          <a:prstGeom prst="chevron">
            <a:avLst>
              <a:gd fmla="val 25800" name="adj"/>
            </a:avLst>
          </a:prstGeom>
          <a:solidFill>
            <a:schemeClr val="tx2"/>
          </a:solidFill>
          <a:ln>
            <a:noFill/>
          </a:ln>
          <a:extLst>
            <a:ext uri="{91240B29-F687-4F45-9708-019B960494DF}">
              <a14:hiddenLine w="9525">
                <a:solidFill>
                  <a:srgbClr val="000000"/>
                </a:solidFill>
                <a:miter lim="800000"/>
                <a:headEnd/>
                <a:tailEnd/>
              </a14:hiddenLine>
            </a:ext>
          </a:extLst>
        </p:spPr>
        <p:txBody>
          <a:bodyPr anchor="ctr" wrap="none"/>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altLang="zh-CN" lang="en-US" sz="2400">
                <a:solidFill>
                  <a:srgbClr val="F8F8F8"/>
                </a:solidFill>
                <a:latin charset="-122" panose="020b0503020204020204" pitchFamily="34" typeface="微软雅黑"/>
                <a:ea charset="-122" panose="020b0503020204020204" pitchFamily="34" typeface="微软雅黑"/>
              </a:rPr>
              <a:t>NO.2</a:t>
            </a:r>
          </a:p>
        </p:txBody>
      </p:sp>
      <p:sp>
        <p:nvSpPr>
          <p:cNvPr id="22539" name="AutoShape 10"/>
          <p:cNvSpPr>
            <a:spLocks noChangeArrowheads="1"/>
          </p:cNvSpPr>
          <p:nvPr/>
        </p:nvSpPr>
        <p:spPr bwMode="auto">
          <a:xfrm>
            <a:off x="1335088" y="3213100"/>
            <a:ext cx="2068512" cy="1189038"/>
          </a:xfrm>
          <a:prstGeom prst="homePlate">
            <a:avLst>
              <a:gd fmla="val 30492" name="adj"/>
            </a:avLst>
          </a:prstGeom>
          <a:solidFill>
            <a:schemeClr val="tx1"/>
          </a:solidFill>
          <a:ln>
            <a:noFill/>
          </a:ln>
          <a:extLst>
            <a:ext uri="{91240B29-F687-4F45-9708-019B960494DF}">
              <a14:hiddenLine w="9525">
                <a:solidFill>
                  <a:srgbClr val="000000"/>
                </a:solidFill>
                <a:miter lim="800000"/>
                <a:headEnd/>
                <a:tailEnd/>
              </a14:hiddenLine>
            </a:ext>
          </a:extLst>
        </p:spPr>
        <p:txBody>
          <a:bodyPr anchor="ctr" wrap="none"/>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altLang="zh-CN" lang="en-US" sz="2400">
                <a:solidFill>
                  <a:srgbClr val="F8F8F8"/>
                </a:solidFill>
                <a:latin charset="-122" panose="020b0503020204020204" pitchFamily="34" typeface="微软雅黑"/>
                <a:ea charset="-122" panose="020b0503020204020204" pitchFamily="34" typeface="微软雅黑"/>
              </a:rPr>
              <a:t>NO.1</a:t>
            </a:r>
          </a:p>
        </p:txBody>
      </p:sp>
      <p:sp>
        <p:nvSpPr>
          <p:cNvPr id="22540" name="AutoShape 11"/>
          <p:cNvSpPr>
            <a:spLocks noChangeArrowheads="1"/>
          </p:cNvSpPr>
          <p:nvPr/>
        </p:nvSpPr>
        <p:spPr bwMode="auto">
          <a:xfrm>
            <a:off x="5233988" y="3213100"/>
            <a:ext cx="2070100" cy="1189038"/>
          </a:xfrm>
          <a:prstGeom prst="chevron">
            <a:avLst>
              <a:gd fmla="val 25800" name="adj"/>
            </a:avLst>
          </a:prstGeom>
          <a:solidFill>
            <a:schemeClr val="tx2"/>
          </a:solidFill>
          <a:ln>
            <a:noFill/>
          </a:ln>
          <a:extLst>
            <a:ext uri="{91240B29-F687-4F45-9708-019B960494DF}">
              <a14:hiddenLine w="9525">
                <a:solidFill>
                  <a:srgbClr val="000000"/>
                </a:solidFill>
                <a:miter lim="800000"/>
                <a:headEnd/>
                <a:tailEnd/>
              </a14:hiddenLine>
            </a:ext>
          </a:extLst>
        </p:spPr>
        <p:txBody>
          <a:bodyPr anchor="ctr" wrap="none"/>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altLang="zh-CN" lang="en-US" sz="2400">
                <a:solidFill>
                  <a:srgbClr val="F8F8F8"/>
                </a:solidFill>
                <a:latin charset="-122" panose="020b0503020204020204" pitchFamily="34" typeface="微软雅黑"/>
                <a:ea charset="-122" panose="020b0503020204020204" pitchFamily="34" typeface="微软雅黑"/>
              </a:rPr>
              <a:t>NO.3</a:t>
            </a:r>
          </a:p>
        </p:txBody>
      </p:sp>
      <p:sp>
        <p:nvSpPr>
          <p:cNvPr id="22541" name="AutoShape 12"/>
          <p:cNvSpPr>
            <a:spLocks noChangeArrowheads="1"/>
          </p:cNvSpPr>
          <p:nvPr/>
        </p:nvSpPr>
        <p:spPr bwMode="auto">
          <a:xfrm>
            <a:off x="7181850" y="3213100"/>
            <a:ext cx="2070100" cy="1189038"/>
          </a:xfrm>
          <a:prstGeom prst="chevron">
            <a:avLst>
              <a:gd fmla="val 25800" name="adj"/>
            </a:avLst>
          </a:prstGeom>
          <a:solidFill>
            <a:schemeClr val="tx2"/>
          </a:solidFill>
          <a:ln>
            <a:noFill/>
          </a:ln>
          <a:extLst>
            <a:ext uri="{91240B29-F687-4F45-9708-019B960494DF}">
              <a14:hiddenLine w="9525">
                <a:solidFill>
                  <a:srgbClr val="000000"/>
                </a:solidFill>
                <a:miter lim="800000"/>
                <a:headEnd/>
                <a:tailEnd/>
              </a14:hiddenLine>
            </a:ext>
          </a:extLst>
        </p:spPr>
        <p:txBody>
          <a:bodyPr anchor="ctr" wrap="none"/>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altLang="zh-CN" lang="en-US" sz="2400">
                <a:solidFill>
                  <a:srgbClr val="F8F8F8"/>
                </a:solidFill>
                <a:latin charset="-122" panose="020b0503020204020204" pitchFamily="34" typeface="微软雅黑"/>
                <a:ea charset="-122" panose="020b0503020204020204" pitchFamily="34" typeface="微软雅黑"/>
              </a:rPr>
              <a:t>NO.4</a:t>
            </a:r>
          </a:p>
        </p:txBody>
      </p:sp>
      <p:sp>
        <p:nvSpPr>
          <p:cNvPr id="22542" name="AutoShape 13"/>
          <p:cNvSpPr>
            <a:spLocks noChangeArrowheads="1"/>
          </p:cNvSpPr>
          <p:nvPr/>
        </p:nvSpPr>
        <p:spPr bwMode="auto">
          <a:xfrm>
            <a:off x="9090025" y="3213100"/>
            <a:ext cx="2068513" cy="1189038"/>
          </a:xfrm>
          <a:prstGeom prst="chevron">
            <a:avLst>
              <a:gd fmla="val 25781" name="adj"/>
            </a:avLst>
          </a:prstGeom>
          <a:solidFill>
            <a:schemeClr val="tx2"/>
          </a:solidFill>
          <a:ln>
            <a:noFill/>
          </a:ln>
          <a:extLst>
            <a:ext uri="{91240B29-F687-4F45-9708-019B960494DF}">
              <a14:hiddenLine w="9525">
                <a:solidFill>
                  <a:srgbClr val="000000"/>
                </a:solidFill>
                <a:miter lim="800000"/>
                <a:headEnd/>
                <a:tailEnd/>
              </a14:hiddenLine>
            </a:ext>
          </a:extLst>
        </p:spPr>
        <p:txBody>
          <a:bodyPr anchor="ctr" wrap="none"/>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altLang="zh-CN" lang="en-US" sz="2400">
                <a:solidFill>
                  <a:srgbClr val="F8F8F8"/>
                </a:solidFill>
                <a:latin charset="-122" panose="020b0503020204020204" pitchFamily="34" typeface="微软雅黑"/>
                <a:ea charset="-122" panose="020b0503020204020204" pitchFamily="34" typeface="微软雅黑"/>
              </a:rPr>
              <a:t>NO.5</a:t>
            </a:r>
          </a:p>
        </p:txBody>
      </p:sp>
    </p:spTree>
  </p:cSld>
  <p:clrMapOvr>
    <a:masterClrMapping/>
  </p:clrMapOvr>
  <p:transition advTm="6531" spd="slow">
    <p:fad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2">
                                  <p:stCondLst>
                                    <p:cond delay="0"/>
                                  </p:stCondLst>
                                  <p:childTnLst>
                                    <p:set>
                                      <p:cBhvr>
                                        <p:cTn dur="1" fill="hold" id="6">
                                          <p:stCondLst>
                                            <p:cond delay="0"/>
                                          </p:stCondLst>
                                        </p:cTn>
                                        <p:tgtEl>
                                          <p:spTgt spid="22531"/>
                                        </p:tgtEl>
                                        <p:attrNameLst>
                                          <p:attrName>style.visibility</p:attrName>
                                        </p:attrNameLst>
                                      </p:cBhvr>
                                      <p:to>
                                        <p:strVal val="visible"/>
                                      </p:to>
                                    </p:set>
                                    <p:anim calcmode="lin" valueType="num">
                                      <p:cBhvr additive="base">
                                        <p:cTn dur="500" fill="hold" id="7"/>
                                        <p:tgtEl>
                                          <p:spTgt spid="22531"/>
                                        </p:tgtEl>
                                        <p:attrNameLst>
                                          <p:attrName>ppt_x</p:attrName>
                                        </p:attrNameLst>
                                      </p:cBhvr>
                                      <p:tavLst>
                                        <p:tav tm="0">
                                          <p:val>
                                            <p:strVal val="1+#ppt_w/2"/>
                                          </p:val>
                                        </p:tav>
                                        <p:tav tm="100000">
                                          <p:val>
                                            <p:strVal val="#ppt_x"/>
                                          </p:val>
                                        </p:tav>
                                      </p:tavLst>
                                    </p:anim>
                                    <p:anim calcmode="lin" valueType="num">
                                      <p:cBhvr additive="base">
                                        <p:cTn dur="500" fill="hold" id="8"/>
                                        <p:tgtEl>
                                          <p:spTgt spid="22531"/>
                                        </p:tgtEl>
                                        <p:attrNameLst>
                                          <p:attrName>ppt_y</p:attrName>
                                        </p:attrNameLst>
                                      </p:cBhvr>
                                      <p:tavLst>
                                        <p:tav tm="0">
                                          <p:val>
                                            <p:strVal val="#ppt_y"/>
                                          </p:val>
                                        </p:tav>
                                        <p:tav tm="100000">
                                          <p:val>
                                            <p:strVal val="#ppt_y"/>
                                          </p:val>
                                        </p:tav>
                                      </p:tavLst>
                                    </p:anim>
                                  </p:childTnLst>
                                </p:cTn>
                              </p:par>
                              <p:par>
                                <p:cTn fill="hold" id="9" nodeType="withEffect" presetClass="entr" presetID="22" presetSubtype="2">
                                  <p:stCondLst>
                                    <p:cond delay="100"/>
                                  </p:stCondLst>
                                  <p:childTnLst>
                                    <p:set>
                                      <p:cBhvr>
                                        <p:cTn dur="1" fill="hold" id="10">
                                          <p:stCondLst>
                                            <p:cond delay="0"/>
                                          </p:stCondLst>
                                        </p:cTn>
                                        <p:tgtEl>
                                          <p:spTgt spid="22532"/>
                                        </p:tgtEl>
                                        <p:attrNameLst>
                                          <p:attrName>style.visibility</p:attrName>
                                        </p:attrNameLst>
                                      </p:cBhvr>
                                      <p:to>
                                        <p:strVal val="visible"/>
                                      </p:to>
                                    </p:set>
                                    <p:animEffect filter="wipe(right)" transition="in">
                                      <p:cBhvr>
                                        <p:cTn dur="500" id="11"/>
                                        <p:tgtEl>
                                          <p:spTgt spid="22532"/>
                                        </p:tgtEl>
                                      </p:cBhvr>
                                    </p:animEffect>
                                  </p:childTnLst>
                                </p:cTn>
                              </p:par>
                            </p:childTnLst>
                          </p:cTn>
                        </p:par>
                        <p:par>
                          <p:cTn fill="hold" id="12" nodeType="afterGroup">
                            <p:stCondLst>
                              <p:cond delay="600"/>
                            </p:stCondLst>
                            <p:childTnLst>
                              <p:par>
                                <p:cTn fill="hold" grpId="0" id="13" nodeType="afterEffect" presetClass="entr" presetID="41" presetSubtype="0">
                                  <p:stCondLst>
                                    <p:cond delay="0"/>
                                  </p:stCondLst>
                                  <p:iterate type="lt">
                                    <p:tmPct val="10000"/>
                                  </p:iterate>
                                  <p:childTnLst>
                                    <p:set>
                                      <p:cBhvr>
                                        <p:cTn dur="1" fill="hold" id="14">
                                          <p:stCondLst>
                                            <p:cond delay="0"/>
                                          </p:stCondLst>
                                        </p:cTn>
                                        <p:tgtEl>
                                          <p:spTgt spid="22530"/>
                                        </p:tgtEl>
                                        <p:attrNameLst>
                                          <p:attrName>style.visibility</p:attrName>
                                        </p:attrNameLst>
                                      </p:cBhvr>
                                      <p:to>
                                        <p:strVal val="visible"/>
                                      </p:to>
                                    </p:set>
                                    <p:anim calcmode="lin" valueType="num">
                                      <p:cBhvr>
                                        <p:cTn dur="400" fill="hold" id="15"/>
                                        <p:tgtEl>
                                          <p:spTgt spid="22530"/>
                                        </p:tgtEl>
                                        <p:attrNameLst>
                                          <p:attrName>ppt_x</p:attrName>
                                        </p:attrNameLst>
                                      </p:cBhvr>
                                      <p:tavLst>
                                        <p:tav tm="0">
                                          <p:val>
                                            <p:strVal val="#ppt_x"/>
                                          </p:val>
                                        </p:tav>
                                        <p:tav tm="50000">
                                          <p:val>
                                            <p:strVal val="#ppt_x+.1"/>
                                          </p:val>
                                        </p:tav>
                                        <p:tav tm="100000">
                                          <p:val>
                                            <p:strVal val="#ppt_x"/>
                                          </p:val>
                                        </p:tav>
                                      </p:tavLst>
                                    </p:anim>
                                    <p:anim calcmode="lin" valueType="num">
                                      <p:cBhvr>
                                        <p:cTn dur="400" fill="hold" id="16"/>
                                        <p:tgtEl>
                                          <p:spTgt spid="22530"/>
                                        </p:tgtEl>
                                        <p:attrNameLst>
                                          <p:attrName>ppt_y</p:attrName>
                                        </p:attrNameLst>
                                      </p:cBhvr>
                                      <p:tavLst>
                                        <p:tav tm="0">
                                          <p:val>
                                            <p:strVal val="#ppt_y"/>
                                          </p:val>
                                        </p:tav>
                                        <p:tav tm="100000">
                                          <p:val>
                                            <p:strVal val="#ppt_y"/>
                                          </p:val>
                                        </p:tav>
                                      </p:tavLst>
                                    </p:anim>
                                    <p:anim calcmode="lin" valueType="num">
                                      <p:cBhvr>
                                        <p:cTn dur="400" fill="hold" id="17"/>
                                        <p:tgtEl>
                                          <p:spTgt spid="22530"/>
                                        </p:tgtEl>
                                        <p:attrNameLst>
                                          <p:attrName>ppt_h</p:attrName>
                                        </p:attrNameLst>
                                      </p:cBhvr>
                                      <p:tavLst>
                                        <p:tav tm="0">
                                          <p:val>
                                            <p:strVal val="#ppt_h/10"/>
                                          </p:val>
                                        </p:tav>
                                        <p:tav tm="50000">
                                          <p:val>
                                            <p:strVal val="#ppt_h+.01"/>
                                          </p:val>
                                        </p:tav>
                                        <p:tav tm="100000">
                                          <p:val>
                                            <p:strVal val="#ppt_h"/>
                                          </p:val>
                                        </p:tav>
                                      </p:tavLst>
                                    </p:anim>
                                    <p:anim calcmode="lin" valueType="num">
                                      <p:cBhvr>
                                        <p:cTn dur="400" fill="hold" id="18"/>
                                        <p:tgtEl>
                                          <p:spTgt spid="22530"/>
                                        </p:tgtEl>
                                        <p:attrNameLst>
                                          <p:attrName>ppt_w</p:attrName>
                                        </p:attrNameLst>
                                      </p:cBhvr>
                                      <p:tavLst>
                                        <p:tav tm="0">
                                          <p:val>
                                            <p:strVal val="#ppt_w/10"/>
                                          </p:val>
                                        </p:tav>
                                        <p:tav tm="50000">
                                          <p:val>
                                            <p:strVal val="#ppt_w+.01"/>
                                          </p:val>
                                        </p:tav>
                                        <p:tav tm="100000">
                                          <p:val>
                                            <p:strVal val="#ppt_w"/>
                                          </p:val>
                                        </p:tav>
                                      </p:tavLst>
                                    </p:anim>
                                    <p:animEffect filter="fade" transition="in">
                                      <p:cBhvr>
                                        <p:cTn dur="400" id="19" tmFilter="0,0; .5, 1; 1, 1"/>
                                        <p:tgtEl>
                                          <p:spTgt spid="22530"/>
                                        </p:tgtEl>
                                      </p:cBhvr>
                                    </p:animEffect>
                                  </p:childTnLst>
                                </p:cTn>
                              </p:par>
                            </p:childTnLst>
                          </p:cTn>
                        </p:par>
                        <p:par>
                          <p:cTn fill="hold" id="20" nodeType="afterGroup">
                            <p:stCondLst>
                              <p:cond delay="1000"/>
                            </p:stCondLst>
                            <p:childTnLst>
                              <p:par>
                                <p:cTn fill="hold" grpId="0" id="21" nodeType="afterEffect" presetClass="entr" presetID="2" presetSubtype="8">
                                  <p:stCondLst>
                                    <p:cond delay="0"/>
                                  </p:stCondLst>
                                  <p:childTnLst>
                                    <p:set>
                                      <p:cBhvr>
                                        <p:cTn dur="1" fill="hold" id="22">
                                          <p:stCondLst>
                                            <p:cond delay="0"/>
                                          </p:stCondLst>
                                        </p:cTn>
                                        <p:tgtEl>
                                          <p:spTgt spid="22539"/>
                                        </p:tgtEl>
                                        <p:attrNameLst>
                                          <p:attrName>style.visibility</p:attrName>
                                        </p:attrNameLst>
                                      </p:cBhvr>
                                      <p:to>
                                        <p:strVal val="visible"/>
                                      </p:to>
                                    </p:set>
                                    <p:anim calcmode="lin" valueType="num">
                                      <p:cBhvr additive="base">
                                        <p:cTn dur="300" fill="hold" id="23"/>
                                        <p:tgtEl>
                                          <p:spTgt spid="22539"/>
                                        </p:tgtEl>
                                        <p:attrNameLst>
                                          <p:attrName>ppt_x</p:attrName>
                                        </p:attrNameLst>
                                      </p:cBhvr>
                                      <p:tavLst>
                                        <p:tav tm="0">
                                          <p:val>
                                            <p:strVal val="0-#ppt_w/2"/>
                                          </p:val>
                                        </p:tav>
                                        <p:tav tm="100000">
                                          <p:val>
                                            <p:strVal val="#ppt_x"/>
                                          </p:val>
                                        </p:tav>
                                      </p:tavLst>
                                    </p:anim>
                                    <p:anim calcmode="lin" valueType="num">
                                      <p:cBhvr additive="base">
                                        <p:cTn dur="300" fill="hold" id="24"/>
                                        <p:tgtEl>
                                          <p:spTgt spid="22539"/>
                                        </p:tgtEl>
                                        <p:attrNameLst>
                                          <p:attrName>ppt_y</p:attrName>
                                        </p:attrNameLst>
                                      </p:cBhvr>
                                      <p:tavLst>
                                        <p:tav tm="0">
                                          <p:val>
                                            <p:strVal val="#ppt_y"/>
                                          </p:val>
                                        </p:tav>
                                        <p:tav tm="100000">
                                          <p:val>
                                            <p:strVal val="#ppt_y"/>
                                          </p:val>
                                        </p:tav>
                                      </p:tavLst>
                                    </p:anim>
                                  </p:childTnLst>
                                </p:cTn>
                              </p:par>
                            </p:childTnLst>
                          </p:cTn>
                        </p:par>
                        <p:par>
                          <p:cTn fill="hold" id="25" nodeType="afterGroup">
                            <p:stCondLst>
                              <p:cond delay="1300"/>
                            </p:stCondLst>
                            <p:childTnLst>
                              <p:par>
                                <p:cTn fill="hold" grpId="0" id="26" nodeType="afterEffect" presetClass="entr" presetID="22" presetSubtype="4">
                                  <p:stCondLst>
                                    <p:cond delay="0"/>
                                  </p:stCondLst>
                                  <p:childTnLst>
                                    <p:set>
                                      <p:cBhvr>
                                        <p:cTn dur="1" fill="hold" id="27">
                                          <p:stCondLst>
                                            <p:cond delay="0"/>
                                          </p:stCondLst>
                                        </p:cTn>
                                        <p:tgtEl>
                                          <p:spTgt spid="22537"/>
                                        </p:tgtEl>
                                        <p:attrNameLst>
                                          <p:attrName>style.visibility</p:attrName>
                                        </p:attrNameLst>
                                      </p:cBhvr>
                                      <p:to>
                                        <p:strVal val="visible"/>
                                      </p:to>
                                    </p:set>
                                    <p:animEffect filter="wipe(down)" transition="in">
                                      <p:cBhvr>
                                        <p:cTn dur="500" id="28"/>
                                        <p:tgtEl>
                                          <p:spTgt spid="22537"/>
                                        </p:tgtEl>
                                      </p:cBhvr>
                                    </p:animEffect>
                                  </p:childTnLst>
                                </p:cTn>
                              </p:par>
                            </p:childTnLst>
                          </p:cTn>
                        </p:par>
                        <p:par>
                          <p:cTn fill="hold" id="29" nodeType="afterGroup">
                            <p:stCondLst>
                              <p:cond delay="1800"/>
                            </p:stCondLst>
                            <p:childTnLst>
                              <p:par>
                                <p:cTn fill="hold" grpId="0" id="30" nodeType="afterEffect" presetClass="entr" presetID="2" presetSubtype="8">
                                  <p:stCondLst>
                                    <p:cond delay="0"/>
                                  </p:stCondLst>
                                  <p:childTnLst>
                                    <p:set>
                                      <p:cBhvr>
                                        <p:cTn dur="1" fill="hold" id="31">
                                          <p:stCondLst>
                                            <p:cond delay="0"/>
                                          </p:stCondLst>
                                        </p:cTn>
                                        <p:tgtEl>
                                          <p:spTgt spid="22538"/>
                                        </p:tgtEl>
                                        <p:attrNameLst>
                                          <p:attrName>style.visibility</p:attrName>
                                        </p:attrNameLst>
                                      </p:cBhvr>
                                      <p:to>
                                        <p:strVal val="visible"/>
                                      </p:to>
                                    </p:set>
                                    <p:anim calcmode="lin" valueType="num">
                                      <p:cBhvr additive="base">
                                        <p:cTn dur="300" fill="hold" id="32"/>
                                        <p:tgtEl>
                                          <p:spTgt spid="22538"/>
                                        </p:tgtEl>
                                        <p:attrNameLst>
                                          <p:attrName>ppt_x</p:attrName>
                                        </p:attrNameLst>
                                      </p:cBhvr>
                                      <p:tavLst>
                                        <p:tav tm="0">
                                          <p:val>
                                            <p:strVal val="0-#ppt_w/2"/>
                                          </p:val>
                                        </p:tav>
                                        <p:tav tm="100000">
                                          <p:val>
                                            <p:strVal val="#ppt_x"/>
                                          </p:val>
                                        </p:tav>
                                      </p:tavLst>
                                    </p:anim>
                                    <p:anim calcmode="lin" valueType="num">
                                      <p:cBhvr additive="base">
                                        <p:cTn dur="300" fill="hold" id="33"/>
                                        <p:tgtEl>
                                          <p:spTgt spid="22538"/>
                                        </p:tgtEl>
                                        <p:attrNameLst>
                                          <p:attrName>ppt_y</p:attrName>
                                        </p:attrNameLst>
                                      </p:cBhvr>
                                      <p:tavLst>
                                        <p:tav tm="0">
                                          <p:val>
                                            <p:strVal val="#ppt_y"/>
                                          </p:val>
                                        </p:tav>
                                        <p:tav tm="100000">
                                          <p:val>
                                            <p:strVal val="#ppt_y"/>
                                          </p:val>
                                        </p:tav>
                                      </p:tavLst>
                                    </p:anim>
                                  </p:childTnLst>
                                </p:cTn>
                              </p:par>
                            </p:childTnLst>
                          </p:cTn>
                        </p:par>
                        <p:par>
                          <p:cTn fill="hold" id="34" nodeType="afterGroup">
                            <p:stCondLst>
                              <p:cond delay="2100"/>
                            </p:stCondLst>
                            <p:childTnLst>
                              <p:par>
                                <p:cTn fill="hold" grpId="0" id="35" nodeType="afterEffect" presetClass="entr" presetID="22" presetSubtype="1">
                                  <p:stCondLst>
                                    <p:cond delay="0"/>
                                  </p:stCondLst>
                                  <p:childTnLst>
                                    <p:set>
                                      <p:cBhvr>
                                        <p:cTn dur="1" fill="hold" id="36">
                                          <p:stCondLst>
                                            <p:cond delay="0"/>
                                          </p:stCondLst>
                                        </p:cTn>
                                        <p:tgtEl>
                                          <p:spTgt spid="22534"/>
                                        </p:tgtEl>
                                        <p:attrNameLst>
                                          <p:attrName>style.visibility</p:attrName>
                                        </p:attrNameLst>
                                      </p:cBhvr>
                                      <p:to>
                                        <p:strVal val="visible"/>
                                      </p:to>
                                    </p:set>
                                    <p:animEffect filter="wipe(up)" transition="in">
                                      <p:cBhvr>
                                        <p:cTn dur="500" id="37"/>
                                        <p:tgtEl>
                                          <p:spTgt spid="22534"/>
                                        </p:tgtEl>
                                      </p:cBhvr>
                                    </p:animEffect>
                                  </p:childTnLst>
                                </p:cTn>
                              </p:par>
                            </p:childTnLst>
                          </p:cTn>
                        </p:par>
                        <p:par>
                          <p:cTn fill="hold" id="38" nodeType="afterGroup">
                            <p:stCondLst>
                              <p:cond delay="2600"/>
                            </p:stCondLst>
                            <p:childTnLst>
                              <p:par>
                                <p:cTn fill="hold" grpId="0" id="39" nodeType="afterEffect" presetClass="entr" presetID="2" presetSubtype="8">
                                  <p:stCondLst>
                                    <p:cond delay="0"/>
                                  </p:stCondLst>
                                  <p:childTnLst>
                                    <p:set>
                                      <p:cBhvr>
                                        <p:cTn dur="1" fill="hold" id="40">
                                          <p:stCondLst>
                                            <p:cond delay="0"/>
                                          </p:stCondLst>
                                        </p:cTn>
                                        <p:tgtEl>
                                          <p:spTgt spid="22540"/>
                                        </p:tgtEl>
                                        <p:attrNameLst>
                                          <p:attrName>style.visibility</p:attrName>
                                        </p:attrNameLst>
                                      </p:cBhvr>
                                      <p:to>
                                        <p:strVal val="visible"/>
                                      </p:to>
                                    </p:set>
                                    <p:anim calcmode="lin" valueType="num">
                                      <p:cBhvr additive="base">
                                        <p:cTn dur="300" fill="hold" id="41"/>
                                        <p:tgtEl>
                                          <p:spTgt spid="22540"/>
                                        </p:tgtEl>
                                        <p:attrNameLst>
                                          <p:attrName>ppt_x</p:attrName>
                                        </p:attrNameLst>
                                      </p:cBhvr>
                                      <p:tavLst>
                                        <p:tav tm="0">
                                          <p:val>
                                            <p:strVal val="0-#ppt_w/2"/>
                                          </p:val>
                                        </p:tav>
                                        <p:tav tm="100000">
                                          <p:val>
                                            <p:strVal val="#ppt_x"/>
                                          </p:val>
                                        </p:tav>
                                      </p:tavLst>
                                    </p:anim>
                                    <p:anim calcmode="lin" valueType="num">
                                      <p:cBhvr additive="base">
                                        <p:cTn dur="300" fill="hold" id="42"/>
                                        <p:tgtEl>
                                          <p:spTgt spid="22540"/>
                                        </p:tgtEl>
                                        <p:attrNameLst>
                                          <p:attrName>ppt_y</p:attrName>
                                        </p:attrNameLst>
                                      </p:cBhvr>
                                      <p:tavLst>
                                        <p:tav tm="0">
                                          <p:val>
                                            <p:strVal val="#ppt_y"/>
                                          </p:val>
                                        </p:tav>
                                        <p:tav tm="100000">
                                          <p:val>
                                            <p:strVal val="#ppt_y"/>
                                          </p:val>
                                        </p:tav>
                                      </p:tavLst>
                                    </p:anim>
                                  </p:childTnLst>
                                </p:cTn>
                              </p:par>
                            </p:childTnLst>
                          </p:cTn>
                        </p:par>
                        <p:par>
                          <p:cTn fill="hold" id="43" nodeType="afterGroup">
                            <p:stCondLst>
                              <p:cond delay="2900"/>
                            </p:stCondLst>
                            <p:childTnLst>
                              <p:par>
                                <p:cTn fill="hold" grpId="0" id="44" nodeType="afterEffect" presetClass="entr" presetID="22" presetSubtype="4">
                                  <p:stCondLst>
                                    <p:cond delay="0"/>
                                  </p:stCondLst>
                                  <p:childTnLst>
                                    <p:set>
                                      <p:cBhvr>
                                        <p:cTn dur="1" fill="hold" id="45">
                                          <p:stCondLst>
                                            <p:cond delay="0"/>
                                          </p:stCondLst>
                                        </p:cTn>
                                        <p:tgtEl>
                                          <p:spTgt spid="22535"/>
                                        </p:tgtEl>
                                        <p:attrNameLst>
                                          <p:attrName>style.visibility</p:attrName>
                                        </p:attrNameLst>
                                      </p:cBhvr>
                                      <p:to>
                                        <p:strVal val="visible"/>
                                      </p:to>
                                    </p:set>
                                    <p:animEffect filter="wipe(down)" transition="in">
                                      <p:cBhvr>
                                        <p:cTn dur="500" id="46"/>
                                        <p:tgtEl>
                                          <p:spTgt spid="22535"/>
                                        </p:tgtEl>
                                      </p:cBhvr>
                                    </p:animEffect>
                                  </p:childTnLst>
                                </p:cTn>
                              </p:par>
                            </p:childTnLst>
                          </p:cTn>
                        </p:par>
                        <p:par>
                          <p:cTn fill="hold" id="47" nodeType="afterGroup">
                            <p:stCondLst>
                              <p:cond delay="3400"/>
                            </p:stCondLst>
                            <p:childTnLst>
                              <p:par>
                                <p:cTn fill="hold" grpId="0" id="48" nodeType="afterEffect" presetClass="entr" presetID="2" presetSubtype="8">
                                  <p:stCondLst>
                                    <p:cond delay="0"/>
                                  </p:stCondLst>
                                  <p:childTnLst>
                                    <p:set>
                                      <p:cBhvr>
                                        <p:cTn dur="1" fill="hold" id="49">
                                          <p:stCondLst>
                                            <p:cond delay="0"/>
                                          </p:stCondLst>
                                        </p:cTn>
                                        <p:tgtEl>
                                          <p:spTgt spid="22541"/>
                                        </p:tgtEl>
                                        <p:attrNameLst>
                                          <p:attrName>style.visibility</p:attrName>
                                        </p:attrNameLst>
                                      </p:cBhvr>
                                      <p:to>
                                        <p:strVal val="visible"/>
                                      </p:to>
                                    </p:set>
                                    <p:anim calcmode="lin" valueType="num">
                                      <p:cBhvr additive="base">
                                        <p:cTn dur="300" fill="hold" id="50"/>
                                        <p:tgtEl>
                                          <p:spTgt spid="22541"/>
                                        </p:tgtEl>
                                        <p:attrNameLst>
                                          <p:attrName>ppt_x</p:attrName>
                                        </p:attrNameLst>
                                      </p:cBhvr>
                                      <p:tavLst>
                                        <p:tav tm="0">
                                          <p:val>
                                            <p:strVal val="0-#ppt_w/2"/>
                                          </p:val>
                                        </p:tav>
                                        <p:tav tm="100000">
                                          <p:val>
                                            <p:strVal val="#ppt_x"/>
                                          </p:val>
                                        </p:tav>
                                      </p:tavLst>
                                    </p:anim>
                                    <p:anim calcmode="lin" valueType="num">
                                      <p:cBhvr additive="base">
                                        <p:cTn dur="300" fill="hold" id="51"/>
                                        <p:tgtEl>
                                          <p:spTgt spid="22541"/>
                                        </p:tgtEl>
                                        <p:attrNameLst>
                                          <p:attrName>ppt_y</p:attrName>
                                        </p:attrNameLst>
                                      </p:cBhvr>
                                      <p:tavLst>
                                        <p:tav tm="0">
                                          <p:val>
                                            <p:strVal val="#ppt_y"/>
                                          </p:val>
                                        </p:tav>
                                        <p:tav tm="100000">
                                          <p:val>
                                            <p:strVal val="#ppt_y"/>
                                          </p:val>
                                        </p:tav>
                                      </p:tavLst>
                                    </p:anim>
                                  </p:childTnLst>
                                </p:cTn>
                              </p:par>
                            </p:childTnLst>
                          </p:cTn>
                        </p:par>
                        <p:par>
                          <p:cTn fill="hold" id="52" nodeType="afterGroup">
                            <p:stCondLst>
                              <p:cond delay="3700"/>
                            </p:stCondLst>
                            <p:childTnLst>
                              <p:par>
                                <p:cTn fill="hold" grpId="0" id="53" nodeType="afterEffect" presetClass="entr" presetID="22" presetSubtype="1">
                                  <p:stCondLst>
                                    <p:cond delay="0"/>
                                  </p:stCondLst>
                                  <p:childTnLst>
                                    <p:set>
                                      <p:cBhvr>
                                        <p:cTn dur="1" fill="hold" id="54">
                                          <p:stCondLst>
                                            <p:cond delay="0"/>
                                          </p:stCondLst>
                                        </p:cTn>
                                        <p:tgtEl>
                                          <p:spTgt spid="22533"/>
                                        </p:tgtEl>
                                        <p:attrNameLst>
                                          <p:attrName>style.visibility</p:attrName>
                                        </p:attrNameLst>
                                      </p:cBhvr>
                                      <p:to>
                                        <p:strVal val="visible"/>
                                      </p:to>
                                    </p:set>
                                    <p:animEffect filter="wipe(up)" transition="in">
                                      <p:cBhvr>
                                        <p:cTn dur="500" id="55"/>
                                        <p:tgtEl>
                                          <p:spTgt spid="22533"/>
                                        </p:tgtEl>
                                      </p:cBhvr>
                                    </p:animEffect>
                                  </p:childTnLst>
                                </p:cTn>
                              </p:par>
                            </p:childTnLst>
                          </p:cTn>
                        </p:par>
                        <p:par>
                          <p:cTn fill="hold" id="56" nodeType="afterGroup">
                            <p:stCondLst>
                              <p:cond delay="4200"/>
                            </p:stCondLst>
                            <p:childTnLst>
                              <p:par>
                                <p:cTn fill="hold" grpId="0" id="57" nodeType="afterEffect" presetClass="entr" presetID="2" presetSubtype="8">
                                  <p:stCondLst>
                                    <p:cond delay="0"/>
                                  </p:stCondLst>
                                  <p:childTnLst>
                                    <p:set>
                                      <p:cBhvr>
                                        <p:cTn dur="1" fill="hold" id="58">
                                          <p:stCondLst>
                                            <p:cond delay="0"/>
                                          </p:stCondLst>
                                        </p:cTn>
                                        <p:tgtEl>
                                          <p:spTgt spid="22542"/>
                                        </p:tgtEl>
                                        <p:attrNameLst>
                                          <p:attrName>style.visibility</p:attrName>
                                        </p:attrNameLst>
                                      </p:cBhvr>
                                      <p:to>
                                        <p:strVal val="visible"/>
                                      </p:to>
                                    </p:set>
                                    <p:anim calcmode="lin" valueType="num">
                                      <p:cBhvr additive="base">
                                        <p:cTn dur="300" fill="hold" id="59"/>
                                        <p:tgtEl>
                                          <p:spTgt spid="22542"/>
                                        </p:tgtEl>
                                        <p:attrNameLst>
                                          <p:attrName>ppt_x</p:attrName>
                                        </p:attrNameLst>
                                      </p:cBhvr>
                                      <p:tavLst>
                                        <p:tav tm="0">
                                          <p:val>
                                            <p:strVal val="0-#ppt_w/2"/>
                                          </p:val>
                                        </p:tav>
                                        <p:tav tm="100000">
                                          <p:val>
                                            <p:strVal val="#ppt_x"/>
                                          </p:val>
                                        </p:tav>
                                      </p:tavLst>
                                    </p:anim>
                                    <p:anim calcmode="lin" valueType="num">
                                      <p:cBhvr additive="base">
                                        <p:cTn dur="300" fill="hold" id="60"/>
                                        <p:tgtEl>
                                          <p:spTgt spid="22542"/>
                                        </p:tgtEl>
                                        <p:attrNameLst>
                                          <p:attrName>ppt_y</p:attrName>
                                        </p:attrNameLst>
                                      </p:cBhvr>
                                      <p:tavLst>
                                        <p:tav tm="0">
                                          <p:val>
                                            <p:strVal val="#ppt_y"/>
                                          </p:val>
                                        </p:tav>
                                        <p:tav tm="100000">
                                          <p:val>
                                            <p:strVal val="#ppt_y"/>
                                          </p:val>
                                        </p:tav>
                                      </p:tavLst>
                                    </p:anim>
                                  </p:childTnLst>
                                </p:cTn>
                              </p:par>
                            </p:childTnLst>
                          </p:cTn>
                        </p:par>
                        <p:par>
                          <p:cTn fill="hold" id="61" nodeType="afterGroup">
                            <p:stCondLst>
                              <p:cond delay="4500"/>
                            </p:stCondLst>
                            <p:childTnLst>
                              <p:par>
                                <p:cTn fill="hold" grpId="0" id="62" nodeType="afterEffect" presetClass="entr" presetID="22" presetSubtype="4">
                                  <p:stCondLst>
                                    <p:cond delay="0"/>
                                  </p:stCondLst>
                                  <p:childTnLst>
                                    <p:set>
                                      <p:cBhvr>
                                        <p:cTn dur="1" fill="hold" id="63">
                                          <p:stCondLst>
                                            <p:cond delay="0"/>
                                          </p:stCondLst>
                                        </p:cTn>
                                        <p:tgtEl>
                                          <p:spTgt spid="22536"/>
                                        </p:tgtEl>
                                        <p:attrNameLst>
                                          <p:attrName>style.visibility</p:attrName>
                                        </p:attrNameLst>
                                      </p:cBhvr>
                                      <p:to>
                                        <p:strVal val="visible"/>
                                      </p:to>
                                    </p:set>
                                    <p:animEffect filter="wipe(down)" transition="in">
                                      <p:cBhvr>
                                        <p:cTn dur="500" id="64"/>
                                        <p:tgtEl>
                                          <p:spTgt spid="2253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2530"/>
      <p:bldP grpId="0" spid="22531"/>
      <p:bldP grpId="0" spid="22533"/>
      <p:bldP grpId="0" spid="22534"/>
      <p:bldP grpId="0" spid="22535"/>
      <p:bldP grpId="0" spid="22536"/>
      <p:bldP grpId="0" spid="22537"/>
      <p:bldP grpId="0" spid="22538"/>
      <p:bldP grpId="0" spid="22539"/>
      <p:bldP grpId="0" spid="22540"/>
      <p:bldP grpId="0" spid="22541"/>
      <p:bldP grpId="0" spid="22542"/>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3554" name="TextBox 76"/>
          <p:cNvSpPr txBox="1">
            <a:spLocks noChangeArrowheads="1"/>
          </p:cNvSpPr>
          <p:nvPr/>
        </p:nvSpPr>
        <p:spPr bwMode="auto">
          <a:xfrm>
            <a:off x="1185863" y="171450"/>
            <a:ext cx="2138680"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2200">
                <a:solidFill>
                  <a:srgbClr val="333333"/>
                </a:solidFill>
                <a:latin charset="-122" panose="020b0503020204020204" pitchFamily="34" typeface="微软雅黑"/>
                <a:ea charset="-122" panose="020b0503020204020204" pitchFamily="34" typeface="微软雅黑"/>
              </a:rPr>
              <a:t>请输入您的标题</a:t>
            </a:r>
          </a:p>
        </p:txBody>
      </p:sp>
      <p:sp>
        <p:nvSpPr>
          <p:cNvPr id="23555" name="Freeform 40"/>
          <p:cNvSpPr>
            <a:spLocks noEditPoints="1"/>
          </p:cNvSpPr>
          <p:nvPr/>
        </p:nvSpPr>
        <p:spPr bwMode="auto">
          <a:xfrm>
            <a:off x="554038" y="227013"/>
            <a:ext cx="265112" cy="393700"/>
          </a:xfrm>
          <a:custGeom>
            <a:gdLst>
              <a:gd fmla="*/ 173 w 579" name="T0"/>
              <a:gd fmla="*/ 818 h 857" name="T1"/>
              <a:gd fmla="*/ 551 w 579" name="T2"/>
              <a:gd fmla="*/ 818 h 857" name="T3"/>
              <a:gd fmla="*/ 571 w 579" name="T4"/>
              <a:gd fmla="*/ 838 h 857" name="T5"/>
              <a:gd fmla="*/ 551 w 579" name="T6"/>
              <a:gd fmla="*/ 857 h 857" name="T7"/>
              <a:gd fmla="*/ 173 w 579" name="T8"/>
              <a:gd fmla="*/ 857 h 857" name="T9"/>
              <a:gd fmla="*/ 153 w 579" name="T10"/>
              <a:gd fmla="*/ 838 h 857" name="T11"/>
              <a:gd fmla="*/ 173 w 579" name="T12"/>
              <a:gd fmla="*/ 818 h 857" name="T13"/>
              <a:gd fmla="*/ 181 w 579" name="T14"/>
              <a:gd fmla="*/ 632 h 857" name="T15"/>
              <a:gd fmla="*/ 389 w 579" name="T16"/>
              <a:gd fmla="*/ 290 h 857" name="T17"/>
              <a:gd fmla="*/ 462 w 579" name="T18"/>
              <a:gd fmla="*/ 334 h 857" name="T19"/>
              <a:gd fmla="*/ 255 w 579" name="T20"/>
              <a:gd fmla="*/ 676 h 857" name="T21"/>
              <a:gd fmla="*/ 181 w 579" name="T22"/>
              <a:gd fmla="*/ 632 h 857" name="T23"/>
              <a:gd fmla="*/ 35 w 579" name="T24"/>
              <a:gd fmla="*/ 543 h 857" name="T25"/>
              <a:gd fmla="*/ 243 w 579" name="T26"/>
              <a:gd fmla="*/ 201 h 857" name="T27"/>
              <a:gd fmla="*/ 316 w 579" name="T28"/>
              <a:gd fmla="*/ 245 h 857" name="T29"/>
              <a:gd fmla="*/ 108 w 579" name="T30"/>
              <a:gd fmla="*/ 587 h 857" name="T31"/>
              <a:gd fmla="*/ 35 w 579" name="T32"/>
              <a:gd fmla="*/ 543 h 857" name="T33"/>
              <a:gd fmla="*/ 2 w 579" name="T34"/>
              <a:gd fmla="*/ 820 h 857" name="T35"/>
              <a:gd fmla="*/ 22 w 579" name="T36"/>
              <a:gd fmla="*/ 650 h 857" name="T37"/>
              <a:gd fmla="*/ 165 w 579" name="T38"/>
              <a:gd fmla="*/ 736 h 857" name="T39"/>
              <a:gd fmla="*/ 24 w 579" name="T40"/>
              <a:gd fmla="*/ 833 h 857" name="T41"/>
              <a:gd fmla="*/ 2 w 579" name="T42"/>
              <a:gd fmla="*/ 820 h 857" name="T43"/>
              <a:gd fmla="*/ 299 w 579" name="T44"/>
              <a:gd fmla="*/ 106 h 857" name="T45"/>
              <a:gd fmla="*/ 269 w 579" name="T46"/>
              <a:gd fmla="*/ 156 h 857" name="T47"/>
              <a:gd fmla="*/ 488 w 579" name="T48"/>
              <a:gd fmla="*/ 289 h 857" name="T49"/>
              <a:gd fmla="*/ 519 w 579" name="T50"/>
              <a:gd fmla="*/ 239 h 857" name="T51"/>
              <a:gd fmla="*/ 299 w 579" name="T52"/>
              <a:gd fmla="*/ 106 h 857" name="T53"/>
              <a:gd fmla="*/ 346 w 579" name="T54"/>
              <a:gd fmla="*/ 30 h 857" name="T55"/>
              <a:gd fmla="*/ 412 w 579" name="T56"/>
              <a:gd fmla="*/ 14 h 857" name="T57"/>
              <a:gd fmla="*/ 549 w 579" name="T58"/>
              <a:gd fmla="*/ 97 h 857" name="T59"/>
              <a:gd fmla="*/ 566 w 579" name="T60"/>
              <a:gd fmla="*/ 163 h 857" name="T61"/>
              <a:gd fmla="*/ 547 w 579" name="T62"/>
              <a:gd fmla="*/ 194 h 857" name="T63"/>
              <a:gd fmla="*/ 327 w 579" name="T64"/>
              <a:gd fmla="*/ 61 h 857" name="T65"/>
              <a:gd fmla="*/ 346 w 579" name="T66"/>
              <a:gd fmla="*/ 30 h 857"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857" w="579">
                <a:moveTo>
                  <a:pt x="173" y="818"/>
                </a:moveTo>
                <a:lnTo>
                  <a:pt x="551" y="818"/>
                </a:lnTo>
                <a:cubicBezTo>
                  <a:pt x="562" y="818"/>
                  <a:pt x="571" y="827"/>
                  <a:pt x="571" y="838"/>
                </a:cubicBezTo>
                <a:cubicBezTo>
                  <a:pt x="571" y="849"/>
                  <a:pt x="562" y="857"/>
                  <a:pt x="551" y="857"/>
                </a:cubicBezTo>
                <a:lnTo>
                  <a:pt x="173" y="857"/>
                </a:lnTo>
                <a:cubicBezTo>
                  <a:pt x="162" y="857"/>
                  <a:pt x="153" y="849"/>
                  <a:pt x="153" y="838"/>
                </a:cubicBezTo>
                <a:cubicBezTo>
                  <a:pt x="153" y="827"/>
                  <a:pt x="162" y="818"/>
                  <a:pt x="173" y="818"/>
                </a:cubicBezTo>
                <a:close/>
                <a:moveTo>
                  <a:pt x="181" y="632"/>
                </a:moveTo>
                <a:lnTo>
                  <a:pt x="389" y="290"/>
                </a:lnTo>
                <a:lnTo>
                  <a:pt x="462" y="334"/>
                </a:lnTo>
                <a:lnTo>
                  <a:pt x="255" y="676"/>
                </a:lnTo>
                <a:lnTo>
                  <a:pt x="181" y="632"/>
                </a:lnTo>
                <a:close/>
                <a:moveTo>
                  <a:pt x="35" y="543"/>
                </a:moveTo>
                <a:lnTo>
                  <a:pt x="243" y="201"/>
                </a:lnTo>
                <a:lnTo>
                  <a:pt x="316" y="245"/>
                </a:lnTo>
                <a:lnTo>
                  <a:pt x="108" y="587"/>
                </a:lnTo>
                <a:lnTo>
                  <a:pt x="35" y="543"/>
                </a:lnTo>
                <a:close/>
                <a:moveTo>
                  <a:pt x="2" y="820"/>
                </a:moveTo>
                <a:lnTo>
                  <a:pt x="22" y="650"/>
                </a:lnTo>
                <a:lnTo>
                  <a:pt x="165" y="736"/>
                </a:lnTo>
                <a:lnTo>
                  <a:pt x="24" y="833"/>
                </a:lnTo>
                <a:cubicBezTo>
                  <a:pt x="9" y="844"/>
                  <a:pt x="0" y="838"/>
                  <a:pt x="2" y="820"/>
                </a:cubicBezTo>
                <a:close/>
                <a:moveTo>
                  <a:pt x="299" y="106"/>
                </a:moveTo>
                <a:lnTo>
                  <a:pt x="269" y="156"/>
                </a:lnTo>
                <a:lnTo>
                  <a:pt x="488" y="289"/>
                </a:lnTo>
                <a:lnTo>
                  <a:pt x="519" y="239"/>
                </a:lnTo>
                <a:lnTo>
                  <a:pt x="299" y="106"/>
                </a:lnTo>
                <a:close/>
                <a:moveTo>
                  <a:pt x="346" y="30"/>
                </a:moveTo>
                <a:cubicBezTo>
                  <a:pt x="360" y="7"/>
                  <a:pt x="390" y="0"/>
                  <a:pt x="412" y="14"/>
                </a:cubicBezTo>
                <a:lnTo>
                  <a:pt x="549" y="97"/>
                </a:lnTo>
                <a:cubicBezTo>
                  <a:pt x="572" y="110"/>
                  <a:pt x="579" y="140"/>
                  <a:pt x="566" y="163"/>
                </a:cubicBezTo>
                <a:lnTo>
                  <a:pt x="547" y="194"/>
                </a:lnTo>
                <a:lnTo>
                  <a:pt x="327" y="61"/>
                </a:lnTo>
                <a:lnTo>
                  <a:pt x="346" y="30"/>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lstStyle/>
          <a:p>
            <a:endParaRPr altLang="en-US" lang="zh-CN"/>
          </a:p>
        </p:txBody>
      </p:sp>
      <p:cxnSp>
        <p:nvCxnSpPr>
          <p:cNvPr id="23556" name="直接连接符 46"/>
          <p:cNvCxnSpPr>
            <a:cxnSpLocks noChangeShapeType="1"/>
          </p:cNvCxnSpPr>
          <p:nvPr/>
        </p:nvCxnSpPr>
        <p:spPr bwMode="auto">
          <a:xfrm flipH="1">
            <a:off x="985838" y="615950"/>
            <a:ext cx="9899650" cy="0"/>
          </a:xfrm>
          <a:prstGeom prst="line">
            <a:avLst/>
          </a:prstGeom>
          <a:noFill/>
          <a:ln cmpd="sng" w="9525">
            <a:solidFill>
              <a:schemeClr val="tx2"/>
            </a:solidFill>
            <a:roun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cxnSp>
      <p:sp>
        <p:nvSpPr>
          <p:cNvPr id="23557" name="Freeform 6"/>
          <p:cNvSpPr/>
          <p:nvPr/>
        </p:nvSpPr>
        <p:spPr bwMode="auto">
          <a:xfrm>
            <a:off x="7427913" y="5453063"/>
            <a:ext cx="217487" cy="522287"/>
          </a:xfrm>
          <a:custGeom>
            <a:gdLst>
              <a:gd fmla="*/ 242 w 501" name="T0"/>
              <a:gd fmla="*/ 1207 h 1207" name="T1"/>
              <a:gd fmla="*/ 150 w 501" name="T2"/>
              <a:gd fmla="*/ 1064 h 1207" name="T3"/>
              <a:gd fmla="*/ 93 w 501" name="T4"/>
              <a:gd fmla="*/ 1046 h 1207" name="T5"/>
              <a:gd fmla="*/ 14 w 501" name="T6"/>
              <a:gd fmla="*/ 904 h 1207" name="T7"/>
              <a:gd fmla="*/ 11 w 501" name="T8"/>
              <a:gd fmla="*/ 835 h 1207" name="T9"/>
              <a:gd fmla="*/ 38 w 501" name="T10"/>
              <a:gd fmla="*/ 662 h 1207" name="T11"/>
              <a:gd fmla="*/ 109 w 501" name="T12"/>
              <a:gd fmla="*/ 434 h 1207" name="T13"/>
              <a:gd fmla="*/ 129 w 501" name="T14"/>
              <a:gd fmla="*/ 327 h 1207" name="T15"/>
              <a:gd fmla="*/ 271 w 501" name="T16"/>
              <a:gd fmla="*/ 82 h 1207" name="T17"/>
              <a:gd fmla="*/ 367 w 501" name="T18"/>
              <a:gd fmla="*/ 2 h 1207" name="T19"/>
              <a:gd fmla="*/ 473 w 501" name="T20"/>
              <a:gd fmla="*/ 2 h 1207" name="T21"/>
              <a:gd fmla="*/ 491 w 501" name="T22"/>
              <a:gd fmla="*/ 136 h 1207" name="T23"/>
              <a:gd fmla="*/ 457 w 501" name="T24"/>
              <a:gd fmla="*/ 541 h 1207" name="T25"/>
              <a:gd fmla="*/ 324 w 501" name="T26"/>
              <a:gd fmla="*/ 839 h 1207" name="T27"/>
              <a:gd fmla="*/ 301 w 501" name="T28"/>
              <a:gd fmla="*/ 898 h 1207" name="T29"/>
              <a:gd fmla="*/ 268 w 501" name="T30"/>
              <a:gd fmla="*/ 1185 h 1207" name="T31"/>
              <a:gd fmla="*/ 242 w 501" name="T32"/>
              <a:gd fmla="*/ 1207 h 1207"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1207" w="501">
                <a:moveTo>
                  <a:pt x="242" y="1207"/>
                </a:moveTo>
                <a:cubicBezTo>
                  <a:pt x="210" y="1157"/>
                  <a:pt x="179" y="1111"/>
                  <a:pt x="150" y="1064"/>
                </a:cubicBezTo>
                <a:cubicBezTo>
                  <a:pt x="131" y="1057"/>
                  <a:pt x="112" y="1050"/>
                  <a:pt x="93" y="1046"/>
                </a:cubicBezTo>
                <a:cubicBezTo>
                  <a:pt x="77" y="984"/>
                  <a:pt x="36" y="914"/>
                  <a:pt x="14" y="904"/>
                </a:cubicBezTo>
                <a:cubicBezTo>
                  <a:pt x="11" y="881"/>
                  <a:pt x="11" y="858"/>
                  <a:pt x="11" y="835"/>
                </a:cubicBezTo>
                <a:cubicBezTo>
                  <a:pt x="21" y="766"/>
                  <a:pt x="37" y="718"/>
                  <a:pt x="38" y="662"/>
                </a:cubicBezTo>
                <a:cubicBezTo>
                  <a:pt x="0" y="537"/>
                  <a:pt x="54" y="512"/>
                  <a:pt x="109" y="434"/>
                </a:cubicBezTo>
                <a:cubicBezTo>
                  <a:pt x="116" y="399"/>
                  <a:pt x="122" y="363"/>
                  <a:pt x="129" y="327"/>
                </a:cubicBezTo>
                <a:cubicBezTo>
                  <a:pt x="174" y="220"/>
                  <a:pt x="197" y="155"/>
                  <a:pt x="271" y="82"/>
                </a:cubicBezTo>
                <a:cubicBezTo>
                  <a:pt x="303" y="53"/>
                  <a:pt x="335" y="28"/>
                  <a:pt x="367" y="2"/>
                </a:cubicBezTo>
                <a:cubicBezTo>
                  <a:pt x="403" y="0"/>
                  <a:pt x="438" y="1"/>
                  <a:pt x="473" y="2"/>
                </a:cubicBezTo>
                <a:cubicBezTo>
                  <a:pt x="473" y="15"/>
                  <a:pt x="501" y="97"/>
                  <a:pt x="491" y="136"/>
                </a:cubicBezTo>
                <a:cubicBezTo>
                  <a:pt x="424" y="226"/>
                  <a:pt x="461" y="391"/>
                  <a:pt x="457" y="541"/>
                </a:cubicBezTo>
                <a:cubicBezTo>
                  <a:pt x="431" y="629"/>
                  <a:pt x="373" y="746"/>
                  <a:pt x="324" y="839"/>
                </a:cubicBezTo>
                <a:cubicBezTo>
                  <a:pt x="314" y="859"/>
                  <a:pt x="308" y="878"/>
                  <a:pt x="301" y="898"/>
                </a:cubicBezTo>
                <a:cubicBezTo>
                  <a:pt x="288" y="992"/>
                  <a:pt x="278" y="1087"/>
                  <a:pt x="268" y="1185"/>
                </a:cubicBezTo>
                <a:cubicBezTo>
                  <a:pt x="258" y="1191"/>
                  <a:pt x="249" y="1198"/>
                  <a:pt x="242" y="1207"/>
                </a:cubicBezTo>
                <a:close/>
              </a:path>
            </a:pathLst>
          </a:custGeom>
          <a:solidFill>
            <a:schemeClr val="tx1"/>
          </a:solidFill>
          <a:ln cap="flat" cmpd="sng" w="8">
            <a:solidFill>
              <a:srgbClr val="FFFFFF"/>
            </a:solidFill>
            <a:round/>
          </a:ln>
        </p:spPr>
        <p:txBody>
          <a:bodyPr/>
          <a:lstStyle/>
          <a:p>
            <a:endParaRPr altLang="en-US" lang="zh-CN"/>
          </a:p>
        </p:txBody>
      </p:sp>
      <p:sp>
        <p:nvSpPr>
          <p:cNvPr id="23558" name="Freeform 7"/>
          <p:cNvSpPr/>
          <p:nvPr/>
        </p:nvSpPr>
        <p:spPr bwMode="auto">
          <a:xfrm>
            <a:off x="5838825" y="6286500"/>
            <a:ext cx="336550" cy="268288"/>
          </a:xfrm>
          <a:custGeom>
            <a:gdLst>
              <a:gd fmla="*/ 277 w 776" name="T0"/>
              <a:gd fmla="*/ 619 h 619" name="T1"/>
              <a:gd fmla="*/ 98 w 776" name="T2"/>
              <a:gd fmla="*/ 552 h 619" name="T3"/>
              <a:gd fmla="*/ 33 w 776" name="T4"/>
              <a:gd fmla="*/ 337 h 619" name="T5"/>
              <a:gd fmla="*/ 126 w 776" name="T6"/>
              <a:gd fmla="*/ 228 h 619" name="T7"/>
              <a:gd fmla="*/ 161 w 776" name="T8"/>
              <a:gd fmla="*/ 200 h 619" name="T9"/>
              <a:gd fmla="*/ 168 w 776" name="T10"/>
              <a:gd fmla="*/ 85 h 619" name="T11"/>
              <a:gd fmla="*/ 181 w 776" name="T12"/>
              <a:gd fmla="*/ 82 h 619" name="T13"/>
              <a:gd fmla="*/ 290 w 776" name="T14"/>
              <a:gd fmla="*/ 95 h 619" name="T15"/>
              <a:gd fmla="*/ 443 w 776" name="T16"/>
              <a:gd fmla="*/ 10 h 619" name="T17"/>
              <a:gd fmla="*/ 696 w 776" name="T18"/>
              <a:gd fmla="*/ 0 h 619" name="T19"/>
              <a:gd fmla="*/ 775 w 776" name="T20"/>
              <a:gd fmla="*/ 114 h 619" name="T21"/>
              <a:gd fmla="*/ 691 w 776" name="T22"/>
              <a:gd fmla="*/ 233 h 619" name="T23"/>
              <a:gd fmla="*/ 604 w 776" name="T24"/>
              <a:gd fmla="*/ 437 h 619" name="T25"/>
              <a:gd fmla="*/ 331 w 776" name="T26"/>
              <a:gd fmla="*/ 607 h 619" name="T27"/>
              <a:gd fmla="*/ 277 w 776" name="T28"/>
              <a:gd fmla="*/ 619 h 619"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619" w="776">
                <a:moveTo>
                  <a:pt x="277" y="619"/>
                </a:moveTo>
                <a:cubicBezTo>
                  <a:pt x="216" y="594"/>
                  <a:pt x="156" y="573"/>
                  <a:pt x="98" y="552"/>
                </a:cubicBezTo>
                <a:cubicBezTo>
                  <a:pt x="0" y="474"/>
                  <a:pt x="32" y="422"/>
                  <a:pt x="33" y="337"/>
                </a:cubicBezTo>
                <a:cubicBezTo>
                  <a:pt x="49" y="230"/>
                  <a:pt x="30" y="249"/>
                  <a:pt x="126" y="228"/>
                </a:cubicBezTo>
                <a:cubicBezTo>
                  <a:pt x="135" y="219"/>
                  <a:pt x="148" y="209"/>
                  <a:pt x="161" y="200"/>
                </a:cubicBezTo>
                <a:cubicBezTo>
                  <a:pt x="161" y="160"/>
                  <a:pt x="165" y="121"/>
                  <a:pt x="168" y="85"/>
                </a:cubicBezTo>
                <a:cubicBezTo>
                  <a:pt x="171" y="82"/>
                  <a:pt x="175" y="82"/>
                  <a:pt x="181" y="82"/>
                </a:cubicBezTo>
                <a:cubicBezTo>
                  <a:pt x="203" y="93"/>
                  <a:pt x="245" y="100"/>
                  <a:pt x="290" y="95"/>
                </a:cubicBezTo>
                <a:cubicBezTo>
                  <a:pt x="341" y="67"/>
                  <a:pt x="392" y="39"/>
                  <a:pt x="443" y="10"/>
                </a:cubicBezTo>
                <a:cubicBezTo>
                  <a:pt x="527" y="6"/>
                  <a:pt x="610" y="2"/>
                  <a:pt x="696" y="0"/>
                </a:cubicBezTo>
                <a:cubicBezTo>
                  <a:pt x="718" y="17"/>
                  <a:pt x="776" y="42"/>
                  <a:pt x="775" y="114"/>
                </a:cubicBezTo>
                <a:cubicBezTo>
                  <a:pt x="749" y="156"/>
                  <a:pt x="723" y="201"/>
                  <a:pt x="691" y="233"/>
                </a:cubicBezTo>
                <a:cubicBezTo>
                  <a:pt x="665" y="298"/>
                  <a:pt x="624" y="349"/>
                  <a:pt x="604" y="437"/>
                </a:cubicBezTo>
                <a:cubicBezTo>
                  <a:pt x="511" y="493"/>
                  <a:pt x="421" y="550"/>
                  <a:pt x="331" y="607"/>
                </a:cubicBezTo>
                <a:cubicBezTo>
                  <a:pt x="312" y="610"/>
                  <a:pt x="293" y="612"/>
                  <a:pt x="277" y="619"/>
                </a:cubicBezTo>
                <a:close/>
              </a:path>
            </a:pathLst>
          </a:custGeom>
          <a:solidFill>
            <a:schemeClr val="tx1"/>
          </a:solidFill>
          <a:ln cap="flat" cmpd="sng" w="8">
            <a:solidFill>
              <a:srgbClr val="FFFFFF"/>
            </a:solidFill>
            <a:round/>
          </a:ln>
        </p:spPr>
        <p:txBody>
          <a:bodyPr/>
          <a:lstStyle/>
          <a:p>
            <a:endParaRPr altLang="en-US" lang="zh-CN"/>
          </a:p>
        </p:txBody>
      </p:sp>
      <p:sp>
        <p:nvSpPr>
          <p:cNvPr id="23559" name="Freeform 8"/>
          <p:cNvSpPr/>
          <p:nvPr/>
        </p:nvSpPr>
        <p:spPr bwMode="auto">
          <a:xfrm>
            <a:off x="4344988" y="4805363"/>
            <a:ext cx="1158875" cy="1277937"/>
          </a:xfrm>
          <a:custGeom>
            <a:gdLst>
              <a:gd fmla="*/ 1076 w 2678" name="T0"/>
              <a:gd fmla="*/ 2846 h 2954" name="T1"/>
              <a:gd fmla="*/ 1033 w 2678" name="T2"/>
              <a:gd fmla="*/ 2648 h 2954" name="T3"/>
              <a:gd fmla="*/ 783 w 2678" name="T4"/>
              <a:gd fmla="*/ 2721 h 2954" name="T5"/>
              <a:gd fmla="*/ 519 w 2678" name="T6"/>
              <a:gd fmla="*/ 2517 h 2954" name="T7"/>
              <a:gd fmla="*/ 486 w 2678" name="T8"/>
              <a:gd fmla="*/ 2160 h 2954" name="T9"/>
              <a:gd fmla="*/ 340 w 2678" name="T10"/>
              <a:gd fmla="*/ 1946 h 2954" name="T11"/>
              <a:gd fmla="*/ 172 w 2678" name="T12"/>
              <a:gd fmla="*/ 1759 h 2954" name="T13"/>
              <a:gd fmla="*/ 2 w 2678" name="T14"/>
              <a:gd fmla="*/ 1817 h 2954" name="T15"/>
              <a:gd fmla="*/ 46 w 2678" name="T16"/>
              <a:gd fmla="*/ 1438 h 2954" name="T17"/>
              <a:gd fmla="*/ 329 w 2678" name="T18"/>
              <a:gd fmla="*/ 1183 h 2954" name="T19"/>
              <a:gd fmla="*/ 368 w 2678" name="T20"/>
              <a:gd fmla="*/ 994 h 2954" name="T21"/>
              <a:gd fmla="*/ 390 w 2678" name="T22"/>
              <a:gd fmla="*/ 585 h 2954" name="T23"/>
              <a:gd fmla="*/ 263 w 2678" name="T24"/>
              <a:gd fmla="*/ 369 h 2954" name="T25"/>
              <a:gd fmla="*/ 367 w 2678" name="T26"/>
              <a:gd fmla="*/ 68 h 2954" name="T27"/>
              <a:gd fmla="*/ 564 w 2678" name="T28"/>
              <a:gd fmla="*/ 315 h 2954" name="T29"/>
              <a:gd fmla="*/ 670 w 2678" name="T30"/>
              <a:gd fmla="*/ 173 h 2954" name="T31"/>
              <a:gd fmla="*/ 775 w 2678" name="T32"/>
              <a:gd fmla="*/ 310 h 2954" name="T33"/>
              <a:gd fmla="*/ 1013 w 2678" name="T34"/>
              <a:gd fmla="*/ 506 h 2954" name="T35"/>
              <a:gd fmla="*/ 1232 w 2678" name="T36"/>
              <a:gd fmla="*/ 872 h 2954" name="T37"/>
              <a:gd fmla="*/ 1189 w 2678" name="T38"/>
              <a:gd fmla="*/ 1058 h 2954" name="T39"/>
              <a:gd fmla="*/ 1437 w 2678" name="T40"/>
              <a:gd fmla="*/ 1241 h 2954" name="T41"/>
              <a:gd fmla="*/ 1744 w 2678" name="T42"/>
              <a:gd fmla="*/ 1140 h 2954" name="T43"/>
              <a:gd fmla="*/ 1698 w 2678" name="T44"/>
              <a:gd fmla="*/ 877 h 2954" name="T45"/>
              <a:gd fmla="*/ 1888 w 2678" name="T46"/>
              <a:gd fmla="*/ 620 h 2954" name="T47"/>
              <a:gd fmla="*/ 1829 w 2678" name="T48"/>
              <a:gd fmla="*/ 425 h 2954" name="T49"/>
              <a:gd fmla="*/ 1873 w 2678" name="T50"/>
              <a:gd fmla="*/ 394 h 2954" name="T51"/>
              <a:gd fmla="*/ 2116 w 2678" name="T52"/>
              <a:gd fmla="*/ 459 h 2954" name="T53"/>
              <a:gd fmla="*/ 2307 w 2678" name="T54"/>
              <a:gd fmla="*/ 549 h 2954" name="T55"/>
              <a:gd fmla="*/ 2426 w 2678" name="T56"/>
              <a:gd fmla="*/ 509 h 2954" name="T57"/>
              <a:gd fmla="*/ 2293 w 2678" name="T58"/>
              <a:gd fmla="*/ 728 h 2954" name="T59"/>
              <a:gd fmla="*/ 1954 w 2678" name="T60"/>
              <a:gd fmla="*/ 746 h 2954" name="T61"/>
              <a:gd fmla="*/ 1934 w 2678" name="T62"/>
              <a:gd fmla="*/ 939 h 2954" name="T63"/>
              <a:gd fmla="*/ 2182 w 2678" name="T64"/>
              <a:gd fmla="*/ 1106 h 2954" name="T65"/>
              <a:gd fmla="*/ 2231 w 2678" name="T66"/>
              <a:gd fmla="*/ 1460 h 2954" name="T67"/>
              <a:gd fmla="*/ 2217 w 2678" name="T68"/>
              <a:gd fmla="*/ 1748 h 2954" name="T69"/>
              <a:gd fmla="*/ 2513 w 2678" name="T70"/>
              <a:gd fmla="*/ 1919 h 2954" name="T71"/>
              <a:gd fmla="*/ 2663 w 2678" name="T72"/>
              <a:gd fmla="*/ 1976 h 2954" name="T73"/>
              <a:gd fmla="*/ 2646 w 2678" name="T74"/>
              <a:gd fmla="*/ 2096 h 2954" name="T75"/>
              <a:gd fmla="*/ 2259 w 2678" name="T76"/>
              <a:gd fmla="*/ 2257 h 2954" name="T77"/>
              <a:gd fmla="*/ 2066 w 2678" name="T78"/>
              <a:gd fmla="*/ 2360 h 2954" name="T79"/>
              <a:gd fmla="*/ 1737 w 2678" name="T80"/>
              <a:gd fmla="*/ 2427 h 2954" name="T81"/>
              <a:gd fmla="*/ 1433 w 2678" name="T82"/>
              <a:gd fmla="*/ 2439 h 2954" name="T83"/>
              <a:gd fmla="*/ 1255 w 2678" name="T84"/>
              <a:gd fmla="*/ 2408 h 2954" name="T85"/>
              <a:gd fmla="*/ 1237 w 2678" name="T86"/>
              <a:gd fmla="*/ 2732 h 2954" name="T87"/>
              <a:gd fmla="*/ 1223 w 2678" name="T88"/>
              <a:gd fmla="*/ 2954 h 2954"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2954" w="2678">
                <a:moveTo>
                  <a:pt x="1223" y="2954"/>
                </a:moveTo>
                <a:cubicBezTo>
                  <a:pt x="1172" y="2901"/>
                  <a:pt x="1121" y="2867"/>
                  <a:pt x="1076" y="2846"/>
                </a:cubicBezTo>
                <a:cubicBezTo>
                  <a:pt x="1083" y="2764"/>
                  <a:pt x="1090" y="2725"/>
                  <a:pt x="1061" y="2675"/>
                </a:cubicBezTo>
                <a:cubicBezTo>
                  <a:pt x="1052" y="2665"/>
                  <a:pt x="1042" y="2655"/>
                  <a:pt x="1033" y="2648"/>
                </a:cubicBezTo>
                <a:cubicBezTo>
                  <a:pt x="953" y="2646"/>
                  <a:pt x="908" y="2684"/>
                  <a:pt x="869" y="2742"/>
                </a:cubicBezTo>
                <a:cubicBezTo>
                  <a:pt x="840" y="2735"/>
                  <a:pt x="812" y="2728"/>
                  <a:pt x="783" y="2721"/>
                </a:cubicBezTo>
                <a:cubicBezTo>
                  <a:pt x="751" y="2661"/>
                  <a:pt x="732" y="2637"/>
                  <a:pt x="704" y="2617"/>
                </a:cubicBezTo>
                <a:cubicBezTo>
                  <a:pt x="621" y="2497"/>
                  <a:pt x="634" y="2527"/>
                  <a:pt x="519" y="2517"/>
                </a:cubicBezTo>
                <a:cubicBezTo>
                  <a:pt x="465" y="2460"/>
                  <a:pt x="481" y="2379"/>
                  <a:pt x="482" y="2336"/>
                </a:cubicBezTo>
                <a:cubicBezTo>
                  <a:pt x="505" y="2268"/>
                  <a:pt x="518" y="2203"/>
                  <a:pt x="486" y="2160"/>
                </a:cubicBezTo>
                <a:cubicBezTo>
                  <a:pt x="358" y="2114"/>
                  <a:pt x="371" y="2131"/>
                  <a:pt x="372" y="2052"/>
                </a:cubicBezTo>
                <a:cubicBezTo>
                  <a:pt x="359" y="2016"/>
                  <a:pt x="350" y="1979"/>
                  <a:pt x="340" y="1946"/>
                </a:cubicBezTo>
                <a:cubicBezTo>
                  <a:pt x="328" y="1927"/>
                  <a:pt x="318" y="1910"/>
                  <a:pt x="309" y="1893"/>
                </a:cubicBezTo>
                <a:cubicBezTo>
                  <a:pt x="281" y="1771"/>
                  <a:pt x="261" y="1761"/>
                  <a:pt x="172" y="1759"/>
                </a:cubicBezTo>
                <a:cubicBezTo>
                  <a:pt x="121" y="1784"/>
                  <a:pt x="53" y="1828"/>
                  <a:pt x="12" y="1827"/>
                </a:cubicBezTo>
                <a:cubicBezTo>
                  <a:pt x="9" y="1823"/>
                  <a:pt x="6" y="1820"/>
                  <a:pt x="2" y="1817"/>
                </a:cubicBezTo>
                <a:cubicBezTo>
                  <a:pt x="0" y="1725"/>
                  <a:pt x="0" y="1633"/>
                  <a:pt x="1" y="1545"/>
                </a:cubicBezTo>
                <a:cubicBezTo>
                  <a:pt x="14" y="1509"/>
                  <a:pt x="30" y="1474"/>
                  <a:pt x="46" y="1438"/>
                </a:cubicBezTo>
                <a:cubicBezTo>
                  <a:pt x="117" y="1348"/>
                  <a:pt x="155" y="1320"/>
                  <a:pt x="258" y="1250"/>
                </a:cubicBezTo>
                <a:cubicBezTo>
                  <a:pt x="281" y="1228"/>
                  <a:pt x="303" y="1205"/>
                  <a:pt x="329" y="1183"/>
                </a:cubicBezTo>
                <a:cubicBezTo>
                  <a:pt x="332" y="1137"/>
                  <a:pt x="336" y="1092"/>
                  <a:pt x="339" y="1049"/>
                </a:cubicBezTo>
                <a:cubicBezTo>
                  <a:pt x="349" y="1030"/>
                  <a:pt x="359" y="1010"/>
                  <a:pt x="368" y="994"/>
                </a:cubicBezTo>
                <a:cubicBezTo>
                  <a:pt x="369" y="909"/>
                  <a:pt x="363" y="801"/>
                  <a:pt x="402" y="763"/>
                </a:cubicBezTo>
                <a:cubicBezTo>
                  <a:pt x="412" y="694"/>
                  <a:pt x="415" y="629"/>
                  <a:pt x="390" y="585"/>
                </a:cubicBezTo>
                <a:cubicBezTo>
                  <a:pt x="345" y="545"/>
                  <a:pt x="304" y="505"/>
                  <a:pt x="263" y="468"/>
                </a:cubicBezTo>
                <a:cubicBezTo>
                  <a:pt x="263" y="435"/>
                  <a:pt x="263" y="402"/>
                  <a:pt x="263" y="369"/>
                </a:cubicBezTo>
                <a:cubicBezTo>
                  <a:pt x="302" y="370"/>
                  <a:pt x="340" y="362"/>
                  <a:pt x="388" y="340"/>
                </a:cubicBezTo>
                <a:cubicBezTo>
                  <a:pt x="421" y="236"/>
                  <a:pt x="367" y="140"/>
                  <a:pt x="367" y="68"/>
                </a:cubicBezTo>
                <a:cubicBezTo>
                  <a:pt x="399" y="42"/>
                  <a:pt x="422" y="0"/>
                  <a:pt x="476" y="57"/>
                </a:cubicBezTo>
                <a:cubicBezTo>
                  <a:pt x="508" y="127"/>
                  <a:pt x="549" y="203"/>
                  <a:pt x="564" y="315"/>
                </a:cubicBezTo>
                <a:cubicBezTo>
                  <a:pt x="593" y="345"/>
                  <a:pt x="583" y="335"/>
                  <a:pt x="640" y="346"/>
                </a:cubicBezTo>
                <a:cubicBezTo>
                  <a:pt x="676" y="295"/>
                  <a:pt x="670" y="209"/>
                  <a:pt x="670" y="173"/>
                </a:cubicBezTo>
                <a:cubicBezTo>
                  <a:pt x="683" y="161"/>
                  <a:pt x="696" y="151"/>
                  <a:pt x="709" y="142"/>
                </a:cubicBezTo>
                <a:cubicBezTo>
                  <a:pt x="734" y="178"/>
                  <a:pt x="753" y="234"/>
                  <a:pt x="775" y="310"/>
                </a:cubicBezTo>
                <a:cubicBezTo>
                  <a:pt x="800" y="354"/>
                  <a:pt x="832" y="417"/>
                  <a:pt x="895" y="484"/>
                </a:cubicBezTo>
                <a:cubicBezTo>
                  <a:pt x="934" y="491"/>
                  <a:pt x="972" y="499"/>
                  <a:pt x="1013" y="506"/>
                </a:cubicBezTo>
                <a:cubicBezTo>
                  <a:pt x="1048" y="576"/>
                  <a:pt x="1083" y="649"/>
                  <a:pt x="1121" y="722"/>
                </a:cubicBezTo>
                <a:cubicBezTo>
                  <a:pt x="1156" y="772"/>
                  <a:pt x="1194" y="822"/>
                  <a:pt x="1232" y="872"/>
                </a:cubicBezTo>
                <a:cubicBezTo>
                  <a:pt x="1232" y="888"/>
                  <a:pt x="1231" y="905"/>
                  <a:pt x="1235" y="924"/>
                </a:cubicBezTo>
                <a:cubicBezTo>
                  <a:pt x="1193" y="979"/>
                  <a:pt x="1190" y="963"/>
                  <a:pt x="1189" y="1058"/>
                </a:cubicBezTo>
                <a:cubicBezTo>
                  <a:pt x="1230" y="1111"/>
                  <a:pt x="1246" y="1154"/>
                  <a:pt x="1342" y="1183"/>
                </a:cubicBezTo>
                <a:cubicBezTo>
                  <a:pt x="1361" y="1196"/>
                  <a:pt x="1377" y="1219"/>
                  <a:pt x="1437" y="1241"/>
                </a:cubicBezTo>
                <a:cubicBezTo>
                  <a:pt x="1463" y="1238"/>
                  <a:pt x="1491" y="1235"/>
                  <a:pt x="1520" y="1233"/>
                </a:cubicBezTo>
                <a:cubicBezTo>
                  <a:pt x="1594" y="1202"/>
                  <a:pt x="1668" y="1171"/>
                  <a:pt x="1744" y="1140"/>
                </a:cubicBezTo>
                <a:cubicBezTo>
                  <a:pt x="1786" y="1073"/>
                  <a:pt x="1783" y="1030"/>
                  <a:pt x="1784" y="971"/>
                </a:cubicBezTo>
                <a:cubicBezTo>
                  <a:pt x="1755" y="908"/>
                  <a:pt x="1724" y="901"/>
                  <a:pt x="1698" y="877"/>
                </a:cubicBezTo>
                <a:cubicBezTo>
                  <a:pt x="1699" y="802"/>
                  <a:pt x="1689" y="795"/>
                  <a:pt x="1718" y="757"/>
                </a:cubicBezTo>
                <a:cubicBezTo>
                  <a:pt x="1779" y="729"/>
                  <a:pt x="1843" y="688"/>
                  <a:pt x="1888" y="620"/>
                </a:cubicBezTo>
                <a:cubicBezTo>
                  <a:pt x="1888" y="591"/>
                  <a:pt x="1888" y="564"/>
                  <a:pt x="1892" y="538"/>
                </a:cubicBezTo>
                <a:cubicBezTo>
                  <a:pt x="1870" y="469"/>
                  <a:pt x="1854" y="452"/>
                  <a:pt x="1829" y="425"/>
                </a:cubicBezTo>
                <a:cubicBezTo>
                  <a:pt x="1825" y="415"/>
                  <a:pt x="1825" y="409"/>
                  <a:pt x="1825" y="402"/>
                </a:cubicBezTo>
                <a:cubicBezTo>
                  <a:pt x="1841" y="399"/>
                  <a:pt x="1857" y="397"/>
                  <a:pt x="1873" y="394"/>
                </a:cubicBezTo>
                <a:cubicBezTo>
                  <a:pt x="1967" y="301"/>
                  <a:pt x="1871" y="250"/>
                  <a:pt x="2053" y="274"/>
                </a:cubicBezTo>
                <a:cubicBezTo>
                  <a:pt x="2072" y="333"/>
                  <a:pt x="2094" y="396"/>
                  <a:pt x="2116" y="459"/>
                </a:cubicBezTo>
                <a:cubicBezTo>
                  <a:pt x="2138" y="486"/>
                  <a:pt x="2151" y="509"/>
                  <a:pt x="2198" y="546"/>
                </a:cubicBezTo>
                <a:cubicBezTo>
                  <a:pt x="2234" y="547"/>
                  <a:pt x="2269" y="548"/>
                  <a:pt x="2307" y="549"/>
                </a:cubicBezTo>
                <a:cubicBezTo>
                  <a:pt x="2339" y="523"/>
                  <a:pt x="2374" y="501"/>
                  <a:pt x="2410" y="479"/>
                </a:cubicBezTo>
                <a:cubicBezTo>
                  <a:pt x="2413" y="489"/>
                  <a:pt x="2419" y="499"/>
                  <a:pt x="2426" y="509"/>
                </a:cubicBezTo>
                <a:cubicBezTo>
                  <a:pt x="2425" y="555"/>
                  <a:pt x="2428" y="663"/>
                  <a:pt x="2376" y="714"/>
                </a:cubicBezTo>
                <a:cubicBezTo>
                  <a:pt x="2338" y="723"/>
                  <a:pt x="2328" y="729"/>
                  <a:pt x="2293" y="728"/>
                </a:cubicBezTo>
                <a:cubicBezTo>
                  <a:pt x="2258" y="708"/>
                  <a:pt x="2226" y="688"/>
                  <a:pt x="2195" y="670"/>
                </a:cubicBezTo>
                <a:cubicBezTo>
                  <a:pt x="2073" y="667"/>
                  <a:pt x="2038" y="676"/>
                  <a:pt x="1954" y="746"/>
                </a:cubicBezTo>
                <a:cubicBezTo>
                  <a:pt x="1942" y="765"/>
                  <a:pt x="1932" y="785"/>
                  <a:pt x="1922" y="804"/>
                </a:cubicBezTo>
                <a:cubicBezTo>
                  <a:pt x="1922" y="844"/>
                  <a:pt x="1906" y="876"/>
                  <a:pt x="1934" y="939"/>
                </a:cubicBezTo>
                <a:cubicBezTo>
                  <a:pt x="1934" y="975"/>
                  <a:pt x="1978" y="1071"/>
                  <a:pt x="2055" y="1020"/>
                </a:cubicBezTo>
                <a:cubicBezTo>
                  <a:pt x="2129" y="1009"/>
                  <a:pt x="2183" y="978"/>
                  <a:pt x="2182" y="1106"/>
                </a:cubicBezTo>
                <a:cubicBezTo>
                  <a:pt x="2166" y="1154"/>
                  <a:pt x="2153" y="1203"/>
                  <a:pt x="2140" y="1252"/>
                </a:cubicBezTo>
                <a:cubicBezTo>
                  <a:pt x="2059" y="1355"/>
                  <a:pt x="2094" y="1408"/>
                  <a:pt x="2231" y="1460"/>
                </a:cubicBezTo>
                <a:cubicBezTo>
                  <a:pt x="2228" y="1490"/>
                  <a:pt x="2228" y="1519"/>
                  <a:pt x="2228" y="1549"/>
                </a:cubicBezTo>
                <a:cubicBezTo>
                  <a:pt x="2218" y="1588"/>
                  <a:pt x="2176" y="1682"/>
                  <a:pt x="2217" y="1748"/>
                </a:cubicBezTo>
                <a:cubicBezTo>
                  <a:pt x="2245" y="1785"/>
                  <a:pt x="2277" y="1822"/>
                  <a:pt x="2309" y="1859"/>
                </a:cubicBezTo>
                <a:cubicBezTo>
                  <a:pt x="2376" y="1877"/>
                  <a:pt x="2443" y="1898"/>
                  <a:pt x="2513" y="1919"/>
                </a:cubicBezTo>
                <a:cubicBezTo>
                  <a:pt x="2535" y="1933"/>
                  <a:pt x="2542" y="1950"/>
                  <a:pt x="2583" y="1967"/>
                </a:cubicBezTo>
                <a:cubicBezTo>
                  <a:pt x="2609" y="1968"/>
                  <a:pt x="2634" y="1972"/>
                  <a:pt x="2663" y="1976"/>
                </a:cubicBezTo>
                <a:cubicBezTo>
                  <a:pt x="2666" y="1995"/>
                  <a:pt x="2672" y="2018"/>
                  <a:pt x="2678" y="2041"/>
                </a:cubicBezTo>
                <a:cubicBezTo>
                  <a:pt x="2666" y="2058"/>
                  <a:pt x="2656" y="2077"/>
                  <a:pt x="2646" y="2096"/>
                </a:cubicBezTo>
                <a:cubicBezTo>
                  <a:pt x="2601" y="2128"/>
                  <a:pt x="2560" y="2147"/>
                  <a:pt x="2528" y="2159"/>
                </a:cubicBezTo>
                <a:cubicBezTo>
                  <a:pt x="2409" y="2156"/>
                  <a:pt x="2339" y="2197"/>
                  <a:pt x="2259" y="2257"/>
                </a:cubicBezTo>
                <a:cubicBezTo>
                  <a:pt x="2243" y="2286"/>
                  <a:pt x="2223" y="2335"/>
                  <a:pt x="2185" y="2360"/>
                </a:cubicBezTo>
                <a:cubicBezTo>
                  <a:pt x="2143" y="2359"/>
                  <a:pt x="2105" y="2358"/>
                  <a:pt x="2066" y="2360"/>
                </a:cubicBezTo>
                <a:cubicBezTo>
                  <a:pt x="2034" y="2389"/>
                  <a:pt x="1986" y="2469"/>
                  <a:pt x="1925" y="2455"/>
                </a:cubicBezTo>
                <a:cubicBezTo>
                  <a:pt x="1862" y="2332"/>
                  <a:pt x="1798" y="2383"/>
                  <a:pt x="1737" y="2427"/>
                </a:cubicBezTo>
                <a:cubicBezTo>
                  <a:pt x="1650" y="2454"/>
                  <a:pt x="1628" y="2392"/>
                  <a:pt x="1593" y="2368"/>
                </a:cubicBezTo>
                <a:cubicBezTo>
                  <a:pt x="1495" y="2333"/>
                  <a:pt x="1472" y="2378"/>
                  <a:pt x="1433" y="2439"/>
                </a:cubicBezTo>
                <a:cubicBezTo>
                  <a:pt x="1388" y="2484"/>
                  <a:pt x="1318" y="2426"/>
                  <a:pt x="1299" y="2409"/>
                </a:cubicBezTo>
                <a:cubicBezTo>
                  <a:pt x="1283" y="2409"/>
                  <a:pt x="1267" y="2409"/>
                  <a:pt x="1255" y="2408"/>
                </a:cubicBezTo>
                <a:cubicBezTo>
                  <a:pt x="1193" y="2462"/>
                  <a:pt x="1203" y="2450"/>
                  <a:pt x="1193" y="2548"/>
                </a:cubicBezTo>
                <a:cubicBezTo>
                  <a:pt x="1225" y="2604"/>
                  <a:pt x="1266" y="2638"/>
                  <a:pt x="1237" y="2732"/>
                </a:cubicBezTo>
                <a:cubicBezTo>
                  <a:pt x="1236" y="2781"/>
                  <a:pt x="1258" y="2837"/>
                  <a:pt x="1267" y="2923"/>
                </a:cubicBezTo>
                <a:cubicBezTo>
                  <a:pt x="1248" y="2942"/>
                  <a:pt x="1239" y="2951"/>
                  <a:pt x="1223" y="2954"/>
                </a:cubicBezTo>
                <a:close/>
              </a:path>
            </a:pathLst>
          </a:custGeom>
          <a:solidFill>
            <a:schemeClr val="tx1"/>
          </a:solidFill>
          <a:ln cap="flat" cmpd="sng" w="8">
            <a:solidFill>
              <a:srgbClr val="FFFFFF"/>
            </a:solidFill>
            <a:round/>
          </a:ln>
        </p:spPr>
        <p:txBody>
          <a:bodyPr/>
          <a:lstStyle/>
          <a:p>
            <a:endParaRPr altLang="en-US" lang="zh-CN"/>
          </a:p>
        </p:txBody>
      </p:sp>
      <p:sp>
        <p:nvSpPr>
          <p:cNvPr id="23560" name="Freeform 9"/>
          <p:cNvSpPr/>
          <p:nvPr/>
        </p:nvSpPr>
        <p:spPr bwMode="auto">
          <a:xfrm>
            <a:off x="5321300" y="5308600"/>
            <a:ext cx="985838" cy="749300"/>
          </a:xfrm>
          <a:custGeom>
            <a:gdLst>
              <a:gd fmla="*/ 1361 w 2275" name="T0"/>
              <a:gd fmla="*/ 1675 h 1731" name="T1"/>
              <a:gd fmla="*/ 1298 w 2275" name="T2"/>
              <a:gd fmla="*/ 1637 h 1731" name="T3"/>
              <a:gd fmla="*/ 1179 w 2275" name="T4"/>
              <a:gd fmla="*/ 1654 h 1731" name="T5"/>
              <a:gd fmla="*/ 844 w 2275" name="T6"/>
              <a:gd fmla="*/ 1632 h 1731" name="T7"/>
              <a:gd fmla="*/ 659 w 2275" name="T8"/>
              <a:gd fmla="*/ 1523 h 1731" name="T9"/>
              <a:gd fmla="*/ 615 w 2275" name="T10"/>
              <a:gd fmla="*/ 1463 h 1731" name="T11"/>
              <a:gd fmla="*/ 642 w 2275" name="T12"/>
              <a:gd fmla="*/ 1234 h 1731" name="T13"/>
              <a:gd fmla="*/ 566 w 2275" name="T14"/>
              <a:gd fmla="*/ 1167 h 1731" name="T15"/>
              <a:gd fmla="*/ 246 w 2275" name="T16"/>
              <a:gd fmla="*/ 1110 h 1731" name="T17"/>
              <a:gd fmla="*/ 311 w 2275" name="T18"/>
              <a:gd fmla="*/ 1026 h 1731" name="T19"/>
              <a:gd fmla="*/ 427 w 2275" name="T20"/>
              <a:gd fmla="*/ 784 h 1731" name="T21"/>
              <a:gd fmla="*/ 57 w 2275" name="T22"/>
              <a:gd fmla="*/ 650 h 1731" name="T23"/>
              <a:gd fmla="*/ 186 w 2275" name="T24"/>
              <a:gd fmla="*/ 437 h 1731" name="T25"/>
              <a:gd fmla="*/ 362 w 2275" name="T26"/>
              <a:gd fmla="*/ 553 h 1731" name="T27"/>
              <a:gd fmla="*/ 727 w 2275" name="T28"/>
              <a:gd fmla="*/ 346 h 1731" name="T29"/>
              <a:gd fmla="*/ 804 w 2275" name="T30"/>
              <a:gd fmla="*/ 272 h 1731" name="T31"/>
              <a:gd fmla="*/ 985 w 2275" name="T32"/>
              <a:gd fmla="*/ 398 h 1731" name="T33"/>
              <a:gd fmla="*/ 1171 w 2275" name="T34"/>
              <a:gd fmla="*/ 360 h 1731" name="T35"/>
              <a:gd fmla="*/ 1370 w 2275" name="T36"/>
              <a:gd fmla="*/ 215 h 1731" name="T37"/>
              <a:gd fmla="*/ 1677 w 2275" name="T38"/>
              <a:gd fmla="*/ 111 h 1731" name="T39"/>
              <a:gd fmla="*/ 1990 w 2275" name="T40"/>
              <a:gd fmla="*/ 119 h 1731" name="T41"/>
              <a:gd fmla="*/ 1944 w 2275" name="T42"/>
              <a:gd fmla="*/ 350 h 1731" name="T43"/>
              <a:gd fmla="*/ 2043 w 2275" name="T44"/>
              <a:gd fmla="*/ 451 h 1731" name="T45"/>
              <a:gd fmla="*/ 2099 w 2275" name="T46"/>
              <a:gd fmla="*/ 583 h 1731" name="T47"/>
              <a:gd fmla="*/ 2274 w 2275" name="T48"/>
              <a:gd fmla="*/ 755 h 1731" name="T49"/>
              <a:gd fmla="*/ 2181 w 2275" name="T50"/>
              <a:gd fmla="*/ 838 h 1731" name="T51"/>
              <a:gd fmla="*/ 2125 w 2275" name="T52"/>
              <a:gd fmla="*/ 1062 h 1731" name="T53"/>
              <a:gd fmla="*/ 1871 w 2275" name="T54"/>
              <a:gd fmla="*/ 1311 h 1731" name="T55"/>
              <a:gd fmla="*/ 1733 w 2275" name="T56"/>
              <a:gd fmla="*/ 1442 h 1731" name="T57"/>
              <a:gd fmla="*/ 1714 w 2275" name="T58"/>
              <a:gd fmla="*/ 1458 h 1731" name="T59"/>
              <a:gd fmla="*/ 1614 w 2275" name="T60"/>
              <a:gd fmla="*/ 1554 h 1731" name="T61"/>
              <a:gd fmla="*/ 1412 w 2275" name="T62"/>
              <a:gd fmla="*/ 1729 h 1731"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1731" w="2275">
                <a:moveTo>
                  <a:pt x="1361" y="1731"/>
                </a:moveTo>
                <a:cubicBezTo>
                  <a:pt x="1361" y="1711"/>
                  <a:pt x="1361" y="1691"/>
                  <a:pt x="1361" y="1675"/>
                </a:cubicBezTo>
                <a:cubicBezTo>
                  <a:pt x="1345" y="1675"/>
                  <a:pt x="1339" y="1655"/>
                  <a:pt x="1333" y="1645"/>
                </a:cubicBezTo>
                <a:cubicBezTo>
                  <a:pt x="1320" y="1641"/>
                  <a:pt x="1307" y="1638"/>
                  <a:pt x="1298" y="1637"/>
                </a:cubicBezTo>
                <a:cubicBezTo>
                  <a:pt x="1276" y="1558"/>
                  <a:pt x="1237" y="1560"/>
                  <a:pt x="1199" y="1576"/>
                </a:cubicBezTo>
                <a:cubicBezTo>
                  <a:pt x="1192" y="1602"/>
                  <a:pt x="1186" y="1628"/>
                  <a:pt x="1179" y="1654"/>
                </a:cubicBezTo>
                <a:cubicBezTo>
                  <a:pt x="1109" y="1655"/>
                  <a:pt x="1039" y="1660"/>
                  <a:pt x="972" y="1665"/>
                </a:cubicBezTo>
                <a:cubicBezTo>
                  <a:pt x="927" y="1654"/>
                  <a:pt x="885" y="1643"/>
                  <a:pt x="844" y="1632"/>
                </a:cubicBezTo>
                <a:cubicBezTo>
                  <a:pt x="809" y="1625"/>
                  <a:pt x="774" y="1621"/>
                  <a:pt x="739" y="1617"/>
                </a:cubicBezTo>
                <a:cubicBezTo>
                  <a:pt x="710" y="1583"/>
                  <a:pt x="685" y="1553"/>
                  <a:pt x="659" y="1523"/>
                </a:cubicBezTo>
                <a:cubicBezTo>
                  <a:pt x="647" y="1503"/>
                  <a:pt x="637" y="1483"/>
                  <a:pt x="628" y="1463"/>
                </a:cubicBezTo>
                <a:cubicBezTo>
                  <a:pt x="621" y="1463"/>
                  <a:pt x="618" y="1463"/>
                  <a:pt x="615" y="1463"/>
                </a:cubicBezTo>
                <a:cubicBezTo>
                  <a:pt x="590" y="1384"/>
                  <a:pt x="612" y="1361"/>
                  <a:pt x="641" y="1316"/>
                </a:cubicBezTo>
                <a:cubicBezTo>
                  <a:pt x="642" y="1287"/>
                  <a:pt x="642" y="1261"/>
                  <a:pt x="642" y="1234"/>
                </a:cubicBezTo>
                <a:cubicBezTo>
                  <a:pt x="616" y="1217"/>
                  <a:pt x="591" y="1200"/>
                  <a:pt x="569" y="1183"/>
                </a:cubicBezTo>
                <a:cubicBezTo>
                  <a:pt x="566" y="1177"/>
                  <a:pt x="566" y="1170"/>
                  <a:pt x="566" y="1167"/>
                </a:cubicBezTo>
                <a:cubicBezTo>
                  <a:pt x="463" y="1164"/>
                  <a:pt x="380" y="1152"/>
                  <a:pt x="313" y="1141"/>
                </a:cubicBezTo>
                <a:cubicBezTo>
                  <a:pt x="291" y="1131"/>
                  <a:pt x="269" y="1120"/>
                  <a:pt x="246" y="1110"/>
                </a:cubicBezTo>
                <a:cubicBezTo>
                  <a:pt x="237" y="1083"/>
                  <a:pt x="228" y="1057"/>
                  <a:pt x="218" y="1030"/>
                </a:cubicBezTo>
                <a:cubicBezTo>
                  <a:pt x="247" y="1028"/>
                  <a:pt x="279" y="1025"/>
                  <a:pt x="311" y="1026"/>
                </a:cubicBezTo>
                <a:cubicBezTo>
                  <a:pt x="340" y="1017"/>
                  <a:pt x="391" y="979"/>
                  <a:pt x="423" y="951"/>
                </a:cubicBezTo>
                <a:cubicBezTo>
                  <a:pt x="465" y="880"/>
                  <a:pt x="462" y="830"/>
                  <a:pt x="427" y="784"/>
                </a:cubicBezTo>
                <a:cubicBezTo>
                  <a:pt x="398" y="780"/>
                  <a:pt x="370" y="776"/>
                  <a:pt x="344" y="775"/>
                </a:cubicBezTo>
                <a:cubicBezTo>
                  <a:pt x="246" y="700"/>
                  <a:pt x="131" y="688"/>
                  <a:pt x="57" y="650"/>
                </a:cubicBezTo>
                <a:cubicBezTo>
                  <a:pt x="19" y="603"/>
                  <a:pt x="0" y="570"/>
                  <a:pt x="0" y="550"/>
                </a:cubicBezTo>
                <a:cubicBezTo>
                  <a:pt x="65" y="463"/>
                  <a:pt x="59" y="434"/>
                  <a:pt x="186" y="437"/>
                </a:cubicBezTo>
                <a:cubicBezTo>
                  <a:pt x="215" y="448"/>
                  <a:pt x="244" y="458"/>
                  <a:pt x="276" y="472"/>
                </a:cubicBezTo>
                <a:cubicBezTo>
                  <a:pt x="304" y="499"/>
                  <a:pt x="333" y="526"/>
                  <a:pt x="362" y="553"/>
                </a:cubicBezTo>
                <a:cubicBezTo>
                  <a:pt x="409" y="564"/>
                  <a:pt x="451" y="571"/>
                  <a:pt x="521" y="557"/>
                </a:cubicBezTo>
                <a:cubicBezTo>
                  <a:pt x="592" y="506"/>
                  <a:pt x="656" y="406"/>
                  <a:pt x="727" y="346"/>
                </a:cubicBezTo>
                <a:cubicBezTo>
                  <a:pt x="727" y="323"/>
                  <a:pt x="727" y="300"/>
                  <a:pt x="731" y="277"/>
                </a:cubicBezTo>
                <a:cubicBezTo>
                  <a:pt x="753" y="274"/>
                  <a:pt x="779" y="272"/>
                  <a:pt x="804" y="272"/>
                </a:cubicBezTo>
                <a:cubicBezTo>
                  <a:pt x="814" y="286"/>
                  <a:pt x="823" y="299"/>
                  <a:pt x="833" y="316"/>
                </a:cubicBezTo>
                <a:cubicBezTo>
                  <a:pt x="871" y="330"/>
                  <a:pt x="912" y="373"/>
                  <a:pt x="985" y="398"/>
                </a:cubicBezTo>
                <a:cubicBezTo>
                  <a:pt x="1005" y="399"/>
                  <a:pt x="1024" y="399"/>
                  <a:pt x="1043" y="400"/>
                </a:cubicBezTo>
                <a:cubicBezTo>
                  <a:pt x="1085" y="384"/>
                  <a:pt x="1126" y="372"/>
                  <a:pt x="1171" y="360"/>
                </a:cubicBezTo>
                <a:cubicBezTo>
                  <a:pt x="1226" y="306"/>
                  <a:pt x="1264" y="278"/>
                  <a:pt x="1335" y="250"/>
                </a:cubicBezTo>
                <a:cubicBezTo>
                  <a:pt x="1344" y="237"/>
                  <a:pt x="1351" y="224"/>
                  <a:pt x="1370" y="215"/>
                </a:cubicBezTo>
                <a:cubicBezTo>
                  <a:pt x="1422" y="137"/>
                  <a:pt x="1473" y="119"/>
                  <a:pt x="1565" y="112"/>
                </a:cubicBezTo>
                <a:cubicBezTo>
                  <a:pt x="1601" y="109"/>
                  <a:pt x="1639" y="110"/>
                  <a:pt x="1677" y="111"/>
                </a:cubicBezTo>
                <a:cubicBezTo>
                  <a:pt x="1770" y="51"/>
                  <a:pt x="1796" y="0"/>
                  <a:pt x="1927" y="3"/>
                </a:cubicBezTo>
                <a:cubicBezTo>
                  <a:pt x="1946" y="39"/>
                  <a:pt x="1968" y="79"/>
                  <a:pt x="1990" y="119"/>
                </a:cubicBezTo>
                <a:cubicBezTo>
                  <a:pt x="2009" y="136"/>
                  <a:pt x="2028" y="153"/>
                  <a:pt x="2048" y="173"/>
                </a:cubicBezTo>
                <a:cubicBezTo>
                  <a:pt x="2015" y="231"/>
                  <a:pt x="1970" y="282"/>
                  <a:pt x="1944" y="350"/>
                </a:cubicBezTo>
                <a:cubicBezTo>
                  <a:pt x="1941" y="380"/>
                  <a:pt x="1941" y="409"/>
                  <a:pt x="1941" y="439"/>
                </a:cubicBezTo>
                <a:cubicBezTo>
                  <a:pt x="1950" y="449"/>
                  <a:pt x="2001" y="450"/>
                  <a:pt x="2043" y="451"/>
                </a:cubicBezTo>
                <a:cubicBezTo>
                  <a:pt x="2052" y="481"/>
                  <a:pt x="2062" y="510"/>
                  <a:pt x="2071" y="543"/>
                </a:cubicBezTo>
                <a:cubicBezTo>
                  <a:pt x="2080" y="557"/>
                  <a:pt x="2090" y="570"/>
                  <a:pt x="2099" y="583"/>
                </a:cubicBezTo>
                <a:cubicBezTo>
                  <a:pt x="2141" y="578"/>
                  <a:pt x="2186" y="573"/>
                  <a:pt x="2230" y="570"/>
                </a:cubicBezTo>
                <a:cubicBezTo>
                  <a:pt x="2259" y="610"/>
                  <a:pt x="2275" y="673"/>
                  <a:pt x="2274" y="755"/>
                </a:cubicBezTo>
                <a:cubicBezTo>
                  <a:pt x="2258" y="774"/>
                  <a:pt x="2242" y="797"/>
                  <a:pt x="2204" y="815"/>
                </a:cubicBezTo>
                <a:cubicBezTo>
                  <a:pt x="2203" y="828"/>
                  <a:pt x="2187" y="835"/>
                  <a:pt x="2181" y="838"/>
                </a:cubicBezTo>
                <a:cubicBezTo>
                  <a:pt x="2174" y="883"/>
                  <a:pt x="2168" y="932"/>
                  <a:pt x="2161" y="981"/>
                </a:cubicBezTo>
                <a:cubicBezTo>
                  <a:pt x="2148" y="1007"/>
                  <a:pt x="2135" y="1033"/>
                  <a:pt x="2125" y="1062"/>
                </a:cubicBezTo>
                <a:cubicBezTo>
                  <a:pt x="2100" y="1078"/>
                  <a:pt x="2068" y="1090"/>
                  <a:pt x="2068" y="1116"/>
                </a:cubicBezTo>
                <a:cubicBezTo>
                  <a:pt x="1988" y="1131"/>
                  <a:pt x="1942" y="1277"/>
                  <a:pt x="1871" y="1311"/>
                </a:cubicBezTo>
                <a:cubicBezTo>
                  <a:pt x="1871" y="1324"/>
                  <a:pt x="1827" y="1349"/>
                  <a:pt x="1817" y="1352"/>
                </a:cubicBezTo>
                <a:cubicBezTo>
                  <a:pt x="1788" y="1381"/>
                  <a:pt x="1759" y="1410"/>
                  <a:pt x="1733" y="1442"/>
                </a:cubicBezTo>
                <a:cubicBezTo>
                  <a:pt x="1730" y="1445"/>
                  <a:pt x="1730" y="1452"/>
                  <a:pt x="1730" y="1458"/>
                </a:cubicBezTo>
                <a:cubicBezTo>
                  <a:pt x="1724" y="1458"/>
                  <a:pt x="1717" y="1458"/>
                  <a:pt x="1714" y="1458"/>
                </a:cubicBezTo>
                <a:cubicBezTo>
                  <a:pt x="1714" y="1461"/>
                  <a:pt x="1714" y="1468"/>
                  <a:pt x="1714" y="1474"/>
                </a:cubicBezTo>
                <a:cubicBezTo>
                  <a:pt x="1669" y="1473"/>
                  <a:pt x="1634" y="1531"/>
                  <a:pt x="1614" y="1554"/>
                </a:cubicBezTo>
                <a:cubicBezTo>
                  <a:pt x="1598" y="1589"/>
                  <a:pt x="1582" y="1625"/>
                  <a:pt x="1569" y="1661"/>
                </a:cubicBezTo>
                <a:cubicBezTo>
                  <a:pt x="1489" y="1675"/>
                  <a:pt x="1463" y="1691"/>
                  <a:pt x="1412" y="1729"/>
                </a:cubicBezTo>
                <a:cubicBezTo>
                  <a:pt x="1393" y="1728"/>
                  <a:pt x="1377" y="1728"/>
                  <a:pt x="1361" y="1731"/>
                </a:cubicBezTo>
                <a:close/>
              </a:path>
            </a:pathLst>
          </a:custGeom>
          <a:solidFill>
            <a:schemeClr val="tx1"/>
          </a:solidFill>
          <a:ln cap="flat" cmpd="sng" w="8">
            <a:solidFill>
              <a:srgbClr val="FFFFFF"/>
            </a:solidFill>
            <a:round/>
          </a:ln>
        </p:spPr>
        <p:txBody>
          <a:bodyPr/>
          <a:lstStyle/>
          <a:p>
            <a:endParaRPr altLang="en-US" lang="zh-CN"/>
          </a:p>
        </p:txBody>
      </p:sp>
      <p:sp>
        <p:nvSpPr>
          <p:cNvPr id="23561" name="Freeform 10"/>
          <p:cNvSpPr/>
          <p:nvPr/>
        </p:nvSpPr>
        <p:spPr bwMode="auto">
          <a:xfrm>
            <a:off x="6858000" y="4929188"/>
            <a:ext cx="552450" cy="727075"/>
          </a:xfrm>
          <a:custGeom>
            <a:gdLst>
              <a:gd fmla="*/ 422 w 1277" name="T0"/>
              <a:gd fmla="*/ 1680 h 1680" name="T1"/>
              <a:gd fmla="*/ 362 w 1277" name="T2"/>
              <a:gd fmla="*/ 1571 h 1680" name="T3"/>
              <a:gd fmla="*/ 359 w 1277" name="T4"/>
              <a:gd fmla="*/ 1554 h 1680" name="T5"/>
              <a:gd fmla="*/ 188 w 1277" name="T6"/>
              <a:gd fmla="*/ 1321 h 1680" name="T7"/>
              <a:gd fmla="*/ 16 w 1277" name="T8"/>
              <a:gd fmla="*/ 1297 h 1680" name="T9"/>
              <a:gd fmla="*/ 30 w 1277" name="T10"/>
              <a:gd fmla="*/ 1114 h 1680" name="T11"/>
              <a:gd fmla="*/ 37 w 1277" name="T12"/>
              <a:gd fmla="*/ 947 h 1680" name="T13"/>
              <a:gd fmla="*/ 133 w 1277" name="T14"/>
              <a:gd fmla="*/ 835 h 1680" name="T15"/>
              <a:gd fmla="*/ 150 w 1277" name="T16"/>
              <a:gd fmla="*/ 760 h 1680" name="T17"/>
              <a:gd fmla="*/ 157 w 1277" name="T18"/>
              <a:gd fmla="*/ 590 h 1680" name="T19"/>
              <a:gd fmla="*/ 241 w 1277" name="T20"/>
              <a:gd fmla="*/ 539 h 1680" name="T21"/>
              <a:gd fmla="*/ 302 w 1277" name="T22"/>
              <a:gd fmla="*/ 472 h 1680" name="T23"/>
              <a:gd fmla="*/ 328 w 1277" name="T24"/>
              <a:gd fmla="*/ 414 h 1680" name="T25"/>
              <a:gd fmla="*/ 325 w 1277" name="T26"/>
              <a:gd fmla="*/ 358 h 1680" name="T27"/>
              <a:gd fmla="*/ 380 w 1277" name="T28"/>
              <a:gd fmla="*/ 189 h 1680" name="T29"/>
              <a:gd fmla="*/ 540 w 1277" name="T30"/>
              <a:gd fmla="*/ 154 h 1680" name="T31"/>
              <a:gd fmla="*/ 640 w 1277" name="T32"/>
              <a:gd fmla="*/ 12 h 1680" name="T33"/>
              <a:gd fmla="*/ 723 w 1277" name="T34"/>
              <a:gd fmla="*/ 31 h 1680" name="T35"/>
              <a:gd fmla="*/ 868 w 1277" name="T36"/>
              <a:gd fmla="*/ 310 h 1680" name="T37"/>
              <a:gd fmla="*/ 1037 w 1277" name="T38"/>
              <a:gd fmla="*/ 327 h 1680" name="T39"/>
              <a:gd fmla="*/ 1245 w 1277" name="T40"/>
              <a:gd fmla="*/ 286 h 1680" name="T41"/>
              <a:gd fmla="*/ 1277 w 1277" name="T42"/>
              <a:gd fmla="*/ 304 h 1680" name="T43"/>
              <a:gd fmla="*/ 1184 w 1277" name="T44"/>
              <a:gd fmla="*/ 406 h 1680" name="T45"/>
              <a:gd fmla="*/ 1180 w 1277" name="T46"/>
              <a:gd fmla="*/ 504 h 1680" name="T47"/>
              <a:gd fmla="*/ 1010 w 1277" name="T48"/>
              <a:gd fmla="*/ 575 h 1680" name="T49"/>
              <a:gd fmla="*/ 1074 w 1277" name="T50"/>
              <a:gd fmla="*/ 636 h 1680" name="T51"/>
              <a:gd fmla="*/ 1122 w 1277" name="T52"/>
              <a:gd fmla="*/ 670 h 1680" name="T53"/>
              <a:gd fmla="*/ 1080 w 1277" name="T54"/>
              <a:gd fmla="*/ 708 h 1680" name="T55"/>
              <a:gd fmla="*/ 1066 w 1277" name="T56"/>
              <a:gd fmla="*/ 940 h 1680" name="T57"/>
              <a:gd fmla="*/ 1098 w 1277" name="T58"/>
              <a:gd fmla="*/ 967 h 1680" name="T59"/>
              <a:gd fmla="*/ 1098 w 1277" name="T60"/>
              <a:gd fmla="*/ 977 h 1680" name="T61"/>
              <a:gd fmla="*/ 1078 w 1277" name="T62"/>
              <a:gd fmla="*/ 970 h 1680" name="T63"/>
              <a:gd fmla="*/ 992 w 1277" name="T64"/>
              <a:gd fmla="*/ 971 h 1680" name="T65"/>
              <a:gd fmla="*/ 982 w 1277" name="T66"/>
              <a:gd fmla="*/ 1062 h 1680" name="T67"/>
              <a:gd fmla="*/ 888 w 1277" name="T68"/>
              <a:gd fmla="*/ 1211 h 1680" name="T69"/>
              <a:gd fmla="*/ 824 w 1277" name="T70"/>
              <a:gd fmla="*/ 1281 h 1680" name="T71"/>
              <a:gd fmla="*/ 719 w 1277" name="T72"/>
              <a:gd fmla="*/ 1285 h 1680" name="T73"/>
              <a:gd fmla="*/ 741 w 1277" name="T74"/>
              <a:gd fmla="*/ 1380 h 1680" name="T75"/>
              <a:gd fmla="*/ 522 w 1277" name="T76"/>
              <a:gd fmla="*/ 1562 h 1680" name="T77"/>
              <a:gd fmla="*/ 512 w 1277" name="T78"/>
              <a:gd fmla="*/ 1607 h 1680" name="T79"/>
              <a:gd fmla="*/ 422 w 1277" name="T80"/>
              <a:gd fmla="*/ 1680 h 1680"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1680" w="1277">
                <a:moveTo>
                  <a:pt x="422" y="1680"/>
                </a:moveTo>
                <a:cubicBezTo>
                  <a:pt x="423" y="1621"/>
                  <a:pt x="381" y="1581"/>
                  <a:pt x="362" y="1571"/>
                </a:cubicBezTo>
                <a:cubicBezTo>
                  <a:pt x="359" y="1564"/>
                  <a:pt x="359" y="1558"/>
                  <a:pt x="359" y="1554"/>
                </a:cubicBezTo>
                <a:cubicBezTo>
                  <a:pt x="302" y="1474"/>
                  <a:pt x="245" y="1397"/>
                  <a:pt x="188" y="1321"/>
                </a:cubicBezTo>
                <a:cubicBezTo>
                  <a:pt x="108" y="1292"/>
                  <a:pt x="60" y="1311"/>
                  <a:pt x="16" y="1297"/>
                </a:cubicBezTo>
                <a:cubicBezTo>
                  <a:pt x="0" y="1211"/>
                  <a:pt x="16" y="1179"/>
                  <a:pt x="30" y="1114"/>
                </a:cubicBezTo>
                <a:cubicBezTo>
                  <a:pt x="62" y="1049"/>
                  <a:pt x="37" y="999"/>
                  <a:pt x="37" y="947"/>
                </a:cubicBezTo>
                <a:cubicBezTo>
                  <a:pt x="69" y="908"/>
                  <a:pt x="101" y="870"/>
                  <a:pt x="133" y="835"/>
                </a:cubicBezTo>
                <a:cubicBezTo>
                  <a:pt x="137" y="809"/>
                  <a:pt x="143" y="783"/>
                  <a:pt x="150" y="760"/>
                </a:cubicBezTo>
                <a:cubicBezTo>
                  <a:pt x="150" y="704"/>
                  <a:pt x="132" y="615"/>
                  <a:pt x="157" y="590"/>
                </a:cubicBezTo>
                <a:cubicBezTo>
                  <a:pt x="183" y="571"/>
                  <a:pt x="212" y="555"/>
                  <a:pt x="241" y="539"/>
                </a:cubicBezTo>
                <a:cubicBezTo>
                  <a:pt x="260" y="517"/>
                  <a:pt x="279" y="495"/>
                  <a:pt x="302" y="472"/>
                </a:cubicBezTo>
                <a:cubicBezTo>
                  <a:pt x="308" y="453"/>
                  <a:pt x="318" y="433"/>
                  <a:pt x="328" y="414"/>
                </a:cubicBezTo>
                <a:cubicBezTo>
                  <a:pt x="325" y="394"/>
                  <a:pt x="325" y="375"/>
                  <a:pt x="325" y="358"/>
                </a:cubicBezTo>
                <a:cubicBezTo>
                  <a:pt x="274" y="252"/>
                  <a:pt x="300" y="240"/>
                  <a:pt x="380" y="189"/>
                </a:cubicBezTo>
                <a:cubicBezTo>
                  <a:pt x="435" y="174"/>
                  <a:pt x="479" y="182"/>
                  <a:pt x="540" y="154"/>
                </a:cubicBezTo>
                <a:cubicBezTo>
                  <a:pt x="582" y="129"/>
                  <a:pt x="621" y="58"/>
                  <a:pt x="640" y="12"/>
                </a:cubicBezTo>
                <a:cubicBezTo>
                  <a:pt x="669" y="3"/>
                  <a:pt x="685" y="0"/>
                  <a:pt x="723" y="31"/>
                </a:cubicBezTo>
                <a:cubicBezTo>
                  <a:pt x="758" y="107"/>
                  <a:pt x="747" y="241"/>
                  <a:pt x="868" y="310"/>
                </a:cubicBezTo>
                <a:cubicBezTo>
                  <a:pt x="923" y="314"/>
                  <a:pt x="980" y="319"/>
                  <a:pt x="1037" y="327"/>
                </a:cubicBezTo>
                <a:cubicBezTo>
                  <a:pt x="1082" y="282"/>
                  <a:pt x="1172" y="288"/>
                  <a:pt x="1245" y="286"/>
                </a:cubicBezTo>
                <a:cubicBezTo>
                  <a:pt x="1255" y="290"/>
                  <a:pt x="1264" y="297"/>
                  <a:pt x="1277" y="304"/>
                </a:cubicBezTo>
                <a:cubicBezTo>
                  <a:pt x="1242" y="339"/>
                  <a:pt x="1213" y="354"/>
                  <a:pt x="1184" y="406"/>
                </a:cubicBezTo>
                <a:cubicBezTo>
                  <a:pt x="1181" y="439"/>
                  <a:pt x="1180" y="471"/>
                  <a:pt x="1180" y="504"/>
                </a:cubicBezTo>
                <a:cubicBezTo>
                  <a:pt x="1100" y="502"/>
                  <a:pt x="992" y="473"/>
                  <a:pt x="1010" y="575"/>
                </a:cubicBezTo>
                <a:cubicBezTo>
                  <a:pt x="1033" y="589"/>
                  <a:pt x="1052" y="602"/>
                  <a:pt x="1074" y="636"/>
                </a:cubicBezTo>
                <a:cubicBezTo>
                  <a:pt x="1090" y="646"/>
                  <a:pt x="1106" y="656"/>
                  <a:pt x="1122" y="670"/>
                </a:cubicBezTo>
                <a:cubicBezTo>
                  <a:pt x="1106" y="682"/>
                  <a:pt x="1093" y="695"/>
                  <a:pt x="1080" y="708"/>
                </a:cubicBezTo>
                <a:cubicBezTo>
                  <a:pt x="1080" y="780"/>
                  <a:pt x="1022" y="867"/>
                  <a:pt x="1066" y="940"/>
                </a:cubicBezTo>
                <a:cubicBezTo>
                  <a:pt x="1075" y="947"/>
                  <a:pt x="1085" y="957"/>
                  <a:pt x="1098" y="967"/>
                </a:cubicBezTo>
                <a:cubicBezTo>
                  <a:pt x="1098" y="970"/>
                  <a:pt x="1098" y="974"/>
                  <a:pt x="1098" y="977"/>
                </a:cubicBezTo>
                <a:cubicBezTo>
                  <a:pt x="1091" y="973"/>
                  <a:pt x="1085" y="970"/>
                  <a:pt x="1078" y="970"/>
                </a:cubicBezTo>
                <a:cubicBezTo>
                  <a:pt x="1050" y="969"/>
                  <a:pt x="1021" y="968"/>
                  <a:pt x="992" y="971"/>
                </a:cubicBezTo>
                <a:cubicBezTo>
                  <a:pt x="966" y="996"/>
                  <a:pt x="992" y="1004"/>
                  <a:pt x="982" y="1062"/>
                </a:cubicBezTo>
                <a:cubicBezTo>
                  <a:pt x="899" y="1119"/>
                  <a:pt x="912" y="1097"/>
                  <a:pt x="888" y="1211"/>
                </a:cubicBezTo>
                <a:cubicBezTo>
                  <a:pt x="866" y="1233"/>
                  <a:pt x="843" y="1255"/>
                  <a:pt x="824" y="1281"/>
                </a:cubicBezTo>
                <a:cubicBezTo>
                  <a:pt x="789" y="1280"/>
                  <a:pt x="754" y="1283"/>
                  <a:pt x="719" y="1285"/>
                </a:cubicBezTo>
                <a:cubicBezTo>
                  <a:pt x="696" y="1307"/>
                  <a:pt x="690" y="1340"/>
                  <a:pt x="741" y="1380"/>
                </a:cubicBezTo>
                <a:cubicBezTo>
                  <a:pt x="635" y="1404"/>
                  <a:pt x="587" y="1485"/>
                  <a:pt x="522" y="1562"/>
                </a:cubicBezTo>
                <a:cubicBezTo>
                  <a:pt x="519" y="1575"/>
                  <a:pt x="516" y="1591"/>
                  <a:pt x="512" y="1607"/>
                </a:cubicBezTo>
                <a:cubicBezTo>
                  <a:pt x="480" y="1646"/>
                  <a:pt x="454" y="1661"/>
                  <a:pt x="422" y="1680"/>
                </a:cubicBezTo>
                <a:close/>
              </a:path>
            </a:pathLst>
          </a:custGeom>
          <a:solidFill>
            <a:schemeClr val="tx1"/>
          </a:solidFill>
          <a:ln cap="flat" cmpd="sng" w="8">
            <a:solidFill>
              <a:srgbClr val="FFFFFF"/>
            </a:solidFill>
            <a:round/>
          </a:ln>
        </p:spPr>
        <p:txBody>
          <a:bodyPr/>
          <a:lstStyle/>
          <a:p>
            <a:endParaRPr altLang="en-US" lang="zh-CN"/>
          </a:p>
        </p:txBody>
      </p:sp>
      <p:sp>
        <p:nvSpPr>
          <p:cNvPr id="23562" name="Freeform 11"/>
          <p:cNvSpPr/>
          <p:nvPr/>
        </p:nvSpPr>
        <p:spPr bwMode="auto">
          <a:xfrm>
            <a:off x="5189538" y="4826000"/>
            <a:ext cx="795337" cy="714375"/>
          </a:xfrm>
          <a:custGeom>
            <a:gdLst>
              <a:gd fmla="*/ 724 w 1839" name="T0"/>
              <a:gd fmla="*/ 1648 h 1648" name="T1"/>
              <a:gd fmla="*/ 584 w 1839" name="T2"/>
              <a:gd fmla="*/ 1546 h 1648" name="T3"/>
              <a:gd fmla="*/ 520 w 1839" name="T4"/>
              <a:gd fmla="*/ 1521 h 1648" name="T5"/>
              <a:gd fmla="*/ 335 w 1839" name="T6"/>
              <a:gd fmla="*/ 1562 h 1648" name="T7"/>
              <a:gd fmla="*/ 287 w 1839" name="T8"/>
              <a:gd fmla="*/ 1627 h 1648" name="T9"/>
              <a:gd fmla="*/ 310 w 1839" name="T10"/>
              <a:gd fmla="*/ 1516 h 1648" name="T11"/>
              <a:gd fmla="*/ 317 w 1839" name="T12"/>
              <a:gd fmla="*/ 1388 h 1648" name="T13"/>
              <a:gd fmla="*/ 183 w 1839" name="T14"/>
              <a:gd fmla="*/ 1323 h 1648" name="T15"/>
              <a:gd fmla="*/ 206 w 1839" name="T16"/>
              <a:gd fmla="*/ 1255 h 1648" name="T17"/>
              <a:gd fmla="*/ 255 w 1839" name="T18"/>
              <a:gd fmla="*/ 1086 h 1648" name="T19"/>
              <a:gd fmla="*/ 255 w 1839" name="T20"/>
              <a:gd fmla="*/ 971 h 1648" name="T21"/>
              <a:gd fmla="*/ 214 w 1839" name="T22"/>
              <a:gd fmla="*/ 924 h 1648" name="T23"/>
              <a:gd fmla="*/ 60 w 1839" name="T24"/>
              <a:gd fmla="*/ 950 h 1648" name="T25"/>
              <a:gd fmla="*/ 16 w 1839" name="T26"/>
              <a:gd fmla="*/ 873 h 1648" name="T27"/>
              <a:gd fmla="*/ 0 w 1839" name="T28"/>
              <a:gd fmla="*/ 837 h 1648" name="T29"/>
              <a:gd fmla="*/ 180 w 1839" name="T30"/>
              <a:gd fmla="*/ 651 h 1648" name="T31"/>
              <a:gd fmla="*/ 228 w 1839" name="T32"/>
              <a:gd fmla="*/ 653 h 1648" name="T33"/>
              <a:gd fmla="*/ 439 w 1839" name="T34"/>
              <a:gd fmla="*/ 697 h 1648" name="T35"/>
              <a:gd fmla="*/ 481 w 1839" name="T36"/>
              <a:gd fmla="*/ 649 h 1648" name="T37"/>
              <a:gd fmla="*/ 497 w 1839" name="T38"/>
              <a:gd fmla="*/ 591 h 1648" name="T39"/>
              <a:gd fmla="*/ 529 w 1839" name="T40"/>
              <a:gd fmla="*/ 588 h 1648" name="T41"/>
              <a:gd fmla="*/ 765 w 1839" name="T42"/>
              <a:gd fmla="*/ 624 h 1648" name="T43"/>
              <a:gd fmla="*/ 811 w 1839" name="T44"/>
              <a:gd fmla="*/ 441 h 1648" name="T45"/>
              <a:gd fmla="*/ 601 w 1839" name="T46"/>
              <a:gd fmla="*/ 318 h 1648" name="T47"/>
              <a:gd fmla="*/ 659 w 1839" name="T48"/>
              <a:gd fmla="*/ 231 h 1648" name="T49"/>
              <a:gd fmla="*/ 726 w 1839" name="T50"/>
              <a:gd fmla="*/ 279 h 1648" name="T51"/>
              <a:gd fmla="*/ 850 w 1839" name="T52"/>
              <a:gd fmla="*/ 308 h 1648" name="T53"/>
              <a:gd fmla="*/ 1181 w 1839" name="T54"/>
              <a:gd fmla="*/ 94 h 1648" name="T55"/>
              <a:gd fmla="*/ 1315 w 1839" name="T56"/>
              <a:gd fmla="*/ 2 h 1648" name="T57"/>
              <a:gd fmla="*/ 1429 w 1839" name="T58"/>
              <a:gd fmla="*/ 211 h 1648" name="T59"/>
              <a:gd fmla="*/ 1604 w 1839" name="T60"/>
              <a:gd fmla="*/ 416 h 1648" name="T61"/>
              <a:gd fmla="*/ 1699 w 1839" name="T62"/>
              <a:gd fmla="*/ 454 h 1648" name="T63"/>
              <a:gd fmla="*/ 1698 w 1839" name="T64"/>
              <a:gd fmla="*/ 647 h 1648" name="T65"/>
              <a:gd fmla="*/ 1537 w 1839" name="T66"/>
              <a:gd fmla="*/ 827 h 1648" name="T67"/>
              <a:gd fmla="*/ 1617 w 1839" name="T68"/>
              <a:gd fmla="*/ 812 h 1648" name="T69"/>
              <a:gd fmla="*/ 1742 w 1839" name="T70"/>
              <a:gd fmla="*/ 812 h 1648" name="T71"/>
              <a:gd fmla="*/ 1728 w 1839" name="T72"/>
              <a:gd fmla="*/ 1031 h 1648" name="T73"/>
              <a:gd fmla="*/ 1801 w 1839" name="T74"/>
              <a:gd fmla="*/ 1121 h 1648" name="T75"/>
              <a:gd fmla="*/ 1839 w 1839" name="T76"/>
              <a:gd fmla="*/ 1191 h 1648" name="T77"/>
              <a:gd fmla="*/ 1682 w 1839" name="T78"/>
              <a:gd fmla="*/ 1253 h 1648" name="T79"/>
              <a:gd fmla="*/ 1460 w 1839" name="T80"/>
              <a:gd fmla="*/ 1437 h 1648" name="T81"/>
              <a:gd fmla="*/ 1272 w 1839" name="T82"/>
              <a:gd fmla="*/ 1471 h 1648" name="T83"/>
              <a:gd fmla="*/ 1186 w 1839" name="T84"/>
              <a:gd fmla="*/ 1420 h 1648" name="T85"/>
              <a:gd fmla="*/ 1039 w 1839" name="T86"/>
              <a:gd fmla="*/ 1351 h 1648" name="T87"/>
              <a:gd fmla="*/ 1004 w 1839" name="T88"/>
              <a:gd fmla="*/ 1373 h 1648" name="T89"/>
              <a:gd fmla="*/ 997 w 1839" name="T90"/>
              <a:gd fmla="*/ 1442 h 1648" name="T91"/>
              <a:gd fmla="*/ 843 w 1839" name="T92"/>
              <a:gd fmla="*/ 1618 h 1648" name="T93"/>
              <a:gd fmla="*/ 724 w 1839" name="T94"/>
              <a:gd fmla="*/ 1648 h 1648" name="T9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b="b" l="0" r="r" t="0"/>
            <a:pathLst>
              <a:path h="1648" w="1839">
                <a:moveTo>
                  <a:pt x="724" y="1648"/>
                </a:moveTo>
                <a:cubicBezTo>
                  <a:pt x="638" y="1613"/>
                  <a:pt x="619" y="1570"/>
                  <a:pt x="584" y="1546"/>
                </a:cubicBezTo>
                <a:cubicBezTo>
                  <a:pt x="562" y="1535"/>
                  <a:pt x="540" y="1528"/>
                  <a:pt x="520" y="1521"/>
                </a:cubicBezTo>
                <a:cubicBezTo>
                  <a:pt x="421" y="1519"/>
                  <a:pt x="402" y="1508"/>
                  <a:pt x="335" y="1562"/>
                </a:cubicBezTo>
                <a:cubicBezTo>
                  <a:pt x="319" y="1582"/>
                  <a:pt x="303" y="1604"/>
                  <a:pt x="287" y="1627"/>
                </a:cubicBezTo>
                <a:cubicBezTo>
                  <a:pt x="287" y="1578"/>
                  <a:pt x="300" y="1542"/>
                  <a:pt x="310" y="1516"/>
                </a:cubicBezTo>
                <a:cubicBezTo>
                  <a:pt x="310" y="1473"/>
                  <a:pt x="313" y="1431"/>
                  <a:pt x="317" y="1388"/>
                </a:cubicBezTo>
                <a:cubicBezTo>
                  <a:pt x="272" y="1364"/>
                  <a:pt x="227" y="1344"/>
                  <a:pt x="183" y="1323"/>
                </a:cubicBezTo>
                <a:cubicBezTo>
                  <a:pt x="183" y="1297"/>
                  <a:pt x="193" y="1271"/>
                  <a:pt x="206" y="1255"/>
                </a:cubicBezTo>
                <a:cubicBezTo>
                  <a:pt x="222" y="1196"/>
                  <a:pt x="238" y="1141"/>
                  <a:pt x="255" y="1086"/>
                </a:cubicBezTo>
                <a:cubicBezTo>
                  <a:pt x="283" y="1057"/>
                  <a:pt x="255" y="981"/>
                  <a:pt x="255" y="971"/>
                </a:cubicBezTo>
                <a:cubicBezTo>
                  <a:pt x="239" y="954"/>
                  <a:pt x="227" y="938"/>
                  <a:pt x="214" y="924"/>
                </a:cubicBezTo>
                <a:cubicBezTo>
                  <a:pt x="163" y="923"/>
                  <a:pt x="112" y="938"/>
                  <a:pt x="60" y="950"/>
                </a:cubicBezTo>
                <a:cubicBezTo>
                  <a:pt x="9" y="948"/>
                  <a:pt x="16" y="880"/>
                  <a:pt x="16" y="873"/>
                </a:cubicBezTo>
                <a:cubicBezTo>
                  <a:pt x="10" y="860"/>
                  <a:pt x="4" y="847"/>
                  <a:pt x="0" y="837"/>
                </a:cubicBezTo>
                <a:cubicBezTo>
                  <a:pt x="1" y="683"/>
                  <a:pt x="68" y="678"/>
                  <a:pt x="180" y="651"/>
                </a:cubicBezTo>
                <a:cubicBezTo>
                  <a:pt x="196" y="652"/>
                  <a:pt x="212" y="652"/>
                  <a:pt x="228" y="653"/>
                </a:cubicBezTo>
                <a:cubicBezTo>
                  <a:pt x="282" y="687"/>
                  <a:pt x="352" y="738"/>
                  <a:pt x="439" y="697"/>
                </a:cubicBezTo>
                <a:cubicBezTo>
                  <a:pt x="452" y="681"/>
                  <a:pt x="465" y="665"/>
                  <a:pt x="481" y="649"/>
                </a:cubicBezTo>
                <a:cubicBezTo>
                  <a:pt x="484" y="630"/>
                  <a:pt x="491" y="610"/>
                  <a:pt x="497" y="591"/>
                </a:cubicBezTo>
                <a:cubicBezTo>
                  <a:pt x="507" y="588"/>
                  <a:pt x="516" y="588"/>
                  <a:pt x="529" y="588"/>
                </a:cubicBezTo>
                <a:cubicBezTo>
                  <a:pt x="558" y="618"/>
                  <a:pt x="689" y="622"/>
                  <a:pt x="765" y="624"/>
                </a:cubicBezTo>
                <a:cubicBezTo>
                  <a:pt x="823" y="566"/>
                  <a:pt x="811" y="504"/>
                  <a:pt x="811" y="441"/>
                </a:cubicBezTo>
                <a:cubicBezTo>
                  <a:pt x="732" y="358"/>
                  <a:pt x="671" y="353"/>
                  <a:pt x="601" y="318"/>
                </a:cubicBezTo>
                <a:cubicBezTo>
                  <a:pt x="569" y="249"/>
                  <a:pt x="595" y="230"/>
                  <a:pt x="659" y="231"/>
                </a:cubicBezTo>
                <a:cubicBezTo>
                  <a:pt x="681" y="245"/>
                  <a:pt x="704" y="262"/>
                  <a:pt x="726" y="279"/>
                </a:cubicBezTo>
                <a:cubicBezTo>
                  <a:pt x="767" y="286"/>
                  <a:pt x="809" y="297"/>
                  <a:pt x="850" y="308"/>
                </a:cubicBezTo>
                <a:cubicBezTo>
                  <a:pt x="972" y="311"/>
                  <a:pt x="1126" y="204"/>
                  <a:pt x="1181" y="94"/>
                </a:cubicBezTo>
                <a:cubicBezTo>
                  <a:pt x="1181" y="5"/>
                  <a:pt x="1242" y="0"/>
                  <a:pt x="1315" y="2"/>
                </a:cubicBezTo>
                <a:cubicBezTo>
                  <a:pt x="1376" y="33"/>
                  <a:pt x="1417" y="113"/>
                  <a:pt x="1429" y="211"/>
                </a:cubicBezTo>
                <a:cubicBezTo>
                  <a:pt x="1477" y="275"/>
                  <a:pt x="1521" y="345"/>
                  <a:pt x="1604" y="416"/>
                </a:cubicBezTo>
                <a:cubicBezTo>
                  <a:pt x="1636" y="426"/>
                  <a:pt x="1667" y="440"/>
                  <a:pt x="1699" y="454"/>
                </a:cubicBezTo>
                <a:cubicBezTo>
                  <a:pt x="1709" y="500"/>
                  <a:pt x="1750" y="580"/>
                  <a:pt x="1698" y="647"/>
                </a:cubicBezTo>
                <a:cubicBezTo>
                  <a:pt x="1592" y="717"/>
                  <a:pt x="1522" y="662"/>
                  <a:pt x="1537" y="827"/>
                </a:cubicBezTo>
                <a:cubicBezTo>
                  <a:pt x="1560" y="827"/>
                  <a:pt x="1592" y="825"/>
                  <a:pt x="1617" y="812"/>
                </a:cubicBezTo>
                <a:cubicBezTo>
                  <a:pt x="1659" y="810"/>
                  <a:pt x="1700" y="811"/>
                  <a:pt x="1742" y="812"/>
                </a:cubicBezTo>
                <a:cubicBezTo>
                  <a:pt x="1735" y="884"/>
                  <a:pt x="1731" y="956"/>
                  <a:pt x="1728" y="1031"/>
                </a:cubicBezTo>
                <a:cubicBezTo>
                  <a:pt x="1740" y="1061"/>
                  <a:pt x="1756" y="1074"/>
                  <a:pt x="1801" y="1121"/>
                </a:cubicBezTo>
                <a:cubicBezTo>
                  <a:pt x="1813" y="1145"/>
                  <a:pt x="1826" y="1168"/>
                  <a:pt x="1839" y="1191"/>
                </a:cubicBezTo>
                <a:cubicBezTo>
                  <a:pt x="1765" y="1189"/>
                  <a:pt x="1730" y="1224"/>
                  <a:pt x="1682" y="1253"/>
                </a:cubicBezTo>
                <a:cubicBezTo>
                  <a:pt x="1627" y="1336"/>
                  <a:pt x="1531" y="1367"/>
                  <a:pt x="1460" y="1437"/>
                </a:cubicBezTo>
                <a:cubicBezTo>
                  <a:pt x="1403" y="1458"/>
                  <a:pt x="1326" y="1479"/>
                  <a:pt x="1272" y="1471"/>
                </a:cubicBezTo>
                <a:cubicBezTo>
                  <a:pt x="1243" y="1454"/>
                  <a:pt x="1214" y="1437"/>
                  <a:pt x="1186" y="1420"/>
                </a:cubicBezTo>
                <a:cubicBezTo>
                  <a:pt x="1106" y="1326"/>
                  <a:pt x="1119" y="1360"/>
                  <a:pt x="1039" y="1351"/>
                </a:cubicBezTo>
                <a:cubicBezTo>
                  <a:pt x="1026" y="1357"/>
                  <a:pt x="1013" y="1363"/>
                  <a:pt x="1004" y="1373"/>
                </a:cubicBezTo>
                <a:cubicBezTo>
                  <a:pt x="1000" y="1396"/>
                  <a:pt x="997" y="1419"/>
                  <a:pt x="997" y="1442"/>
                </a:cubicBezTo>
                <a:cubicBezTo>
                  <a:pt x="942" y="1496"/>
                  <a:pt x="884" y="1553"/>
                  <a:pt x="843" y="1618"/>
                </a:cubicBezTo>
                <a:cubicBezTo>
                  <a:pt x="788" y="1643"/>
                  <a:pt x="750" y="1645"/>
                  <a:pt x="724" y="1648"/>
                </a:cubicBezTo>
                <a:close/>
              </a:path>
            </a:pathLst>
          </a:custGeom>
          <a:solidFill>
            <a:schemeClr val="tx1"/>
          </a:solidFill>
          <a:ln cap="flat" cmpd="sng" w="8">
            <a:solidFill>
              <a:srgbClr val="FFFFFF"/>
            </a:solidFill>
            <a:round/>
          </a:ln>
        </p:spPr>
        <p:txBody>
          <a:bodyPr/>
          <a:lstStyle/>
          <a:p>
            <a:endParaRPr altLang="en-US" lang="zh-CN"/>
          </a:p>
        </p:txBody>
      </p:sp>
      <p:sp>
        <p:nvSpPr>
          <p:cNvPr id="23563" name="Freeform 12"/>
          <p:cNvSpPr/>
          <p:nvPr/>
        </p:nvSpPr>
        <p:spPr bwMode="auto">
          <a:xfrm>
            <a:off x="5867400" y="4676775"/>
            <a:ext cx="706438" cy="876300"/>
          </a:xfrm>
          <a:custGeom>
            <a:gdLst>
              <a:gd fmla="*/ 1005 w 1633" name="T0"/>
              <a:gd fmla="*/ 2024 h 2024" name="T1"/>
              <a:gd fmla="*/ 858 w 1633" name="T2"/>
              <a:gd fmla="*/ 2014 h 2024" name="T3"/>
              <a:gd fmla="*/ 829 w 1633" name="T4"/>
              <a:gd fmla="*/ 1964 h 2024" name="T5"/>
              <a:gd fmla="*/ 708 w 1633" name="T6"/>
              <a:gd fmla="*/ 1879 h 2024" name="T7"/>
              <a:gd fmla="*/ 709 w 1633" name="T8"/>
              <a:gd fmla="*/ 1836 h 2024" name="T9"/>
              <a:gd fmla="*/ 815 w 1633" name="T10"/>
              <a:gd fmla="*/ 1613 h 2024" name="T11"/>
              <a:gd fmla="*/ 717 w 1633" name="T12"/>
              <a:gd fmla="*/ 1470 h 2024" name="T13"/>
              <a:gd fmla="*/ 622 w 1633" name="T14"/>
              <a:gd fmla="*/ 1425 h 2024" name="T15"/>
              <a:gd fmla="*/ 526 w 1633" name="T16"/>
              <a:gd fmla="*/ 1445 h 2024" name="T17"/>
              <a:gd fmla="*/ 401 w 1633" name="T18"/>
              <a:gd fmla="*/ 1534 h 2024" name="T19"/>
              <a:gd fmla="*/ 301 w 1633" name="T20"/>
              <a:gd fmla="*/ 1538 h 2024" name="T21"/>
              <a:gd fmla="*/ 210 w 1633" name="T22"/>
              <a:gd fmla="*/ 1395 h 2024" name="T23"/>
              <a:gd fmla="*/ 194 w 1633" name="T24"/>
              <a:gd fmla="*/ 1365 h 2024" name="T25"/>
              <a:gd fmla="*/ 198 w 1633" name="T26"/>
              <a:gd fmla="*/ 1119 h 2024" name="T27"/>
              <a:gd fmla="*/ 0 w 1633" name="T28"/>
              <a:gd fmla="*/ 1137 h 2024" name="T29"/>
              <a:gd fmla="*/ 100 w 1633" name="T30"/>
              <a:gd fmla="*/ 1058 h 2024" name="T31"/>
              <a:gd fmla="*/ 193 w 1633" name="T32"/>
              <a:gd fmla="*/ 900 h 2024" name="T33"/>
              <a:gd fmla="*/ 150 w 1633" name="T34"/>
              <a:gd fmla="*/ 715 h 2024" name="T35"/>
              <a:gd fmla="*/ 145 w 1633" name="T36"/>
              <a:gd fmla="*/ 496 h 2024" name="T37"/>
              <a:gd fmla="*/ 126 w 1633" name="T38"/>
              <a:gd fmla="*/ 420 h 2024" name="T39"/>
              <a:gd fmla="*/ 251 w 1633" name="T40"/>
              <a:gd fmla="*/ 259 h 2024" name="T41"/>
              <a:gd fmla="*/ 440 w 1633" name="T42"/>
              <a:gd fmla="*/ 202 h 2024" name="T43"/>
              <a:gd fmla="*/ 520 w 1633" name="T44"/>
              <a:gd fmla="*/ 158 h 2024" name="T45"/>
              <a:gd fmla="*/ 473 w 1633" name="T46"/>
              <a:gd fmla="*/ 52 h 2024" name="T47"/>
              <a:gd fmla="*/ 646 w 1633" name="T48"/>
              <a:gd fmla="*/ 66 h 2024" name="T49"/>
              <a:gd fmla="*/ 735 w 1633" name="T50"/>
              <a:gd fmla="*/ 78 h 2024" name="T51"/>
              <a:gd fmla="*/ 955 w 1633" name="T52"/>
              <a:gd fmla="*/ 212 h 2024" name="T53"/>
              <a:gd fmla="*/ 1047 w 1633" name="T54"/>
              <a:gd fmla="*/ 247 h 2024" name="T55"/>
              <a:gd fmla="*/ 1137 w 1633" name="T56"/>
              <a:gd fmla="*/ 252 h 2024" name="T57"/>
              <a:gd fmla="*/ 1201 w 1633" name="T58"/>
              <a:gd fmla="*/ 179 h 2024" name="T59"/>
              <a:gd fmla="*/ 1319 w 1633" name="T60"/>
              <a:gd fmla="*/ 270 h 2024" name="T61"/>
              <a:gd fmla="*/ 1379 w 1633" name="T62"/>
              <a:gd fmla="*/ 304 h 2024" name="T63"/>
              <a:gd fmla="*/ 1573 w 1633" name="T64"/>
              <a:gd fmla="*/ 470 h 2024" name="T65"/>
              <a:gd fmla="*/ 1575 w 1633" name="T66"/>
              <a:gd fmla="*/ 715 h 2024" name="T67"/>
              <a:gd fmla="*/ 1506 w 1633" name="T68"/>
              <a:gd fmla="*/ 1044 h 2024" name="T69"/>
              <a:gd fmla="*/ 1521 w 1633" name="T70"/>
              <a:gd fmla="*/ 1107 h 2024" name="T71"/>
              <a:gd fmla="*/ 1587 w 1633" name="T72"/>
              <a:gd fmla="*/ 1344 h 2024" name="T73"/>
              <a:gd fmla="*/ 1605 w 1633" name="T74"/>
              <a:gd fmla="*/ 1525 h 2024" name="T75"/>
              <a:gd fmla="*/ 1633 w 1633" name="T76"/>
              <a:gd fmla="*/ 1722 h 2024" name="T77"/>
              <a:gd fmla="*/ 1297 w 1633" name="T78"/>
              <a:gd fmla="*/ 1727 h 2024" name="T79"/>
              <a:gd fmla="*/ 1357 w 1633" name="T80"/>
              <a:gd fmla="*/ 1856 h 2024" name="T81"/>
              <a:gd fmla="*/ 1341 w 1633" name="T82"/>
              <a:gd fmla="*/ 1911 h 2024" name="T83"/>
              <a:gd fmla="*/ 1223 w 1633" name="T84"/>
              <a:gd fmla="*/ 1810 h 2024" name="T85"/>
              <a:gd fmla="*/ 1121 w 1633" name="T86"/>
              <a:gd fmla="*/ 1804 h 2024" name="T87"/>
              <a:gd fmla="*/ 1063 w 1633" name="T88"/>
              <a:gd fmla="*/ 1891 h 2024" name="T89"/>
              <a:gd fmla="*/ 1005 w 1633" name="T90"/>
              <a:gd fmla="*/ 2024 h 2024" name="T9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b="b" l="0" r="r" t="0"/>
            <a:pathLst>
              <a:path h="2024" w="1632">
                <a:moveTo>
                  <a:pt x="1005" y="2024"/>
                </a:moveTo>
                <a:cubicBezTo>
                  <a:pt x="954" y="1970"/>
                  <a:pt x="899" y="2005"/>
                  <a:pt x="858" y="2014"/>
                </a:cubicBezTo>
                <a:cubicBezTo>
                  <a:pt x="848" y="1997"/>
                  <a:pt x="839" y="1980"/>
                  <a:pt x="829" y="1964"/>
                </a:cubicBezTo>
                <a:cubicBezTo>
                  <a:pt x="830" y="1852"/>
                  <a:pt x="753" y="1880"/>
                  <a:pt x="708" y="1879"/>
                </a:cubicBezTo>
                <a:cubicBezTo>
                  <a:pt x="708" y="1862"/>
                  <a:pt x="709" y="1849"/>
                  <a:pt x="709" y="1836"/>
                </a:cubicBezTo>
                <a:cubicBezTo>
                  <a:pt x="751" y="1762"/>
                  <a:pt x="805" y="1678"/>
                  <a:pt x="815" y="1613"/>
                </a:cubicBezTo>
                <a:cubicBezTo>
                  <a:pt x="765" y="1559"/>
                  <a:pt x="723" y="1516"/>
                  <a:pt x="717" y="1470"/>
                </a:cubicBezTo>
                <a:cubicBezTo>
                  <a:pt x="673" y="1410"/>
                  <a:pt x="654" y="1425"/>
                  <a:pt x="622" y="1425"/>
                </a:cubicBezTo>
                <a:cubicBezTo>
                  <a:pt x="590" y="1430"/>
                  <a:pt x="558" y="1436"/>
                  <a:pt x="526" y="1445"/>
                </a:cubicBezTo>
                <a:cubicBezTo>
                  <a:pt x="484" y="1487"/>
                  <a:pt x="439" y="1512"/>
                  <a:pt x="401" y="1534"/>
                </a:cubicBezTo>
                <a:cubicBezTo>
                  <a:pt x="365" y="1533"/>
                  <a:pt x="333" y="1535"/>
                  <a:pt x="301" y="1538"/>
                </a:cubicBezTo>
                <a:cubicBezTo>
                  <a:pt x="289" y="1452"/>
                  <a:pt x="235" y="1421"/>
                  <a:pt x="210" y="1395"/>
                </a:cubicBezTo>
                <a:cubicBezTo>
                  <a:pt x="203" y="1385"/>
                  <a:pt x="197" y="1375"/>
                  <a:pt x="194" y="1365"/>
                </a:cubicBezTo>
                <a:cubicBezTo>
                  <a:pt x="194" y="1283"/>
                  <a:pt x="195" y="1201"/>
                  <a:pt x="198" y="1119"/>
                </a:cubicBezTo>
                <a:cubicBezTo>
                  <a:pt x="119" y="1117"/>
                  <a:pt x="58" y="1119"/>
                  <a:pt x="0" y="1137"/>
                </a:cubicBezTo>
                <a:cubicBezTo>
                  <a:pt x="1" y="1055"/>
                  <a:pt x="33" y="1076"/>
                  <a:pt x="100" y="1058"/>
                </a:cubicBezTo>
                <a:cubicBezTo>
                  <a:pt x="161" y="1030"/>
                  <a:pt x="193" y="959"/>
                  <a:pt x="193" y="900"/>
                </a:cubicBezTo>
                <a:cubicBezTo>
                  <a:pt x="178" y="837"/>
                  <a:pt x="162" y="775"/>
                  <a:pt x="150" y="715"/>
                </a:cubicBezTo>
                <a:cubicBezTo>
                  <a:pt x="147" y="640"/>
                  <a:pt x="144" y="568"/>
                  <a:pt x="145" y="496"/>
                </a:cubicBezTo>
                <a:cubicBezTo>
                  <a:pt x="138" y="469"/>
                  <a:pt x="132" y="443"/>
                  <a:pt x="126" y="420"/>
                </a:cubicBezTo>
                <a:cubicBezTo>
                  <a:pt x="193" y="389"/>
                  <a:pt x="222" y="324"/>
                  <a:pt x="251" y="259"/>
                </a:cubicBezTo>
                <a:cubicBezTo>
                  <a:pt x="309" y="225"/>
                  <a:pt x="351" y="170"/>
                  <a:pt x="440" y="202"/>
                </a:cubicBezTo>
                <a:cubicBezTo>
                  <a:pt x="469" y="203"/>
                  <a:pt x="507" y="197"/>
                  <a:pt x="520" y="158"/>
                </a:cubicBezTo>
                <a:cubicBezTo>
                  <a:pt x="521" y="89"/>
                  <a:pt x="499" y="79"/>
                  <a:pt x="473" y="52"/>
                </a:cubicBezTo>
                <a:cubicBezTo>
                  <a:pt x="483" y="0"/>
                  <a:pt x="585" y="42"/>
                  <a:pt x="646" y="66"/>
                </a:cubicBezTo>
                <a:cubicBezTo>
                  <a:pt x="674" y="70"/>
                  <a:pt x="703" y="74"/>
                  <a:pt x="735" y="78"/>
                </a:cubicBezTo>
                <a:cubicBezTo>
                  <a:pt x="792" y="113"/>
                  <a:pt x="885" y="158"/>
                  <a:pt x="955" y="212"/>
                </a:cubicBezTo>
                <a:cubicBezTo>
                  <a:pt x="983" y="222"/>
                  <a:pt x="1015" y="233"/>
                  <a:pt x="1047" y="247"/>
                </a:cubicBezTo>
                <a:cubicBezTo>
                  <a:pt x="1076" y="247"/>
                  <a:pt x="1105" y="248"/>
                  <a:pt x="1137" y="252"/>
                </a:cubicBezTo>
                <a:cubicBezTo>
                  <a:pt x="1156" y="227"/>
                  <a:pt x="1178" y="201"/>
                  <a:pt x="1201" y="179"/>
                </a:cubicBezTo>
                <a:cubicBezTo>
                  <a:pt x="1230" y="179"/>
                  <a:pt x="1274" y="210"/>
                  <a:pt x="1319" y="270"/>
                </a:cubicBezTo>
                <a:cubicBezTo>
                  <a:pt x="1338" y="280"/>
                  <a:pt x="1357" y="291"/>
                  <a:pt x="1379" y="304"/>
                </a:cubicBezTo>
                <a:cubicBezTo>
                  <a:pt x="1430" y="319"/>
                  <a:pt x="1516" y="390"/>
                  <a:pt x="1573" y="470"/>
                </a:cubicBezTo>
                <a:cubicBezTo>
                  <a:pt x="1592" y="542"/>
                  <a:pt x="1614" y="618"/>
                  <a:pt x="1575" y="715"/>
                </a:cubicBezTo>
                <a:cubicBezTo>
                  <a:pt x="1475" y="824"/>
                  <a:pt x="1417" y="878"/>
                  <a:pt x="1506" y="1044"/>
                </a:cubicBezTo>
                <a:cubicBezTo>
                  <a:pt x="1509" y="1064"/>
                  <a:pt x="1515" y="1084"/>
                  <a:pt x="1521" y="1107"/>
                </a:cubicBezTo>
                <a:cubicBezTo>
                  <a:pt x="1544" y="1130"/>
                  <a:pt x="1575" y="1278"/>
                  <a:pt x="1587" y="1344"/>
                </a:cubicBezTo>
                <a:cubicBezTo>
                  <a:pt x="1628" y="1401"/>
                  <a:pt x="1628" y="1440"/>
                  <a:pt x="1605" y="1525"/>
                </a:cubicBezTo>
                <a:cubicBezTo>
                  <a:pt x="1605" y="1577"/>
                  <a:pt x="1601" y="1639"/>
                  <a:pt x="1633" y="1722"/>
                </a:cubicBezTo>
                <a:cubicBezTo>
                  <a:pt x="1521" y="1722"/>
                  <a:pt x="1409" y="1723"/>
                  <a:pt x="1297" y="1727"/>
                </a:cubicBezTo>
                <a:cubicBezTo>
                  <a:pt x="1271" y="1752"/>
                  <a:pt x="1319" y="1809"/>
                  <a:pt x="1357" y="1856"/>
                </a:cubicBezTo>
                <a:cubicBezTo>
                  <a:pt x="1351" y="1872"/>
                  <a:pt x="1344" y="1892"/>
                  <a:pt x="1341" y="1911"/>
                </a:cubicBezTo>
                <a:cubicBezTo>
                  <a:pt x="1293" y="1910"/>
                  <a:pt x="1230" y="1817"/>
                  <a:pt x="1223" y="1810"/>
                </a:cubicBezTo>
                <a:cubicBezTo>
                  <a:pt x="1188" y="1806"/>
                  <a:pt x="1153" y="1805"/>
                  <a:pt x="1121" y="1804"/>
                </a:cubicBezTo>
                <a:cubicBezTo>
                  <a:pt x="1102" y="1833"/>
                  <a:pt x="1082" y="1862"/>
                  <a:pt x="1063" y="1891"/>
                </a:cubicBezTo>
                <a:cubicBezTo>
                  <a:pt x="1060" y="1920"/>
                  <a:pt x="1056" y="1999"/>
                  <a:pt x="1005" y="2024"/>
                </a:cubicBezTo>
                <a:close/>
              </a:path>
            </a:pathLst>
          </a:custGeom>
          <a:solidFill>
            <a:schemeClr val="tx1"/>
          </a:solidFill>
          <a:ln cap="flat" cmpd="sng" w="8">
            <a:solidFill>
              <a:srgbClr val="FFFFFF"/>
            </a:solidFill>
            <a:round/>
          </a:ln>
        </p:spPr>
        <p:txBody>
          <a:bodyPr/>
          <a:lstStyle/>
          <a:p>
            <a:endParaRPr altLang="en-US" lang="zh-CN"/>
          </a:p>
        </p:txBody>
      </p:sp>
      <p:sp>
        <p:nvSpPr>
          <p:cNvPr id="23564" name="Freeform 13"/>
          <p:cNvSpPr/>
          <p:nvPr/>
        </p:nvSpPr>
        <p:spPr bwMode="auto">
          <a:xfrm>
            <a:off x="6505575" y="4656138"/>
            <a:ext cx="622300" cy="895350"/>
          </a:xfrm>
          <a:custGeom>
            <a:gdLst>
              <a:gd fmla="*/ 373 w 1437" name="T0"/>
              <a:gd fmla="*/ 2065 h 2065" name="T1"/>
              <a:gd fmla="*/ 300 w 1437" name="T2"/>
              <a:gd fmla="*/ 2034 h 2065" name="T3"/>
              <a:gd fmla="*/ 297 w 1437" name="T4"/>
              <a:gd fmla="*/ 2014 h 2065" name="T5"/>
              <a:gd fmla="*/ 422 w 1437" name="T6"/>
              <a:gd fmla="*/ 1860 h 2065" name="T7"/>
              <a:gd fmla="*/ 404 w 1437" name="T8"/>
              <a:gd fmla="*/ 1755 h 2065" name="T9"/>
              <a:gd fmla="*/ 282 w 1437" name="T10"/>
              <a:gd fmla="*/ 1784 h 2065" name="T11"/>
              <a:gd fmla="*/ 196 w 1437" name="T12"/>
              <a:gd fmla="*/ 1785 h 2065" name="T13"/>
              <a:gd fmla="*/ 162 w 1437" name="T14"/>
              <a:gd fmla="*/ 1660 h 2065" name="T15"/>
              <a:gd fmla="*/ 173 w 1437" name="T16"/>
              <a:gd fmla="*/ 1408 h 2065" name="T17"/>
              <a:gd fmla="*/ 144 w 1437" name="T18"/>
              <a:gd fmla="*/ 1378 h 2065" name="T19"/>
              <a:gd fmla="*/ 69 w 1437" name="T20"/>
              <a:gd fmla="*/ 1094 h 2065" name="T21"/>
              <a:gd fmla="*/ 54 w 1437" name="T22"/>
              <a:gd fmla="*/ 865 h 2065" name="T23"/>
              <a:gd fmla="*/ 151 w 1437" name="T24"/>
              <a:gd fmla="*/ 736 h 2065" name="T25"/>
              <a:gd fmla="*/ 152 w 1437" name="T26"/>
              <a:gd fmla="*/ 569 h 2065" name="T27"/>
              <a:gd fmla="*/ 114 w 1437" name="T28"/>
              <a:gd fmla="*/ 470 h 2065" name="T29"/>
              <a:gd fmla="*/ 89 w 1437" name="T30"/>
              <a:gd fmla="*/ 440 h 2065" name="T31"/>
              <a:gd fmla="*/ 163 w 1437" name="T32"/>
              <a:gd fmla="*/ 376 h 2065" name="T33"/>
              <a:gd fmla="*/ 268 w 1437" name="T34"/>
              <a:gd fmla="*/ 346 h 2065" name="T35"/>
              <a:gd fmla="*/ 291 w 1437" name="T36"/>
              <a:gd fmla="*/ 344 h 2065" name="T37"/>
              <a:gd fmla="*/ 512 w 1437" name="T38"/>
              <a:gd fmla="*/ 182 h 2065" name="T39"/>
              <a:gd fmla="*/ 784 w 1437" name="T40"/>
              <a:gd fmla="*/ 68 h 2065" name="T41"/>
              <a:gd fmla="*/ 890 w 1437" name="T42"/>
              <a:gd fmla="*/ 2 h 2065" name="T43"/>
              <a:gd fmla="*/ 896 w 1437" name="T44"/>
              <a:gd fmla="*/ 153 h 2065" name="T45"/>
              <a:gd fmla="*/ 979 w 1437" name="T46"/>
              <a:gd fmla="*/ 181 h 2065" name="T47"/>
              <a:gd fmla="*/ 1040 w 1437" name="T48"/>
              <a:gd fmla="*/ 55 h 2065" name="T49"/>
              <a:gd fmla="*/ 1151 w 1437" name="T50"/>
              <a:gd fmla="*/ 179 h 2065" name="T51"/>
              <a:gd fmla="*/ 1314 w 1437" name="T52"/>
              <a:gd fmla="*/ 144 h 2065" name="T53"/>
              <a:gd fmla="*/ 1369 w 1437" name="T54"/>
              <a:gd fmla="*/ 145 h 2065" name="T55"/>
              <a:gd fmla="*/ 1285 w 1437" name="T56"/>
              <a:gd fmla="*/ 316 h 2065" name="T57"/>
              <a:gd fmla="*/ 1437 w 1437" name="T58"/>
              <a:gd fmla="*/ 540 h 2065" name="T59"/>
              <a:gd fmla="*/ 1433 w 1437" name="T60"/>
              <a:gd fmla="*/ 615 h 2065" name="T61"/>
              <a:gd fmla="*/ 1388 w 1437" name="T62"/>
              <a:gd fmla="*/ 699 h 2065" name="T63"/>
              <a:gd fmla="*/ 1167 w 1437" name="T64"/>
              <a:gd fmla="*/ 791 h 2065" name="T65"/>
              <a:gd fmla="*/ 1079 w 1437" name="T66"/>
              <a:gd fmla="*/ 956 h 2065" name="T67"/>
              <a:gd fmla="*/ 1082 w 1437" name="T68"/>
              <a:gd fmla="*/ 1084 h 2065" name="T69"/>
              <a:gd fmla="*/ 1018 w 1437" name="T70"/>
              <a:gd fmla="*/ 1151 h 2065" name="T71"/>
              <a:gd fmla="*/ 930 w 1437" name="T72"/>
              <a:gd fmla="*/ 1375 h 2065" name="T73"/>
              <a:gd fmla="*/ 907 w 1437" name="T74"/>
              <a:gd fmla="*/ 1463 h 2065" name="T75"/>
              <a:gd fmla="*/ 817 w 1437" name="T76"/>
              <a:gd fmla="*/ 1631 h 2065" name="T77"/>
              <a:gd fmla="*/ 826 w 1437" name="T78"/>
              <a:gd fmla="*/ 1703 h 2065" name="T79"/>
              <a:gd fmla="*/ 786 w 1437" name="T80"/>
              <a:gd fmla="*/ 1918 h 2065" name="T81"/>
              <a:gd fmla="*/ 805 w 1437" name="T82"/>
              <a:gd fmla="*/ 1964 h 2065" name="T83"/>
              <a:gd fmla="*/ 696 w 1437" name="T84"/>
              <a:gd fmla="*/ 2024 h 2065" name="T85"/>
              <a:gd fmla="*/ 466 w 1437" name="T86"/>
              <a:gd fmla="*/ 2034 h 2065" name="T87"/>
              <a:gd fmla="*/ 373 w 1437" name="T88"/>
              <a:gd fmla="*/ 2065 h 2065"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2065" w="1437">
                <a:moveTo>
                  <a:pt x="373" y="2065"/>
                </a:moveTo>
                <a:cubicBezTo>
                  <a:pt x="351" y="2041"/>
                  <a:pt x="322" y="2044"/>
                  <a:pt x="300" y="2034"/>
                </a:cubicBezTo>
                <a:cubicBezTo>
                  <a:pt x="297" y="2027"/>
                  <a:pt x="297" y="2020"/>
                  <a:pt x="297" y="2014"/>
                </a:cubicBezTo>
                <a:cubicBezTo>
                  <a:pt x="339" y="1962"/>
                  <a:pt x="380" y="1911"/>
                  <a:pt x="422" y="1860"/>
                </a:cubicBezTo>
                <a:cubicBezTo>
                  <a:pt x="423" y="1798"/>
                  <a:pt x="416" y="1784"/>
                  <a:pt x="404" y="1755"/>
                </a:cubicBezTo>
                <a:cubicBezTo>
                  <a:pt x="340" y="1753"/>
                  <a:pt x="321" y="1762"/>
                  <a:pt x="282" y="1784"/>
                </a:cubicBezTo>
                <a:cubicBezTo>
                  <a:pt x="253" y="1783"/>
                  <a:pt x="225" y="1783"/>
                  <a:pt x="196" y="1785"/>
                </a:cubicBezTo>
                <a:cubicBezTo>
                  <a:pt x="183" y="1742"/>
                  <a:pt x="171" y="1700"/>
                  <a:pt x="162" y="1660"/>
                </a:cubicBezTo>
                <a:cubicBezTo>
                  <a:pt x="162" y="1562"/>
                  <a:pt x="191" y="1484"/>
                  <a:pt x="173" y="1408"/>
                </a:cubicBezTo>
                <a:cubicBezTo>
                  <a:pt x="163" y="1398"/>
                  <a:pt x="154" y="1388"/>
                  <a:pt x="144" y="1378"/>
                </a:cubicBezTo>
                <a:cubicBezTo>
                  <a:pt x="145" y="1273"/>
                  <a:pt x="81" y="1170"/>
                  <a:pt x="69" y="1094"/>
                </a:cubicBezTo>
                <a:cubicBezTo>
                  <a:pt x="22" y="992"/>
                  <a:pt x="0" y="942"/>
                  <a:pt x="54" y="865"/>
                </a:cubicBezTo>
                <a:cubicBezTo>
                  <a:pt x="86" y="856"/>
                  <a:pt x="135" y="765"/>
                  <a:pt x="151" y="736"/>
                </a:cubicBezTo>
                <a:cubicBezTo>
                  <a:pt x="151" y="681"/>
                  <a:pt x="152" y="625"/>
                  <a:pt x="152" y="569"/>
                </a:cubicBezTo>
                <a:cubicBezTo>
                  <a:pt x="139" y="536"/>
                  <a:pt x="127" y="503"/>
                  <a:pt x="114" y="470"/>
                </a:cubicBezTo>
                <a:cubicBezTo>
                  <a:pt x="105" y="460"/>
                  <a:pt x="95" y="450"/>
                  <a:pt x="89" y="440"/>
                </a:cubicBezTo>
                <a:cubicBezTo>
                  <a:pt x="111" y="418"/>
                  <a:pt x="137" y="395"/>
                  <a:pt x="163" y="376"/>
                </a:cubicBezTo>
                <a:cubicBezTo>
                  <a:pt x="166" y="377"/>
                  <a:pt x="259" y="366"/>
                  <a:pt x="268" y="346"/>
                </a:cubicBezTo>
                <a:cubicBezTo>
                  <a:pt x="275" y="343"/>
                  <a:pt x="281" y="343"/>
                  <a:pt x="291" y="344"/>
                </a:cubicBezTo>
                <a:cubicBezTo>
                  <a:pt x="339" y="270"/>
                  <a:pt x="445" y="236"/>
                  <a:pt x="512" y="182"/>
                </a:cubicBezTo>
                <a:cubicBezTo>
                  <a:pt x="554" y="98"/>
                  <a:pt x="698" y="131"/>
                  <a:pt x="784" y="68"/>
                </a:cubicBezTo>
                <a:cubicBezTo>
                  <a:pt x="810" y="0"/>
                  <a:pt x="810" y="0"/>
                  <a:pt x="890" y="2"/>
                </a:cubicBezTo>
                <a:cubicBezTo>
                  <a:pt x="890" y="51"/>
                  <a:pt x="893" y="100"/>
                  <a:pt x="896" y="153"/>
                </a:cubicBezTo>
                <a:cubicBezTo>
                  <a:pt x="912" y="179"/>
                  <a:pt x="943" y="177"/>
                  <a:pt x="979" y="181"/>
                </a:cubicBezTo>
                <a:cubicBezTo>
                  <a:pt x="1030" y="140"/>
                  <a:pt x="1014" y="80"/>
                  <a:pt x="1040" y="55"/>
                </a:cubicBezTo>
                <a:cubicBezTo>
                  <a:pt x="1050" y="78"/>
                  <a:pt x="1078" y="160"/>
                  <a:pt x="1151" y="179"/>
                </a:cubicBezTo>
                <a:cubicBezTo>
                  <a:pt x="1205" y="180"/>
                  <a:pt x="1250" y="175"/>
                  <a:pt x="1314" y="144"/>
                </a:cubicBezTo>
                <a:cubicBezTo>
                  <a:pt x="1330" y="144"/>
                  <a:pt x="1349" y="144"/>
                  <a:pt x="1369" y="145"/>
                </a:cubicBezTo>
                <a:cubicBezTo>
                  <a:pt x="1340" y="206"/>
                  <a:pt x="1266" y="237"/>
                  <a:pt x="1285" y="316"/>
                </a:cubicBezTo>
                <a:cubicBezTo>
                  <a:pt x="1339" y="377"/>
                  <a:pt x="1386" y="443"/>
                  <a:pt x="1437" y="540"/>
                </a:cubicBezTo>
                <a:cubicBezTo>
                  <a:pt x="1433" y="562"/>
                  <a:pt x="1433" y="589"/>
                  <a:pt x="1433" y="615"/>
                </a:cubicBezTo>
                <a:cubicBezTo>
                  <a:pt x="1414" y="634"/>
                  <a:pt x="1407" y="660"/>
                  <a:pt x="1388" y="699"/>
                </a:cubicBezTo>
                <a:cubicBezTo>
                  <a:pt x="1310" y="795"/>
                  <a:pt x="1244" y="754"/>
                  <a:pt x="1167" y="791"/>
                </a:cubicBezTo>
                <a:cubicBezTo>
                  <a:pt x="1086" y="858"/>
                  <a:pt x="1067" y="838"/>
                  <a:pt x="1079" y="956"/>
                </a:cubicBezTo>
                <a:cubicBezTo>
                  <a:pt x="1111" y="990"/>
                  <a:pt x="1108" y="1032"/>
                  <a:pt x="1082" y="1084"/>
                </a:cubicBezTo>
                <a:cubicBezTo>
                  <a:pt x="1059" y="1106"/>
                  <a:pt x="1037" y="1129"/>
                  <a:pt x="1018" y="1151"/>
                </a:cubicBezTo>
                <a:cubicBezTo>
                  <a:pt x="905" y="1227"/>
                  <a:pt x="912" y="1207"/>
                  <a:pt x="930" y="1375"/>
                </a:cubicBezTo>
                <a:cubicBezTo>
                  <a:pt x="920" y="1404"/>
                  <a:pt x="914" y="1433"/>
                  <a:pt x="907" y="1463"/>
                </a:cubicBezTo>
                <a:cubicBezTo>
                  <a:pt x="836" y="1523"/>
                  <a:pt x="817" y="1526"/>
                  <a:pt x="817" y="1631"/>
                </a:cubicBezTo>
                <a:cubicBezTo>
                  <a:pt x="820" y="1654"/>
                  <a:pt x="823" y="1677"/>
                  <a:pt x="826" y="1703"/>
                </a:cubicBezTo>
                <a:cubicBezTo>
                  <a:pt x="803" y="1752"/>
                  <a:pt x="777" y="1843"/>
                  <a:pt x="786" y="1918"/>
                </a:cubicBezTo>
                <a:cubicBezTo>
                  <a:pt x="793" y="1931"/>
                  <a:pt x="799" y="1948"/>
                  <a:pt x="805" y="1964"/>
                </a:cubicBezTo>
                <a:cubicBezTo>
                  <a:pt x="767" y="1983"/>
                  <a:pt x="731" y="2002"/>
                  <a:pt x="696" y="2024"/>
                </a:cubicBezTo>
                <a:cubicBezTo>
                  <a:pt x="620" y="1943"/>
                  <a:pt x="546" y="2000"/>
                  <a:pt x="466" y="2034"/>
                </a:cubicBezTo>
                <a:cubicBezTo>
                  <a:pt x="434" y="2043"/>
                  <a:pt x="402" y="2052"/>
                  <a:pt x="373" y="2065"/>
                </a:cubicBezTo>
                <a:close/>
              </a:path>
            </a:pathLst>
          </a:custGeom>
          <a:solidFill>
            <a:schemeClr val="tx1"/>
          </a:solidFill>
          <a:ln cap="flat" cmpd="sng" w="8">
            <a:solidFill>
              <a:srgbClr val="FFFFFF"/>
            </a:solidFill>
            <a:round/>
          </a:ln>
        </p:spPr>
        <p:txBody>
          <a:bodyPr/>
          <a:lstStyle/>
          <a:p>
            <a:endParaRPr altLang="en-US" lang="zh-CN"/>
          </a:p>
        </p:txBody>
      </p:sp>
      <p:sp>
        <p:nvSpPr>
          <p:cNvPr id="23565" name="Freeform 14"/>
          <p:cNvSpPr/>
          <p:nvPr/>
        </p:nvSpPr>
        <p:spPr bwMode="auto">
          <a:xfrm>
            <a:off x="4410075" y="4029075"/>
            <a:ext cx="1282700" cy="1301750"/>
          </a:xfrm>
          <a:custGeom>
            <a:gdLst>
              <a:gd fmla="*/ 1276 w 2963" name="T0"/>
              <a:gd fmla="*/ 2996 h 3007" name="T1"/>
              <a:gd fmla="*/ 1069 w 2963" name="T2"/>
              <a:gd fmla="*/ 2837 h 3007" name="T3"/>
              <a:gd fmla="*/ 1061 w 2963" name="T4"/>
              <a:gd fmla="*/ 2565 h 3007" name="T5"/>
              <a:gd fmla="*/ 804 w 2963" name="T6"/>
              <a:gd fmla="*/ 2257 h 3007" name="T7"/>
              <a:gd fmla="*/ 677 w 2963" name="T8"/>
              <a:gd fmla="*/ 2123 h 3007" name="T9"/>
              <a:gd fmla="*/ 579 w 2963" name="T10"/>
              <a:gd fmla="*/ 1901 h 3007" name="T11"/>
              <a:gd fmla="*/ 447 w 2963" name="T12"/>
              <a:gd fmla="*/ 2095 h 3007" name="T13"/>
              <a:gd fmla="*/ 420 w 2963" name="T14"/>
              <a:gd fmla="*/ 1802 h 3007" name="T15"/>
              <a:gd fmla="*/ 396 w 2963" name="T16"/>
              <a:gd fmla="*/ 1458 h 3007" name="T17"/>
              <a:gd fmla="*/ 446 w 2963" name="T18"/>
              <a:gd fmla="*/ 1240 h 3007" name="T19"/>
              <a:gd fmla="*/ 320 w 2963" name="T20"/>
              <a:gd fmla="*/ 935 h 3007" name="T21"/>
              <a:gd fmla="*/ 41 w 2963" name="T22"/>
              <a:gd fmla="*/ 581 h 3007" name="T23"/>
              <a:gd fmla="*/ 9 w 2963" name="T24"/>
              <a:gd fmla="*/ 551 h 3007" name="T25"/>
              <a:gd fmla="*/ 84 w 2963" name="T26"/>
              <a:gd fmla="*/ 248 h 3007" name="T27"/>
              <a:gd fmla="*/ 12 w 2963" name="T28"/>
              <a:gd fmla="*/ 83 h 3007" name="T29"/>
              <a:gd fmla="*/ 346 w 2963" name="T30"/>
              <a:gd fmla="*/ 206 h 3007" name="T31"/>
              <a:gd fmla="*/ 613 w 2963" name="T32"/>
              <a:gd fmla="*/ 543 h 3007" name="T33"/>
              <a:gd fmla="*/ 744 w 2963" name="T34"/>
              <a:gd fmla="*/ 504 h 3007" name="T35"/>
              <a:gd fmla="*/ 865 w 2963" name="T36"/>
              <a:gd fmla="*/ 573 h 3007" name="T37"/>
              <a:gd fmla="*/ 951 w 2963" name="T38"/>
              <a:gd fmla="*/ 608 h 3007" name="T39"/>
              <a:gd fmla="*/ 1146 w 2963" name="T40"/>
              <a:gd fmla="*/ 540 h 3007" name="T41"/>
              <a:gd fmla="*/ 1135 w 2963" name="T42"/>
              <a:gd fmla="*/ 229 h 3007" name="T43"/>
              <a:gd fmla="*/ 1263 w 2963" name="T44"/>
              <a:gd fmla="*/ 337 h 3007" name="T45"/>
              <a:gd fmla="*/ 1480 w 2963" name="T46"/>
              <a:gd fmla="*/ 293 h 3007" name="T47"/>
              <a:gd fmla="*/ 1606 w 2963" name="T48"/>
              <a:gd fmla="*/ 48 h 3007" name="T49"/>
              <a:gd fmla="*/ 1794 w 2963" name="T50"/>
              <a:gd fmla="*/ 226 h 3007" name="T51"/>
              <a:gd fmla="*/ 1984 w 2963" name="T52"/>
              <a:gd fmla="*/ 476 h 3007" name="T53"/>
              <a:gd fmla="*/ 2328 w 2963" name="T54"/>
              <a:gd fmla="*/ 626 h 3007" name="T55"/>
              <a:gd fmla="*/ 2612 w 2963" name="T56"/>
              <a:gd fmla="*/ 633 h 3007" name="T57"/>
              <a:gd fmla="*/ 2899 w 2963" name="T58"/>
              <a:gd fmla="*/ 725 h 3007" name="T59"/>
              <a:gd fmla="*/ 2962 w 2963" name="T60"/>
              <a:gd fmla="*/ 937 h 3007" name="T61"/>
              <a:gd fmla="*/ 2678 w 2963" name="T62"/>
              <a:gd fmla="*/ 1368 h 3007" name="T63"/>
              <a:gd fmla="*/ 2340 w 2963" name="T64"/>
              <a:gd fmla="*/ 1222 h 3007" name="T65"/>
              <a:gd fmla="*/ 2324 w 2963" name="T66"/>
              <a:gd fmla="*/ 1366 h 3007" name="T67"/>
              <a:gd fmla="*/ 2337 w 2963" name="T68"/>
              <a:gd fmla="*/ 1759 h 3007" name="T69"/>
              <a:gd fmla="*/ 2432 w 2963" name="T70"/>
              <a:gd fmla="*/ 2027 h 3007" name="T71"/>
              <a:gd fmla="*/ 2580 w 2963" name="T72"/>
              <a:gd fmla="*/ 2299 h 3007" name="T73"/>
              <a:gd fmla="*/ 2318 w 2963" name="T74"/>
              <a:gd fmla="*/ 2387 h 3007" name="T75"/>
              <a:gd fmla="*/ 2142 w 2963" name="T76"/>
              <a:gd fmla="*/ 2308 h 3007" name="T77"/>
              <a:gd fmla="*/ 1949 w 2963" name="T78"/>
              <a:gd fmla="*/ 2073 h 3007" name="T79"/>
              <a:gd fmla="*/ 1734 w 2963" name="T80"/>
              <a:gd fmla="*/ 2127 h 3007" name="T81"/>
              <a:gd fmla="*/ 1648 w 2963" name="T82"/>
              <a:gd fmla="*/ 2230 h 3007" name="T83"/>
              <a:gd fmla="*/ 1537 w 2963" name="T84"/>
              <a:gd fmla="*/ 2528 h 3007" name="T85"/>
              <a:gd fmla="*/ 1517 w 2963" name="T86"/>
              <a:gd fmla="*/ 2681 h 3007" name="T87"/>
              <a:gd fmla="*/ 1580 w 2963" name="T88"/>
              <a:gd fmla="*/ 2896 h 3007" name="T89"/>
              <a:gd fmla="*/ 1304 w 2963" name="T90"/>
              <a:gd fmla="*/ 3007 h 3007" name="T9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b="b" l="0" r="r" t="0"/>
            <a:pathLst>
              <a:path h="3007" w="2963">
                <a:moveTo>
                  <a:pt x="1304" y="3007"/>
                </a:moveTo>
                <a:cubicBezTo>
                  <a:pt x="1295" y="3003"/>
                  <a:pt x="1285" y="3000"/>
                  <a:pt x="1276" y="2996"/>
                </a:cubicBezTo>
                <a:cubicBezTo>
                  <a:pt x="1206" y="2936"/>
                  <a:pt x="1164" y="2931"/>
                  <a:pt x="1113" y="2891"/>
                </a:cubicBezTo>
                <a:cubicBezTo>
                  <a:pt x="1097" y="2871"/>
                  <a:pt x="1082" y="2854"/>
                  <a:pt x="1069" y="2837"/>
                </a:cubicBezTo>
                <a:cubicBezTo>
                  <a:pt x="1069" y="2821"/>
                  <a:pt x="1069" y="2804"/>
                  <a:pt x="1069" y="2791"/>
                </a:cubicBezTo>
                <a:cubicBezTo>
                  <a:pt x="1153" y="2692"/>
                  <a:pt x="1108" y="2638"/>
                  <a:pt x="1061" y="2565"/>
                </a:cubicBezTo>
                <a:cubicBezTo>
                  <a:pt x="991" y="2491"/>
                  <a:pt x="966" y="2399"/>
                  <a:pt x="928" y="2359"/>
                </a:cubicBezTo>
                <a:cubicBezTo>
                  <a:pt x="881" y="2240"/>
                  <a:pt x="890" y="2269"/>
                  <a:pt x="804" y="2257"/>
                </a:cubicBezTo>
                <a:cubicBezTo>
                  <a:pt x="785" y="2247"/>
                  <a:pt x="766" y="2240"/>
                  <a:pt x="750" y="2233"/>
                </a:cubicBezTo>
                <a:cubicBezTo>
                  <a:pt x="724" y="2197"/>
                  <a:pt x="699" y="2160"/>
                  <a:pt x="677" y="2123"/>
                </a:cubicBezTo>
                <a:cubicBezTo>
                  <a:pt x="658" y="2070"/>
                  <a:pt x="639" y="2018"/>
                  <a:pt x="623" y="1965"/>
                </a:cubicBezTo>
                <a:cubicBezTo>
                  <a:pt x="608" y="1941"/>
                  <a:pt x="592" y="1921"/>
                  <a:pt x="579" y="1901"/>
                </a:cubicBezTo>
                <a:cubicBezTo>
                  <a:pt x="448" y="1898"/>
                  <a:pt x="515" y="2021"/>
                  <a:pt x="472" y="2105"/>
                </a:cubicBezTo>
                <a:cubicBezTo>
                  <a:pt x="463" y="2101"/>
                  <a:pt x="453" y="2098"/>
                  <a:pt x="447" y="2095"/>
                </a:cubicBezTo>
                <a:cubicBezTo>
                  <a:pt x="447" y="2016"/>
                  <a:pt x="406" y="1946"/>
                  <a:pt x="394" y="1893"/>
                </a:cubicBezTo>
                <a:cubicBezTo>
                  <a:pt x="426" y="1875"/>
                  <a:pt x="420" y="1806"/>
                  <a:pt x="420" y="1802"/>
                </a:cubicBezTo>
                <a:cubicBezTo>
                  <a:pt x="423" y="1760"/>
                  <a:pt x="427" y="1721"/>
                  <a:pt x="433" y="1682"/>
                </a:cubicBezTo>
                <a:cubicBezTo>
                  <a:pt x="392" y="1605"/>
                  <a:pt x="380" y="1517"/>
                  <a:pt x="396" y="1458"/>
                </a:cubicBezTo>
                <a:cubicBezTo>
                  <a:pt x="416" y="1432"/>
                  <a:pt x="435" y="1407"/>
                  <a:pt x="458" y="1384"/>
                </a:cubicBezTo>
                <a:cubicBezTo>
                  <a:pt x="451" y="1335"/>
                  <a:pt x="449" y="1286"/>
                  <a:pt x="446" y="1240"/>
                </a:cubicBezTo>
                <a:cubicBezTo>
                  <a:pt x="424" y="1203"/>
                  <a:pt x="401" y="1170"/>
                  <a:pt x="382" y="1137"/>
                </a:cubicBezTo>
                <a:cubicBezTo>
                  <a:pt x="364" y="1061"/>
                  <a:pt x="342" y="975"/>
                  <a:pt x="320" y="935"/>
                </a:cubicBezTo>
                <a:cubicBezTo>
                  <a:pt x="240" y="842"/>
                  <a:pt x="164" y="738"/>
                  <a:pt x="152" y="659"/>
                </a:cubicBezTo>
                <a:cubicBezTo>
                  <a:pt x="114" y="632"/>
                  <a:pt x="76" y="605"/>
                  <a:pt x="41" y="581"/>
                </a:cubicBezTo>
                <a:cubicBezTo>
                  <a:pt x="34" y="571"/>
                  <a:pt x="28" y="561"/>
                  <a:pt x="22" y="551"/>
                </a:cubicBezTo>
                <a:cubicBezTo>
                  <a:pt x="15" y="551"/>
                  <a:pt x="12" y="551"/>
                  <a:pt x="9" y="551"/>
                </a:cubicBezTo>
                <a:cubicBezTo>
                  <a:pt x="9" y="495"/>
                  <a:pt x="0" y="443"/>
                  <a:pt x="13" y="414"/>
                </a:cubicBezTo>
                <a:cubicBezTo>
                  <a:pt x="87" y="379"/>
                  <a:pt x="84" y="311"/>
                  <a:pt x="84" y="248"/>
                </a:cubicBezTo>
                <a:cubicBezTo>
                  <a:pt x="59" y="215"/>
                  <a:pt x="33" y="182"/>
                  <a:pt x="11" y="152"/>
                </a:cubicBezTo>
                <a:cubicBezTo>
                  <a:pt x="11" y="129"/>
                  <a:pt x="11" y="106"/>
                  <a:pt x="12" y="83"/>
                </a:cubicBezTo>
                <a:cubicBezTo>
                  <a:pt x="85" y="78"/>
                  <a:pt x="159" y="77"/>
                  <a:pt x="235" y="75"/>
                </a:cubicBezTo>
                <a:cubicBezTo>
                  <a:pt x="264" y="86"/>
                  <a:pt x="318" y="143"/>
                  <a:pt x="346" y="206"/>
                </a:cubicBezTo>
                <a:cubicBezTo>
                  <a:pt x="346" y="294"/>
                  <a:pt x="425" y="401"/>
                  <a:pt x="514" y="482"/>
                </a:cubicBezTo>
                <a:cubicBezTo>
                  <a:pt x="546" y="486"/>
                  <a:pt x="578" y="474"/>
                  <a:pt x="613" y="543"/>
                </a:cubicBezTo>
                <a:cubicBezTo>
                  <a:pt x="645" y="544"/>
                  <a:pt x="677" y="542"/>
                  <a:pt x="722" y="507"/>
                </a:cubicBezTo>
                <a:cubicBezTo>
                  <a:pt x="728" y="504"/>
                  <a:pt x="734" y="504"/>
                  <a:pt x="744" y="504"/>
                </a:cubicBezTo>
                <a:cubicBezTo>
                  <a:pt x="747" y="507"/>
                  <a:pt x="754" y="511"/>
                  <a:pt x="760" y="518"/>
                </a:cubicBezTo>
                <a:cubicBezTo>
                  <a:pt x="760" y="560"/>
                  <a:pt x="811" y="565"/>
                  <a:pt x="865" y="573"/>
                </a:cubicBezTo>
                <a:cubicBezTo>
                  <a:pt x="871" y="583"/>
                  <a:pt x="881" y="593"/>
                  <a:pt x="890" y="606"/>
                </a:cubicBezTo>
                <a:cubicBezTo>
                  <a:pt x="910" y="606"/>
                  <a:pt x="929" y="607"/>
                  <a:pt x="951" y="608"/>
                </a:cubicBezTo>
                <a:cubicBezTo>
                  <a:pt x="967" y="592"/>
                  <a:pt x="986" y="576"/>
                  <a:pt x="1006" y="563"/>
                </a:cubicBezTo>
                <a:cubicBezTo>
                  <a:pt x="1050" y="554"/>
                  <a:pt x="1098" y="546"/>
                  <a:pt x="1146" y="540"/>
                </a:cubicBezTo>
                <a:cubicBezTo>
                  <a:pt x="1153" y="527"/>
                  <a:pt x="1159" y="515"/>
                  <a:pt x="1169" y="505"/>
                </a:cubicBezTo>
                <a:cubicBezTo>
                  <a:pt x="1169" y="403"/>
                  <a:pt x="1094" y="271"/>
                  <a:pt x="1135" y="229"/>
                </a:cubicBezTo>
                <a:cubicBezTo>
                  <a:pt x="1158" y="243"/>
                  <a:pt x="1180" y="286"/>
                  <a:pt x="1240" y="310"/>
                </a:cubicBezTo>
                <a:cubicBezTo>
                  <a:pt x="1247" y="317"/>
                  <a:pt x="1253" y="327"/>
                  <a:pt x="1263" y="337"/>
                </a:cubicBezTo>
                <a:cubicBezTo>
                  <a:pt x="1304" y="358"/>
                  <a:pt x="1368" y="363"/>
                  <a:pt x="1429" y="341"/>
                </a:cubicBezTo>
                <a:cubicBezTo>
                  <a:pt x="1445" y="325"/>
                  <a:pt x="1461" y="309"/>
                  <a:pt x="1480" y="293"/>
                </a:cubicBezTo>
                <a:cubicBezTo>
                  <a:pt x="1481" y="195"/>
                  <a:pt x="1449" y="168"/>
                  <a:pt x="1443" y="122"/>
                </a:cubicBezTo>
                <a:cubicBezTo>
                  <a:pt x="1475" y="90"/>
                  <a:pt x="1539" y="0"/>
                  <a:pt x="1606" y="48"/>
                </a:cubicBezTo>
                <a:cubicBezTo>
                  <a:pt x="1628" y="97"/>
                  <a:pt x="1638" y="134"/>
                  <a:pt x="1720" y="191"/>
                </a:cubicBezTo>
                <a:cubicBezTo>
                  <a:pt x="1743" y="202"/>
                  <a:pt x="1768" y="212"/>
                  <a:pt x="1794" y="226"/>
                </a:cubicBezTo>
                <a:cubicBezTo>
                  <a:pt x="1828" y="279"/>
                  <a:pt x="1911" y="314"/>
                  <a:pt x="1962" y="410"/>
                </a:cubicBezTo>
                <a:cubicBezTo>
                  <a:pt x="1968" y="430"/>
                  <a:pt x="1974" y="453"/>
                  <a:pt x="1984" y="476"/>
                </a:cubicBezTo>
                <a:cubicBezTo>
                  <a:pt x="2000" y="513"/>
                  <a:pt x="2047" y="599"/>
                  <a:pt x="2117" y="624"/>
                </a:cubicBezTo>
                <a:cubicBezTo>
                  <a:pt x="2187" y="622"/>
                  <a:pt x="2258" y="624"/>
                  <a:pt x="2328" y="626"/>
                </a:cubicBezTo>
                <a:cubicBezTo>
                  <a:pt x="2376" y="601"/>
                  <a:pt x="2405" y="572"/>
                  <a:pt x="2478" y="584"/>
                </a:cubicBezTo>
                <a:cubicBezTo>
                  <a:pt x="2523" y="598"/>
                  <a:pt x="2568" y="616"/>
                  <a:pt x="2612" y="633"/>
                </a:cubicBezTo>
                <a:cubicBezTo>
                  <a:pt x="2654" y="634"/>
                  <a:pt x="2699" y="635"/>
                  <a:pt x="2743" y="640"/>
                </a:cubicBezTo>
                <a:cubicBezTo>
                  <a:pt x="2791" y="677"/>
                  <a:pt x="2807" y="713"/>
                  <a:pt x="2899" y="725"/>
                </a:cubicBezTo>
                <a:cubicBezTo>
                  <a:pt x="2918" y="742"/>
                  <a:pt x="2941" y="759"/>
                  <a:pt x="2963" y="779"/>
                </a:cubicBezTo>
                <a:cubicBezTo>
                  <a:pt x="2963" y="832"/>
                  <a:pt x="2962" y="884"/>
                  <a:pt x="2962" y="937"/>
                </a:cubicBezTo>
                <a:cubicBezTo>
                  <a:pt x="2898" y="1000"/>
                  <a:pt x="2856" y="1094"/>
                  <a:pt x="2833" y="1182"/>
                </a:cubicBezTo>
                <a:cubicBezTo>
                  <a:pt x="2791" y="1247"/>
                  <a:pt x="2739" y="1308"/>
                  <a:pt x="2678" y="1368"/>
                </a:cubicBezTo>
                <a:cubicBezTo>
                  <a:pt x="2550" y="1398"/>
                  <a:pt x="2551" y="1342"/>
                  <a:pt x="2471" y="1284"/>
                </a:cubicBezTo>
                <a:cubicBezTo>
                  <a:pt x="2427" y="1224"/>
                  <a:pt x="2369" y="1220"/>
                  <a:pt x="2340" y="1222"/>
                </a:cubicBezTo>
                <a:cubicBezTo>
                  <a:pt x="2334" y="1229"/>
                  <a:pt x="2328" y="1235"/>
                  <a:pt x="2324" y="1241"/>
                </a:cubicBezTo>
                <a:cubicBezTo>
                  <a:pt x="2324" y="1281"/>
                  <a:pt x="2324" y="1323"/>
                  <a:pt x="2324" y="1366"/>
                </a:cubicBezTo>
                <a:cubicBezTo>
                  <a:pt x="2349" y="1419"/>
                  <a:pt x="2352" y="1465"/>
                  <a:pt x="2351" y="1543"/>
                </a:cubicBezTo>
                <a:cubicBezTo>
                  <a:pt x="2335" y="1599"/>
                  <a:pt x="2319" y="1680"/>
                  <a:pt x="2337" y="1759"/>
                </a:cubicBezTo>
                <a:cubicBezTo>
                  <a:pt x="2353" y="1776"/>
                  <a:pt x="2369" y="1796"/>
                  <a:pt x="2385" y="1816"/>
                </a:cubicBezTo>
                <a:cubicBezTo>
                  <a:pt x="2426" y="1837"/>
                  <a:pt x="2509" y="1950"/>
                  <a:pt x="2432" y="2027"/>
                </a:cubicBezTo>
                <a:cubicBezTo>
                  <a:pt x="2361" y="2074"/>
                  <a:pt x="2358" y="2051"/>
                  <a:pt x="2357" y="2153"/>
                </a:cubicBezTo>
                <a:cubicBezTo>
                  <a:pt x="2389" y="2219"/>
                  <a:pt x="2498" y="2212"/>
                  <a:pt x="2580" y="2299"/>
                </a:cubicBezTo>
                <a:cubicBezTo>
                  <a:pt x="2580" y="2328"/>
                  <a:pt x="2579" y="2401"/>
                  <a:pt x="2547" y="2432"/>
                </a:cubicBezTo>
                <a:cubicBezTo>
                  <a:pt x="2458" y="2430"/>
                  <a:pt x="2365" y="2411"/>
                  <a:pt x="2318" y="2387"/>
                </a:cubicBezTo>
                <a:cubicBezTo>
                  <a:pt x="2315" y="2328"/>
                  <a:pt x="2299" y="2272"/>
                  <a:pt x="2283" y="2242"/>
                </a:cubicBezTo>
                <a:cubicBezTo>
                  <a:pt x="2203" y="2240"/>
                  <a:pt x="2197" y="2283"/>
                  <a:pt x="2142" y="2308"/>
                </a:cubicBezTo>
                <a:cubicBezTo>
                  <a:pt x="2114" y="2304"/>
                  <a:pt x="2088" y="2303"/>
                  <a:pt x="2062" y="2302"/>
                </a:cubicBezTo>
                <a:cubicBezTo>
                  <a:pt x="1973" y="2235"/>
                  <a:pt x="1961" y="2143"/>
                  <a:pt x="1949" y="2073"/>
                </a:cubicBezTo>
                <a:cubicBezTo>
                  <a:pt x="1936" y="2057"/>
                  <a:pt x="1923" y="2040"/>
                  <a:pt x="1914" y="2027"/>
                </a:cubicBezTo>
                <a:cubicBezTo>
                  <a:pt x="1786" y="2024"/>
                  <a:pt x="1754" y="2006"/>
                  <a:pt x="1734" y="2127"/>
                </a:cubicBezTo>
                <a:cubicBezTo>
                  <a:pt x="1699" y="2162"/>
                  <a:pt x="1677" y="2155"/>
                  <a:pt x="1645" y="2174"/>
                </a:cubicBezTo>
                <a:cubicBezTo>
                  <a:pt x="1645" y="2190"/>
                  <a:pt x="1644" y="2210"/>
                  <a:pt x="1648" y="2230"/>
                </a:cubicBezTo>
                <a:cubicBezTo>
                  <a:pt x="1673" y="2263"/>
                  <a:pt x="1727" y="2320"/>
                  <a:pt x="1704" y="2401"/>
                </a:cubicBezTo>
                <a:cubicBezTo>
                  <a:pt x="1675" y="2460"/>
                  <a:pt x="1582" y="2496"/>
                  <a:pt x="1537" y="2528"/>
                </a:cubicBezTo>
                <a:cubicBezTo>
                  <a:pt x="1531" y="2538"/>
                  <a:pt x="1524" y="2547"/>
                  <a:pt x="1518" y="2557"/>
                </a:cubicBezTo>
                <a:cubicBezTo>
                  <a:pt x="1518" y="2596"/>
                  <a:pt x="1517" y="2639"/>
                  <a:pt x="1517" y="2681"/>
                </a:cubicBezTo>
                <a:cubicBezTo>
                  <a:pt x="1542" y="2738"/>
                  <a:pt x="1603" y="2707"/>
                  <a:pt x="1602" y="2844"/>
                </a:cubicBezTo>
                <a:cubicBezTo>
                  <a:pt x="1593" y="2860"/>
                  <a:pt x="1586" y="2876"/>
                  <a:pt x="1580" y="2896"/>
                </a:cubicBezTo>
                <a:cubicBezTo>
                  <a:pt x="1554" y="2905"/>
                  <a:pt x="1532" y="2918"/>
                  <a:pt x="1509" y="2930"/>
                </a:cubicBezTo>
                <a:cubicBezTo>
                  <a:pt x="1439" y="2955"/>
                  <a:pt x="1372" y="2979"/>
                  <a:pt x="1304" y="3007"/>
                </a:cubicBezTo>
                <a:close/>
              </a:path>
            </a:pathLst>
          </a:custGeom>
          <a:solidFill>
            <a:schemeClr val="bg2"/>
          </a:solidFill>
          <a:ln cap="flat" cmpd="sng" w="8">
            <a:solidFill>
              <a:srgbClr val="FFFFFF"/>
            </a:solidFill>
            <a:round/>
          </a:ln>
        </p:spPr>
        <p:txBody>
          <a:bodyPr/>
          <a:lstStyle/>
          <a:p>
            <a:endParaRPr altLang="en-US" lang="zh-CN"/>
          </a:p>
        </p:txBody>
      </p:sp>
      <p:sp>
        <p:nvSpPr>
          <p:cNvPr id="23566" name="Freeform 15"/>
          <p:cNvSpPr/>
          <p:nvPr/>
        </p:nvSpPr>
        <p:spPr bwMode="auto">
          <a:xfrm>
            <a:off x="2016125" y="3416300"/>
            <a:ext cx="2579688" cy="1647825"/>
          </a:xfrm>
          <a:custGeom>
            <a:gdLst>
              <a:gd fmla="*/ 3842 w 5957" name="T0"/>
              <a:gd fmla="*/ 3778 h 3807" name="T1"/>
              <a:gd fmla="*/ 3757 w 5957" name="T2"/>
              <a:gd fmla="*/ 3615 h 3807" name="T3"/>
              <a:gd fmla="*/ 3627 w 5957" name="T4"/>
              <a:gd fmla="*/ 3399 h 3807" name="T5"/>
              <a:gd fmla="*/ 3452 w 5957" name="T6"/>
              <a:gd fmla="*/ 3349 h 3807" name="T7"/>
              <a:gd fmla="*/ 3216 w 5957" name="T8"/>
              <a:gd fmla="*/ 3179 h 3807" name="T9"/>
              <a:gd fmla="*/ 3070 w 5957" name="T10"/>
              <a:gd fmla="*/ 3159 h 3807" name="T11"/>
              <a:gd fmla="*/ 2890 w 5957" name="T12"/>
              <a:gd fmla="*/ 3298 h 3807" name="T13"/>
              <a:gd fmla="*/ 2844 w 5957" name="T14"/>
              <a:gd fmla="*/ 3471 h 3807" name="T15"/>
              <a:gd fmla="*/ 2782 w 5957" name="T16"/>
              <a:gd fmla="*/ 3181 h 3807" name="T17"/>
              <a:gd fmla="*/ 2401 w 5957" name="T18"/>
              <a:gd fmla="*/ 3214 h 3807" name="T19"/>
              <a:gd fmla="*/ 2195 w 5957" name="T20"/>
              <a:gd fmla="*/ 3048 h 3807" name="T21"/>
              <a:gd fmla="*/ 1851 w 5957" name="T22"/>
              <a:gd fmla="*/ 2860 h 3807" name="T23"/>
              <a:gd fmla="*/ 1711 w 5957" name="T24"/>
              <a:gd fmla="*/ 2758 h 3807" name="T25"/>
              <a:gd fmla="*/ 1479 w 5957" name="T26"/>
              <a:gd fmla="*/ 2461 h 3807" name="T27"/>
              <a:gd fmla="*/ 1314 w 5957" name="T28"/>
              <a:gd fmla="*/ 2401 h 3807" name="T29"/>
              <a:gd fmla="*/ 1117 w 5957" name="T30"/>
              <a:gd fmla="*/ 2193 h 3807" name="T31"/>
              <a:gd fmla="*/ 892 w 5957" name="T32"/>
              <a:gd fmla="*/ 1902 h 3807" name="T33"/>
              <a:gd fmla="*/ 693 w 5957" name="T34"/>
              <a:gd fmla="*/ 1959 h 3807" name="T35"/>
              <a:gd fmla="*/ 461 w 5957" name="T36"/>
              <a:gd fmla="*/ 1715 h 3807" name="T37"/>
              <a:gd fmla="*/ 67 w 5957" name="T38"/>
              <a:gd fmla="*/ 1397 h 3807" name="T39"/>
              <a:gd fmla="*/ 103 w 5957" name="T40"/>
              <a:gd fmla="*/ 1195 h 3807" name="T41"/>
              <a:gd fmla="*/ 147 w 5957" name="T42"/>
              <a:gd fmla="*/ 858 h 3807" name="T43"/>
              <a:gd fmla="*/ 322 w 5957" name="T44"/>
              <a:gd fmla="*/ 951 h 3807" name="T45"/>
              <a:gd fmla="*/ 337 w 5957" name="T46"/>
              <a:gd fmla="*/ 660 h 3807" name="T47"/>
              <a:gd fmla="*/ 336 w 5957" name="T48"/>
              <a:gd fmla="*/ 297 h 3807" name="T49"/>
              <a:gd fmla="*/ 486 w 5957" name="T50"/>
              <a:gd fmla="*/ 301 h 3807" name="T51"/>
              <a:gd fmla="*/ 694 w 5957" name="T52"/>
              <a:gd fmla="*/ 221 h 3807" name="T53"/>
              <a:gd fmla="*/ 967 w 5957" name="T54"/>
              <a:gd fmla="*/ 21 h 3807" name="T55"/>
              <a:gd fmla="*/ 1263 w 5957" name="T56"/>
              <a:gd fmla="*/ 143 h 3807" name="T57"/>
              <a:gd fmla="*/ 1551 w 5957" name="T58"/>
              <a:gd fmla="*/ 88 h 3807" name="T59"/>
              <a:gd fmla="*/ 1754 w 5957" name="T60"/>
              <a:gd fmla="*/ 283 h 3807" name="T61"/>
              <a:gd fmla="*/ 2039 w 5957" name="T62"/>
              <a:gd fmla="*/ 235 h 3807" name="T63"/>
              <a:gd fmla="*/ 2400 w 5957" name="T64"/>
              <a:gd fmla="*/ 254 h 3807" name="T65"/>
              <a:gd fmla="*/ 2771 w 5957" name="T66"/>
              <a:gd fmla="*/ 145 h 3807" name="T67"/>
              <a:gd fmla="*/ 3221 w 5957" name="T68"/>
              <a:gd fmla="*/ 180 h 3807" name="T69"/>
              <a:gd fmla="*/ 3345 w 5957" name="T70"/>
              <a:gd fmla="*/ 343 h 3807" name="T71"/>
              <a:gd fmla="*/ 3359 w 5957" name="T72"/>
              <a:gd fmla="*/ 635 h 3807" name="T73"/>
              <a:gd fmla="*/ 3515 w 5957" name="T74"/>
              <a:gd fmla="*/ 1356 h 3807" name="T75"/>
              <a:gd fmla="*/ 3792 w 5957" name="T76"/>
              <a:gd fmla="*/ 1468 h 3807" name="T77"/>
              <a:gd fmla="*/ 4349 w 5957" name="T78"/>
              <a:gd fmla="*/ 1799 h 3807" name="T79"/>
              <a:gd fmla="*/ 4748 w 5957" name="T80"/>
              <a:gd fmla="*/ 1829 h 3807" name="T81"/>
              <a:gd fmla="*/ 4913 w 5957" name="T82"/>
              <a:gd fmla="*/ 2046 h 3807" name="T83"/>
              <a:gd fmla="*/ 5094 w 5957" name="T84"/>
              <a:gd fmla="*/ 2237 h 3807" name="T85"/>
              <a:gd fmla="*/ 5187 w 5957" name="T86"/>
              <a:gd fmla="*/ 2174 h 3807" name="T87"/>
              <a:gd fmla="*/ 5395 w 5957" name="T88"/>
              <a:gd fmla="*/ 2173 h 3807" name="T89"/>
              <a:gd fmla="*/ 5530 w 5957" name="T90"/>
              <a:gd fmla="*/ 2000 h 3807" name="T91"/>
              <a:gd fmla="*/ 5825 w 5957" name="T92"/>
              <a:gd fmla="*/ 2377 h 3807" name="T93"/>
              <a:gd fmla="*/ 5957 w 5957" name="T94"/>
              <a:gd fmla="*/ 2783 h 3807" name="T95"/>
              <a:gd fmla="*/ 5916 w 5957" name="T96"/>
              <a:gd fmla="*/ 3205 h 3807" name="T97"/>
              <a:gd fmla="*/ 5900 w 5957" name="T98"/>
              <a:gd fmla="*/ 3270 h 3807" name="T99"/>
              <a:gd fmla="*/ 5714 w 5957" name="T100"/>
              <a:gd fmla="*/ 3258 h 3807" name="T101"/>
              <a:gd fmla="*/ 5735 w 5957" name="T102"/>
              <a:gd fmla="*/ 3527 h 3807" name="T103"/>
              <a:gd fmla="*/ 5623 w 5957" name="T104"/>
              <a:gd fmla="*/ 3541 h 3807" name="T105"/>
              <a:gd fmla="*/ 5352 w 5957" name="T106"/>
              <a:gd fmla="*/ 3567 h 3807" name="T107"/>
              <a:gd fmla="*/ 5192 w 5957" name="T108"/>
              <a:gd fmla="*/ 3566 h 3807" name="T109"/>
              <a:gd fmla="*/ 4985 w 5957" name="T110"/>
              <a:gd fmla="*/ 3410 h 3807" name="T111"/>
              <a:gd fmla="*/ 4780 w 5957" name="T112"/>
              <a:gd fmla="*/ 3438 h 3807" name="T113"/>
              <a:gd fmla="*/ 4505 w 5957" name="T114"/>
              <a:gd fmla="*/ 3621 h 3807" name="T115"/>
              <a:gd fmla="*/ 4277 w 5957" name="T116"/>
              <a:gd fmla="*/ 3762 h 3807"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3807" w="5957">
                <a:moveTo>
                  <a:pt x="4098" y="3807"/>
                </a:moveTo>
                <a:cubicBezTo>
                  <a:pt x="4066" y="3773"/>
                  <a:pt x="3868" y="3778"/>
                  <a:pt x="3842" y="3778"/>
                </a:cubicBezTo>
                <a:cubicBezTo>
                  <a:pt x="3830" y="3781"/>
                  <a:pt x="3817" y="3784"/>
                  <a:pt x="3804" y="3790"/>
                </a:cubicBezTo>
                <a:cubicBezTo>
                  <a:pt x="3622" y="3772"/>
                  <a:pt x="3725" y="3706"/>
                  <a:pt x="3757" y="3615"/>
                </a:cubicBezTo>
                <a:cubicBezTo>
                  <a:pt x="3757" y="3592"/>
                  <a:pt x="3757" y="3569"/>
                  <a:pt x="3757" y="3546"/>
                </a:cubicBezTo>
                <a:cubicBezTo>
                  <a:pt x="3636" y="3504"/>
                  <a:pt x="3646" y="3471"/>
                  <a:pt x="3627" y="3399"/>
                </a:cubicBezTo>
                <a:cubicBezTo>
                  <a:pt x="3621" y="3389"/>
                  <a:pt x="3615" y="3379"/>
                  <a:pt x="3608" y="3372"/>
                </a:cubicBezTo>
                <a:cubicBezTo>
                  <a:pt x="3544" y="3371"/>
                  <a:pt x="3497" y="3363"/>
                  <a:pt x="3452" y="3349"/>
                </a:cubicBezTo>
                <a:cubicBezTo>
                  <a:pt x="3433" y="3322"/>
                  <a:pt x="3417" y="3295"/>
                  <a:pt x="3401" y="3272"/>
                </a:cubicBezTo>
                <a:cubicBezTo>
                  <a:pt x="3321" y="3247"/>
                  <a:pt x="3248" y="3206"/>
                  <a:pt x="3216" y="3179"/>
                </a:cubicBezTo>
                <a:cubicBezTo>
                  <a:pt x="3204" y="3172"/>
                  <a:pt x="3191" y="3165"/>
                  <a:pt x="3178" y="3162"/>
                </a:cubicBezTo>
                <a:cubicBezTo>
                  <a:pt x="3140" y="3161"/>
                  <a:pt x="3105" y="3160"/>
                  <a:pt x="3070" y="3159"/>
                </a:cubicBezTo>
                <a:cubicBezTo>
                  <a:pt x="3021" y="3187"/>
                  <a:pt x="2992" y="3239"/>
                  <a:pt x="2932" y="3260"/>
                </a:cubicBezTo>
                <a:cubicBezTo>
                  <a:pt x="2916" y="3273"/>
                  <a:pt x="2903" y="3286"/>
                  <a:pt x="2890" y="3298"/>
                </a:cubicBezTo>
                <a:cubicBezTo>
                  <a:pt x="2880" y="3315"/>
                  <a:pt x="2874" y="3331"/>
                  <a:pt x="2867" y="3347"/>
                </a:cubicBezTo>
                <a:cubicBezTo>
                  <a:pt x="2857" y="3386"/>
                  <a:pt x="2851" y="3428"/>
                  <a:pt x="2844" y="3471"/>
                </a:cubicBezTo>
                <a:cubicBezTo>
                  <a:pt x="2694" y="3444"/>
                  <a:pt x="2736" y="3311"/>
                  <a:pt x="2782" y="3230"/>
                </a:cubicBezTo>
                <a:cubicBezTo>
                  <a:pt x="2782" y="3214"/>
                  <a:pt x="2782" y="3197"/>
                  <a:pt x="2782" y="3181"/>
                </a:cubicBezTo>
                <a:cubicBezTo>
                  <a:pt x="2715" y="3127"/>
                  <a:pt x="2718" y="3147"/>
                  <a:pt x="2674" y="3139"/>
                </a:cubicBezTo>
                <a:cubicBezTo>
                  <a:pt x="2546" y="3162"/>
                  <a:pt x="2485" y="3167"/>
                  <a:pt x="2401" y="3214"/>
                </a:cubicBezTo>
                <a:cubicBezTo>
                  <a:pt x="2309" y="3212"/>
                  <a:pt x="2261" y="3145"/>
                  <a:pt x="2239" y="3095"/>
                </a:cubicBezTo>
                <a:cubicBezTo>
                  <a:pt x="2223" y="3079"/>
                  <a:pt x="2207" y="3062"/>
                  <a:pt x="2195" y="3048"/>
                </a:cubicBezTo>
                <a:cubicBezTo>
                  <a:pt x="2112" y="3046"/>
                  <a:pt x="2032" y="3044"/>
                  <a:pt x="1952" y="3042"/>
                </a:cubicBezTo>
                <a:cubicBezTo>
                  <a:pt x="1885" y="2995"/>
                  <a:pt x="1876" y="2906"/>
                  <a:pt x="1851" y="2860"/>
                </a:cubicBezTo>
                <a:cubicBezTo>
                  <a:pt x="1800" y="2842"/>
                  <a:pt x="1797" y="2845"/>
                  <a:pt x="1778" y="2812"/>
                </a:cubicBezTo>
                <a:cubicBezTo>
                  <a:pt x="1755" y="2792"/>
                  <a:pt x="1733" y="2775"/>
                  <a:pt x="1711" y="2758"/>
                </a:cubicBezTo>
                <a:cubicBezTo>
                  <a:pt x="1669" y="2740"/>
                  <a:pt x="1628" y="2726"/>
                  <a:pt x="1587" y="2712"/>
                </a:cubicBezTo>
                <a:cubicBezTo>
                  <a:pt x="1463" y="2598"/>
                  <a:pt x="1495" y="2582"/>
                  <a:pt x="1479" y="2461"/>
                </a:cubicBezTo>
                <a:cubicBezTo>
                  <a:pt x="1470" y="2441"/>
                  <a:pt x="1460" y="2421"/>
                  <a:pt x="1451" y="2401"/>
                </a:cubicBezTo>
                <a:cubicBezTo>
                  <a:pt x="1403" y="2400"/>
                  <a:pt x="1358" y="2399"/>
                  <a:pt x="1314" y="2401"/>
                </a:cubicBezTo>
                <a:cubicBezTo>
                  <a:pt x="1218" y="2366"/>
                  <a:pt x="1225" y="2336"/>
                  <a:pt x="1212" y="2277"/>
                </a:cubicBezTo>
                <a:cubicBezTo>
                  <a:pt x="1171" y="2224"/>
                  <a:pt x="1142" y="2207"/>
                  <a:pt x="1117" y="2193"/>
                </a:cubicBezTo>
                <a:cubicBezTo>
                  <a:pt x="1075" y="2156"/>
                  <a:pt x="1034" y="2119"/>
                  <a:pt x="996" y="2082"/>
                </a:cubicBezTo>
                <a:cubicBezTo>
                  <a:pt x="961" y="2022"/>
                  <a:pt x="926" y="1962"/>
                  <a:pt x="892" y="1902"/>
                </a:cubicBezTo>
                <a:cubicBezTo>
                  <a:pt x="825" y="1900"/>
                  <a:pt x="805" y="1903"/>
                  <a:pt x="767" y="1919"/>
                </a:cubicBezTo>
                <a:cubicBezTo>
                  <a:pt x="741" y="1931"/>
                  <a:pt x="716" y="1944"/>
                  <a:pt x="693" y="1959"/>
                </a:cubicBezTo>
                <a:cubicBezTo>
                  <a:pt x="655" y="1958"/>
                  <a:pt x="616" y="1957"/>
                  <a:pt x="581" y="1957"/>
                </a:cubicBezTo>
                <a:cubicBezTo>
                  <a:pt x="480" y="1885"/>
                  <a:pt x="474" y="1790"/>
                  <a:pt x="461" y="1715"/>
                </a:cubicBezTo>
                <a:cubicBezTo>
                  <a:pt x="430" y="1665"/>
                  <a:pt x="401" y="1615"/>
                  <a:pt x="373" y="1565"/>
                </a:cubicBezTo>
                <a:cubicBezTo>
                  <a:pt x="278" y="1464"/>
                  <a:pt x="160" y="1429"/>
                  <a:pt x="67" y="1397"/>
                </a:cubicBezTo>
                <a:cubicBezTo>
                  <a:pt x="0" y="1346"/>
                  <a:pt x="39" y="1298"/>
                  <a:pt x="58" y="1266"/>
                </a:cubicBezTo>
                <a:cubicBezTo>
                  <a:pt x="84" y="1250"/>
                  <a:pt x="97" y="1204"/>
                  <a:pt x="103" y="1195"/>
                </a:cubicBezTo>
                <a:cubicBezTo>
                  <a:pt x="104" y="1116"/>
                  <a:pt x="108" y="1041"/>
                  <a:pt x="111" y="966"/>
                </a:cubicBezTo>
                <a:cubicBezTo>
                  <a:pt x="77" y="867"/>
                  <a:pt x="48" y="856"/>
                  <a:pt x="147" y="858"/>
                </a:cubicBezTo>
                <a:cubicBezTo>
                  <a:pt x="156" y="865"/>
                  <a:pt x="166" y="875"/>
                  <a:pt x="179" y="885"/>
                </a:cubicBezTo>
                <a:cubicBezTo>
                  <a:pt x="191" y="919"/>
                  <a:pt x="251" y="1041"/>
                  <a:pt x="322" y="951"/>
                </a:cubicBezTo>
                <a:cubicBezTo>
                  <a:pt x="332" y="919"/>
                  <a:pt x="342" y="890"/>
                  <a:pt x="351" y="860"/>
                </a:cubicBezTo>
                <a:cubicBezTo>
                  <a:pt x="345" y="791"/>
                  <a:pt x="339" y="726"/>
                  <a:pt x="337" y="660"/>
                </a:cubicBezTo>
                <a:cubicBezTo>
                  <a:pt x="318" y="607"/>
                  <a:pt x="299" y="558"/>
                  <a:pt x="280" y="508"/>
                </a:cubicBezTo>
                <a:cubicBezTo>
                  <a:pt x="258" y="393"/>
                  <a:pt x="268" y="347"/>
                  <a:pt x="336" y="297"/>
                </a:cubicBezTo>
                <a:cubicBezTo>
                  <a:pt x="345" y="281"/>
                  <a:pt x="355" y="264"/>
                  <a:pt x="368" y="248"/>
                </a:cubicBezTo>
                <a:cubicBezTo>
                  <a:pt x="406" y="266"/>
                  <a:pt x="444" y="283"/>
                  <a:pt x="486" y="301"/>
                </a:cubicBezTo>
                <a:cubicBezTo>
                  <a:pt x="521" y="301"/>
                  <a:pt x="556" y="302"/>
                  <a:pt x="594" y="303"/>
                </a:cubicBezTo>
                <a:cubicBezTo>
                  <a:pt x="623" y="275"/>
                  <a:pt x="658" y="262"/>
                  <a:pt x="694" y="221"/>
                </a:cubicBezTo>
                <a:cubicBezTo>
                  <a:pt x="733" y="114"/>
                  <a:pt x="775" y="59"/>
                  <a:pt x="877" y="3"/>
                </a:cubicBezTo>
                <a:cubicBezTo>
                  <a:pt x="906" y="3"/>
                  <a:pt x="906" y="0"/>
                  <a:pt x="967" y="21"/>
                </a:cubicBezTo>
                <a:cubicBezTo>
                  <a:pt x="1011" y="52"/>
                  <a:pt x="1059" y="82"/>
                  <a:pt x="1107" y="113"/>
                </a:cubicBezTo>
                <a:cubicBezTo>
                  <a:pt x="1106" y="202"/>
                  <a:pt x="1202" y="161"/>
                  <a:pt x="1263" y="143"/>
                </a:cubicBezTo>
                <a:cubicBezTo>
                  <a:pt x="1298" y="138"/>
                  <a:pt x="1337" y="132"/>
                  <a:pt x="1375" y="126"/>
                </a:cubicBezTo>
                <a:cubicBezTo>
                  <a:pt x="1452" y="50"/>
                  <a:pt x="1443" y="14"/>
                  <a:pt x="1551" y="88"/>
                </a:cubicBezTo>
                <a:cubicBezTo>
                  <a:pt x="1550" y="180"/>
                  <a:pt x="1550" y="170"/>
                  <a:pt x="1646" y="235"/>
                </a:cubicBezTo>
                <a:cubicBezTo>
                  <a:pt x="1681" y="249"/>
                  <a:pt x="1716" y="266"/>
                  <a:pt x="1754" y="283"/>
                </a:cubicBezTo>
                <a:cubicBezTo>
                  <a:pt x="1783" y="284"/>
                  <a:pt x="1812" y="285"/>
                  <a:pt x="1844" y="286"/>
                </a:cubicBezTo>
                <a:cubicBezTo>
                  <a:pt x="1898" y="261"/>
                  <a:pt x="1959" y="239"/>
                  <a:pt x="2039" y="235"/>
                </a:cubicBezTo>
                <a:cubicBezTo>
                  <a:pt x="2148" y="195"/>
                  <a:pt x="2145" y="179"/>
                  <a:pt x="2272" y="247"/>
                </a:cubicBezTo>
                <a:cubicBezTo>
                  <a:pt x="2314" y="248"/>
                  <a:pt x="2355" y="249"/>
                  <a:pt x="2400" y="254"/>
                </a:cubicBezTo>
                <a:cubicBezTo>
                  <a:pt x="2442" y="222"/>
                  <a:pt x="2432" y="192"/>
                  <a:pt x="2483" y="181"/>
                </a:cubicBezTo>
                <a:cubicBezTo>
                  <a:pt x="2576" y="104"/>
                  <a:pt x="2621" y="66"/>
                  <a:pt x="2771" y="145"/>
                </a:cubicBezTo>
                <a:cubicBezTo>
                  <a:pt x="2873" y="148"/>
                  <a:pt x="3011" y="128"/>
                  <a:pt x="3135" y="132"/>
                </a:cubicBezTo>
                <a:cubicBezTo>
                  <a:pt x="3164" y="145"/>
                  <a:pt x="3193" y="163"/>
                  <a:pt x="3221" y="180"/>
                </a:cubicBezTo>
                <a:cubicBezTo>
                  <a:pt x="3244" y="203"/>
                  <a:pt x="3278" y="250"/>
                  <a:pt x="3342" y="268"/>
                </a:cubicBezTo>
                <a:cubicBezTo>
                  <a:pt x="3342" y="291"/>
                  <a:pt x="3342" y="317"/>
                  <a:pt x="3345" y="343"/>
                </a:cubicBezTo>
                <a:cubicBezTo>
                  <a:pt x="3370" y="383"/>
                  <a:pt x="3443" y="447"/>
                  <a:pt x="3414" y="538"/>
                </a:cubicBezTo>
                <a:cubicBezTo>
                  <a:pt x="3395" y="570"/>
                  <a:pt x="3375" y="603"/>
                  <a:pt x="3359" y="635"/>
                </a:cubicBezTo>
                <a:cubicBezTo>
                  <a:pt x="3359" y="674"/>
                  <a:pt x="3359" y="714"/>
                  <a:pt x="3359" y="753"/>
                </a:cubicBezTo>
                <a:cubicBezTo>
                  <a:pt x="3380" y="956"/>
                  <a:pt x="3337" y="1168"/>
                  <a:pt x="3515" y="1356"/>
                </a:cubicBezTo>
                <a:cubicBezTo>
                  <a:pt x="3543" y="1373"/>
                  <a:pt x="3604" y="1417"/>
                  <a:pt x="3658" y="1441"/>
                </a:cubicBezTo>
                <a:cubicBezTo>
                  <a:pt x="3703" y="1449"/>
                  <a:pt x="3747" y="1457"/>
                  <a:pt x="3792" y="1468"/>
                </a:cubicBezTo>
                <a:cubicBezTo>
                  <a:pt x="3855" y="1597"/>
                  <a:pt x="3954" y="1642"/>
                  <a:pt x="4120" y="1673"/>
                </a:cubicBezTo>
                <a:cubicBezTo>
                  <a:pt x="4187" y="1727"/>
                  <a:pt x="4231" y="1783"/>
                  <a:pt x="4349" y="1799"/>
                </a:cubicBezTo>
                <a:cubicBezTo>
                  <a:pt x="4458" y="1799"/>
                  <a:pt x="4567" y="1798"/>
                  <a:pt x="4675" y="1801"/>
                </a:cubicBezTo>
                <a:cubicBezTo>
                  <a:pt x="4697" y="1808"/>
                  <a:pt x="4723" y="1819"/>
                  <a:pt x="4748" y="1829"/>
                </a:cubicBezTo>
                <a:cubicBezTo>
                  <a:pt x="4780" y="1850"/>
                  <a:pt x="4815" y="1873"/>
                  <a:pt x="4850" y="1897"/>
                </a:cubicBezTo>
                <a:cubicBezTo>
                  <a:pt x="4869" y="1947"/>
                  <a:pt x="4891" y="1997"/>
                  <a:pt x="4913" y="2046"/>
                </a:cubicBezTo>
                <a:cubicBezTo>
                  <a:pt x="4935" y="2135"/>
                  <a:pt x="4932" y="2145"/>
                  <a:pt x="5027" y="2232"/>
                </a:cubicBezTo>
                <a:cubicBezTo>
                  <a:pt x="5050" y="2233"/>
                  <a:pt x="5072" y="2234"/>
                  <a:pt x="5094" y="2237"/>
                </a:cubicBezTo>
                <a:cubicBezTo>
                  <a:pt x="5104" y="2218"/>
                  <a:pt x="5117" y="2199"/>
                  <a:pt x="5130" y="2179"/>
                </a:cubicBezTo>
                <a:cubicBezTo>
                  <a:pt x="5149" y="2177"/>
                  <a:pt x="5168" y="2174"/>
                  <a:pt x="5187" y="2174"/>
                </a:cubicBezTo>
                <a:cubicBezTo>
                  <a:pt x="5187" y="2210"/>
                  <a:pt x="5228" y="2238"/>
                  <a:pt x="5286" y="2239"/>
                </a:cubicBezTo>
                <a:cubicBezTo>
                  <a:pt x="5321" y="2217"/>
                  <a:pt x="5357" y="2195"/>
                  <a:pt x="5395" y="2173"/>
                </a:cubicBezTo>
                <a:cubicBezTo>
                  <a:pt x="5437" y="2122"/>
                  <a:pt x="5472" y="2047"/>
                  <a:pt x="5517" y="2003"/>
                </a:cubicBezTo>
                <a:cubicBezTo>
                  <a:pt x="5521" y="1999"/>
                  <a:pt x="5524" y="1999"/>
                  <a:pt x="5530" y="2000"/>
                </a:cubicBezTo>
                <a:cubicBezTo>
                  <a:pt x="5546" y="2023"/>
                  <a:pt x="5591" y="2057"/>
                  <a:pt x="5648" y="2094"/>
                </a:cubicBezTo>
                <a:cubicBezTo>
                  <a:pt x="5667" y="2177"/>
                  <a:pt x="5739" y="2280"/>
                  <a:pt x="5825" y="2377"/>
                </a:cubicBezTo>
                <a:cubicBezTo>
                  <a:pt x="5844" y="2446"/>
                  <a:pt x="5863" y="2516"/>
                  <a:pt x="5885" y="2585"/>
                </a:cubicBezTo>
                <a:cubicBezTo>
                  <a:pt x="5913" y="2628"/>
                  <a:pt x="5957" y="2688"/>
                  <a:pt x="5957" y="2783"/>
                </a:cubicBezTo>
                <a:cubicBezTo>
                  <a:pt x="5886" y="2866"/>
                  <a:pt x="5883" y="2857"/>
                  <a:pt x="5885" y="2988"/>
                </a:cubicBezTo>
                <a:cubicBezTo>
                  <a:pt x="5901" y="3044"/>
                  <a:pt x="5949" y="3120"/>
                  <a:pt x="5916" y="3205"/>
                </a:cubicBezTo>
                <a:cubicBezTo>
                  <a:pt x="5916" y="3224"/>
                  <a:pt x="5916" y="3247"/>
                  <a:pt x="5916" y="3270"/>
                </a:cubicBezTo>
                <a:cubicBezTo>
                  <a:pt x="5909" y="3270"/>
                  <a:pt x="5903" y="3270"/>
                  <a:pt x="5900" y="3270"/>
                </a:cubicBezTo>
                <a:cubicBezTo>
                  <a:pt x="5900" y="3243"/>
                  <a:pt x="5852" y="3223"/>
                  <a:pt x="5839" y="3206"/>
                </a:cubicBezTo>
                <a:cubicBezTo>
                  <a:pt x="5760" y="3204"/>
                  <a:pt x="5750" y="3233"/>
                  <a:pt x="5714" y="3258"/>
                </a:cubicBezTo>
                <a:cubicBezTo>
                  <a:pt x="5714" y="3307"/>
                  <a:pt x="5733" y="3364"/>
                  <a:pt x="5745" y="3449"/>
                </a:cubicBezTo>
                <a:cubicBezTo>
                  <a:pt x="5742" y="3475"/>
                  <a:pt x="5739" y="3501"/>
                  <a:pt x="5735" y="3527"/>
                </a:cubicBezTo>
                <a:cubicBezTo>
                  <a:pt x="5722" y="3530"/>
                  <a:pt x="5710" y="3537"/>
                  <a:pt x="5697" y="3543"/>
                </a:cubicBezTo>
                <a:cubicBezTo>
                  <a:pt x="5671" y="3542"/>
                  <a:pt x="5646" y="3542"/>
                  <a:pt x="5623" y="3541"/>
                </a:cubicBezTo>
                <a:cubicBezTo>
                  <a:pt x="5588" y="3494"/>
                  <a:pt x="5557" y="3451"/>
                  <a:pt x="5525" y="3408"/>
                </a:cubicBezTo>
                <a:cubicBezTo>
                  <a:pt x="5401" y="3342"/>
                  <a:pt x="5327" y="3439"/>
                  <a:pt x="5352" y="3567"/>
                </a:cubicBezTo>
                <a:cubicBezTo>
                  <a:pt x="5342" y="3583"/>
                  <a:pt x="5332" y="3599"/>
                  <a:pt x="5326" y="3619"/>
                </a:cubicBezTo>
                <a:cubicBezTo>
                  <a:pt x="5271" y="3617"/>
                  <a:pt x="5205" y="3580"/>
                  <a:pt x="5192" y="3566"/>
                </a:cubicBezTo>
                <a:cubicBezTo>
                  <a:pt x="5186" y="3540"/>
                  <a:pt x="5179" y="3517"/>
                  <a:pt x="5176" y="3494"/>
                </a:cubicBezTo>
                <a:cubicBezTo>
                  <a:pt x="5100" y="3449"/>
                  <a:pt x="5033" y="3431"/>
                  <a:pt x="4985" y="3410"/>
                </a:cubicBezTo>
                <a:cubicBezTo>
                  <a:pt x="4972" y="3394"/>
                  <a:pt x="4960" y="3377"/>
                  <a:pt x="4950" y="3364"/>
                </a:cubicBezTo>
                <a:cubicBezTo>
                  <a:pt x="4845" y="3361"/>
                  <a:pt x="4854" y="3381"/>
                  <a:pt x="4780" y="3438"/>
                </a:cubicBezTo>
                <a:cubicBezTo>
                  <a:pt x="4736" y="3460"/>
                  <a:pt x="4691" y="3485"/>
                  <a:pt x="4649" y="3510"/>
                </a:cubicBezTo>
                <a:cubicBezTo>
                  <a:pt x="4547" y="3527"/>
                  <a:pt x="4563" y="3540"/>
                  <a:pt x="4505" y="3621"/>
                </a:cubicBezTo>
                <a:cubicBezTo>
                  <a:pt x="4370" y="3634"/>
                  <a:pt x="4383" y="3634"/>
                  <a:pt x="4309" y="3734"/>
                </a:cubicBezTo>
                <a:cubicBezTo>
                  <a:pt x="4296" y="3743"/>
                  <a:pt x="4287" y="3753"/>
                  <a:pt x="4277" y="3762"/>
                </a:cubicBezTo>
                <a:cubicBezTo>
                  <a:pt x="4194" y="3773"/>
                  <a:pt x="4155" y="3789"/>
                  <a:pt x="4098" y="3807"/>
                </a:cubicBezTo>
                <a:close/>
              </a:path>
            </a:pathLst>
          </a:custGeom>
          <a:solidFill>
            <a:schemeClr val="tx1"/>
          </a:solidFill>
          <a:ln cap="flat" cmpd="sng" w="8">
            <a:solidFill>
              <a:srgbClr val="FFFFFF"/>
            </a:solidFill>
            <a:round/>
          </a:ln>
        </p:spPr>
        <p:txBody>
          <a:bodyPr/>
          <a:lstStyle/>
          <a:p>
            <a:endParaRPr altLang="en-US" lang="zh-CN"/>
          </a:p>
        </p:txBody>
      </p:sp>
      <p:sp>
        <p:nvSpPr>
          <p:cNvPr id="23567" name="Freeform 16"/>
          <p:cNvSpPr/>
          <p:nvPr/>
        </p:nvSpPr>
        <p:spPr bwMode="auto">
          <a:xfrm>
            <a:off x="7075488" y="4562475"/>
            <a:ext cx="485775" cy="496888"/>
          </a:xfrm>
          <a:custGeom>
            <a:gdLst>
              <a:gd fmla="*/ 478 w 1119" name="T0"/>
              <a:gd fmla="*/ 1150 h 1150" name="T1"/>
              <a:gd fmla="*/ 325 w 1119" name="T2"/>
              <a:gd fmla="*/ 1080 h 1150" name="T3"/>
              <a:gd fmla="*/ 259 w 1119" name="T4"/>
              <a:gd fmla="*/ 876 h 1150" name="T5"/>
              <a:gd fmla="*/ 202 w 1119" name="T6"/>
              <a:gd fmla="*/ 822 h 1150" name="T7"/>
              <a:gd fmla="*/ 145 w 1119" name="T8"/>
              <a:gd fmla="*/ 814 h 1150" name="T9"/>
              <a:gd fmla="*/ 0 w 1119" name="T10"/>
              <a:gd fmla="*/ 519 h 1150" name="T11"/>
              <a:gd fmla="*/ 80 w 1119" name="T12"/>
              <a:gd fmla="*/ 396 h 1150" name="T13"/>
              <a:gd fmla="*/ 180 w 1119" name="T14"/>
              <a:gd fmla="*/ 294 h 1150" name="T15"/>
              <a:gd fmla="*/ 219 w 1119" name="T16"/>
              <a:gd fmla="*/ 233 h 1150" name="T17"/>
              <a:gd fmla="*/ 226 w 1119" name="T18"/>
              <a:gd fmla="*/ 73 h 1150" name="T19"/>
              <a:gd fmla="*/ 347 w 1119" name="T20"/>
              <a:gd fmla="*/ 56 h 1150" name="T21"/>
              <a:gd fmla="*/ 430 w 1119" name="T22"/>
              <a:gd fmla="*/ 58 h 1150" name="T23"/>
              <a:gd fmla="*/ 622 w 1119" name="T24"/>
              <a:gd fmla="*/ 53 h 1150" name="T25"/>
              <a:gd fmla="*/ 778 w 1119" name="T26"/>
              <a:gd fmla="*/ 103 h 1150" name="T27"/>
              <a:gd fmla="*/ 916 w 1119" name="T28"/>
              <a:gd fmla="*/ 64 h 1150" name="T29"/>
              <a:gd fmla="*/ 993 w 1119" name="T30"/>
              <a:gd fmla="*/ 98 h 1150" name="T31"/>
              <a:gd fmla="*/ 1114 w 1119" name="T32"/>
              <a:gd fmla="*/ 115 h 1150" name="T33"/>
              <a:gd fmla="*/ 975 w 1119" name="T34"/>
              <a:gd fmla="*/ 301 h 1150" name="T35"/>
              <a:gd fmla="*/ 1068 w 1119" name="T36"/>
              <a:gd fmla="*/ 303 h 1150" name="T37"/>
              <a:gd fmla="*/ 1107 w 1119" name="T38"/>
              <a:gd fmla="*/ 265 h 1150" name="T39"/>
              <a:gd fmla="*/ 1097 w 1119" name="T40"/>
              <a:gd fmla="*/ 343 h 1150" name="T41"/>
              <a:gd fmla="*/ 981 w 1119" name="T42"/>
              <a:gd fmla="*/ 390 h 1150" name="T43"/>
              <a:gd fmla="*/ 987 w 1119" name="T44"/>
              <a:gd fmla="*/ 449 h 1150" name="T45"/>
              <a:gd fmla="*/ 1048 w 1119" name="T46"/>
              <a:gd fmla="*/ 483 h 1150" name="T47"/>
              <a:gd fmla="*/ 1034 w 1119" name="T48"/>
              <a:gd fmla="*/ 650 h 1150" name="T49"/>
              <a:gd fmla="*/ 1027 w 1119" name="T50"/>
              <a:gd fmla="*/ 780 h 1150" name="T51"/>
              <a:gd fmla="*/ 1001 w 1119" name="T52"/>
              <a:gd fmla="*/ 786 h 1150" name="T53"/>
              <a:gd fmla="*/ 998 w 1119" name="T54"/>
              <a:gd fmla="*/ 747 h 1150" name="T55"/>
              <a:gd fmla="*/ 822 w 1119" name="T56"/>
              <a:gd fmla="*/ 873 h 1150" name="T57"/>
              <a:gd fmla="*/ 799 w 1119" name="T58"/>
              <a:gd fmla="*/ 929 h 1150" name="T59"/>
              <a:gd fmla="*/ 792 w 1119" name="T60"/>
              <a:gd fmla="*/ 1109 h 1150" name="T61"/>
              <a:gd fmla="*/ 760 w 1119" name="T62"/>
              <a:gd fmla="*/ 1101 h 1150" name="T63"/>
              <a:gd fmla="*/ 478 w 1119" name="T64"/>
              <a:gd fmla="*/ 1150 h 1150"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1150" w="1119">
                <a:moveTo>
                  <a:pt x="478" y="1150"/>
                </a:moveTo>
                <a:cubicBezTo>
                  <a:pt x="386" y="1131"/>
                  <a:pt x="360" y="1117"/>
                  <a:pt x="325" y="1080"/>
                </a:cubicBezTo>
                <a:cubicBezTo>
                  <a:pt x="303" y="1011"/>
                  <a:pt x="281" y="942"/>
                  <a:pt x="259" y="876"/>
                </a:cubicBezTo>
                <a:cubicBezTo>
                  <a:pt x="240" y="856"/>
                  <a:pt x="221" y="839"/>
                  <a:pt x="202" y="822"/>
                </a:cubicBezTo>
                <a:cubicBezTo>
                  <a:pt x="183" y="818"/>
                  <a:pt x="164" y="814"/>
                  <a:pt x="145" y="814"/>
                </a:cubicBezTo>
                <a:cubicBezTo>
                  <a:pt x="177" y="694"/>
                  <a:pt x="47" y="569"/>
                  <a:pt x="0" y="519"/>
                </a:cubicBezTo>
                <a:cubicBezTo>
                  <a:pt x="0" y="466"/>
                  <a:pt x="61" y="429"/>
                  <a:pt x="80" y="396"/>
                </a:cubicBezTo>
                <a:cubicBezTo>
                  <a:pt x="81" y="334"/>
                  <a:pt x="138" y="326"/>
                  <a:pt x="180" y="294"/>
                </a:cubicBezTo>
                <a:cubicBezTo>
                  <a:pt x="193" y="271"/>
                  <a:pt x="206" y="252"/>
                  <a:pt x="219" y="233"/>
                </a:cubicBezTo>
                <a:cubicBezTo>
                  <a:pt x="219" y="184"/>
                  <a:pt x="213" y="85"/>
                  <a:pt x="226" y="73"/>
                </a:cubicBezTo>
                <a:cubicBezTo>
                  <a:pt x="258" y="70"/>
                  <a:pt x="287" y="15"/>
                  <a:pt x="347" y="56"/>
                </a:cubicBezTo>
                <a:cubicBezTo>
                  <a:pt x="373" y="57"/>
                  <a:pt x="402" y="57"/>
                  <a:pt x="430" y="58"/>
                </a:cubicBezTo>
                <a:cubicBezTo>
                  <a:pt x="469" y="7"/>
                  <a:pt x="552" y="35"/>
                  <a:pt x="622" y="53"/>
                </a:cubicBezTo>
                <a:cubicBezTo>
                  <a:pt x="644" y="86"/>
                  <a:pt x="711" y="134"/>
                  <a:pt x="778" y="103"/>
                </a:cubicBezTo>
                <a:cubicBezTo>
                  <a:pt x="814" y="78"/>
                  <a:pt x="856" y="0"/>
                  <a:pt x="916" y="64"/>
                </a:cubicBezTo>
                <a:cubicBezTo>
                  <a:pt x="942" y="74"/>
                  <a:pt x="967" y="85"/>
                  <a:pt x="993" y="98"/>
                </a:cubicBezTo>
                <a:cubicBezTo>
                  <a:pt x="1031" y="103"/>
                  <a:pt x="1072" y="107"/>
                  <a:pt x="1114" y="115"/>
                </a:cubicBezTo>
                <a:cubicBezTo>
                  <a:pt x="1101" y="144"/>
                  <a:pt x="912" y="234"/>
                  <a:pt x="975" y="301"/>
                </a:cubicBezTo>
                <a:cubicBezTo>
                  <a:pt x="1004" y="302"/>
                  <a:pt x="1036" y="303"/>
                  <a:pt x="1068" y="303"/>
                </a:cubicBezTo>
                <a:cubicBezTo>
                  <a:pt x="1081" y="291"/>
                  <a:pt x="1094" y="278"/>
                  <a:pt x="1107" y="265"/>
                </a:cubicBezTo>
                <a:cubicBezTo>
                  <a:pt x="1110" y="278"/>
                  <a:pt x="1119" y="321"/>
                  <a:pt x="1097" y="343"/>
                </a:cubicBezTo>
                <a:cubicBezTo>
                  <a:pt x="1036" y="355"/>
                  <a:pt x="1013" y="368"/>
                  <a:pt x="981" y="390"/>
                </a:cubicBezTo>
                <a:cubicBezTo>
                  <a:pt x="981" y="409"/>
                  <a:pt x="984" y="429"/>
                  <a:pt x="987" y="449"/>
                </a:cubicBezTo>
                <a:cubicBezTo>
                  <a:pt x="1006" y="459"/>
                  <a:pt x="1025" y="469"/>
                  <a:pt x="1048" y="483"/>
                </a:cubicBezTo>
                <a:cubicBezTo>
                  <a:pt x="1035" y="535"/>
                  <a:pt x="1034" y="571"/>
                  <a:pt x="1034" y="650"/>
                </a:cubicBezTo>
                <a:cubicBezTo>
                  <a:pt x="1040" y="673"/>
                  <a:pt x="1059" y="749"/>
                  <a:pt x="1027" y="780"/>
                </a:cubicBezTo>
                <a:cubicBezTo>
                  <a:pt x="1017" y="780"/>
                  <a:pt x="1008" y="783"/>
                  <a:pt x="1001" y="786"/>
                </a:cubicBezTo>
                <a:cubicBezTo>
                  <a:pt x="998" y="773"/>
                  <a:pt x="998" y="760"/>
                  <a:pt x="998" y="747"/>
                </a:cubicBezTo>
                <a:cubicBezTo>
                  <a:pt x="941" y="706"/>
                  <a:pt x="851" y="845"/>
                  <a:pt x="822" y="873"/>
                </a:cubicBezTo>
                <a:cubicBezTo>
                  <a:pt x="812" y="890"/>
                  <a:pt x="806" y="909"/>
                  <a:pt x="799" y="929"/>
                </a:cubicBezTo>
                <a:cubicBezTo>
                  <a:pt x="796" y="987"/>
                  <a:pt x="792" y="1046"/>
                  <a:pt x="792" y="1109"/>
                </a:cubicBezTo>
                <a:cubicBezTo>
                  <a:pt x="779" y="1105"/>
                  <a:pt x="769" y="1101"/>
                  <a:pt x="760" y="1101"/>
                </a:cubicBezTo>
                <a:cubicBezTo>
                  <a:pt x="629" y="1098"/>
                  <a:pt x="581" y="1110"/>
                  <a:pt x="478" y="1150"/>
                </a:cubicBezTo>
                <a:close/>
              </a:path>
            </a:pathLst>
          </a:custGeom>
          <a:solidFill>
            <a:schemeClr val="tx1"/>
          </a:solidFill>
          <a:ln cap="flat" cmpd="sng" w="8">
            <a:solidFill>
              <a:srgbClr val="FFFFFF"/>
            </a:solidFill>
            <a:round/>
          </a:ln>
        </p:spPr>
        <p:txBody>
          <a:bodyPr/>
          <a:lstStyle/>
          <a:p>
            <a:endParaRPr altLang="en-US" lang="zh-CN"/>
          </a:p>
        </p:txBody>
      </p:sp>
      <p:sp>
        <p:nvSpPr>
          <p:cNvPr id="23568" name="Freeform 17"/>
          <p:cNvSpPr/>
          <p:nvPr/>
        </p:nvSpPr>
        <p:spPr bwMode="auto">
          <a:xfrm>
            <a:off x="5426075" y="4346575"/>
            <a:ext cx="611188" cy="660400"/>
          </a:xfrm>
          <a:custGeom>
            <a:gdLst>
              <a:gd fmla="*/ 1136 w 1411" name="T0"/>
              <a:gd fmla="*/ 1526 h 1526" name="T1"/>
              <a:gd fmla="*/ 913 w 1411" name="T2"/>
              <a:gd fmla="*/ 1307 h 1526" name="T3"/>
              <a:gd fmla="*/ 656 w 1411" name="T4"/>
              <a:gd fmla="*/ 1094 h 1526" name="T5"/>
              <a:gd fmla="*/ 601 w 1411" name="T6"/>
              <a:gd fmla="*/ 1188 h 1526" name="T7"/>
              <a:gd fmla="*/ 463 w 1411" name="T8"/>
              <a:gd fmla="*/ 1332 h 1526" name="T9"/>
              <a:gd fmla="*/ 462 w 1411" name="T10"/>
              <a:gd fmla="*/ 1345 h 1526" name="T11"/>
              <a:gd fmla="*/ 427 w 1411" name="T12"/>
              <a:gd fmla="*/ 1360 h 1526" name="T13"/>
              <a:gd fmla="*/ 360 w 1411" name="T14"/>
              <a:gd fmla="*/ 1385 h 1526" name="T15"/>
              <a:gd fmla="*/ 121 w 1411" name="T16"/>
              <a:gd fmla="*/ 1300 h 1526" name="T17"/>
              <a:gd fmla="*/ 128 w 1411" name="T18"/>
              <a:gd fmla="*/ 1127 h 1526" name="T19"/>
              <a:gd fmla="*/ 11 w 1411" name="T20"/>
              <a:gd fmla="*/ 973 h 1526" name="T21"/>
              <a:gd fmla="*/ 35 w 1411" name="T22"/>
              <a:gd fmla="*/ 712 h 1526" name="T23"/>
              <a:gd fmla="*/ 7 w 1411" name="T24"/>
              <a:gd fmla="*/ 525 h 1526" name="T25"/>
              <a:gd fmla="*/ 17 w 1411" name="T26"/>
              <a:gd fmla="*/ 518 h 1526" name="T27"/>
              <a:gd fmla="*/ 122 w 1411" name="T28"/>
              <a:gd fmla="*/ 590 h 1526" name="T29"/>
              <a:gd fmla="*/ 198 w 1411" name="T30"/>
              <a:gd fmla="*/ 667 h 1526" name="T31"/>
              <a:gd fmla="*/ 542 w 1411" name="T32"/>
              <a:gd fmla="*/ 378 h 1526" name="T33"/>
              <a:gd fmla="*/ 648 w 1411" name="T34"/>
              <a:gd fmla="*/ 207 h 1526" name="T35"/>
              <a:gd fmla="*/ 649 w 1411" name="T36"/>
              <a:gd fmla="*/ 66 h 1526" name="T37"/>
              <a:gd fmla="*/ 713 w 1411" name="T38"/>
              <a:gd fmla="*/ 28 h 1526" name="T39"/>
              <a:gd fmla="*/ 975 w 1411" name="T40"/>
              <a:gd fmla="*/ 81 h 1526" name="T41"/>
              <a:gd fmla="*/ 1080 w 1411" name="T42"/>
              <a:gd fmla="*/ 182 h 1526" name="T43"/>
              <a:gd fmla="*/ 1207 w 1411" name="T44"/>
              <a:gd fmla="*/ 218 h 1526" name="T45"/>
              <a:gd fmla="*/ 1410 w 1411" name="T46"/>
              <a:gd fmla="*/ 452 h 1526" name="T47"/>
              <a:gd fmla="*/ 1227 w 1411" name="T48"/>
              <a:gd fmla="*/ 595 h 1526" name="T49"/>
              <a:gd fmla="*/ 860 w 1411" name="T50"/>
              <a:gd fmla="*/ 638 h 1526" name="T51"/>
              <a:gd fmla="*/ 869 w 1411" name="T52"/>
              <a:gd fmla="*/ 704 h 1526" name="T53"/>
              <a:gd fmla="*/ 928 w 1411" name="T54"/>
              <a:gd fmla="*/ 947 h 1526" name="T55"/>
              <a:gd fmla="*/ 1017 w 1411" name="T56"/>
              <a:gd fmla="*/ 1038 h 1526" name="T57"/>
              <a:gd fmla="*/ 1103 w 1411" name="T58"/>
              <a:gd fmla="*/ 1161 h 1526" name="T59"/>
              <a:gd fmla="*/ 1134 w 1411" name="T60"/>
              <a:gd fmla="*/ 1277 h 1526" name="T61"/>
              <a:gd fmla="*/ 1136 w 1411" name="T62"/>
              <a:gd fmla="*/ 1526 h 1526"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1526" w="1411">
                <a:moveTo>
                  <a:pt x="1136" y="1526"/>
                </a:moveTo>
                <a:cubicBezTo>
                  <a:pt x="1018" y="1470"/>
                  <a:pt x="967" y="1377"/>
                  <a:pt x="913" y="1307"/>
                </a:cubicBezTo>
                <a:cubicBezTo>
                  <a:pt x="895" y="1150"/>
                  <a:pt x="790" y="1016"/>
                  <a:pt x="656" y="1094"/>
                </a:cubicBezTo>
                <a:cubicBezTo>
                  <a:pt x="617" y="1133"/>
                  <a:pt x="611" y="1123"/>
                  <a:pt x="601" y="1188"/>
                </a:cubicBezTo>
                <a:cubicBezTo>
                  <a:pt x="568" y="1243"/>
                  <a:pt x="514" y="1287"/>
                  <a:pt x="463" y="1332"/>
                </a:cubicBezTo>
                <a:cubicBezTo>
                  <a:pt x="462" y="1335"/>
                  <a:pt x="462" y="1338"/>
                  <a:pt x="462" y="1345"/>
                </a:cubicBezTo>
                <a:cubicBezTo>
                  <a:pt x="440" y="1344"/>
                  <a:pt x="434" y="1354"/>
                  <a:pt x="427" y="1360"/>
                </a:cubicBezTo>
                <a:cubicBezTo>
                  <a:pt x="405" y="1366"/>
                  <a:pt x="382" y="1376"/>
                  <a:pt x="360" y="1385"/>
                </a:cubicBezTo>
                <a:cubicBezTo>
                  <a:pt x="258" y="1382"/>
                  <a:pt x="168" y="1351"/>
                  <a:pt x="121" y="1300"/>
                </a:cubicBezTo>
                <a:cubicBezTo>
                  <a:pt x="156" y="1229"/>
                  <a:pt x="147" y="1180"/>
                  <a:pt x="128" y="1127"/>
                </a:cubicBezTo>
                <a:cubicBezTo>
                  <a:pt x="77" y="1073"/>
                  <a:pt x="20" y="1019"/>
                  <a:pt x="11" y="973"/>
                </a:cubicBezTo>
                <a:cubicBezTo>
                  <a:pt x="18" y="885"/>
                  <a:pt x="25" y="797"/>
                  <a:pt x="35" y="712"/>
                </a:cubicBezTo>
                <a:cubicBezTo>
                  <a:pt x="13" y="626"/>
                  <a:pt x="0" y="580"/>
                  <a:pt x="7" y="525"/>
                </a:cubicBezTo>
                <a:cubicBezTo>
                  <a:pt x="10" y="521"/>
                  <a:pt x="14" y="518"/>
                  <a:pt x="17" y="518"/>
                </a:cubicBezTo>
                <a:cubicBezTo>
                  <a:pt x="52" y="542"/>
                  <a:pt x="87" y="566"/>
                  <a:pt x="122" y="590"/>
                </a:cubicBezTo>
                <a:cubicBezTo>
                  <a:pt x="147" y="613"/>
                  <a:pt x="173" y="640"/>
                  <a:pt x="198" y="667"/>
                </a:cubicBezTo>
                <a:cubicBezTo>
                  <a:pt x="364" y="740"/>
                  <a:pt x="493" y="511"/>
                  <a:pt x="542" y="378"/>
                </a:cubicBezTo>
                <a:cubicBezTo>
                  <a:pt x="577" y="320"/>
                  <a:pt x="613" y="262"/>
                  <a:pt x="648" y="207"/>
                </a:cubicBezTo>
                <a:cubicBezTo>
                  <a:pt x="648" y="158"/>
                  <a:pt x="649" y="112"/>
                  <a:pt x="649" y="66"/>
                </a:cubicBezTo>
                <a:cubicBezTo>
                  <a:pt x="668" y="53"/>
                  <a:pt x="691" y="41"/>
                  <a:pt x="713" y="28"/>
                </a:cubicBezTo>
                <a:cubicBezTo>
                  <a:pt x="803" y="24"/>
                  <a:pt x="873" y="0"/>
                  <a:pt x="975" y="81"/>
                </a:cubicBezTo>
                <a:cubicBezTo>
                  <a:pt x="1010" y="114"/>
                  <a:pt x="1045" y="148"/>
                  <a:pt x="1080" y="182"/>
                </a:cubicBezTo>
                <a:cubicBezTo>
                  <a:pt x="1121" y="192"/>
                  <a:pt x="1163" y="203"/>
                  <a:pt x="1207" y="218"/>
                </a:cubicBezTo>
                <a:cubicBezTo>
                  <a:pt x="1261" y="248"/>
                  <a:pt x="1411" y="347"/>
                  <a:pt x="1410" y="452"/>
                </a:cubicBezTo>
                <a:cubicBezTo>
                  <a:pt x="1340" y="493"/>
                  <a:pt x="1285" y="557"/>
                  <a:pt x="1227" y="595"/>
                </a:cubicBezTo>
                <a:cubicBezTo>
                  <a:pt x="1096" y="644"/>
                  <a:pt x="956" y="568"/>
                  <a:pt x="860" y="638"/>
                </a:cubicBezTo>
                <a:cubicBezTo>
                  <a:pt x="863" y="658"/>
                  <a:pt x="866" y="681"/>
                  <a:pt x="869" y="704"/>
                </a:cubicBezTo>
                <a:cubicBezTo>
                  <a:pt x="916" y="777"/>
                  <a:pt x="794" y="852"/>
                  <a:pt x="928" y="947"/>
                </a:cubicBezTo>
                <a:cubicBezTo>
                  <a:pt x="957" y="978"/>
                  <a:pt x="985" y="1008"/>
                  <a:pt x="1017" y="1038"/>
                </a:cubicBezTo>
                <a:cubicBezTo>
                  <a:pt x="1045" y="1078"/>
                  <a:pt x="1074" y="1118"/>
                  <a:pt x="1103" y="1161"/>
                </a:cubicBezTo>
                <a:cubicBezTo>
                  <a:pt x="1112" y="1198"/>
                  <a:pt x="1121" y="1237"/>
                  <a:pt x="1134" y="1277"/>
                </a:cubicBezTo>
                <a:cubicBezTo>
                  <a:pt x="1133" y="1359"/>
                  <a:pt x="1133" y="1440"/>
                  <a:pt x="1136" y="1526"/>
                </a:cubicBezTo>
                <a:close/>
              </a:path>
            </a:pathLst>
          </a:custGeom>
          <a:solidFill>
            <a:schemeClr val="tx1"/>
          </a:solidFill>
          <a:ln cap="flat" cmpd="sng" w="8">
            <a:solidFill>
              <a:srgbClr val="FFFFFF"/>
            </a:solidFill>
            <a:round/>
          </a:ln>
        </p:spPr>
        <p:txBody>
          <a:bodyPr/>
          <a:lstStyle/>
          <a:p>
            <a:endParaRPr altLang="en-US" lang="zh-CN"/>
          </a:p>
        </p:txBody>
      </p:sp>
      <p:sp>
        <p:nvSpPr>
          <p:cNvPr id="23569" name="Freeform 18"/>
          <p:cNvSpPr/>
          <p:nvPr/>
        </p:nvSpPr>
        <p:spPr bwMode="auto">
          <a:xfrm>
            <a:off x="5811838" y="4214813"/>
            <a:ext cx="993775" cy="628650"/>
          </a:xfrm>
          <a:custGeom>
            <a:gdLst>
              <a:gd fmla="*/ 244 w 2294" name="T0"/>
              <a:gd fmla="*/ 1452 h 1452" name="T1"/>
              <a:gd fmla="*/ 15 w 2294" name="T2"/>
              <a:gd fmla="*/ 1178 h 1452" name="T3"/>
              <a:gd fmla="*/ 22 w 2294" name="T4"/>
              <a:gd fmla="*/ 1083 h 1452" name="T5"/>
              <a:gd fmla="*/ 26 w 2294" name="T6"/>
              <a:gd fmla="*/ 1018 h 1452" name="T7"/>
              <a:gd fmla="*/ 0 w 2294" name="T8"/>
              <a:gd fmla="*/ 961 h 1452" name="T9"/>
              <a:gd fmla="*/ 294 w 2294" name="T10"/>
              <a:gd fmla="*/ 949 h 1452" name="T11"/>
              <a:gd fmla="*/ 464 w 2294" name="T12"/>
              <a:gd fmla="*/ 829 h 1452" name="T13"/>
              <a:gd fmla="*/ 548 w 2294" name="T14"/>
              <a:gd fmla="*/ 772 h 1452" name="T15"/>
              <a:gd fmla="*/ 551 w 2294" name="T16"/>
              <a:gd fmla="*/ 710 h 1452" name="T17"/>
              <a:gd fmla="*/ 329 w 2294" name="T18"/>
              <a:gd fmla="*/ 488 h 1452" name="T19"/>
              <a:gd fmla="*/ 313 w 2294" name="T20"/>
              <a:gd fmla="*/ 448 h 1452" name="T21"/>
              <a:gd fmla="*/ 308 w 2294" name="T22"/>
              <a:gd fmla="*/ 301 h 1452" name="T23"/>
              <a:gd fmla="*/ 423 w 2294" name="T24"/>
              <a:gd fmla="*/ 212 h 1452" name="T25"/>
              <a:gd fmla="*/ 415 w 2294" name="T26"/>
              <a:gd fmla="*/ 71 h 1452" name="T27"/>
              <a:gd fmla="*/ 335 w 2294" name="T28"/>
              <a:gd fmla="*/ 0 h 1452" name="T29"/>
              <a:gd fmla="*/ 607 w 2294" name="T30"/>
              <a:gd fmla="*/ 7 h 1452" name="T31"/>
              <a:gd fmla="*/ 718 w 2294" name="T32"/>
              <a:gd fmla="*/ 30 h 1452" name="T33"/>
              <a:gd fmla="*/ 963 w 2294" name="T34"/>
              <a:gd fmla="*/ 213 h 1452" name="T35"/>
              <a:gd fmla="*/ 1037 w 2294" name="T36"/>
              <a:gd fmla="*/ 247 h 1452" name="T37"/>
              <a:gd fmla="*/ 1394 w 2294" name="T38"/>
              <a:gd fmla="*/ 263 h 1452" name="T39"/>
              <a:gd fmla="*/ 1512 w 2294" name="T40"/>
              <a:gd fmla="*/ 344 h 1452" name="T41"/>
              <a:gd fmla="*/ 1601 w 2294" name="T42"/>
              <a:gd fmla="*/ 458 h 1452" name="T43"/>
              <a:gd fmla="*/ 1767 w 2294" name="T44"/>
              <a:gd fmla="*/ 479 h 1452" name="T45"/>
              <a:gd fmla="*/ 1888 w 2294" name="T46"/>
              <a:gd fmla="*/ 537 h 1452" name="T47"/>
              <a:gd fmla="*/ 2038 w 2294" name="T48"/>
              <a:gd fmla="*/ 574 h 1452" name="T49"/>
              <a:gd fmla="*/ 2085 w 2294" name="T50"/>
              <a:gd fmla="*/ 647 h 1452" name="T51"/>
              <a:gd fmla="*/ 2194 w 2294" name="T52"/>
              <a:gd fmla="*/ 715 h 1452" name="T53"/>
              <a:gd fmla="*/ 2142 w 2294" name="T54"/>
              <a:gd fmla="*/ 825 h 1452" name="T55"/>
              <a:gd fmla="*/ 2227 w 2294" name="T56"/>
              <a:gd fmla="*/ 952 h 1452" name="T57"/>
              <a:gd fmla="*/ 2294 w 2294" name="T58"/>
              <a:gd fmla="*/ 1081 h 1452" name="T59"/>
              <a:gd fmla="*/ 2294 w 2294" name="T60"/>
              <a:gd fmla="*/ 1094 h 1452" name="T61"/>
              <a:gd fmla="*/ 1951 w 2294" name="T62"/>
              <a:gd fmla="*/ 1266 h 1452" name="T63"/>
              <a:gd fmla="*/ 1874 w 2294" name="T64"/>
              <a:gd fmla="*/ 1329 h 1452" name="T65"/>
              <a:gd fmla="*/ 1691 w 2294" name="T66"/>
              <a:gd fmla="*/ 1416 h 1452" name="T67"/>
              <a:gd fmla="*/ 1656 w 2294" name="T68"/>
              <a:gd fmla="*/ 1435 h 1452" name="T69"/>
              <a:gd fmla="*/ 1561 w 2294" name="T70"/>
              <a:gd fmla="*/ 1348 h 1452" name="T71"/>
              <a:gd fmla="*/ 1370 w 2294" name="T72"/>
              <a:gd fmla="*/ 1215 h 1452" name="T73"/>
              <a:gd fmla="*/ 1251 w 2294" name="T74"/>
              <a:gd fmla="*/ 1284 h 1452" name="T75"/>
              <a:gd fmla="*/ 875 w 2294" name="T76"/>
              <a:gd fmla="*/ 1111 h 1452" name="T77"/>
              <a:gd fmla="*/ 696 w 2294" name="T78"/>
              <a:gd fmla="*/ 1064 h 1452" name="T79"/>
              <a:gd fmla="*/ 619 w 2294" name="T80"/>
              <a:gd fmla="*/ 1196 h 1452" name="T81"/>
              <a:gd fmla="*/ 599 w 2294" name="T82"/>
              <a:gd fmla="*/ 1232 h 1452" name="T83"/>
              <a:gd fmla="*/ 555 w 2294" name="T84"/>
              <a:gd fmla="*/ 1224 h 1452" name="T85"/>
              <a:gd fmla="*/ 295 w 2294" name="T86"/>
              <a:gd fmla="*/ 1417 h 1452" name="T87"/>
              <a:gd fmla="*/ 244 w 2294" name="T88"/>
              <a:gd fmla="*/ 1452 h 1452"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1452" w="2294">
                <a:moveTo>
                  <a:pt x="244" y="1452"/>
                </a:moveTo>
                <a:cubicBezTo>
                  <a:pt x="190" y="1336"/>
                  <a:pt x="79" y="1248"/>
                  <a:pt x="15" y="1178"/>
                </a:cubicBezTo>
                <a:cubicBezTo>
                  <a:pt x="3" y="1125"/>
                  <a:pt x="9" y="1112"/>
                  <a:pt x="22" y="1083"/>
                </a:cubicBezTo>
                <a:cubicBezTo>
                  <a:pt x="22" y="1060"/>
                  <a:pt x="22" y="1037"/>
                  <a:pt x="26" y="1018"/>
                </a:cubicBezTo>
                <a:cubicBezTo>
                  <a:pt x="16" y="998"/>
                  <a:pt x="7" y="978"/>
                  <a:pt x="0" y="961"/>
                </a:cubicBezTo>
                <a:cubicBezTo>
                  <a:pt x="49" y="923"/>
                  <a:pt x="215" y="947"/>
                  <a:pt x="294" y="949"/>
                </a:cubicBezTo>
                <a:cubicBezTo>
                  <a:pt x="358" y="928"/>
                  <a:pt x="416" y="883"/>
                  <a:pt x="464" y="829"/>
                </a:cubicBezTo>
                <a:cubicBezTo>
                  <a:pt x="490" y="810"/>
                  <a:pt x="519" y="791"/>
                  <a:pt x="548" y="772"/>
                </a:cubicBezTo>
                <a:cubicBezTo>
                  <a:pt x="548" y="749"/>
                  <a:pt x="548" y="729"/>
                  <a:pt x="551" y="710"/>
                </a:cubicBezTo>
                <a:cubicBezTo>
                  <a:pt x="485" y="597"/>
                  <a:pt x="406" y="529"/>
                  <a:pt x="329" y="488"/>
                </a:cubicBezTo>
                <a:cubicBezTo>
                  <a:pt x="323" y="475"/>
                  <a:pt x="316" y="462"/>
                  <a:pt x="313" y="448"/>
                </a:cubicBezTo>
                <a:cubicBezTo>
                  <a:pt x="310" y="399"/>
                  <a:pt x="308" y="350"/>
                  <a:pt x="308" y="301"/>
                </a:cubicBezTo>
                <a:cubicBezTo>
                  <a:pt x="346" y="263"/>
                  <a:pt x="363" y="234"/>
                  <a:pt x="423" y="212"/>
                </a:cubicBezTo>
                <a:cubicBezTo>
                  <a:pt x="488" y="171"/>
                  <a:pt x="434" y="98"/>
                  <a:pt x="415" y="71"/>
                </a:cubicBezTo>
                <a:cubicBezTo>
                  <a:pt x="380" y="44"/>
                  <a:pt x="348" y="30"/>
                  <a:pt x="335" y="0"/>
                </a:cubicBezTo>
                <a:cubicBezTo>
                  <a:pt x="425" y="3"/>
                  <a:pt x="514" y="5"/>
                  <a:pt x="607" y="7"/>
                </a:cubicBezTo>
                <a:cubicBezTo>
                  <a:pt x="642" y="15"/>
                  <a:pt x="680" y="22"/>
                  <a:pt x="718" y="30"/>
                </a:cubicBezTo>
                <a:cubicBezTo>
                  <a:pt x="750" y="99"/>
                  <a:pt x="852" y="184"/>
                  <a:pt x="963" y="213"/>
                </a:cubicBezTo>
                <a:cubicBezTo>
                  <a:pt x="986" y="223"/>
                  <a:pt x="1011" y="234"/>
                  <a:pt x="1037" y="247"/>
                </a:cubicBezTo>
                <a:cubicBezTo>
                  <a:pt x="1155" y="250"/>
                  <a:pt x="1273" y="257"/>
                  <a:pt x="1394" y="263"/>
                </a:cubicBezTo>
                <a:cubicBezTo>
                  <a:pt x="1433" y="290"/>
                  <a:pt x="1471" y="317"/>
                  <a:pt x="1512" y="344"/>
                </a:cubicBezTo>
                <a:cubicBezTo>
                  <a:pt x="1518" y="371"/>
                  <a:pt x="1544" y="417"/>
                  <a:pt x="1601" y="458"/>
                </a:cubicBezTo>
                <a:cubicBezTo>
                  <a:pt x="1655" y="463"/>
                  <a:pt x="1709" y="471"/>
                  <a:pt x="1767" y="479"/>
                </a:cubicBezTo>
                <a:cubicBezTo>
                  <a:pt x="1805" y="496"/>
                  <a:pt x="1847" y="517"/>
                  <a:pt x="1888" y="537"/>
                </a:cubicBezTo>
                <a:cubicBezTo>
                  <a:pt x="1904" y="554"/>
                  <a:pt x="1978" y="526"/>
                  <a:pt x="2038" y="574"/>
                </a:cubicBezTo>
                <a:cubicBezTo>
                  <a:pt x="2038" y="594"/>
                  <a:pt x="2050" y="617"/>
                  <a:pt x="2085" y="647"/>
                </a:cubicBezTo>
                <a:cubicBezTo>
                  <a:pt x="2095" y="647"/>
                  <a:pt x="2194" y="660"/>
                  <a:pt x="2194" y="715"/>
                </a:cubicBezTo>
                <a:cubicBezTo>
                  <a:pt x="2155" y="763"/>
                  <a:pt x="2152" y="747"/>
                  <a:pt x="2142" y="825"/>
                </a:cubicBezTo>
                <a:cubicBezTo>
                  <a:pt x="2155" y="852"/>
                  <a:pt x="2202" y="883"/>
                  <a:pt x="2227" y="952"/>
                </a:cubicBezTo>
                <a:cubicBezTo>
                  <a:pt x="2227" y="988"/>
                  <a:pt x="2227" y="1047"/>
                  <a:pt x="2294" y="1081"/>
                </a:cubicBezTo>
                <a:cubicBezTo>
                  <a:pt x="2294" y="1085"/>
                  <a:pt x="2294" y="1088"/>
                  <a:pt x="2294" y="1094"/>
                </a:cubicBezTo>
                <a:cubicBezTo>
                  <a:pt x="2121" y="1110"/>
                  <a:pt x="2086" y="1178"/>
                  <a:pt x="1951" y="1266"/>
                </a:cubicBezTo>
                <a:cubicBezTo>
                  <a:pt x="1916" y="1275"/>
                  <a:pt x="1896" y="1300"/>
                  <a:pt x="1874" y="1329"/>
                </a:cubicBezTo>
                <a:cubicBezTo>
                  <a:pt x="1787" y="1370"/>
                  <a:pt x="1749" y="1339"/>
                  <a:pt x="1691" y="1416"/>
                </a:cubicBezTo>
                <a:cubicBezTo>
                  <a:pt x="1678" y="1423"/>
                  <a:pt x="1665" y="1429"/>
                  <a:pt x="1656" y="1435"/>
                </a:cubicBezTo>
                <a:cubicBezTo>
                  <a:pt x="1624" y="1405"/>
                  <a:pt x="1592" y="1375"/>
                  <a:pt x="1561" y="1348"/>
                </a:cubicBezTo>
                <a:cubicBezTo>
                  <a:pt x="1455" y="1322"/>
                  <a:pt x="1420" y="1252"/>
                  <a:pt x="1370" y="1215"/>
                </a:cubicBezTo>
                <a:cubicBezTo>
                  <a:pt x="1287" y="1213"/>
                  <a:pt x="1296" y="1220"/>
                  <a:pt x="1251" y="1284"/>
                </a:cubicBezTo>
                <a:cubicBezTo>
                  <a:pt x="1094" y="1274"/>
                  <a:pt x="970" y="1172"/>
                  <a:pt x="875" y="1111"/>
                </a:cubicBezTo>
                <a:cubicBezTo>
                  <a:pt x="795" y="1102"/>
                  <a:pt x="735" y="1081"/>
                  <a:pt x="696" y="1064"/>
                </a:cubicBezTo>
                <a:cubicBezTo>
                  <a:pt x="562" y="1061"/>
                  <a:pt x="521" y="1076"/>
                  <a:pt x="619" y="1196"/>
                </a:cubicBezTo>
                <a:cubicBezTo>
                  <a:pt x="612" y="1206"/>
                  <a:pt x="606" y="1219"/>
                  <a:pt x="599" y="1232"/>
                </a:cubicBezTo>
                <a:cubicBezTo>
                  <a:pt x="584" y="1228"/>
                  <a:pt x="568" y="1224"/>
                  <a:pt x="555" y="1224"/>
                </a:cubicBezTo>
                <a:cubicBezTo>
                  <a:pt x="395" y="1220"/>
                  <a:pt x="356" y="1281"/>
                  <a:pt x="295" y="1417"/>
                </a:cubicBezTo>
                <a:cubicBezTo>
                  <a:pt x="276" y="1427"/>
                  <a:pt x="260" y="1439"/>
                  <a:pt x="244" y="1452"/>
                </a:cubicBezTo>
                <a:close/>
              </a:path>
            </a:pathLst>
          </a:custGeom>
          <a:solidFill>
            <a:schemeClr val="tx1"/>
          </a:solidFill>
          <a:ln cap="flat" cmpd="sng" w="8">
            <a:solidFill>
              <a:srgbClr val="FFFFFF"/>
            </a:solidFill>
            <a:round/>
          </a:ln>
        </p:spPr>
        <p:txBody>
          <a:bodyPr/>
          <a:lstStyle/>
          <a:p>
            <a:endParaRPr altLang="en-US" lang="zh-CN"/>
          </a:p>
        </p:txBody>
      </p:sp>
      <p:sp>
        <p:nvSpPr>
          <p:cNvPr id="23570" name="Freeform 19"/>
          <p:cNvSpPr/>
          <p:nvPr/>
        </p:nvSpPr>
        <p:spPr bwMode="auto">
          <a:xfrm>
            <a:off x="6634163" y="3944938"/>
            <a:ext cx="611187" cy="779462"/>
          </a:xfrm>
          <a:custGeom>
            <a:gdLst>
              <a:gd fmla="*/ 648 w 1411" name="T0"/>
              <a:gd fmla="*/ 1792 h 1801" name="T1"/>
              <a:gd fmla="*/ 632 w 1411" name="T2"/>
              <a:gd fmla="*/ 1779 h 1801" name="T3"/>
              <a:gd fmla="*/ 636 w 1411" name="T4"/>
              <a:gd fmla="*/ 1641 h 1801" name="T5"/>
              <a:gd fmla="*/ 607 w 1411" name="T6"/>
              <a:gd fmla="*/ 1614 h 1801" name="T7"/>
              <a:gd fmla="*/ 460 w 1411" name="T8"/>
              <a:gd fmla="*/ 1693 h 1801" name="T9"/>
              <a:gd fmla="*/ 428 w 1411" name="T10"/>
              <a:gd fmla="*/ 1708 h 1801" name="T11"/>
              <a:gd fmla="*/ 383 w 1411" name="T12"/>
              <a:gd fmla="*/ 1655 h 1801" name="T13"/>
              <a:gd fmla="*/ 364 w 1411" name="T14"/>
              <a:gd fmla="*/ 1621 h 1801" name="T15"/>
              <a:gd fmla="*/ 301 w 1411" name="T16"/>
              <a:gd fmla="*/ 1459 h 1801" name="T17"/>
              <a:gd fmla="*/ 276 w 1411" name="T18"/>
              <a:gd fmla="*/ 1439 h 1801" name="T19"/>
              <a:gd fmla="*/ 331 w 1411" name="T20"/>
              <a:gd fmla="*/ 1355 h 1801" name="T21"/>
              <a:gd fmla="*/ 178 w 1411" name="T22"/>
              <a:gd fmla="*/ 1220 h 1801" name="T23"/>
              <a:gd fmla="*/ 172 w 1411" name="T24"/>
              <a:gd fmla="*/ 1178 h 1801" name="T25"/>
              <a:gd fmla="*/ 156 w 1411" name="T26"/>
              <a:gd fmla="*/ 1168 h 1801" name="T27"/>
              <a:gd fmla="*/ 256 w 1411" name="T28"/>
              <a:gd fmla="*/ 1072 h 1801" name="T29"/>
              <a:gd fmla="*/ 304 w 1411" name="T30"/>
              <a:gd fmla="*/ 1011 h 1801" name="T31"/>
              <a:gd fmla="*/ 235 w 1411" name="T32"/>
              <a:gd fmla="*/ 783 h 1801" name="T33"/>
              <a:gd fmla="*/ 165 w 1411" name="T34"/>
              <a:gd fmla="*/ 781 h 1801" name="T35"/>
              <a:gd fmla="*/ 139 w 1411" name="T36"/>
              <a:gd fmla="*/ 810 h 1801" name="T37"/>
              <a:gd fmla="*/ 117 w 1411" name="T38"/>
              <a:gd fmla="*/ 813 h 1801" name="T39"/>
              <a:gd fmla="*/ 57 w 1411" name="T40"/>
              <a:gd fmla="*/ 661 h 1801" name="T41"/>
              <a:gd fmla="*/ 0 w 1411" name="T42"/>
              <a:gd fmla="*/ 617 h 1801" name="T43"/>
              <a:gd fmla="*/ 128 w 1411" name="T44"/>
              <a:gd fmla="*/ 456 h 1801" name="T45"/>
              <a:gd fmla="*/ 133 w 1411" name="T46"/>
              <a:gd fmla="*/ 217 h 1801" name="T47"/>
              <a:gd fmla="*/ 143 w 1411" name="T48"/>
              <a:gd fmla="*/ 211 h 1801" name="T49"/>
              <a:gd fmla="*/ 174 w 1411" name="T50"/>
              <a:gd fmla="*/ 225 h 1801" name="T51"/>
              <a:gd fmla="*/ 273 w 1411" name="T52"/>
              <a:gd fmla="*/ 368 h 1801" name="T53"/>
              <a:gd fmla="*/ 333 w 1411" name="T54"/>
              <a:gd fmla="*/ 370 h 1801" name="T55"/>
              <a:gd fmla="*/ 401 w 1411" name="T56"/>
              <a:gd fmla="*/ 204 h 1801" name="T57"/>
              <a:gd fmla="*/ 405 w 1411" name="T58"/>
              <a:gd fmla="*/ 165 h 1801" name="T59"/>
              <a:gd fmla="*/ 291 w 1411" name="T60"/>
              <a:gd fmla="*/ 51 h 1801" name="T61"/>
              <a:gd fmla="*/ 342 w 1411" name="T62"/>
              <a:gd fmla="*/ 0 h 1801" name="T63"/>
              <a:gd fmla="*/ 358 w 1411" name="T64"/>
              <a:gd fmla="*/ 0 h 1801" name="T65"/>
              <a:gd fmla="*/ 485 w 1411" name="T66"/>
              <a:gd fmla="*/ 187 h 1801" name="T67"/>
              <a:gd fmla="*/ 535 w 1411" name="T68"/>
              <a:gd fmla="*/ 250 h 1801" name="T69"/>
              <a:gd fmla="*/ 756 w 1411" name="T70"/>
              <a:gd fmla="*/ 302 h 1801" name="T71"/>
              <a:gd fmla="*/ 800 w 1411" name="T72"/>
              <a:gd fmla="*/ 339 h 1801" name="T73"/>
              <a:gd fmla="*/ 952 w 1411" name="T74"/>
              <a:gd fmla="*/ 618 h 1801" name="T75"/>
              <a:gd fmla="*/ 964 w 1411" name="T76"/>
              <a:gd fmla="*/ 641 h 1801" name="T77"/>
              <a:gd fmla="*/ 1086 w 1411" name="T78"/>
              <a:gd fmla="*/ 621 h 1801" name="T79"/>
              <a:gd fmla="*/ 1150 w 1411" name="T80"/>
              <a:gd fmla="*/ 577 h 1801" name="T81"/>
              <a:gd fmla="*/ 1194 w 1411" name="T82"/>
              <a:gd fmla="*/ 703 h 1801" name="T83"/>
              <a:gd fmla="*/ 1057 w 1411" name="T84"/>
              <a:gd fmla="*/ 719 h 1801" name="T85"/>
              <a:gd fmla="*/ 1021 w 1411" name="T86"/>
              <a:gd fmla="*/ 796 h 1801" name="T87"/>
              <a:gd fmla="*/ 1014 w 1411" name="T88"/>
              <a:gd fmla="*/ 872 h 1801" name="T89"/>
              <a:gd fmla="*/ 985 w 1411" name="T90"/>
              <a:gd fmla="*/ 956 h 1801" name="T91"/>
              <a:gd fmla="*/ 1112 w 1411" name="T92"/>
              <a:gd fmla="*/ 1084 h 1801" name="T93"/>
              <a:gd fmla="*/ 1188 w 1411" name="T94"/>
              <a:gd fmla="*/ 1141 h 1801" name="T95"/>
              <a:gd fmla="*/ 1236 w 1411" name="T96"/>
              <a:gd fmla="*/ 1185 h 1801" name="T97"/>
              <a:gd fmla="*/ 1380 w 1411" name="T98"/>
              <a:gd fmla="*/ 1205 h 1801" name="T99"/>
              <a:gd fmla="*/ 1408 w 1411" name="T100"/>
              <a:gd fmla="*/ 1229 h 1801" name="T101"/>
              <a:gd fmla="*/ 1411 w 1411" name="T102"/>
              <a:gd fmla="*/ 1274 h 1801" name="T103"/>
              <a:gd fmla="*/ 1260 w 1411" name="T104"/>
              <a:gd fmla="*/ 1395 h 1801" name="T105"/>
              <a:gd fmla="*/ 1266 w 1411" name="T106"/>
              <a:gd fmla="*/ 1457 h 1801" name="T107"/>
              <a:gd fmla="*/ 1209 w 1411" name="T108"/>
              <a:gd fmla="*/ 1489 h 1801" name="T109"/>
              <a:gd fmla="*/ 1208 w 1411" name="T110"/>
              <a:gd fmla="*/ 1646 h 1801" name="T111"/>
              <a:gd fmla="*/ 996 w 1411" name="T112"/>
              <a:gd fmla="*/ 1762 h 1801" name="T113"/>
              <a:gd fmla="*/ 833 w 1411" name="T114"/>
              <a:gd fmla="*/ 1777 h 1801" name="T115"/>
              <a:gd fmla="*/ 751 w 1411" name="T116"/>
              <a:gd fmla="*/ 1657 h 1801" name="T117"/>
              <a:gd fmla="*/ 699 w 1411" name="T118"/>
              <a:gd fmla="*/ 1699 h 1801" name="T119"/>
              <a:gd fmla="*/ 680 w 1411" name="T120"/>
              <a:gd fmla="*/ 1793 h 1801" name="T121"/>
              <a:gd fmla="*/ 648 w 1411" name="T122"/>
              <a:gd fmla="*/ 1792 h 1801" name="T1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b="b" l="0" r="r" t="0"/>
            <a:pathLst>
              <a:path h="1801" w="1411">
                <a:moveTo>
                  <a:pt x="648" y="1792"/>
                </a:moveTo>
                <a:cubicBezTo>
                  <a:pt x="641" y="1786"/>
                  <a:pt x="635" y="1782"/>
                  <a:pt x="632" y="1779"/>
                </a:cubicBezTo>
                <a:cubicBezTo>
                  <a:pt x="632" y="1733"/>
                  <a:pt x="632" y="1687"/>
                  <a:pt x="636" y="1641"/>
                </a:cubicBezTo>
                <a:cubicBezTo>
                  <a:pt x="626" y="1631"/>
                  <a:pt x="617" y="1621"/>
                  <a:pt x="607" y="1614"/>
                </a:cubicBezTo>
                <a:cubicBezTo>
                  <a:pt x="502" y="1612"/>
                  <a:pt x="502" y="1608"/>
                  <a:pt x="460" y="1693"/>
                </a:cubicBezTo>
                <a:cubicBezTo>
                  <a:pt x="447" y="1696"/>
                  <a:pt x="437" y="1702"/>
                  <a:pt x="428" y="1708"/>
                </a:cubicBezTo>
                <a:cubicBezTo>
                  <a:pt x="428" y="1682"/>
                  <a:pt x="406" y="1672"/>
                  <a:pt x="383" y="1655"/>
                </a:cubicBezTo>
                <a:cubicBezTo>
                  <a:pt x="377" y="1641"/>
                  <a:pt x="371" y="1631"/>
                  <a:pt x="364" y="1621"/>
                </a:cubicBezTo>
                <a:cubicBezTo>
                  <a:pt x="365" y="1517"/>
                  <a:pt x="320" y="1519"/>
                  <a:pt x="301" y="1459"/>
                </a:cubicBezTo>
                <a:cubicBezTo>
                  <a:pt x="292" y="1453"/>
                  <a:pt x="282" y="1446"/>
                  <a:pt x="276" y="1439"/>
                </a:cubicBezTo>
                <a:cubicBezTo>
                  <a:pt x="276" y="1383"/>
                  <a:pt x="305" y="1381"/>
                  <a:pt x="331" y="1355"/>
                </a:cubicBezTo>
                <a:cubicBezTo>
                  <a:pt x="331" y="1241"/>
                  <a:pt x="223" y="1258"/>
                  <a:pt x="178" y="1220"/>
                </a:cubicBezTo>
                <a:cubicBezTo>
                  <a:pt x="175" y="1204"/>
                  <a:pt x="172" y="1191"/>
                  <a:pt x="172" y="1178"/>
                </a:cubicBezTo>
                <a:cubicBezTo>
                  <a:pt x="166" y="1174"/>
                  <a:pt x="159" y="1171"/>
                  <a:pt x="156" y="1168"/>
                </a:cubicBezTo>
                <a:cubicBezTo>
                  <a:pt x="156" y="1115"/>
                  <a:pt x="211" y="1087"/>
                  <a:pt x="256" y="1072"/>
                </a:cubicBezTo>
                <a:cubicBezTo>
                  <a:pt x="272" y="1049"/>
                  <a:pt x="288" y="1030"/>
                  <a:pt x="304" y="1011"/>
                </a:cubicBezTo>
                <a:cubicBezTo>
                  <a:pt x="305" y="919"/>
                  <a:pt x="283" y="833"/>
                  <a:pt x="235" y="783"/>
                </a:cubicBezTo>
                <a:cubicBezTo>
                  <a:pt x="210" y="782"/>
                  <a:pt x="187" y="782"/>
                  <a:pt x="165" y="781"/>
                </a:cubicBezTo>
                <a:cubicBezTo>
                  <a:pt x="155" y="791"/>
                  <a:pt x="146" y="800"/>
                  <a:pt x="139" y="810"/>
                </a:cubicBezTo>
                <a:cubicBezTo>
                  <a:pt x="129" y="810"/>
                  <a:pt x="123" y="810"/>
                  <a:pt x="117" y="813"/>
                </a:cubicBezTo>
                <a:cubicBezTo>
                  <a:pt x="66" y="769"/>
                  <a:pt x="66" y="697"/>
                  <a:pt x="57" y="661"/>
                </a:cubicBezTo>
                <a:cubicBezTo>
                  <a:pt x="38" y="644"/>
                  <a:pt x="19" y="630"/>
                  <a:pt x="0" y="617"/>
                </a:cubicBezTo>
                <a:cubicBezTo>
                  <a:pt x="0" y="548"/>
                  <a:pt x="83" y="504"/>
                  <a:pt x="128" y="456"/>
                </a:cubicBezTo>
                <a:cubicBezTo>
                  <a:pt x="148" y="368"/>
                  <a:pt x="133" y="293"/>
                  <a:pt x="133" y="217"/>
                </a:cubicBezTo>
                <a:cubicBezTo>
                  <a:pt x="136" y="214"/>
                  <a:pt x="139" y="211"/>
                  <a:pt x="143" y="211"/>
                </a:cubicBezTo>
                <a:cubicBezTo>
                  <a:pt x="152" y="215"/>
                  <a:pt x="162" y="218"/>
                  <a:pt x="174" y="225"/>
                </a:cubicBezTo>
                <a:cubicBezTo>
                  <a:pt x="184" y="245"/>
                  <a:pt x="206" y="344"/>
                  <a:pt x="273" y="368"/>
                </a:cubicBezTo>
                <a:cubicBezTo>
                  <a:pt x="292" y="369"/>
                  <a:pt x="311" y="369"/>
                  <a:pt x="333" y="370"/>
                </a:cubicBezTo>
                <a:cubicBezTo>
                  <a:pt x="378" y="302"/>
                  <a:pt x="366" y="262"/>
                  <a:pt x="401" y="204"/>
                </a:cubicBezTo>
                <a:cubicBezTo>
                  <a:pt x="402" y="191"/>
                  <a:pt x="402" y="178"/>
                  <a:pt x="405" y="165"/>
                </a:cubicBezTo>
                <a:cubicBezTo>
                  <a:pt x="367" y="125"/>
                  <a:pt x="329" y="88"/>
                  <a:pt x="291" y="51"/>
                </a:cubicBezTo>
                <a:cubicBezTo>
                  <a:pt x="291" y="12"/>
                  <a:pt x="323" y="16"/>
                  <a:pt x="342" y="0"/>
                </a:cubicBezTo>
                <a:cubicBezTo>
                  <a:pt x="345" y="0"/>
                  <a:pt x="352" y="0"/>
                  <a:pt x="358" y="0"/>
                </a:cubicBezTo>
                <a:cubicBezTo>
                  <a:pt x="399" y="44"/>
                  <a:pt x="456" y="98"/>
                  <a:pt x="485" y="187"/>
                </a:cubicBezTo>
                <a:cubicBezTo>
                  <a:pt x="500" y="207"/>
                  <a:pt x="516" y="227"/>
                  <a:pt x="535" y="250"/>
                </a:cubicBezTo>
                <a:cubicBezTo>
                  <a:pt x="609" y="265"/>
                  <a:pt x="682" y="284"/>
                  <a:pt x="756" y="302"/>
                </a:cubicBezTo>
                <a:cubicBezTo>
                  <a:pt x="768" y="312"/>
                  <a:pt x="784" y="325"/>
                  <a:pt x="800" y="339"/>
                </a:cubicBezTo>
                <a:cubicBezTo>
                  <a:pt x="835" y="409"/>
                  <a:pt x="853" y="547"/>
                  <a:pt x="952" y="618"/>
                </a:cubicBezTo>
                <a:cubicBezTo>
                  <a:pt x="955" y="624"/>
                  <a:pt x="958" y="631"/>
                  <a:pt x="964" y="641"/>
                </a:cubicBezTo>
                <a:cubicBezTo>
                  <a:pt x="993" y="642"/>
                  <a:pt x="1047" y="646"/>
                  <a:pt x="1086" y="621"/>
                </a:cubicBezTo>
                <a:cubicBezTo>
                  <a:pt x="1093" y="553"/>
                  <a:pt x="1083" y="585"/>
                  <a:pt x="1150" y="577"/>
                </a:cubicBezTo>
                <a:cubicBezTo>
                  <a:pt x="1156" y="587"/>
                  <a:pt x="1194" y="650"/>
                  <a:pt x="1194" y="703"/>
                </a:cubicBezTo>
                <a:cubicBezTo>
                  <a:pt x="1149" y="724"/>
                  <a:pt x="1089" y="720"/>
                  <a:pt x="1057" y="719"/>
                </a:cubicBezTo>
                <a:cubicBezTo>
                  <a:pt x="1044" y="745"/>
                  <a:pt x="1031" y="770"/>
                  <a:pt x="1021" y="796"/>
                </a:cubicBezTo>
                <a:cubicBezTo>
                  <a:pt x="1018" y="819"/>
                  <a:pt x="1014" y="845"/>
                  <a:pt x="1014" y="872"/>
                </a:cubicBezTo>
                <a:cubicBezTo>
                  <a:pt x="982" y="894"/>
                  <a:pt x="985" y="897"/>
                  <a:pt x="985" y="956"/>
                </a:cubicBezTo>
                <a:cubicBezTo>
                  <a:pt x="1026" y="996"/>
                  <a:pt x="1067" y="1040"/>
                  <a:pt x="1112" y="1084"/>
                </a:cubicBezTo>
                <a:cubicBezTo>
                  <a:pt x="1122" y="1087"/>
                  <a:pt x="1173" y="1088"/>
                  <a:pt x="1188" y="1141"/>
                </a:cubicBezTo>
                <a:cubicBezTo>
                  <a:pt x="1204" y="1155"/>
                  <a:pt x="1220" y="1168"/>
                  <a:pt x="1236" y="1185"/>
                </a:cubicBezTo>
                <a:cubicBezTo>
                  <a:pt x="1284" y="1189"/>
                  <a:pt x="1332" y="1197"/>
                  <a:pt x="1380" y="1205"/>
                </a:cubicBezTo>
                <a:cubicBezTo>
                  <a:pt x="1389" y="1212"/>
                  <a:pt x="1399" y="1219"/>
                  <a:pt x="1408" y="1229"/>
                </a:cubicBezTo>
                <a:cubicBezTo>
                  <a:pt x="1408" y="1242"/>
                  <a:pt x="1408" y="1258"/>
                  <a:pt x="1411" y="1274"/>
                </a:cubicBezTo>
                <a:cubicBezTo>
                  <a:pt x="1344" y="1342"/>
                  <a:pt x="1261" y="1290"/>
                  <a:pt x="1260" y="1395"/>
                </a:cubicBezTo>
                <a:cubicBezTo>
                  <a:pt x="1270" y="1415"/>
                  <a:pt x="1276" y="1432"/>
                  <a:pt x="1266" y="1457"/>
                </a:cubicBezTo>
                <a:cubicBezTo>
                  <a:pt x="1241" y="1463"/>
                  <a:pt x="1221" y="1479"/>
                  <a:pt x="1209" y="1489"/>
                </a:cubicBezTo>
                <a:cubicBezTo>
                  <a:pt x="1208" y="1541"/>
                  <a:pt x="1208" y="1594"/>
                  <a:pt x="1208" y="1646"/>
                </a:cubicBezTo>
                <a:cubicBezTo>
                  <a:pt x="1146" y="1736"/>
                  <a:pt x="1086" y="1748"/>
                  <a:pt x="996" y="1762"/>
                </a:cubicBezTo>
                <a:cubicBezTo>
                  <a:pt x="929" y="1783"/>
                  <a:pt x="881" y="1801"/>
                  <a:pt x="833" y="1777"/>
                </a:cubicBezTo>
                <a:cubicBezTo>
                  <a:pt x="785" y="1727"/>
                  <a:pt x="776" y="1684"/>
                  <a:pt x="751" y="1657"/>
                </a:cubicBezTo>
                <a:cubicBezTo>
                  <a:pt x="709" y="1660"/>
                  <a:pt x="719" y="1660"/>
                  <a:pt x="699" y="1699"/>
                </a:cubicBezTo>
                <a:cubicBezTo>
                  <a:pt x="693" y="1728"/>
                  <a:pt x="686" y="1760"/>
                  <a:pt x="680" y="1793"/>
                </a:cubicBezTo>
                <a:cubicBezTo>
                  <a:pt x="667" y="1793"/>
                  <a:pt x="657" y="1792"/>
                  <a:pt x="648" y="1792"/>
                </a:cubicBezTo>
                <a:close/>
              </a:path>
            </a:pathLst>
          </a:custGeom>
          <a:solidFill>
            <a:schemeClr val="tx1"/>
          </a:solidFill>
          <a:ln cap="flat" cmpd="sng" w="8">
            <a:solidFill>
              <a:srgbClr val="FFFFFF"/>
            </a:solidFill>
            <a:round/>
          </a:ln>
        </p:spPr>
        <p:txBody>
          <a:bodyPr/>
          <a:lstStyle/>
          <a:p>
            <a:endParaRPr altLang="en-US" lang="zh-CN"/>
          </a:p>
        </p:txBody>
      </p:sp>
      <p:sp>
        <p:nvSpPr>
          <p:cNvPr id="23571" name="Freeform 20"/>
          <p:cNvSpPr/>
          <p:nvPr/>
        </p:nvSpPr>
        <p:spPr bwMode="auto">
          <a:xfrm>
            <a:off x="6788150" y="3844925"/>
            <a:ext cx="722313" cy="731838"/>
          </a:xfrm>
          <a:custGeom>
            <a:gdLst>
              <a:gd fmla="*/ 1054 w 1669" name="T0"/>
              <a:gd fmla="*/ 1690 h 1690" name="T1"/>
              <a:gd fmla="*/ 952 w 1669" name="T2"/>
              <a:gd fmla="*/ 1665 h 1690" name="T3"/>
              <a:gd fmla="*/ 952 w 1669" name="T4"/>
              <a:gd fmla="*/ 1625 h 1690" name="T5"/>
              <a:gd fmla="*/ 1061 w 1669" name="T6"/>
              <a:gd fmla="*/ 1556 h 1690" name="T7"/>
              <a:gd fmla="*/ 1090 w 1669" name="T8"/>
              <a:gd fmla="*/ 1517 h 1690" name="T9"/>
              <a:gd fmla="*/ 918 w 1669" name="T10"/>
              <a:gd fmla="*/ 1389 h 1690" name="T11"/>
              <a:gd fmla="*/ 842 w 1669" name="T12"/>
              <a:gd fmla="*/ 1315 h 1690" name="T13"/>
              <a:gd fmla="*/ 728 w 1669" name="T14"/>
              <a:gd fmla="*/ 1230 h 1690" name="T15"/>
              <a:gd fmla="*/ 658 w 1669" name="T16"/>
              <a:gd fmla="*/ 1146 h 1690" name="T17"/>
              <a:gd fmla="*/ 697 w 1669" name="T18"/>
              <a:gd fmla="*/ 1043 h 1690" name="T19"/>
              <a:gd fmla="*/ 720 w 1669" name="T20"/>
              <a:gd fmla="*/ 981 h 1690" name="T21"/>
              <a:gd fmla="*/ 870 w 1669" name="T22"/>
              <a:gd fmla="*/ 952 h 1690" name="T23"/>
              <a:gd fmla="*/ 810 w 1669" name="T24"/>
              <a:gd fmla="*/ 774 h 1690" name="T25"/>
              <a:gd fmla="*/ 711 w 1669" name="T26"/>
              <a:gd fmla="*/ 784 h 1690" name="T27"/>
              <a:gd fmla="*/ 701 w 1669" name="T28"/>
              <a:gd fmla="*/ 836 h 1690" name="T29"/>
              <a:gd fmla="*/ 634 w 1669" name="T30"/>
              <a:gd fmla="*/ 845 h 1690" name="T31"/>
              <a:gd fmla="*/ 583 w 1669" name="T32"/>
              <a:gd fmla="*/ 794 h 1690" name="T33"/>
              <a:gd fmla="*/ 448 w 1669" name="T34"/>
              <a:gd fmla="*/ 519 h 1690" name="T35"/>
              <a:gd fmla="*/ 310 w 1669" name="T36"/>
              <a:gd fmla="*/ 483 h 1690" name="T37"/>
              <a:gd fmla="*/ 196 w 1669" name="T38"/>
              <a:gd fmla="*/ 444 h 1690" name="T39"/>
              <a:gd fmla="*/ 170 w 1669" name="T40"/>
              <a:gd fmla="*/ 414 h 1690" name="T41"/>
              <a:gd fmla="*/ 21 w 1669" name="T42"/>
              <a:gd fmla="*/ 200 h 1690" name="T43"/>
              <a:gd fmla="*/ 76 w 1669" name="T44"/>
              <a:gd fmla="*/ 113 h 1690" name="T45"/>
              <a:gd fmla="*/ 111 w 1669" name="T46"/>
              <a:gd fmla="*/ 150 h 1690" name="T47"/>
              <a:gd fmla="*/ 111 w 1669" name="T48"/>
              <a:gd fmla="*/ 160 h 1690" name="T49"/>
              <a:gd fmla="*/ 203 w 1669" name="T50"/>
              <a:gd fmla="*/ 267 h 1690" name="T51"/>
              <a:gd fmla="*/ 359 w 1669" name="T52"/>
              <a:gd fmla="*/ 301 h 1690" name="T53"/>
              <a:gd fmla="*/ 510 w 1669" name="T54"/>
              <a:gd fmla="*/ 236 h 1690" name="T55"/>
              <a:gd fmla="*/ 561 w 1669" name="T56"/>
              <a:gd fmla="*/ 240 h 1690" name="T57"/>
              <a:gd fmla="*/ 629 w 1669" name="T58"/>
              <a:gd fmla="*/ 157 h 1690" name="T59"/>
              <a:gd fmla="*/ 738 w 1669" name="T60"/>
              <a:gd fmla="*/ 2 h 1690" name="T61"/>
              <a:gd fmla="*/ 741 w 1669" name="T62"/>
              <a:gd fmla="*/ 84 h 1690" name="T63"/>
              <a:gd fmla="*/ 839 w 1669" name="T64"/>
              <a:gd fmla="*/ 165 h 1690" name="T65"/>
              <a:gd fmla="*/ 1050 w 1669" name="T66"/>
              <a:gd fmla="*/ 285 h 1690" name="T67"/>
              <a:gd fmla="*/ 1274 w 1669" name="T68"/>
              <a:gd fmla="*/ 697 h 1690" name="T69"/>
              <a:gd fmla="*/ 1334 w 1669" name="T70"/>
              <a:gd fmla="*/ 869 h 1690" name="T71"/>
              <a:gd fmla="*/ 1617 w 1669" name="T72"/>
              <a:gd fmla="*/ 1053 h 1690" name="T73"/>
              <a:gd fmla="*/ 1617 w 1669" name="T74"/>
              <a:gd fmla="*/ 1072 h 1690" name="T75"/>
              <a:gd fmla="*/ 1444 w 1669" name="T76"/>
              <a:gd fmla="*/ 1081 h 1690" name="T77"/>
              <a:gd fmla="*/ 1444 w 1669" name="T78"/>
              <a:gd fmla="*/ 1147 h 1690" name="T79"/>
              <a:gd fmla="*/ 1546 w 1669" name="T80"/>
              <a:gd fmla="*/ 1188 h 1690" name="T81"/>
              <a:gd fmla="*/ 1539 w 1669" name="T82"/>
              <a:gd fmla="*/ 1270 h 1690" name="T83"/>
              <a:gd fmla="*/ 1660 w 1669" name="T84"/>
              <a:gd fmla="*/ 1332 h 1690" name="T85"/>
              <a:gd fmla="*/ 1669 w 1669" name="T86"/>
              <a:gd fmla="*/ 1352 h 1690" name="T87"/>
              <a:gd fmla="*/ 1541 w 1669" name="T88"/>
              <a:gd fmla="*/ 1480 h 1690" name="T89"/>
              <a:gd fmla="*/ 1541 w 1669" name="T90"/>
              <a:gd fmla="*/ 1496 h 1690" name="T91"/>
              <a:gd fmla="*/ 1390 w 1669" name="T92"/>
              <a:gd fmla="*/ 1620 h 1690" name="T93"/>
              <a:gd fmla="*/ 1284 w 1669" name="T94"/>
              <a:gd fmla="*/ 1653 h 1690" name="T95"/>
              <a:gd fmla="*/ 1278 w 1669" name="T96"/>
              <a:gd fmla="*/ 1670 h 1690" name="T97"/>
              <a:gd fmla="*/ 1125 w 1669" name="T98"/>
              <a:gd fmla="*/ 1656 h 1690" name="T99"/>
              <a:gd fmla="*/ 1054 w 1669" name="T100"/>
              <a:gd fmla="*/ 1690 h 1690"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1690" w="1669">
                <a:moveTo>
                  <a:pt x="1054" y="1690"/>
                </a:moveTo>
                <a:cubicBezTo>
                  <a:pt x="1000" y="1666"/>
                  <a:pt x="977" y="1669"/>
                  <a:pt x="952" y="1665"/>
                </a:cubicBezTo>
                <a:cubicBezTo>
                  <a:pt x="952" y="1652"/>
                  <a:pt x="952" y="1638"/>
                  <a:pt x="952" y="1625"/>
                </a:cubicBezTo>
                <a:cubicBezTo>
                  <a:pt x="885" y="1601"/>
                  <a:pt x="1045" y="1562"/>
                  <a:pt x="1061" y="1556"/>
                </a:cubicBezTo>
                <a:cubicBezTo>
                  <a:pt x="1071" y="1543"/>
                  <a:pt x="1081" y="1530"/>
                  <a:pt x="1090" y="1517"/>
                </a:cubicBezTo>
                <a:cubicBezTo>
                  <a:pt x="1091" y="1373"/>
                  <a:pt x="998" y="1394"/>
                  <a:pt x="918" y="1389"/>
                </a:cubicBezTo>
                <a:cubicBezTo>
                  <a:pt x="867" y="1374"/>
                  <a:pt x="852" y="1331"/>
                  <a:pt x="842" y="1315"/>
                </a:cubicBezTo>
                <a:cubicBezTo>
                  <a:pt x="782" y="1287"/>
                  <a:pt x="743" y="1257"/>
                  <a:pt x="728" y="1230"/>
                </a:cubicBezTo>
                <a:cubicBezTo>
                  <a:pt x="670" y="1193"/>
                  <a:pt x="667" y="1176"/>
                  <a:pt x="658" y="1146"/>
                </a:cubicBezTo>
                <a:cubicBezTo>
                  <a:pt x="706" y="1118"/>
                  <a:pt x="693" y="1069"/>
                  <a:pt x="697" y="1043"/>
                </a:cubicBezTo>
                <a:cubicBezTo>
                  <a:pt x="703" y="1020"/>
                  <a:pt x="710" y="1000"/>
                  <a:pt x="720" y="981"/>
                </a:cubicBezTo>
                <a:cubicBezTo>
                  <a:pt x="761" y="982"/>
                  <a:pt x="812" y="996"/>
                  <a:pt x="870" y="952"/>
                </a:cubicBezTo>
                <a:cubicBezTo>
                  <a:pt x="870" y="873"/>
                  <a:pt x="848" y="801"/>
                  <a:pt x="810" y="774"/>
                </a:cubicBezTo>
                <a:cubicBezTo>
                  <a:pt x="753" y="772"/>
                  <a:pt x="740" y="772"/>
                  <a:pt x="711" y="784"/>
                </a:cubicBezTo>
                <a:cubicBezTo>
                  <a:pt x="708" y="801"/>
                  <a:pt x="705" y="817"/>
                  <a:pt x="701" y="836"/>
                </a:cubicBezTo>
                <a:cubicBezTo>
                  <a:pt x="679" y="839"/>
                  <a:pt x="656" y="842"/>
                  <a:pt x="634" y="845"/>
                </a:cubicBezTo>
                <a:cubicBezTo>
                  <a:pt x="618" y="808"/>
                  <a:pt x="606" y="811"/>
                  <a:pt x="583" y="794"/>
                </a:cubicBezTo>
                <a:cubicBezTo>
                  <a:pt x="523" y="681"/>
                  <a:pt x="501" y="589"/>
                  <a:pt x="448" y="519"/>
                </a:cubicBezTo>
                <a:cubicBezTo>
                  <a:pt x="397" y="482"/>
                  <a:pt x="342" y="487"/>
                  <a:pt x="310" y="483"/>
                </a:cubicBezTo>
                <a:cubicBezTo>
                  <a:pt x="272" y="469"/>
                  <a:pt x="234" y="455"/>
                  <a:pt x="196" y="444"/>
                </a:cubicBezTo>
                <a:cubicBezTo>
                  <a:pt x="186" y="434"/>
                  <a:pt x="177" y="424"/>
                  <a:pt x="170" y="414"/>
                </a:cubicBezTo>
                <a:cubicBezTo>
                  <a:pt x="139" y="328"/>
                  <a:pt x="69" y="238"/>
                  <a:pt x="21" y="200"/>
                </a:cubicBezTo>
                <a:cubicBezTo>
                  <a:pt x="22" y="145"/>
                  <a:pt x="0" y="59"/>
                  <a:pt x="76" y="113"/>
                </a:cubicBezTo>
                <a:cubicBezTo>
                  <a:pt x="82" y="127"/>
                  <a:pt x="92" y="140"/>
                  <a:pt x="111" y="150"/>
                </a:cubicBezTo>
                <a:cubicBezTo>
                  <a:pt x="111" y="153"/>
                  <a:pt x="111" y="157"/>
                  <a:pt x="111" y="160"/>
                </a:cubicBezTo>
                <a:cubicBezTo>
                  <a:pt x="140" y="180"/>
                  <a:pt x="165" y="204"/>
                  <a:pt x="203" y="267"/>
                </a:cubicBezTo>
                <a:cubicBezTo>
                  <a:pt x="235" y="284"/>
                  <a:pt x="289" y="292"/>
                  <a:pt x="359" y="301"/>
                </a:cubicBezTo>
                <a:cubicBezTo>
                  <a:pt x="411" y="285"/>
                  <a:pt x="447" y="136"/>
                  <a:pt x="510" y="236"/>
                </a:cubicBezTo>
                <a:cubicBezTo>
                  <a:pt x="526" y="236"/>
                  <a:pt x="542" y="236"/>
                  <a:pt x="561" y="240"/>
                </a:cubicBezTo>
                <a:cubicBezTo>
                  <a:pt x="584" y="211"/>
                  <a:pt x="606" y="182"/>
                  <a:pt x="629" y="157"/>
                </a:cubicBezTo>
                <a:cubicBezTo>
                  <a:pt x="642" y="82"/>
                  <a:pt x="649" y="0"/>
                  <a:pt x="738" y="2"/>
                </a:cubicBezTo>
                <a:cubicBezTo>
                  <a:pt x="738" y="28"/>
                  <a:pt x="738" y="55"/>
                  <a:pt x="741" y="84"/>
                </a:cubicBezTo>
                <a:cubicBezTo>
                  <a:pt x="773" y="111"/>
                  <a:pt x="804" y="138"/>
                  <a:pt x="839" y="165"/>
                </a:cubicBezTo>
                <a:cubicBezTo>
                  <a:pt x="897" y="186"/>
                  <a:pt x="960" y="244"/>
                  <a:pt x="1050" y="285"/>
                </a:cubicBezTo>
                <a:cubicBezTo>
                  <a:pt x="1110" y="411"/>
                  <a:pt x="1179" y="547"/>
                  <a:pt x="1274" y="697"/>
                </a:cubicBezTo>
                <a:cubicBezTo>
                  <a:pt x="1274" y="736"/>
                  <a:pt x="1289" y="809"/>
                  <a:pt x="1334" y="869"/>
                </a:cubicBezTo>
                <a:cubicBezTo>
                  <a:pt x="1439" y="927"/>
                  <a:pt x="1502" y="961"/>
                  <a:pt x="1617" y="1053"/>
                </a:cubicBezTo>
                <a:cubicBezTo>
                  <a:pt x="1617" y="1059"/>
                  <a:pt x="1617" y="1066"/>
                  <a:pt x="1617" y="1072"/>
                </a:cubicBezTo>
                <a:cubicBezTo>
                  <a:pt x="1588" y="1101"/>
                  <a:pt x="1457" y="1081"/>
                  <a:pt x="1444" y="1081"/>
                </a:cubicBezTo>
                <a:cubicBezTo>
                  <a:pt x="1444" y="1101"/>
                  <a:pt x="1444" y="1124"/>
                  <a:pt x="1444" y="1147"/>
                </a:cubicBezTo>
                <a:cubicBezTo>
                  <a:pt x="1476" y="1160"/>
                  <a:pt x="1511" y="1174"/>
                  <a:pt x="1546" y="1188"/>
                </a:cubicBezTo>
                <a:cubicBezTo>
                  <a:pt x="1533" y="1214"/>
                  <a:pt x="1526" y="1227"/>
                  <a:pt x="1539" y="1270"/>
                </a:cubicBezTo>
                <a:cubicBezTo>
                  <a:pt x="1577" y="1291"/>
                  <a:pt x="1619" y="1311"/>
                  <a:pt x="1660" y="1332"/>
                </a:cubicBezTo>
                <a:cubicBezTo>
                  <a:pt x="1663" y="1339"/>
                  <a:pt x="1666" y="1345"/>
                  <a:pt x="1669" y="1352"/>
                </a:cubicBezTo>
                <a:cubicBezTo>
                  <a:pt x="1669" y="1421"/>
                  <a:pt x="1599" y="1445"/>
                  <a:pt x="1541" y="1480"/>
                </a:cubicBezTo>
                <a:cubicBezTo>
                  <a:pt x="1541" y="1483"/>
                  <a:pt x="1541" y="1490"/>
                  <a:pt x="1541" y="1496"/>
                </a:cubicBezTo>
                <a:cubicBezTo>
                  <a:pt x="1512" y="1495"/>
                  <a:pt x="1419" y="1598"/>
                  <a:pt x="1390" y="1620"/>
                </a:cubicBezTo>
                <a:cubicBezTo>
                  <a:pt x="1355" y="1629"/>
                  <a:pt x="1320" y="1641"/>
                  <a:pt x="1284" y="1653"/>
                </a:cubicBezTo>
                <a:cubicBezTo>
                  <a:pt x="1281" y="1657"/>
                  <a:pt x="1278" y="1663"/>
                  <a:pt x="1278" y="1670"/>
                </a:cubicBezTo>
                <a:cubicBezTo>
                  <a:pt x="1227" y="1665"/>
                  <a:pt x="1176" y="1660"/>
                  <a:pt x="1125" y="1656"/>
                </a:cubicBezTo>
                <a:cubicBezTo>
                  <a:pt x="1099" y="1665"/>
                  <a:pt x="1076" y="1678"/>
                  <a:pt x="1054" y="1690"/>
                </a:cubicBezTo>
                <a:close/>
              </a:path>
            </a:pathLst>
          </a:custGeom>
          <a:solidFill>
            <a:schemeClr val="tx1"/>
          </a:solidFill>
          <a:ln cap="flat" cmpd="sng" w="8">
            <a:solidFill>
              <a:srgbClr val="FFFFFF"/>
            </a:solidFill>
            <a:round/>
          </a:ln>
        </p:spPr>
        <p:txBody>
          <a:bodyPr/>
          <a:lstStyle/>
          <a:p>
            <a:endParaRPr altLang="en-US" lang="zh-CN"/>
          </a:p>
        </p:txBody>
      </p:sp>
      <p:sp>
        <p:nvSpPr>
          <p:cNvPr id="23572" name="Freeform 21"/>
          <p:cNvSpPr/>
          <p:nvPr/>
        </p:nvSpPr>
        <p:spPr bwMode="auto">
          <a:xfrm>
            <a:off x="6057900" y="3705225"/>
            <a:ext cx="736600" cy="736600"/>
          </a:xfrm>
          <a:custGeom>
            <a:gdLst>
              <a:gd fmla="*/ 1448 w 1700" name="T0"/>
              <a:gd fmla="*/ 1701 h 1701" name="T1"/>
              <a:gd fmla="*/ 1314 w 1700" name="T2"/>
              <a:gd fmla="*/ 1678 h 1701" name="T3"/>
              <a:gd fmla="*/ 1209 w 1700" name="T4"/>
              <a:gd fmla="*/ 1620 h 1701" name="T5"/>
              <a:gd fmla="*/ 1008 w 1700" name="T6"/>
              <a:gd fmla="*/ 1569 h 1701" name="T7"/>
              <a:gd fmla="*/ 954 w 1700" name="T8"/>
              <a:gd fmla="*/ 1482 h 1701" name="T9"/>
              <a:gd fmla="*/ 852 w 1700" name="T10"/>
              <a:gd fmla="*/ 1414 h 1701" name="T11"/>
              <a:gd fmla="*/ 485 w 1700" name="T12"/>
              <a:gd fmla="*/ 1395 h 1701" name="T13"/>
              <a:gd fmla="*/ 252 w 1700" name="T14"/>
              <a:gd fmla="*/ 1268 h 1701" name="T15"/>
              <a:gd fmla="*/ 179 w 1700" name="T16"/>
              <a:gd fmla="*/ 1185 h 1701" name="T17"/>
              <a:gd fmla="*/ 53 w 1700" name="T18"/>
              <a:gd fmla="*/ 890 h 1701" name="T19"/>
              <a:gd fmla="*/ 3 w 1700" name="T20"/>
              <a:gd fmla="*/ 741 h 1701" name="T21"/>
              <a:gd fmla="*/ 1 w 1700" name="T22"/>
              <a:gd fmla="*/ 623 h 1701" name="T23"/>
              <a:gd fmla="*/ 151 w 1700" name="T24"/>
              <a:gd fmla="*/ 545 h 1701" name="T25"/>
              <a:gd fmla="*/ 202 w 1700" name="T26"/>
              <a:gd fmla="*/ 520 h 1701" name="T27"/>
              <a:gd fmla="*/ 417 w 1700" name="T28"/>
              <a:gd fmla="*/ 437 h 1701" name="T29"/>
              <a:gd fmla="*/ 631 w 1700" name="T30"/>
              <a:gd fmla="*/ 390 h 1701" name="T31"/>
              <a:gd fmla="*/ 786 w 1700" name="T32"/>
              <a:gd fmla="*/ 250 h 1701" name="T33"/>
              <a:gd fmla="*/ 867 w 1700" name="T34"/>
              <a:gd fmla="*/ 0 h 1701" name="T35"/>
              <a:gd fmla="*/ 1026 w 1700" name="T36"/>
              <a:gd fmla="*/ 40 h 1701" name="T37"/>
              <a:gd fmla="*/ 1263 w 1700" name="T38"/>
              <a:gd fmla="*/ 46 h 1701" name="T39"/>
              <a:gd fmla="*/ 1301 w 1700" name="T40"/>
              <a:gd fmla="*/ 106 h 1701" name="T41"/>
              <a:gd fmla="*/ 1335 w 1700" name="T42"/>
              <a:gd fmla="*/ 264 h 1701" name="T43"/>
              <a:gd fmla="*/ 1238 w 1700" name="T44"/>
              <a:gd fmla="*/ 376 h 1701" name="T45"/>
              <a:gd fmla="*/ 1203 w 1700" name="T46"/>
              <a:gd fmla="*/ 388 h 1701" name="T47"/>
              <a:gd fmla="*/ 1203 w 1700" name="T48"/>
              <a:gd fmla="*/ 411 h 1701" name="T49"/>
              <a:gd fmla="*/ 1311 w 1700" name="T50"/>
              <a:gd fmla="*/ 496 h 1701" name="T51"/>
              <a:gd fmla="*/ 1318 w 1700" name="T52"/>
              <a:gd fmla="*/ 513 h 1701" name="T53"/>
              <a:gd fmla="*/ 1550 w 1700" name="T54"/>
              <a:gd fmla="*/ 597 h 1701" name="T55"/>
              <a:gd fmla="*/ 1617 w 1700" name="T56"/>
              <a:gd fmla="*/ 654 h 1701" name="T57"/>
              <a:gd fmla="*/ 1700 w 1700" name="T58"/>
              <a:gd fmla="*/ 722 h 1701" name="T59"/>
              <a:gd fmla="*/ 1696 w 1700" name="T60"/>
              <a:gd fmla="*/ 751 h 1701" name="T61"/>
              <a:gd fmla="*/ 1651 w 1700" name="T62"/>
              <a:gd fmla="*/ 894 h 1701" name="T63"/>
              <a:gd fmla="*/ 1600 w 1700" name="T64"/>
              <a:gd fmla="*/ 880 h 1701" name="T65"/>
              <a:gd fmla="*/ 1434 w 1700" name="T66"/>
              <a:gd fmla="*/ 738 h 1701" name="T67"/>
              <a:gd fmla="*/ 1440 w 1700" name="T68"/>
              <a:gd fmla="*/ 954 h 1701" name="T69"/>
              <a:gd fmla="*/ 1298 w 1700" name="T70"/>
              <a:gd fmla="*/ 1115 h 1701" name="T71"/>
              <a:gd fmla="*/ 1298 w 1700" name="T72"/>
              <a:gd fmla="*/ 1183 h 1701" name="T73"/>
              <a:gd fmla="*/ 1361 w 1700" name="T74"/>
              <a:gd fmla="*/ 1234 h 1701" name="T75"/>
              <a:gd fmla="*/ 1392 w 1700" name="T76"/>
              <a:gd fmla="*/ 1349 h 1701" name="T77"/>
              <a:gd fmla="*/ 1472 w 1700" name="T78"/>
              <a:gd fmla="*/ 1404 h 1701" name="T79"/>
              <a:gd fmla="*/ 1555 w 1700" name="T80"/>
              <a:gd fmla="*/ 1373 h 1701" name="T81"/>
              <a:gd fmla="*/ 1592 w 1700" name="T82"/>
              <a:gd fmla="*/ 1580 h 1701" name="T83"/>
              <a:gd fmla="*/ 1487 w 1700" name="T84"/>
              <a:gd fmla="*/ 1640 h 1701" name="T85"/>
              <a:gd fmla="*/ 1448 w 1700" name="T86"/>
              <a:gd fmla="*/ 1701 h 1701"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1701" w="1700">
                <a:moveTo>
                  <a:pt x="1448" y="1701"/>
                </a:moveTo>
                <a:cubicBezTo>
                  <a:pt x="1403" y="1693"/>
                  <a:pt x="1359" y="1686"/>
                  <a:pt x="1314" y="1678"/>
                </a:cubicBezTo>
                <a:cubicBezTo>
                  <a:pt x="1279" y="1658"/>
                  <a:pt x="1244" y="1637"/>
                  <a:pt x="1209" y="1620"/>
                </a:cubicBezTo>
                <a:cubicBezTo>
                  <a:pt x="1091" y="1617"/>
                  <a:pt x="1062" y="1616"/>
                  <a:pt x="1008" y="1569"/>
                </a:cubicBezTo>
                <a:cubicBezTo>
                  <a:pt x="989" y="1539"/>
                  <a:pt x="970" y="1509"/>
                  <a:pt x="954" y="1482"/>
                </a:cubicBezTo>
                <a:cubicBezTo>
                  <a:pt x="919" y="1459"/>
                  <a:pt x="884" y="1435"/>
                  <a:pt x="852" y="1414"/>
                </a:cubicBezTo>
                <a:cubicBezTo>
                  <a:pt x="728" y="1408"/>
                  <a:pt x="606" y="1402"/>
                  <a:pt x="485" y="1395"/>
                </a:cubicBezTo>
                <a:cubicBezTo>
                  <a:pt x="408" y="1361"/>
                  <a:pt x="274" y="1315"/>
                  <a:pt x="252" y="1268"/>
                </a:cubicBezTo>
                <a:cubicBezTo>
                  <a:pt x="198" y="1234"/>
                  <a:pt x="192" y="1211"/>
                  <a:pt x="179" y="1185"/>
                </a:cubicBezTo>
                <a:cubicBezTo>
                  <a:pt x="161" y="1050"/>
                  <a:pt x="94" y="970"/>
                  <a:pt x="53" y="890"/>
                </a:cubicBezTo>
                <a:cubicBezTo>
                  <a:pt x="34" y="840"/>
                  <a:pt x="19" y="791"/>
                  <a:pt x="3" y="741"/>
                </a:cubicBezTo>
                <a:cubicBezTo>
                  <a:pt x="0" y="702"/>
                  <a:pt x="0" y="663"/>
                  <a:pt x="1" y="623"/>
                </a:cubicBezTo>
                <a:cubicBezTo>
                  <a:pt x="52" y="625"/>
                  <a:pt x="109" y="580"/>
                  <a:pt x="151" y="545"/>
                </a:cubicBezTo>
                <a:cubicBezTo>
                  <a:pt x="167" y="536"/>
                  <a:pt x="183" y="526"/>
                  <a:pt x="202" y="520"/>
                </a:cubicBezTo>
                <a:cubicBezTo>
                  <a:pt x="282" y="516"/>
                  <a:pt x="350" y="491"/>
                  <a:pt x="417" y="437"/>
                </a:cubicBezTo>
                <a:cubicBezTo>
                  <a:pt x="478" y="432"/>
                  <a:pt x="558" y="408"/>
                  <a:pt x="631" y="390"/>
                </a:cubicBezTo>
                <a:cubicBezTo>
                  <a:pt x="692" y="353"/>
                  <a:pt x="740" y="301"/>
                  <a:pt x="786" y="250"/>
                </a:cubicBezTo>
                <a:cubicBezTo>
                  <a:pt x="866" y="197"/>
                  <a:pt x="863" y="72"/>
                  <a:pt x="867" y="0"/>
                </a:cubicBezTo>
                <a:cubicBezTo>
                  <a:pt x="918" y="11"/>
                  <a:pt x="972" y="26"/>
                  <a:pt x="1026" y="40"/>
                </a:cubicBezTo>
                <a:cubicBezTo>
                  <a:pt x="1103" y="42"/>
                  <a:pt x="1183" y="44"/>
                  <a:pt x="1263" y="46"/>
                </a:cubicBezTo>
                <a:cubicBezTo>
                  <a:pt x="1275" y="66"/>
                  <a:pt x="1288" y="86"/>
                  <a:pt x="1301" y="106"/>
                </a:cubicBezTo>
                <a:cubicBezTo>
                  <a:pt x="1329" y="126"/>
                  <a:pt x="1377" y="200"/>
                  <a:pt x="1335" y="264"/>
                </a:cubicBezTo>
                <a:cubicBezTo>
                  <a:pt x="1274" y="295"/>
                  <a:pt x="1252" y="308"/>
                  <a:pt x="1238" y="376"/>
                </a:cubicBezTo>
                <a:cubicBezTo>
                  <a:pt x="1226" y="379"/>
                  <a:pt x="1213" y="382"/>
                  <a:pt x="1203" y="388"/>
                </a:cubicBezTo>
                <a:cubicBezTo>
                  <a:pt x="1203" y="395"/>
                  <a:pt x="1203" y="402"/>
                  <a:pt x="1203" y="411"/>
                </a:cubicBezTo>
                <a:cubicBezTo>
                  <a:pt x="1238" y="438"/>
                  <a:pt x="1273" y="466"/>
                  <a:pt x="1311" y="496"/>
                </a:cubicBezTo>
                <a:cubicBezTo>
                  <a:pt x="1311" y="499"/>
                  <a:pt x="1314" y="506"/>
                  <a:pt x="1318" y="513"/>
                </a:cubicBezTo>
                <a:cubicBezTo>
                  <a:pt x="1365" y="550"/>
                  <a:pt x="1457" y="667"/>
                  <a:pt x="1550" y="597"/>
                </a:cubicBezTo>
                <a:cubicBezTo>
                  <a:pt x="1573" y="601"/>
                  <a:pt x="1589" y="614"/>
                  <a:pt x="1617" y="654"/>
                </a:cubicBezTo>
                <a:cubicBezTo>
                  <a:pt x="1642" y="675"/>
                  <a:pt x="1671" y="698"/>
                  <a:pt x="1700" y="722"/>
                </a:cubicBezTo>
                <a:cubicBezTo>
                  <a:pt x="1696" y="732"/>
                  <a:pt x="1696" y="741"/>
                  <a:pt x="1696" y="751"/>
                </a:cubicBezTo>
                <a:cubicBezTo>
                  <a:pt x="1667" y="780"/>
                  <a:pt x="1667" y="852"/>
                  <a:pt x="1651" y="894"/>
                </a:cubicBezTo>
                <a:cubicBezTo>
                  <a:pt x="1632" y="887"/>
                  <a:pt x="1616" y="883"/>
                  <a:pt x="1600" y="880"/>
                </a:cubicBezTo>
                <a:cubicBezTo>
                  <a:pt x="1536" y="790"/>
                  <a:pt x="1537" y="708"/>
                  <a:pt x="1434" y="738"/>
                </a:cubicBezTo>
                <a:cubicBezTo>
                  <a:pt x="1434" y="810"/>
                  <a:pt x="1437" y="882"/>
                  <a:pt x="1440" y="954"/>
                </a:cubicBezTo>
                <a:cubicBezTo>
                  <a:pt x="1417" y="1009"/>
                  <a:pt x="1346" y="1076"/>
                  <a:pt x="1298" y="1115"/>
                </a:cubicBezTo>
                <a:cubicBezTo>
                  <a:pt x="1298" y="1137"/>
                  <a:pt x="1298" y="1160"/>
                  <a:pt x="1298" y="1183"/>
                </a:cubicBezTo>
                <a:cubicBezTo>
                  <a:pt x="1313" y="1200"/>
                  <a:pt x="1323" y="1213"/>
                  <a:pt x="1361" y="1234"/>
                </a:cubicBezTo>
                <a:cubicBezTo>
                  <a:pt x="1371" y="1270"/>
                  <a:pt x="1380" y="1310"/>
                  <a:pt x="1392" y="1349"/>
                </a:cubicBezTo>
                <a:cubicBezTo>
                  <a:pt x="1396" y="1359"/>
                  <a:pt x="1415" y="1402"/>
                  <a:pt x="1472" y="1404"/>
                </a:cubicBezTo>
                <a:cubicBezTo>
                  <a:pt x="1504" y="1372"/>
                  <a:pt x="1501" y="1362"/>
                  <a:pt x="1555" y="1373"/>
                </a:cubicBezTo>
                <a:cubicBezTo>
                  <a:pt x="1571" y="1410"/>
                  <a:pt x="1628" y="1509"/>
                  <a:pt x="1592" y="1580"/>
                </a:cubicBezTo>
                <a:cubicBezTo>
                  <a:pt x="1560" y="1580"/>
                  <a:pt x="1499" y="1627"/>
                  <a:pt x="1487" y="1640"/>
                </a:cubicBezTo>
                <a:cubicBezTo>
                  <a:pt x="1474" y="1659"/>
                  <a:pt x="1461" y="1679"/>
                  <a:pt x="1448" y="1701"/>
                </a:cubicBezTo>
                <a:close/>
              </a:path>
            </a:pathLst>
          </a:custGeom>
          <a:solidFill>
            <a:schemeClr val="tx1"/>
          </a:solidFill>
          <a:ln cap="flat" cmpd="sng" w="8">
            <a:solidFill>
              <a:srgbClr val="FFFFFF"/>
            </a:solidFill>
            <a:round/>
          </a:ln>
        </p:spPr>
        <p:txBody>
          <a:bodyPr/>
          <a:lstStyle/>
          <a:p>
            <a:endParaRPr altLang="en-US" lang="zh-CN"/>
          </a:p>
        </p:txBody>
      </p:sp>
      <p:sp>
        <p:nvSpPr>
          <p:cNvPr id="23573" name="Freeform 22"/>
          <p:cNvSpPr/>
          <p:nvPr/>
        </p:nvSpPr>
        <p:spPr bwMode="auto">
          <a:xfrm>
            <a:off x="5470525" y="3224213"/>
            <a:ext cx="649288" cy="1195387"/>
          </a:xfrm>
          <a:custGeom>
            <a:gdLst>
              <a:gd fmla="*/ 1048 w 1498" name="T0"/>
              <a:gd fmla="*/ 2760 h 2761" name="T1"/>
              <a:gd fmla="*/ 851 w 1498" name="T2"/>
              <a:gd fmla="*/ 2611 h 2761" name="T3"/>
              <a:gd fmla="*/ 774 w 1498" name="T4"/>
              <a:gd fmla="*/ 2583 h 2761" name="T5"/>
              <a:gd fmla="*/ 554 w 1498" name="T6"/>
              <a:gd fmla="*/ 2610 h 2761" name="T7"/>
              <a:gd fmla="*/ 452 w 1498" name="T8"/>
              <a:gd fmla="*/ 2548 h 2761" name="T9"/>
              <a:gd fmla="*/ 305 w 1498" name="T10"/>
              <a:gd fmla="*/ 2463 h 2761" name="T11"/>
              <a:gd fmla="*/ 174 w 1498" name="T12"/>
              <a:gd fmla="*/ 2460 h 2761" name="T13"/>
              <a:gd fmla="*/ 40 w 1498" name="T14"/>
              <a:gd fmla="*/ 2410 h 2761" name="T15"/>
              <a:gd fmla="*/ 66 w 1498" name="T16"/>
              <a:gd fmla="*/ 2329 h 2761" name="T17"/>
              <a:gd fmla="*/ 32 w 1498" name="T18"/>
              <a:gd fmla="*/ 2227 h 2761" name="T19"/>
              <a:gd fmla="*/ 10 w 1498" name="T20"/>
              <a:gd fmla="*/ 2164 h 2761" name="T21"/>
              <a:gd fmla="*/ 182 w 1498" name="T22"/>
              <a:gd fmla="*/ 2165 h 2761" name="T23"/>
              <a:gd fmla="*/ 206 w 1498" name="T24"/>
              <a:gd fmla="*/ 1937 h 2761" name="T25"/>
              <a:gd fmla="*/ 165 w 1498" name="T26"/>
              <a:gd fmla="*/ 1847 h 2761" name="T27"/>
              <a:gd fmla="*/ 329 w 1498" name="T28"/>
              <a:gd fmla="*/ 1622 h 2761" name="T29"/>
              <a:gd fmla="*/ 470 w 1498" name="T30"/>
              <a:gd fmla="*/ 1698 h 2761" name="T31"/>
              <a:gd fmla="*/ 534 w 1498" name="T32"/>
              <a:gd fmla="*/ 1680 h 2761" name="T33"/>
              <a:gd fmla="*/ 534 w 1498" name="T34"/>
              <a:gd fmla="*/ 1549 h 2761" name="T35"/>
              <a:gd fmla="*/ 665 w 1498" name="T36"/>
              <a:gd fmla="*/ 1539 h 2761" name="T37"/>
              <a:gd fmla="*/ 745 w 1498" name="T38"/>
              <a:gd fmla="*/ 1541 h 2761" name="T39"/>
              <a:gd fmla="*/ 760 w 1498" name="T40"/>
              <a:gd fmla="*/ 1279 h 2761" name="T41"/>
              <a:gd fmla="*/ 795 w 1498" name="T42"/>
              <a:gd fmla="*/ 1182 h 2761" name="T43"/>
              <a:gd fmla="*/ 796 w 1498" name="T44"/>
              <a:gd fmla="*/ 1120 h 2761" name="T45"/>
              <a:gd fmla="*/ 741 w 1498" name="T46"/>
              <a:gd fmla="*/ 1112 h 2761" name="T47"/>
              <a:gd fmla="*/ 589 w 1498" name="T48"/>
              <a:gd fmla="*/ 1000 h 2761" name="T49"/>
              <a:gd fmla="*/ 397 w 1498" name="T50"/>
              <a:gd fmla="*/ 926 h 2761" name="T51"/>
              <a:gd fmla="*/ 427 w 1498" name="T52"/>
              <a:gd fmla="*/ 848 h 2761" name="T53"/>
              <a:gd fmla="*/ 411 w 1498" name="T54"/>
              <a:gd fmla="*/ 737 h 2761" name="T55"/>
              <a:gd fmla="*/ 469 w 1498" name="T56"/>
              <a:gd fmla="*/ 666 h 2761" name="T57"/>
              <a:gd fmla="*/ 575 w 1498" name="T58"/>
              <a:gd fmla="*/ 685 h 2761" name="T59"/>
              <a:gd fmla="*/ 817 w 1498" name="T60"/>
              <a:gd fmla="*/ 701 h 2761" name="T61"/>
              <a:gd fmla="*/ 864 w 1498" name="T62"/>
              <a:gd fmla="*/ 434 h 2761" name="T63"/>
              <a:gd fmla="*/ 941 w 1498" name="T64"/>
              <a:gd fmla="*/ 315 h 2761" name="T65"/>
              <a:gd fmla="*/ 1038 w 1498" name="T66"/>
              <a:gd fmla="*/ 179 h 2761" name="T67"/>
              <a:gd fmla="*/ 1127 w 1498" name="T68"/>
              <a:gd fmla="*/ 113 h 2761" name="T69"/>
              <a:gd fmla="*/ 1185 w 1498" name="T70"/>
              <a:gd fmla="*/ 29 h 2761" name="T71"/>
              <a:gd fmla="*/ 1249 w 1498" name="T72"/>
              <a:gd fmla="*/ 80 h 2761" name="T73"/>
              <a:gd fmla="*/ 1268 w 1498" name="T74"/>
              <a:gd fmla="*/ 80 h 2761" name="T75"/>
              <a:gd fmla="*/ 1329 w 1498" name="T76"/>
              <a:gd fmla="*/ 0 h 2761" name="T77"/>
              <a:gd fmla="*/ 1431 w 1498" name="T78"/>
              <a:gd fmla="*/ 88 h 2761" name="T79"/>
              <a:gd fmla="*/ 1392 w 1498" name="T80"/>
              <a:gd fmla="*/ 159 h 2761" name="T81"/>
              <a:gd fmla="*/ 1308 w 1498" name="T82"/>
              <a:gd fmla="*/ 393 h 2761" name="T83"/>
              <a:gd fmla="*/ 1325 w 1498" name="T84"/>
              <a:gd fmla="*/ 707 h 2761" name="T85"/>
              <a:gd fmla="*/ 1228 w 1498" name="T86"/>
              <a:gd fmla="*/ 931 h 2761" name="T87"/>
              <a:gd fmla="*/ 1227 w 1498" name="T88"/>
              <a:gd fmla="*/ 1189 h 2761" name="T89"/>
              <a:gd fmla="*/ 1286 w 1498" name="T90"/>
              <a:gd fmla="*/ 1410 h 2761" name="T91"/>
              <a:gd fmla="*/ 1272 w 1498" name="T92"/>
              <a:gd fmla="*/ 1672 h 2761" name="T93"/>
              <a:gd fmla="*/ 1332 w 1498" name="T94"/>
              <a:gd fmla="*/ 1765 h 2761" name="T95"/>
              <a:gd fmla="*/ 1325 w 1498" name="T96"/>
              <a:gd fmla="*/ 1870 h 2761" name="T97"/>
              <a:gd fmla="*/ 1397 w 1498" name="T98"/>
              <a:gd fmla="*/ 2055 h 2761" name="T99"/>
              <a:gd fmla="*/ 1498 w 1498" name="T100"/>
              <a:gd fmla="*/ 2283 h 2761" name="T101"/>
              <a:gd fmla="*/ 1412 w 1498" name="T102"/>
              <a:gd fmla="*/ 2265 h 2761" name="T103"/>
              <a:gd fmla="*/ 1089 w 1498" name="T104"/>
              <a:gd fmla="*/ 2273 h 2761" name="T105"/>
              <a:gd fmla="*/ 1086 w 1498" name="T106"/>
              <a:gd fmla="*/ 2309 h 2761" name="T107"/>
              <a:gd fmla="*/ 1203 w 1498" name="T108"/>
              <a:gd fmla="*/ 2414 h 2761" name="T109"/>
              <a:gd fmla="*/ 1216 w 1498" name="T110"/>
              <a:gd fmla="*/ 2463 h 2761" name="T111"/>
              <a:gd fmla="*/ 1068 w 1498" name="T112"/>
              <a:gd fmla="*/ 2571 h 2761" name="T113"/>
              <a:gd fmla="*/ 1070 w 1498" name="T114"/>
              <a:gd fmla="*/ 2761 h 2761" name="T115"/>
              <a:gd fmla="*/ 1048 w 1498" name="T116"/>
              <a:gd fmla="*/ 2760 h 2761"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2761" w="1498">
                <a:moveTo>
                  <a:pt x="1048" y="2760"/>
                </a:moveTo>
                <a:cubicBezTo>
                  <a:pt x="933" y="2715"/>
                  <a:pt x="911" y="2665"/>
                  <a:pt x="851" y="2611"/>
                </a:cubicBezTo>
                <a:cubicBezTo>
                  <a:pt x="825" y="2600"/>
                  <a:pt x="800" y="2590"/>
                  <a:pt x="774" y="2583"/>
                </a:cubicBezTo>
                <a:cubicBezTo>
                  <a:pt x="694" y="2581"/>
                  <a:pt x="611" y="2575"/>
                  <a:pt x="554" y="2610"/>
                </a:cubicBezTo>
                <a:cubicBezTo>
                  <a:pt x="518" y="2609"/>
                  <a:pt x="464" y="2559"/>
                  <a:pt x="452" y="2548"/>
                </a:cubicBezTo>
                <a:cubicBezTo>
                  <a:pt x="359" y="2546"/>
                  <a:pt x="337" y="2474"/>
                  <a:pt x="305" y="2463"/>
                </a:cubicBezTo>
                <a:cubicBezTo>
                  <a:pt x="261" y="2462"/>
                  <a:pt x="216" y="2461"/>
                  <a:pt x="174" y="2460"/>
                </a:cubicBezTo>
                <a:cubicBezTo>
                  <a:pt x="130" y="2442"/>
                  <a:pt x="85" y="2425"/>
                  <a:pt x="40" y="2410"/>
                </a:cubicBezTo>
                <a:cubicBezTo>
                  <a:pt x="41" y="2368"/>
                  <a:pt x="53" y="2358"/>
                  <a:pt x="66" y="2329"/>
                </a:cubicBezTo>
                <a:cubicBezTo>
                  <a:pt x="67" y="2251"/>
                  <a:pt x="61" y="2241"/>
                  <a:pt x="32" y="2227"/>
                </a:cubicBezTo>
                <a:cubicBezTo>
                  <a:pt x="3" y="2197"/>
                  <a:pt x="0" y="2174"/>
                  <a:pt x="10" y="2164"/>
                </a:cubicBezTo>
                <a:cubicBezTo>
                  <a:pt x="67" y="2162"/>
                  <a:pt x="125" y="2164"/>
                  <a:pt x="182" y="2165"/>
                </a:cubicBezTo>
                <a:cubicBezTo>
                  <a:pt x="231" y="2091"/>
                  <a:pt x="209" y="2002"/>
                  <a:pt x="206" y="1937"/>
                </a:cubicBezTo>
                <a:cubicBezTo>
                  <a:pt x="190" y="1907"/>
                  <a:pt x="178" y="1877"/>
                  <a:pt x="165" y="1847"/>
                </a:cubicBezTo>
                <a:cubicBezTo>
                  <a:pt x="134" y="1643"/>
                  <a:pt x="131" y="1617"/>
                  <a:pt x="329" y="1622"/>
                </a:cubicBezTo>
                <a:cubicBezTo>
                  <a:pt x="374" y="1646"/>
                  <a:pt x="422" y="1670"/>
                  <a:pt x="470" y="1698"/>
                </a:cubicBezTo>
                <a:cubicBezTo>
                  <a:pt x="482" y="1698"/>
                  <a:pt x="521" y="1692"/>
                  <a:pt x="534" y="1680"/>
                </a:cubicBezTo>
                <a:cubicBezTo>
                  <a:pt x="534" y="1634"/>
                  <a:pt x="534" y="1591"/>
                  <a:pt x="534" y="1549"/>
                </a:cubicBezTo>
                <a:cubicBezTo>
                  <a:pt x="535" y="1513"/>
                  <a:pt x="634" y="1505"/>
                  <a:pt x="665" y="1539"/>
                </a:cubicBezTo>
                <a:cubicBezTo>
                  <a:pt x="691" y="1539"/>
                  <a:pt x="716" y="1540"/>
                  <a:pt x="745" y="1541"/>
                </a:cubicBezTo>
                <a:cubicBezTo>
                  <a:pt x="781" y="1460"/>
                  <a:pt x="785" y="1332"/>
                  <a:pt x="760" y="1279"/>
                </a:cubicBezTo>
                <a:cubicBezTo>
                  <a:pt x="766" y="1220"/>
                  <a:pt x="779" y="1214"/>
                  <a:pt x="795" y="1182"/>
                </a:cubicBezTo>
                <a:cubicBezTo>
                  <a:pt x="795" y="1159"/>
                  <a:pt x="796" y="1139"/>
                  <a:pt x="796" y="1120"/>
                </a:cubicBezTo>
                <a:cubicBezTo>
                  <a:pt x="776" y="1116"/>
                  <a:pt x="757" y="1112"/>
                  <a:pt x="741" y="1112"/>
                </a:cubicBezTo>
                <a:cubicBezTo>
                  <a:pt x="684" y="1061"/>
                  <a:pt x="611" y="1023"/>
                  <a:pt x="589" y="1000"/>
                </a:cubicBezTo>
                <a:cubicBezTo>
                  <a:pt x="518" y="985"/>
                  <a:pt x="426" y="956"/>
                  <a:pt x="397" y="926"/>
                </a:cubicBezTo>
                <a:cubicBezTo>
                  <a:pt x="398" y="884"/>
                  <a:pt x="410" y="874"/>
                  <a:pt x="427" y="848"/>
                </a:cubicBezTo>
                <a:cubicBezTo>
                  <a:pt x="420" y="809"/>
                  <a:pt x="414" y="773"/>
                  <a:pt x="411" y="737"/>
                </a:cubicBezTo>
                <a:cubicBezTo>
                  <a:pt x="427" y="737"/>
                  <a:pt x="460" y="685"/>
                  <a:pt x="469" y="666"/>
                </a:cubicBezTo>
                <a:cubicBezTo>
                  <a:pt x="492" y="667"/>
                  <a:pt x="527" y="661"/>
                  <a:pt x="575" y="685"/>
                </a:cubicBezTo>
                <a:cubicBezTo>
                  <a:pt x="654" y="690"/>
                  <a:pt x="734" y="696"/>
                  <a:pt x="817" y="701"/>
                </a:cubicBezTo>
                <a:cubicBezTo>
                  <a:pt x="888" y="631"/>
                  <a:pt x="863" y="499"/>
                  <a:pt x="864" y="434"/>
                </a:cubicBezTo>
                <a:cubicBezTo>
                  <a:pt x="864" y="358"/>
                  <a:pt x="902" y="356"/>
                  <a:pt x="941" y="315"/>
                </a:cubicBezTo>
                <a:cubicBezTo>
                  <a:pt x="973" y="269"/>
                  <a:pt x="1005" y="224"/>
                  <a:pt x="1038" y="179"/>
                </a:cubicBezTo>
                <a:cubicBezTo>
                  <a:pt x="1067" y="157"/>
                  <a:pt x="1095" y="135"/>
                  <a:pt x="1127" y="113"/>
                </a:cubicBezTo>
                <a:cubicBezTo>
                  <a:pt x="1147" y="84"/>
                  <a:pt x="1166" y="55"/>
                  <a:pt x="1185" y="29"/>
                </a:cubicBezTo>
                <a:cubicBezTo>
                  <a:pt x="1205" y="46"/>
                  <a:pt x="1227" y="63"/>
                  <a:pt x="1249" y="80"/>
                </a:cubicBezTo>
                <a:cubicBezTo>
                  <a:pt x="1255" y="80"/>
                  <a:pt x="1262" y="80"/>
                  <a:pt x="1268" y="80"/>
                </a:cubicBezTo>
                <a:cubicBezTo>
                  <a:pt x="1294" y="65"/>
                  <a:pt x="1317" y="26"/>
                  <a:pt x="1329" y="0"/>
                </a:cubicBezTo>
                <a:cubicBezTo>
                  <a:pt x="1355" y="1"/>
                  <a:pt x="1432" y="6"/>
                  <a:pt x="1431" y="88"/>
                </a:cubicBezTo>
                <a:cubicBezTo>
                  <a:pt x="1418" y="110"/>
                  <a:pt x="1405" y="133"/>
                  <a:pt x="1392" y="159"/>
                </a:cubicBezTo>
                <a:cubicBezTo>
                  <a:pt x="1392" y="247"/>
                  <a:pt x="1382" y="319"/>
                  <a:pt x="1308" y="393"/>
                </a:cubicBezTo>
                <a:cubicBezTo>
                  <a:pt x="1279" y="483"/>
                  <a:pt x="1313" y="596"/>
                  <a:pt x="1325" y="707"/>
                </a:cubicBezTo>
                <a:cubicBezTo>
                  <a:pt x="1325" y="786"/>
                  <a:pt x="1267" y="870"/>
                  <a:pt x="1228" y="931"/>
                </a:cubicBezTo>
                <a:cubicBezTo>
                  <a:pt x="1228" y="1016"/>
                  <a:pt x="1227" y="1101"/>
                  <a:pt x="1227" y="1189"/>
                </a:cubicBezTo>
                <a:cubicBezTo>
                  <a:pt x="1249" y="1242"/>
                  <a:pt x="1286" y="1332"/>
                  <a:pt x="1286" y="1410"/>
                </a:cubicBezTo>
                <a:cubicBezTo>
                  <a:pt x="1260" y="1488"/>
                  <a:pt x="1240" y="1566"/>
                  <a:pt x="1272" y="1672"/>
                </a:cubicBezTo>
                <a:cubicBezTo>
                  <a:pt x="1287" y="1695"/>
                  <a:pt x="1303" y="1706"/>
                  <a:pt x="1332" y="1765"/>
                </a:cubicBezTo>
                <a:cubicBezTo>
                  <a:pt x="1328" y="1798"/>
                  <a:pt x="1325" y="1834"/>
                  <a:pt x="1325" y="1870"/>
                </a:cubicBezTo>
                <a:cubicBezTo>
                  <a:pt x="1347" y="1929"/>
                  <a:pt x="1372" y="1992"/>
                  <a:pt x="1397" y="2055"/>
                </a:cubicBezTo>
                <a:cubicBezTo>
                  <a:pt x="1438" y="2112"/>
                  <a:pt x="1476" y="2181"/>
                  <a:pt x="1498" y="2283"/>
                </a:cubicBezTo>
                <a:cubicBezTo>
                  <a:pt x="1469" y="2276"/>
                  <a:pt x="1441" y="2269"/>
                  <a:pt x="1412" y="2265"/>
                </a:cubicBezTo>
                <a:cubicBezTo>
                  <a:pt x="1338" y="2263"/>
                  <a:pt x="1118" y="2244"/>
                  <a:pt x="1089" y="2273"/>
                </a:cubicBezTo>
                <a:cubicBezTo>
                  <a:pt x="1086" y="2283"/>
                  <a:pt x="1086" y="2296"/>
                  <a:pt x="1086" y="2309"/>
                </a:cubicBezTo>
                <a:cubicBezTo>
                  <a:pt x="1124" y="2343"/>
                  <a:pt x="1162" y="2377"/>
                  <a:pt x="1203" y="2414"/>
                </a:cubicBezTo>
                <a:cubicBezTo>
                  <a:pt x="1206" y="2430"/>
                  <a:pt x="1210" y="2446"/>
                  <a:pt x="1216" y="2463"/>
                </a:cubicBezTo>
                <a:cubicBezTo>
                  <a:pt x="1136" y="2490"/>
                  <a:pt x="1116" y="2513"/>
                  <a:pt x="1068" y="2571"/>
                </a:cubicBezTo>
                <a:cubicBezTo>
                  <a:pt x="1068" y="2633"/>
                  <a:pt x="1067" y="2695"/>
                  <a:pt x="1070" y="2761"/>
                </a:cubicBezTo>
                <a:cubicBezTo>
                  <a:pt x="1061" y="2760"/>
                  <a:pt x="1054" y="2760"/>
                  <a:pt x="1048" y="2760"/>
                </a:cubicBezTo>
                <a:close/>
              </a:path>
            </a:pathLst>
          </a:custGeom>
          <a:solidFill>
            <a:schemeClr val="tx1"/>
          </a:solidFill>
          <a:ln cap="flat" cmpd="sng" w="8">
            <a:solidFill>
              <a:srgbClr val="FFFFFF"/>
            </a:solidFill>
            <a:round/>
          </a:ln>
        </p:spPr>
        <p:txBody>
          <a:bodyPr/>
          <a:lstStyle/>
          <a:p>
            <a:endParaRPr altLang="en-US" lang="zh-CN"/>
          </a:p>
        </p:txBody>
      </p:sp>
      <p:sp>
        <p:nvSpPr>
          <p:cNvPr id="23574" name="Freeform 23"/>
          <p:cNvSpPr/>
          <p:nvPr/>
        </p:nvSpPr>
        <p:spPr bwMode="auto">
          <a:xfrm>
            <a:off x="3484563" y="3149600"/>
            <a:ext cx="1639887" cy="1222375"/>
          </a:xfrm>
          <a:custGeom>
            <a:gdLst>
              <a:gd fmla="*/ 1579 w 3788" name="T0"/>
              <a:gd fmla="*/ 2739 h 2823" name="T1"/>
              <a:gd fmla="*/ 1297 w 3788" name="T2"/>
              <a:gd fmla="*/ 2382 h 2823" name="T3"/>
              <a:gd fmla="*/ 745 w 3788" name="T4"/>
              <a:gd fmla="*/ 2253 h 2823" name="T5"/>
              <a:gd fmla="*/ 443 w 3788" name="T6"/>
              <a:gd fmla="*/ 2075 h 2823" name="T7"/>
              <a:gd fmla="*/ 204 w 3788" name="T8"/>
              <a:gd fmla="*/ 1978 h 2823" name="T9"/>
              <a:gd fmla="*/ 0 w 3788" name="T10"/>
              <a:gd fmla="*/ 1262 h 2823" name="T11"/>
              <a:gd fmla="*/ 30 w 3788" name="T12"/>
              <a:gd fmla="*/ 997 h 2823" name="T13"/>
              <a:gd fmla="*/ 129 w 3788" name="T14"/>
              <a:gd fmla="*/ 1006 h 2823" name="T15"/>
              <a:gd fmla="*/ 327 w 3788" name="T16"/>
              <a:gd fmla="*/ 1047 h 2823" name="T17"/>
              <a:gd fmla="*/ 481 w 3788" name="T18"/>
              <a:gd fmla="*/ 1006 h 2823" name="T19"/>
              <a:gd fmla="*/ 425 w 3788" name="T20"/>
              <a:gd fmla="*/ 772 h 2823" name="T21"/>
              <a:gd fmla="*/ 547 w 3788" name="T22"/>
              <a:gd fmla="*/ 690 h 2823" name="T23"/>
              <a:gd fmla="*/ 373 w 3788" name="T24"/>
              <a:gd fmla="*/ 374 h 2823" name="T25"/>
              <a:gd fmla="*/ 323 w 3788" name="T26"/>
              <a:gd fmla="*/ 186 h 2823" name="T27"/>
              <a:gd fmla="*/ 771 w 3788" name="T28"/>
              <a:gd fmla="*/ 116 h 2823" name="T29"/>
              <a:gd fmla="*/ 1221 w 3788" name="T30"/>
              <a:gd fmla="*/ 35 h 2823" name="T31"/>
              <a:gd fmla="*/ 1840 w 3788" name="T32"/>
              <a:gd fmla="*/ 247 h 2823" name="T33"/>
              <a:gd fmla="*/ 2056 w 3788" name="T34"/>
              <a:gd fmla="*/ 410 h 2823" name="T35"/>
              <a:gd fmla="*/ 2191 w 3788" name="T36"/>
              <a:gd fmla="*/ 371 h 2823" name="T37"/>
              <a:gd fmla="*/ 2320 w 3788" name="T38"/>
              <a:gd fmla="*/ 197 h 2823" name="T39"/>
              <a:gd fmla="*/ 2610 w 3788" name="T40"/>
              <a:gd fmla="*/ 303 h 2823" name="T41"/>
              <a:gd fmla="*/ 2829 w 3788" name="T42"/>
              <a:gd fmla="*/ 446 h 2823" name="T43"/>
              <a:gd fmla="*/ 2861 w 3788" name="T44"/>
              <a:gd fmla="*/ 483 h 2823" name="T45"/>
              <a:gd fmla="*/ 3138 w 3788" name="T46"/>
              <a:gd fmla="*/ 627 h 2823" name="T47"/>
              <a:gd fmla="*/ 3393 w 3788" name="T48"/>
              <a:gd fmla="*/ 804 h 2823" name="T49"/>
              <a:gd fmla="*/ 3628 w 3788" name="T50"/>
              <a:gd fmla="*/ 1052 h 2823" name="T51"/>
              <a:gd fmla="*/ 3709 w 3788" name="T52"/>
              <a:gd fmla="*/ 1355 h 2823" name="T53"/>
              <a:gd fmla="*/ 3509 w 3788" name="T54"/>
              <a:gd fmla="*/ 1750 h 2823" name="T55"/>
              <a:gd fmla="*/ 3399 w 3788" name="T56"/>
              <a:gd fmla="*/ 1881 h 2823" name="T57"/>
              <a:gd fmla="*/ 3402 w 3788" name="T58"/>
              <a:gd fmla="*/ 2016 h 2823" name="T59"/>
              <a:gd fmla="*/ 3124 w 3788" name="T60"/>
              <a:gd fmla="*/ 1946 h 2823" name="T61"/>
              <a:gd fmla="*/ 3227 w 3788" name="T62"/>
              <a:gd fmla="*/ 2332 h 2823" name="T63"/>
              <a:gd fmla="*/ 3168 w 3788" name="T64"/>
              <a:gd fmla="*/ 2550 h 2823" name="T65"/>
              <a:gd fmla="*/ 3040 w 3788" name="T66"/>
              <a:gd fmla="*/ 2603 h 2823" name="T67"/>
              <a:gd fmla="*/ 2935 w 3788" name="T68"/>
              <a:gd fmla="*/ 2554 h 2823" name="T69"/>
              <a:gd fmla="*/ 2840 w 3788" name="T70"/>
              <a:gd fmla="*/ 2499 h 2823" name="T71"/>
              <a:gd fmla="*/ 2750 w 3788" name="T72"/>
              <a:gd fmla="*/ 2497 h 2823" name="T73"/>
              <a:gd fmla="*/ 2534 w 3788" name="T74"/>
              <a:gd fmla="*/ 2321 h 2823" name="T75"/>
              <a:gd fmla="*/ 2414 w 3788" name="T76"/>
              <a:gd fmla="*/ 2086 h 2823" name="T77"/>
              <a:gd fmla="*/ 2116 w 3788" name="T78"/>
              <a:gd fmla="*/ 2193 h 2823" name="T79"/>
              <a:gd fmla="*/ 2189 w 3788" name="T80"/>
              <a:gd fmla="*/ 2355 h 2823" name="T81"/>
              <a:gd fmla="*/ 2008 w 3788" name="T82"/>
              <a:gd fmla="*/ 2711 h 2823" name="T83"/>
              <a:gd fmla="*/ 1886 w 3788" name="T84"/>
              <a:gd fmla="*/ 2819 h 2823" name="T85"/>
              <a:gd fmla="*/ 1717 w 3788" name="T86"/>
              <a:gd fmla="*/ 2762 h 2823"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2823" w="3787">
                <a:moveTo>
                  <a:pt x="1665" y="2823"/>
                </a:moveTo>
                <a:cubicBezTo>
                  <a:pt x="1637" y="2793"/>
                  <a:pt x="1608" y="2766"/>
                  <a:pt x="1579" y="2739"/>
                </a:cubicBezTo>
                <a:cubicBezTo>
                  <a:pt x="1554" y="2647"/>
                  <a:pt x="1523" y="2568"/>
                  <a:pt x="1494" y="2501"/>
                </a:cubicBezTo>
                <a:cubicBezTo>
                  <a:pt x="1425" y="2418"/>
                  <a:pt x="1358" y="2406"/>
                  <a:pt x="1297" y="2382"/>
                </a:cubicBezTo>
                <a:cubicBezTo>
                  <a:pt x="1188" y="2379"/>
                  <a:pt x="1080" y="2380"/>
                  <a:pt x="971" y="2380"/>
                </a:cubicBezTo>
                <a:cubicBezTo>
                  <a:pt x="856" y="2361"/>
                  <a:pt x="802" y="2297"/>
                  <a:pt x="745" y="2253"/>
                </a:cubicBezTo>
                <a:cubicBezTo>
                  <a:pt x="627" y="2234"/>
                  <a:pt x="544" y="2199"/>
                  <a:pt x="474" y="2145"/>
                </a:cubicBezTo>
                <a:cubicBezTo>
                  <a:pt x="474" y="2125"/>
                  <a:pt x="443" y="2082"/>
                  <a:pt x="443" y="2075"/>
                </a:cubicBezTo>
                <a:cubicBezTo>
                  <a:pt x="433" y="2065"/>
                  <a:pt x="424" y="2055"/>
                  <a:pt x="414" y="2048"/>
                </a:cubicBezTo>
                <a:cubicBezTo>
                  <a:pt x="325" y="2033"/>
                  <a:pt x="261" y="2015"/>
                  <a:pt x="204" y="1978"/>
                </a:cubicBezTo>
                <a:cubicBezTo>
                  <a:pt x="79" y="1938"/>
                  <a:pt x="32" y="1741"/>
                  <a:pt x="14" y="1662"/>
                </a:cubicBezTo>
                <a:cubicBezTo>
                  <a:pt x="8" y="1527"/>
                  <a:pt x="3" y="1393"/>
                  <a:pt x="0" y="1262"/>
                </a:cubicBezTo>
                <a:cubicBezTo>
                  <a:pt x="23" y="1217"/>
                  <a:pt x="58" y="1152"/>
                  <a:pt x="65" y="1116"/>
                </a:cubicBezTo>
                <a:cubicBezTo>
                  <a:pt x="65" y="1047"/>
                  <a:pt x="30" y="1014"/>
                  <a:pt x="30" y="997"/>
                </a:cubicBezTo>
                <a:cubicBezTo>
                  <a:pt x="40" y="994"/>
                  <a:pt x="53" y="991"/>
                  <a:pt x="66" y="992"/>
                </a:cubicBezTo>
                <a:cubicBezTo>
                  <a:pt x="82" y="1009"/>
                  <a:pt x="107" y="1006"/>
                  <a:pt x="129" y="1006"/>
                </a:cubicBezTo>
                <a:cubicBezTo>
                  <a:pt x="152" y="984"/>
                  <a:pt x="155" y="971"/>
                  <a:pt x="158" y="958"/>
                </a:cubicBezTo>
                <a:cubicBezTo>
                  <a:pt x="219" y="930"/>
                  <a:pt x="244" y="1003"/>
                  <a:pt x="327" y="1047"/>
                </a:cubicBezTo>
                <a:cubicBezTo>
                  <a:pt x="346" y="1048"/>
                  <a:pt x="426" y="1053"/>
                  <a:pt x="455" y="1034"/>
                </a:cubicBezTo>
                <a:cubicBezTo>
                  <a:pt x="462" y="1025"/>
                  <a:pt x="471" y="1015"/>
                  <a:pt x="481" y="1006"/>
                </a:cubicBezTo>
                <a:cubicBezTo>
                  <a:pt x="481" y="976"/>
                  <a:pt x="481" y="950"/>
                  <a:pt x="481" y="924"/>
                </a:cubicBezTo>
                <a:cubicBezTo>
                  <a:pt x="434" y="857"/>
                  <a:pt x="389" y="823"/>
                  <a:pt x="425" y="772"/>
                </a:cubicBezTo>
                <a:cubicBezTo>
                  <a:pt x="454" y="753"/>
                  <a:pt x="483" y="737"/>
                  <a:pt x="515" y="721"/>
                </a:cubicBezTo>
                <a:cubicBezTo>
                  <a:pt x="524" y="709"/>
                  <a:pt x="534" y="699"/>
                  <a:pt x="547" y="690"/>
                </a:cubicBezTo>
                <a:cubicBezTo>
                  <a:pt x="608" y="567"/>
                  <a:pt x="538" y="539"/>
                  <a:pt x="487" y="498"/>
                </a:cubicBezTo>
                <a:cubicBezTo>
                  <a:pt x="459" y="435"/>
                  <a:pt x="408" y="375"/>
                  <a:pt x="373" y="374"/>
                </a:cubicBezTo>
                <a:cubicBezTo>
                  <a:pt x="367" y="348"/>
                  <a:pt x="347" y="334"/>
                  <a:pt x="348" y="308"/>
                </a:cubicBezTo>
                <a:cubicBezTo>
                  <a:pt x="393" y="263"/>
                  <a:pt x="329" y="196"/>
                  <a:pt x="323" y="186"/>
                </a:cubicBezTo>
                <a:cubicBezTo>
                  <a:pt x="323" y="180"/>
                  <a:pt x="323" y="173"/>
                  <a:pt x="323" y="167"/>
                </a:cubicBezTo>
                <a:cubicBezTo>
                  <a:pt x="448" y="134"/>
                  <a:pt x="627" y="151"/>
                  <a:pt x="771" y="116"/>
                </a:cubicBezTo>
                <a:cubicBezTo>
                  <a:pt x="892" y="53"/>
                  <a:pt x="988" y="0"/>
                  <a:pt x="1155" y="4"/>
                </a:cubicBezTo>
                <a:cubicBezTo>
                  <a:pt x="1177" y="14"/>
                  <a:pt x="1199" y="25"/>
                  <a:pt x="1221" y="35"/>
                </a:cubicBezTo>
                <a:cubicBezTo>
                  <a:pt x="1343" y="38"/>
                  <a:pt x="1474" y="25"/>
                  <a:pt x="1601" y="81"/>
                </a:cubicBezTo>
                <a:cubicBezTo>
                  <a:pt x="1681" y="135"/>
                  <a:pt x="1761" y="190"/>
                  <a:pt x="1840" y="247"/>
                </a:cubicBezTo>
                <a:cubicBezTo>
                  <a:pt x="1846" y="257"/>
                  <a:pt x="1853" y="271"/>
                  <a:pt x="1862" y="284"/>
                </a:cubicBezTo>
                <a:cubicBezTo>
                  <a:pt x="1904" y="318"/>
                  <a:pt x="1967" y="375"/>
                  <a:pt x="2056" y="410"/>
                </a:cubicBezTo>
                <a:cubicBezTo>
                  <a:pt x="2085" y="411"/>
                  <a:pt x="2117" y="412"/>
                  <a:pt x="2149" y="412"/>
                </a:cubicBezTo>
                <a:cubicBezTo>
                  <a:pt x="2162" y="396"/>
                  <a:pt x="2175" y="384"/>
                  <a:pt x="2191" y="371"/>
                </a:cubicBezTo>
                <a:cubicBezTo>
                  <a:pt x="2204" y="309"/>
                  <a:pt x="2195" y="250"/>
                  <a:pt x="2179" y="213"/>
                </a:cubicBezTo>
                <a:cubicBezTo>
                  <a:pt x="2211" y="181"/>
                  <a:pt x="2262" y="193"/>
                  <a:pt x="2320" y="197"/>
                </a:cubicBezTo>
                <a:cubicBezTo>
                  <a:pt x="2348" y="218"/>
                  <a:pt x="2380" y="238"/>
                  <a:pt x="2412" y="262"/>
                </a:cubicBezTo>
                <a:cubicBezTo>
                  <a:pt x="2463" y="276"/>
                  <a:pt x="2533" y="294"/>
                  <a:pt x="2610" y="303"/>
                </a:cubicBezTo>
                <a:cubicBezTo>
                  <a:pt x="2651" y="323"/>
                  <a:pt x="2693" y="344"/>
                  <a:pt x="2734" y="368"/>
                </a:cubicBezTo>
                <a:cubicBezTo>
                  <a:pt x="2766" y="392"/>
                  <a:pt x="2798" y="419"/>
                  <a:pt x="2829" y="446"/>
                </a:cubicBezTo>
                <a:cubicBezTo>
                  <a:pt x="2829" y="449"/>
                  <a:pt x="2829" y="452"/>
                  <a:pt x="2829" y="456"/>
                </a:cubicBezTo>
                <a:cubicBezTo>
                  <a:pt x="2839" y="462"/>
                  <a:pt x="2848" y="473"/>
                  <a:pt x="2861" y="483"/>
                </a:cubicBezTo>
                <a:cubicBezTo>
                  <a:pt x="2906" y="494"/>
                  <a:pt x="2957" y="485"/>
                  <a:pt x="3018" y="474"/>
                </a:cubicBezTo>
                <a:cubicBezTo>
                  <a:pt x="3056" y="524"/>
                  <a:pt x="3097" y="574"/>
                  <a:pt x="3138" y="627"/>
                </a:cubicBezTo>
                <a:cubicBezTo>
                  <a:pt x="3195" y="671"/>
                  <a:pt x="3253" y="715"/>
                  <a:pt x="3310" y="759"/>
                </a:cubicBezTo>
                <a:cubicBezTo>
                  <a:pt x="3335" y="773"/>
                  <a:pt x="3364" y="787"/>
                  <a:pt x="3393" y="804"/>
                </a:cubicBezTo>
                <a:cubicBezTo>
                  <a:pt x="3444" y="805"/>
                  <a:pt x="3495" y="806"/>
                  <a:pt x="3546" y="808"/>
                </a:cubicBezTo>
                <a:cubicBezTo>
                  <a:pt x="3575" y="838"/>
                  <a:pt x="3619" y="970"/>
                  <a:pt x="3628" y="1052"/>
                </a:cubicBezTo>
                <a:cubicBezTo>
                  <a:pt x="3650" y="1105"/>
                  <a:pt x="3672" y="1161"/>
                  <a:pt x="3697" y="1218"/>
                </a:cubicBezTo>
                <a:cubicBezTo>
                  <a:pt x="3700" y="1264"/>
                  <a:pt x="3703" y="1309"/>
                  <a:pt x="3709" y="1355"/>
                </a:cubicBezTo>
                <a:cubicBezTo>
                  <a:pt x="3731" y="1389"/>
                  <a:pt x="3788" y="1462"/>
                  <a:pt x="3727" y="1523"/>
                </a:cubicBezTo>
                <a:cubicBezTo>
                  <a:pt x="3586" y="1591"/>
                  <a:pt x="3596" y="1608"/>
                  <a:pt x="3509" y="1750"/>
                </a:cubicBezTo>
                <a:cubicBezTo>
                  <a:pt x="3473" y="1775"/>
                  <a:pt x="3438" y="1804"/>
                  <a:pt x="3403" y="1832"/>
                </a:cubicBezTo>
                <a:cubicBezTo>
                  <a:pt x="3399" y="1849"/>
                  <a:pt x="3399" y="1865"/>
                  <a:pt x="3399" y="1881"/>
                </a:cubicBezTo>
                <a:cubicBezTo>
                  <a:pt x="3431" y="1912"/>
                  <a:pt x="3466" y="1945"/>
                  <a:pt x="3501" y="1979"/>
                </a:cubicBezTo>
                <a:cubicBezTo>
                  <a:pt x="3501" y="2038"/>
                  <a:pt x="3418" y="2016"/>
                  <a:pt x="3402" y="2016"/>
                </a:cubicBezTo>
                <a:cubicBezTo>
                  <a:pt x="3367" y="1992"/>
                  <a:pt x="3332" y="1968"/>
                  <a:pt x="3297" y="1944"/>
                </a:cubicBezTo>
                <a:cubicBezTo>
                  <a:pt x="3242" y="1943"/>
                  <a:pt x="3137" y="1934"/>
                  <a:pt x="3124" y="1946"/>
                </a:cubicBezTo>
                <a:cubicBezTo>
                  <a:pt x="3123" y="2055"/>
                  <a:pt x="3110" y="2120"/>
                  <a:pt x="3231" y="2218"/>
                </a:cubicBezTo>
                <a:cubicBezTo>
                  <a:pt x="3228" y="2254"/>
                  <a:pt x="3227" y="2293"/>
                  <a:pt x="3227" y="2332"/>
                </a:cubicBezTo>
                <a:cubicBezTo>
                  <a:pt x="3243" y="2385"/>
                  <a:pt x="3259" y="2438"/>
                  <a:pt x="3274" y="2491"/>
                </a:cubicBezTo>
                <a:cubicBezTo>
                  <a:pt x="3274" y="2553"/>
                  <a:pt x="3220" y="2545"/>
                  <a:pt x="3168" y="2550"/>
                </a:cubicBezTo>
                <a:cubicBezTo>
                  <a:pt x="3117" y="2562"/>
                  <a:pt x="3108" y="2578"/>
                  <a:pt x="3075" y="2603"/>
                </a:cubicBezTo>
                <a:cubicBezTo>
                  <a:pt x="3063" y="2603"/>
                  <a:pt x="3050" y="2603"/>
                  <a:pt x="3040" y="2603"/>
                </a:cubicBezTo>
                <a:cubicBezTo>
                  <a:pt x="3034" y="2589"/>
                  <a:pt x="3028" y="2576"/>
                  <a:pt x="3021" y="2563"/>
                </a:cubicBezTo>
                <a:cubicBezTo>
                  <a:pt x="2993" y="2559"/>
                  <a:pt x="2964" y="2555"/>
                  <a:pt x="2935" y="2554"/>
                </a:cubicBezTo>
                <a:cubicBezTo>
                  <a:pt x="2935" y="2528"/>
                  <a:pt x="2913" y="2514"/>
                  <a:pt x="2897" y="2504"/>
                </a:cubicBezTo>
                <a:cubicBezTo>
                  <a:pt x="2878" y="2500"/>
                  <a:pt x="2859" y="2500"/>
                  <a:pt x="2840" y="2499"/>
                </a:cubicBezTo>
                <a:cubicBezTo>
                  <a:pt x="2833" y="2512"/>
                  <a:pt x="2785" y="2547"/>
                  <a:pt x="2769" y="2540"/>
                </a:cubicBezTo>
                <a:cubicBezTo>
                  <a:pt x="2763" y="2524"/>
                  <a:pt x="2756" y="2510"/>
                  <a:pt x="2750" y="2497"/>
                </a:cubicBezTo>
                <a:cubicBezTo>
                  <a:pt x="2718" y="2490"/>
                  <a:pt x="2690" y="2482"/>
                  <a:pt x="2661" y="2475"/>
                </a:cubicBezTo>
                <a:cubicBezTo>
                  <a:pt x="2616" y="2422"/>
                  <a:pt x="2575" y="2371"/>
                  <a:pt x="2534" y="2321"/>
                </a:cubicBezTo>
                <a:cubicBezTo>
                  <a:pt x="2528" y="2308"/>
                  <a:pt x="2521" y="2298"/>
                  <a:pt x="2518" y="2288"/>
                </a:cubicBezTo>
                <a:cubicBezTo>
                  <a:pt x="2519" y="2174"/>
                  <a:pt x="2462" y="2143"/>
                  <a:pt x="2414" y="2086"/>
                </a:cubicBezTo>
                <a:cubicBezTo>
                  <a:pt x="2341" y="2061"/>
                  <a:pt x="2251" y="2069"/>
                  <a:pt x="2197" y="2067"/>
                </a:cubicBezTo>
                <a:cubicBezTo>
                  <a:pt x="2091" y="2081"/>
                  <a:pt x="2126" y="2079"/>
                  <a:pt x="2116" y="2193"/>
                </a:cubicBezTo>
                <a:cubicBezTo>
                  <a:pt x="2138" y="2226"/>
                  <a:pt x="2164" y="2260"/>
                  <a:pt x="2189" y="2293"/>
                </a:cubicBezTo>
                <a:cubicBezTo>
                  <a:pt x="2189" y="2313"/>
                  <a:pt x="2189" y="2332"/>
                  <a:pt x="2189" y="2355"/>
                </a:cubicBezTo>
                <a:cubicBezTo>
                  <a:pt x="2156" y="2403"/>
                  <a:pt x="2060" y="2450"/>
                  <a:pt x="2114" y="2537"/>
                </a:cubicBezTo>
                <a:cubicBezTo>
                  <a:pt x="2114" y="2576"/>
                  <a:pt x="2037" y="2675"/>
                  <a:pt x="2008" y="2711"/>
                </a:cubicBezTo>
                <a:cubicBezTo>
                  <a:pt x="1991" y="2756"/>
                  <a:pt x="1953" y="2772"/>
                  <a:pt x="1918" y="2787"/>
                </a:cubicBezTo>
                <a:cubicBezTo>
                  <a:pt x="1905" y="2797"/>
                  <a:pt x="1895" y="2806"/>
                  <a:pt x="1886" y="2819"/>
                </a:cubicBezTo>
                <a:cubicBezTo>
                  <a:pt x="1828" y="2818"/>
                  <a:pt x="1828" y="2775"/>
                  <a:pt x="1825" y="2765"/>
                </a:cubicBezTo>
                <a:cubicBezTo>
                  <a:pt x="1784" y="2735"/>
                  <a:pt x="1733" y="2760"/>
                  <a:pt x="1717" y="2762"/>
                </a:cubicBezTo>
                <a:cubicBezTo>
                  <a:pt x="1694" y="2788"/>
                  <a:pt x="1691" y="2811"/>
                  <a:pt x="1665" y="2823"/>
                </a:cubicBezTo>
                <a:close/>
              </a:path>
            </a:pathLst>
          </a:custGeom>
          <a:solidFill>
            <a:schemeClr val="tx1"/>
          </a:solidFill>
          <a:ln cap="flat" cmpd="sng" w="8">
            <a:solidFill>
              <a:srgbClr val="FFFFFF"/>
            </a:solidFill>
            <a:round/>
          </a:ln>
        </p:spPr>
        <p:txBody>
          <a:bodyPr/>
          <a:lstStyle/>
          <a:p>
            <a:endParaRPr altLang="en-US" lang="zh-CN"/>
          </a:p>
        </p:txBody>
      </p:sp>
      <p:sp>
        <p:nvSpPr>
          <p:cNvPr id="23575" name="Freeform 24"/>
          <p:cNvSpPr/>
          <p:nvPr/>
        </p:nvSpPr>
        <p:spPr bwMode="auto">
          <a:xfrm>
            <a:off x="6016625" y="3048000"/>
            <a:ext cx="450850" cy="914400"/>
          </a:xfrm>
          <a:custGeom>
            <a:gdLst>
              <a:gd fmla="*/ 99 w 1042" name="T0"/>
              <a:gd fmla="*/ 2109 h 2109" name="T1"/>
              <a:gd fmla="*/ 30 w 1042" name="T2"/>
              <a:gd fmla="*/ 1923 h 2109" name="T3"/>
              <a:gd fmla="*/ 59 w 1042" name="T4"/>
              <a:gd fmla="*/ 1833 h 2109" name="T5"/>
              <a:gd fmla="*/ 53 w 1042" name="T6"/>
              <a:gd fmla="*/ 1721 h 2109" name="T7"/>
              <a:gd fmla="*/ 0 w 1042" name="T8"/>
              <a:gd fmla="*/ 1582 h 2109" name="T9"/>
              <a:gd fmla="*/ 1 w 1042" name="T10"/>
              <a:gd fmla="*/ 1350 h 2109" name="T11"/>
              <a:gd fmla="*/ 95 w 1042" name="T12"/>
              <a:gd fmla="*/ 1182 h 2109" name="T13"/>
              <a:gd fmla="*/ 98 w 1042" name="T14"/>
              <a:gd fmla="*/ 1097 h 2109" name="T15"/>
              <a:gd fmla="*/ 139 w 1042" name="T16"/>
              <a:gd fmla="*/ 754 h 2109" name="T17"/>
              <a:gd fmla="*/ 165 w 1042" name="T18"/>
              <a:gd fmla="*/ 578 h 2109" name="T19"/>
              <a:gd fmla="*/ 201 w 1042" name="T20"/>
              <a:gd fmla="*/ 510 h 2109" name="T21"/>
              <a:gd fmla="*/ 342 w 1042" name="T22"/>
              <a:gd fmla="*/ 330 h 2109" name="T23"/>
              <a:gd fmla="*/ 471 w 1042" name="T24"/>
              <a:gd fmla="*/ 170 h 2109" name="T25"/>
              <a:gd fmla="*/ 529 w 1042" name="T26"/>
              <a:gd fmla="*/ 115 h 2109" name="T27"/>
              <a:gd fmla="*/ 737 w 1042" name="T28"/>
              <a:gd fmla="*/ 98 h 2109" name="T29"/>
              <a:gd fmla="*/ 868 w 1042" name="T30"/>
              <a:gd fmla="*/ 32 h 2109" name="T31"/>
              <a:gd fmla="*/ 891 w 1042" name="T32"/>
              <a:gd fmla="*/ 0 h 2109" name="T33"/>
              <a:gd fmla="*/ 948 w 1042" name="T34"/>
              <a:gd fmla="*/ 41 h 2109" name="T35"/>
              <a:gd fmla="*/ 854 w 1042" name="T36"/>
              <a:gd fmla="*/ 189 h 2109" name="T37"/>
              <a:gd fmla="*/ 1042 w 1042" name="T38"/>
              <a:gd fmla="*/ 387 h 2109" name="T39"/>
              <a:gd fmla="*/ 1041 w 1042" name="T40"/>
              <a:gd fmla="*/ 446 h 2109" name="T41"/>
              <a:gd fmla="*/ 887 w 1042" name="T42"/>
              <a:gd fmla="*/ 576 h 2109" name="T43"/>
              <a:gd fmla="*/ 838 w 1042" name="T44"/>
              <a:gd fmla="*/ 798 h 2109" name="T45"/>
              <a:gd fmla="*/ 918 w 1042" name="T46"/>
              <a:gd fmla="*/ 865 h 2109" name="T47"/>
              <a:gd fmla="*/ 999 w 1042" name="T48"/>
              <a:gd fmla="*/ 1077 h 2109" name="T49"/>
              <a:gd fmla="*/ 967 w 1042" name="T50"/>
              <a:gd fmla="*/ 1201 h 2109" name="T51"/>
              <a:gd fmla="*/ 841 w 1042" name="T52"/>
              <a:gd fmla="*/ 1358 h 2109" name="T53"/>
              <a:gd fmla="*/ 838 w 1042" name="T54"/>
              <a:gd fmla="*/ 1397 h 2109" name="T55"/>
              <a:gd fmla="*/ 911 w 1042" name="T56"/>
              <a:gd fmla="*/ 1477 h 2109" name="T57"/>
              <a:gd fmla="*/ 903 w 1042" name="T58"/>
              <a:gd fmla="*/ 1693 h 2109" name="T59"/>
              <a:gd fmla="*/ 717 w 1042" name="T60"/>
              <a:gd fmla="*/ 1872 h 2109" name="T61"/>
              <a:gd fmla="*/ 496 w 1042" name="T62"/>
              <a:gd fmla="*/ 1922 h 2109" name="T63"/>
              <a:gd fmla="*/ 281 w 1042" name="T64"/>
              <a:gd fmla="*/ 2005 h 2109" name="T65"/>
              <a:gd fmla="*/ 198 w 1042" name="T66"/>
              <a:gd fmla="*/ 2052 h 2109" name="T67"/>
              <a:gd fmla="*/ 99 w 1042" name="T68"/>
              <a:gd fmla="*/ 2109 h 2109"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2109" w="1042">
                <a:moveTo>
                  <a:pt x="99" y="2109"/>
                </a:moveTo>
                <a:cubicBezTo>
                  <a:pt x="10" y="2051"/>
                  <a:pt x="29" y="1979"/>
                  <a:pt x="30" y="1923"/>
                </a:cubicBezTo>
                <a:cubicBezTo>
                  <a:pt x="39" y="1891"/>
                  <a:pt x="49" y="1862"/>
                  <a:pt x="59" y="1833"/>
                </a:cubicBezTo>
                <a:cubicBezTo>
                  <a:pt x="56" y="1793"/>
                  <a:pt x="53" y="1757"/>
                  <a:pt x="53" y="1721"/>
                </a:cubicBezTo>
                <a:cubicBezTo>
                  <a:pt x="34" y="1675"/>
                  <a:pt x="15" y="1628"/>
                  <a:pt x="0" y="1582"/>
                </a:cubicBezTo>
                <a:cubicBezTo>
                  <a:pt x="0" y="1504"/>
                  <a:pt x="0" y="1425"/>
                  <a:pt x="1" y="1350"/>
                </a:cubicBezTo>
                <a:cubicBezTo>
                  <a:pt x="43" y="1289"/>
                  <a:pt x="62" y="1237"/>
                  <a:pt x="95" y="1182"/>
                </a:cubicBezTo>
                <a:cubicBezTo>
                  <a:pt x="95" y="1152"/>
                  <a:pt x="95" y="1123"/>
                  <a:pt x="98" y="1097"/>
                </a:cubicBezTo>
                <a:cubicBezTo>
                  <a:pt x="80" y="955"/>
                  <a:pt x="23" y="830"/>
                  <a:pt x="139" y="754"/>
                </a:cubicBezTo>
                <a:cubicBezTo>
                  <a:pt x="161" y="679"/>
                  <a:pt x="162" y="633"/>
                  <a:pt x="165" y="578"/>
                </a:cubicBezTo>
                <a:cubicBezTo>
                  <a:pt x="175" y="555"/>
                  <a:pt x="188" y="533"/>
                  <a:pt x="201" y="510"/>
                </a:cubicBezTo>
                <a:cubicBezTo>
                  <a:pt x="217" y="415"/>
                  <a:pt x="272" y="377"/>
                  <a:pt x="342" y="330"/>
                </a:cubicBezTo>
                <a:cubicBezTo>
                  <a:pt x="378" y="279"/>
                  <a:pt x="417" y="194"/>
                  <a:pt x="471" y="170"/>
                </a:cubicBezTo>
                <a:cubicBezTo>
                  <a:pt x="490" y="150"/>
                  <a:pt x="510" y="131"/>
                  <a:pt x="529" y="115"/>
                </a:cubicBezTo>
                <a:cubicBezTo>
                  <a:pt x="564" y="116"/>
                  <a:pt x="692" y="142"/>
                  <a:pt x="737" y="98"/>
                </a:cubicBezTo>
                <a:cubicBezTo>
                  <a:pt x="778" y="89"/>
                  <a:pt x="823" y="77"/>
                  <a:pt x="868" y="32"/>
                </a:cubicBezTo>
                <a:cubicBezTo>
                  <a:pt x="875" y="19"/>
                  <a:pt x="881" y="10"/>
                  <a:pt x="891" y="0"/>
                </a:cubicBezTo>
                <a:cubicBezTo>
                  <a:pt x="910" y="14"/>
                  <a:pt x="929" y="27"/>
                  <a:pt x="948" y="41"/>
                </a:cubicBezTo>
                <a:cubicBezTo>
                  <a:pt x="948" y="90"/>
                  <a:pt x="833" y="117"/>
                  <a:pt x="854" y="189"/>
                </a:cubicBezTo>
                <a:cubicBezTo>
                  <a:pt x="934" y="211"/>
                  <a:pt x="972" y="284"/>
                  <a:pt x="1042" y="387"/>
                </a:cubicBezTo>
                <a:cubicBezTo>
                  <a:pt x="1042" y="407"/>
                  <a:pt x="1042" y="426"/>
                  <a:pt x="1041" y="446"/>
                </a:cubicBezTo>
                <a:cubicBezTo>
                  <a:pt x="993" y="533"/>
                  <a:pt x="961" y="529"/>
                  <a:pt x="887" y="576"/>
                </a:cubicBezTo>
                <a:cubicBezTo>
                  <a:pt x="855" y="638"/>
                  <a:pt x="787" y="718"/>
                  <a:pt x="838" y="798"/>
                </a:cubicBezTo>
                <a:cubicBezTo>
                  <a:pt x="864" y="818"/>
                  <a:pt x="889" y="842"/>
                  <a:pt x="918" y="865"/>
                </a:cubicBezTo>
                <a:cubicBezTo>
                  <a:pt x="940" y="915"/>
                  <a:pt x="1000" y="959"/>
                  <a:pt x="999" y="1077"/>
                </a:cubicBezTo>
                <a:cubicBezTo>
                  <a:pt x="986" y="1116"/>
                  <a:pt x="977" y="1158"/>
                  <a:pt x="967" y="1201"/>
                </a:cubicBezTo>
                <a:cubicBezTo>
                  <a:pt x="944" y="1243"/>
                  <a:pt x="880" y="1329"/>
                  <a:pt x="841" y="1358"/>
                </a:cubicBezTo>
                <a:cubicBezTo>
                  <a:pt x="838" y="1371"/>
                  <a:pt x="838" y="1384"/>
                  <a:pt x="838" y="1397"/>
                </a:cubicBezTo>
                <a:cubicBezTo>
                  <a:pt x="860" y="1424"/>
                  <a:pt x="885" y="1451"/>
                  <a:pt x="911" y="1477"/>
                </a:cubicBezTo>
                <a:cubicBezTo>
                  <a:pt x="926" y="1527"/>
                  <a:pt x="926" y="1619"/>
                  <a:pt x="903" y="1693"/>
                </a:cubicBezTo>
                <a:cubicBezTo>
                  <a:pt x="848" y="1761"/>
                  <a:pt x="787" y="1818"/>
                  <a:pt x="717" y="1872"/>
                </a:cubicBezTo>
                <a:cubicBezTo>
                  <a:pt x="643" y="1887"/>
                  <a:pt x="570" y="1904"/>
                  <a:pt x="496" y="1922"/>
                </a:cubicBezTo>
                <a:cubicBezTo>
                  <a:pt x="419" y="1982"/>
                  <a:pt x="361" y="1988"/>
                  <a:pt x="281" y="2005"/>
                </a:cubicBezTo>
                <a:cubicBezTo>
                  <a:pt x="253" y="2021"/>
                  <a:pt x="224" y="2036"/>
                  <a:pt x="198" y="2052"/>
                </a:cubicBezTo>
                <a:cubicBezTo>
                  <a:pt x="160" y="2091"/>
                  <a:pt x="124" y="2103"/>
                  <a:pt x="99" y="2109"/>
                </a:cubicBezTo>
                <a:close/>
              </a:path>
            </a:pathLst>
          </a:custGeom>
          <a:solidFill>
            <a:schemeClr val="tx1"/>
          </a:solidFill>
          <a:ln cap="flat" cmpd="sng" w="8">
            <a:solidFill>
              <a:srgbClr val="FFFFFF"/>
            </a:solidFill>
            <a:round/>
          </a:ln>
        </p:spPr>
        <p:txBody>
          <a:bodyPr/>
          <a:lstStyle/>
          <a:p>
            <a:endParaRPr altLang="en-US" lang="zh-CN"/>
          </a:p>
        </p:txBody>
      </p:sp>
      <p:sp>
        <p:nvSpPr>
          <p:cNvPr id="23576" name="Freeform 25"/>
          <p:cNvSpPr/>
          <p:nvPr/>
        </p:nvSpPr>
        <p:spPr bwMode="auto">
          <a:xfrm>
            <a:off x="6602413" y="3387725"/>
            <a:ext cx="844550" cy="574675"/>
          </a:xfrm>
          <a:custGeom>
            <a:gdLst>
              <a:gd fmla="*/ 213 w 1952" name="T0"/>
              <a:gd fmla="*/ 1322 h 1326" name="T1"/>
              <a:gd fmla="*/ 131 w 1952" name="T2"/>
              <a:gd fmla="*/ 1261 h 1326" name="T3"/>
              <a:gd fmla="*/ 0 w 1952" name="T4"/>
              <a:gd fmla="*/ 1143 h 1326" name="T5"/>
              <a:gd fmla="*/ 30 w 1952" name="T6"/>
              <a:gd fmla="*/ 1079 h 1326" name="T7"/>
              <a:gd fmla="*/ 120 w 1952" name="T8"/>
              <a:gd fmla="*/ 989 h 1326" name="T9"/>
              <a:gd fmla="*/ 120 w 1952" name="T10"/>
              <a:gd fmla="*/ 885 h 1326" name="T11"/>
              <a:gd fmla="*/ 42 w 1952" name="T12"/>
              <a:gd fmla="*/ 630 h 1326" name="T13"/>
              <a:gd fmla="*/ 65 w 1952" name="T14"/>
              <a:gd fmla="*/ 523 h 1326" name="T15"/>
              <a:gd fmla="*/ 213 w 1952" name="T16"/>
              <a:gd fmla="*/ 356 h 1326" name="T17"/>
              <a:gd fmla="*/ 463 w 1952" name="T18"/>
              <a:gd fmla="*/ 156 h 1326" name="T19"/>
              <a:gd fmla="*/ 621 w 1952" name="T20"/>
              <a:gd fmla="*/ 0 h 1326" name="T21"/>
              <a:gd fmla="*/ 649 w 1952" name="T22"/>
              <a:gd fmla="*/ 115 h 1326" name="T23"/>
              <a:gd fmla="*/ 725 w 1952" name="T24"/>
              <a:gd fmla="*/ 117 h 1326" name="T25"/>
              <a:gd fmla="*/ 764 w 1952" name="T26"/>
              <a:gd fmla="*/ 53 h 1326" name="T27"/>
              <a:gd fmla="*/ 902 w 1952" name="T28"/>
              <a:gd fmla="*/ 40 h 1326" name="T29"/>
              <a:gd fmla="*/ 946 w 1952" name="T30"/>
              <a:gd fmla="*/ 116 h 1326" name="T31"/>
              <a:gd fmla="*/ 942 w 1952" name="T32"/>
              <a:gd fmla="*/ 254 h 1326" name="T33"/>
              <a:gd fmla="*/ 1174 w 1952" name="T34"/>
              <a:gd fmla="*/ 354 h 1326" name="T35"/>
              <a:gd fmla="*/ 1297 w 1952" name="T36"/>
              <a:gd fmla="*/ 161 h 1326" name="T37"/>
              <a:gd fmla="*/ 1348 w 1952" name="T38"/>
              <a:gd fmla="*/ 107 h 1326" name="T39"/>
              <a:gd fmla="*/ 1505 w 1952" name="T40"/>
              <a:gd fmla="*/ 71 h 1326" name="T41"/>
              <a:gd fmla="*/ 1636 w 1952" name="T42"/>
              <a:gd fmla="*/ 130 h 1326" name="T43"/>
              <a:gd fmla="*/ 1930 w 1952" name="T44"/>
              <a:gd fmla="*/ 131 h 1326" name="T45"/>
              <a:gd fmla="*/ 1952 w 1952" name="T46"/>
              <a:gd fmla="*/ 145 h 1326" name="T47"/>
              <a:gd fmla="*/ 1939 w 1952" name="T48"/>
              <a:gd fmla="*/ 171 h 1326" name="T49"/>
              <a:gd fmla="*/ 1929 w 1952" name="T50"/>
              <a:gd fmla="*/ 269 h 1326" name="T51"/>
              <a:gd fmla="*/ 1824 w 1952" name="T52"/>
              <a:gd fmla="*/ 276 h 1326" name="T53"/>
              <a:gd fmla="*/ 1528 w 1952" name="T54"/>
              <a:gd fmla="*/ 521 h 1326" name="T55"/>
              <a:gd fmla="*/ 1461 w 1952" name="T56"/>
              <a:gd fmla="*/ 548 h 1326" name="T57"/>
              <a:gd fmla="*/ 1362 w 1952" name="T58"/>
              <a:gd fmla="*/ 601 h 1326" name="T59"/>
              <a:gd fmla="*/ 1345 w 1952" name="T60"/>
              <a:gd fmla="*/ 621 h 1326" name="T61"/>
              <a:gd fmla="*/ 1335 w 1952" name="T62"/>
              <a:gd fmla="*/ 729 h 1326" name="T63"/>
              <a:gd fmla="*/ 1223 w 1952" name="T64"/>
              <a:gd fmla="*/ 873 h 1326" name="T65"/>
              <a:gd fmla="*/ 1190 w 1952" name="T66"/>
              <a:gd fmla="*/ 1020 h 1326" name="T67"/>
              <a:gd fmla="*/ 1039 w 1952" name="T68"/>
              <a:gd fmla="*/ 1107 h 1326" name="T69"/>
              <a:gd fmla="*/ 958 w 1952" name="T70"/>
              <a:gd fmla="*/ 1266 h 1326" name="T71"/>
              <a:gd fmla="*/ 955 w 1952" name="T72"/>
              <a:gd fmla="*/ 1253 h 1326" name="T73"/>
              <a:gd fmla="*/ 923 w 1952" name="T74"/>
              <a:gd fmla="*/ 1226 h 1326" name="T75"/>
              <a:gd fmla="*/ 872 w 1952" name="T76"/>
              <a:gd fmla="*/ 1221 h 1326" name="T77"/>
              <a:gd fmla="*/ 798 w 1952" name="T78"/>
              <a:gd fmla="*/ 1311 h 1326" name="T79"/>
              <a:gd fmla="*/ 651 w 1952" name="T80"/>
              <a:gd fmla="*/ 1294 h 1326" name="T81"/>
              <a:gd fmla="*/ 636 w 1952" name="T82"/>
              <a:gd fmla="*/ 1254 h 1326" name="T83"/>
              <a:gd fmla="*/ 512 w 1952" name="T84"/>
              <a:gd fmla="*/ 1127 h 1326" name="T85"/>
              <a:gd fmla="*/ 435 w 1952" name="T86"/>
              <a:gd fmla="*/ 1122 h 1326" name="T87"/>
              <a:gd fmla="*/ 415 w 1952" name="T88"/>
              <a:gd fmla="*/ 1252 h 1326" name="T89"/>
              <a:gd fmla="*/ 332 w 1952" name="T90"/>
              <a:gd fmla="*/ 1293 h 1326" name="T91"/>
              <a:gd fmla="*/ 213 w 1952" name="T92"/>
              <a:gd fmla="*/ 1322 h 1326"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1326" w="1952">
                <a:moveTo>
                  <a:pt x="213" y="1322"/>
                </a:moveTo>
                <a:cubicBezTo>
                  <a:pt x="185" y="1302"/>
                  <a:pt x="156" y="1282"/>
                  <a:pt x="131" y="1261"/>
                </a:cubicBezTo>
                <a:cubicBezTo>
                  <a:pt x="86" y="1221"/>
                  <a:pt x="42" y="1181"/>
                  <a:pt x="0" y="1143"/>
                </a:cubicBezTo>
                <a:cubicBezTo>
                  <a:pt x="10" y="1121"/>
                  <a:pt x="20" y="1098"/>
                  <a:pt x="30" y="1079"/>
                </a:cubicBezTo>
                <a:cubicBezTo>
                  <a:pt x="62" y="1053"/>
                  <a:pt x="100" y="1022"/>
                  <a:pt x="120" y="989"/>
                </a:cubicBezTo>
                <a:cubicBezTo>
                  <a:pt x="120" y="953"/>
                  <a:pt x="120" y="917"/>
                  <a:pt x="120" y="885"/>
                </a:cubicBezTo>
                <a:cubicBezTo>
                  <a:pt x="111" y="829"/>
                  <a:pt x="61" y="651"/>
                  <a:pt x="42" y="630"/>
                </a:cubicBezTo>
                <a:cubicBezTo>
                  <a:pt x="42" y="565"/>
                  <a:pt x="33" y="555"/>
                  <a:pt x="65" y="523"/>
                </a:cubicBezTo>
                <a:cubicBezTo>
                  <a:pt x="100" y="449"/>
                  <a:pt x="155" y="411"/>
                  <a:pt x="213" y="356"/>
                </a:cubicBezTo>
                <a:cubicBezTo>
                  <a:pt x="268" y="246"/>
                  <a:pt x="361" y="219"/>
                  <a:pt x="463" y="156"/>
                </a:cubicBezTo>
                <a:cubicBezTo>
                  <a:pt x="515" y="102"/>
                  <a:pt x="566" y="51"/>
                  <a:pt x="621" y="0"/>
                </a:cubicBezTo>
                <a:cubicBezTo>
                  <a:pt x="630" y="36"/>
                  <a:pt x="639" y="76"/>
                  <a:pt x="649" y="115"/>
                </a:cubicBezTo>
                <a:cubicBezTo>
                  <a:pt x="674" y="116"/>
                  <a:pt x="700" y="117"/>
                  <a:pt x="725" y="117"/>
                </a:cubicBezTo>
                <a:cubicBezTo>
                  <a:pt x="738" y="95"/>
                  <a:pt x="751" y="72"/>
                  <a:pt x="764" y="53"/>
                </a:cubicBezTo>
                <a:cubicBezTo>
                  <a:pt x="790" y="53"/>
                  <a:pt x="857" y="62"/>
                  <a:pt x="902" y="40"/>
                </a:cubicBezTo>
                <a:cubicBezTo>
                  <a:pt x="901" y="53"/>
                  <a:pt x="920" y="83"/>
                  <a:pt x="946" y="116"/>
                </a:cubicBezTo>
                <a:cubicBezTo>
                  <a:pt x="942" y="162"/>
                  <a:pt x="942" y="208"/>
                  <a:pt x="942" y="254"/>
                </a:cubicBezTo>
                <a:cubicBezTo>
                  <a:pt x="986" y="301"/>
                  <a:pt x="1075" y="352"/>
                  <a:pt x="1174" y="354"/>
                </a:cubicBezTo>
                <a:cubicBezTo>
                  <a:pt x="1213" y="290"/>
                  <a:pt x="1255" y="226"/>
                  <a:pt x="1297" y="161"/>
                </a:cubicBezTo>
                <a:cubicBezTo>
                  <a:pt x="1313" y="142"/>
                  <a:pt x="1329" y="123"/>
                  <a:pt x="1348" y="107"/>
                </a:cubicBezTo>
                <a:cubicBezTo>
                  <a:pt x="1387" y="81"/>
                  <a:pt x="1435" y="60"/>
                  <a:pt x="1505" y="71"/>
                </a:cubicBezTo>
                <a:cubicBezTo>
                  <a:pt x="1547" y="89"/>
                  <a:pt x="1591" y="110"/>
                  <a:pt x="1636" y="130"/>
                </a:cubicBezTo>
                <a:cubicBezTo>
                  <a:pt x="1732" y="129"/>
                  <a:pt x="1831" y="129"/>
                  <a:pt x="1930" y="131"/>
                </a:cubicBezTo>
                <a:cubicBezTo>
                  <a:pt x="1936" y="135"/>
                  <a:pt x="1943" y="138"/>
                  <a:pt x="1952" y="145"/>
                </a:cubicBezTo>
                <a:cubicBezTo>
                  <a:pt x="1946" y="151"/>
                  <a:pt x="1942" y="161"/>
                  <a:pt x="1939" y="171"/>
                </a:cubicBezTo>
                <a:cubicBezTo>
                  <a:pt x="1936" y="203"/>
                  <a:pt x="1932" y="236"/>
                  <a:pt x="1929" y="269"/>
                </a:cubicBezTo>
                <a:cubicBezTo>
                  <a:pt x="1894" y="271"/>
                  <a:pt x="1859" y="273"/>
                  <a:pt x="1824" y="276"/>
                </a:cubicBezTo>
                <a:cubicBezTo>
                  <a:pt x="1721" y="339"/>
                  <a:pt x="1554" y="407"/>
                  <a:pt x="1528" y="521"/>
                </a:cubicBezTo>
                <a:cubicBezTo>
                  <a:pt x="1506" y="530"/>
                  <a:pt x="1483" y="539"/>
                  <a:pt x="1461" y="548"/>
                </a:cubicBezTo>
                <a:cubicBezTo>
                  <a:pt x="1435" y="587"/>
                  <a:pt x="1394" y="592"/>
                  <a:pt x="1362" y="601"/>
                </a:cubicBezTo>
                <a:cubicBezTo>
                  <a:pt x="1355" y="608"/>
                  <a:pt x="1349" y="614"/>
                  <a:pt x="1345" y="621"/>
                </a:cubicBezTo>
                <a:cubicBezTo>
                  <a:pt x="1342" y="657"/>
                  <a:pt x="1339" y="693"/>
                  <a:pt x="1335" y="729"/>
                </a:cubicBezTo>
                <a:cubicBezTo>
                  <a:pt x="1306" y="777"/>
                  <a:pt x="1245" y="828"/>
                  <a:pt x="1223" y="873"/>
                </a:cubicBezTo>
                <a:cubicBezTo>
                  <a:pt x="1219" y="912"/>
                  <a:pt x="1222" y="975"/>
                  <a:pt x="1190" y="1020"/>
                </a:cubicBezTo>
                <a:cubicBezTo>
                  <a:pt x="1110" y="1018"/>
                  <a:pt x="1078" y="1059"/>
                  <a:pt x="1039" y="1107"/>
                </a:cubicBezTo>
                <a:cubicBezTo>
                  <a:pt x="1032" y="1163"/>
                  <a:pt x="1016" y="1228"/>
                  <a:pt x="958" y="1266"/>
                </a:cubicBezTo>
                <a:cubicBezTo>
                  <a:pt x="955" y="1259"/>
                  <a:pt x="955" y="1256"/>
                  <a:pt x="955" y="1253"/>
                </a:cubicBezTo>
                <a:cubicBezTo>
                  <a:pt x="942" y="1243"/>
                  <a:pt x="933" y="1232"/>
                  <a:pt x="923" y="1226"/>
                </a:cubicBezTo>
                <a:cubicBezTo>
                  <a:pt x="904" y="1222"/>
                  <a:pt x="888" y="1222"/>
                  <a:pt x="872" y="1221"/>
                </a:cubicBezTo>
                <a:cubicBezTo>
                  <a:pt x="846" y="1250"/>
                  <a:pt x="821" y="1279"/>
                  <a:pt x="798" y="1311"/>
                </a:cubicBezTo>
                <a:cubicBezTo>
                  <a:pt x="750" y="1326"/>
                  <a:pt x="674" y="1308"/>
                  <a:pt x="651" y="1294"/>
                </a:cubicBezTo>
                <a:cubicBezTo>
                  <a:pt x="645" y="1281"/>
                  <a:pt x="639" y="1268"/>
                  <a:pt x="636" y="1254"/>
                </a:cubicBezTo>
                <a:cubicBezTo>
                  <a:pt x="594" y="1211"/>
                  <a:pt x="553" y="1167"/>
                  <a:pt x="512" y="1127"/>
                </a:cubicBezTo>
                <a:cubicBezTo>
                  <a:pt x="486" y="1123"/>
                  <a:pt x="461" y="1122"/>
                  <a:pt x="435" y="1122"/>
                </a:cubicBezTo>
                <a:cubicBezTo>
                  <a:pt x="419" y="1154"/>
                  <a:pt x="419" y="1193"/>
                  <a:pt x="415" y="1252"/>
                </a:cubicBezTo>
                <a:cubicBezTo>
                  <a:pt x="374" y="1251"/>
                  <a:pt x="341" y="1280"/>
                  <a:pt x="332" y="1293"/>
                </a:cubicBezTo>
                <a:cubicBezTo>
                  <a:pt x="278" y="1291"/>
                  <a:pt x="236" y="1320"/>
                  <a:pt x="213" y="1322"/>
                </a:cubicBezTo>
                <a:close/>
              </a:path>
            </a:pathLst>
          </a:custGeom>
          <a:solidFill>
            <a:schemeClr val="tx2"/>
          </a:solidFill>
          <a:ln cap="flat" cmpd="sng" w="8">
            <a:solidFill>
              <a:srgbClr val="FFFFFF"/>
            </a:solidFill>
            <a:round/>
          </a:ln>
        </p:spPr>
        <p:txBody>
          <a:bodyPr/>
          <a:lstStyle/>
          <a:p>
            <a:endParaRPr altLang="en-US" lang="zh-CN"/>
          </a:p>
        </p:txBody>
      </p:sp>
      <p:sp>
        <p:nvSpPr>
          <p:cNvPr id="23577" name="Freeform 26"/>
          <p:cNvSpPr/>
          <p:nvPr/>
        </p:nvSpPr>
        <p:spPr bwMode="auto">
          <a:xfrm>
            <a:off x="5295900" y="3254375"/>
            <a:ext cx="363538" cy="606425"/>
          </a:xfrm>
          <a:custGeom>
            <a:gdLst>
              <a:gd fmla="*/ 319 w 840" name="T0"/>
              <a:gd fmla="*/ 1263 h 1400" name="T1"/>
              <a:gd fmla="*/ 294 w 840" name="T2"/>
              <a:gd fmla="*/ 1158 h 1400" name="T3"/>
              <a:gd fmla="*/ 257 w 840" name="T4"/>
              <a:gd fmla="*/ 892 h 1400" name="T5"/>
              <a:gd fmla="*/ 79 w 840" name="T6"/>
              <a:gd fmla="*/ 681 h 1400" name="T7"/>
              <a:gd fmla="*/ 0 w 840" name="T8"/>
              <a:gd fmla="*/ 636 h 1400" name="T9"/>
              <a:gd fmla="*/ 205 w 840" name="T10"/>
              <a:gd fmla="*/ 579 h 1400" name="T11"/>
              <a:gd fmla="*/ 339 w 840" name="T12"/>
              <a:gd fmla="*/ 520 h 1400" name="T13"/>
              <a:gd fmla="*/ 394 w 840" name="T14"/>
              <a:gd fmla="*/ 453 h 1400" name="T15"/>
              <a:gd fmla="*/ 388 w 840" name="T16"/>
              <a:gd fmla="*/ 328 h 1400" name="T17"/>
              <a:gd fmla="*/ 482 w 840" name="T18"/>
              <a:gd fmla="*/ 157 h 1400" name="T19"/>
              <a:gd fmla="*/ 498 w 840" name="T20"/>
              <a:gd fmla="*/ 63 h 1400" name="T21"/>
              <a:gd fmla="*/ 674 w 840" name="T22"/>
              <a:gd fmla="*/ 51 h 1400" name="T23"/>
              <a:gd fmla="*/ 690 w 840" name="T24"/>
              <a:gd fmla="*/ 104 h 1400" name="T25"/>
              <a:gd fmla="*/ 644 w 840" name="T26"/>
              <a:gd fmla="*/ 214 h 1400" name="T27"/>
              <a:gd fmla="*/ 592 w 840" name="T28"/>
              <a:gd fmla="*/ 442 h 1400" name="T29"/>
              <a:gd fmla="*/ 707 w 840" name="T30"/>
              <a:gd fmla="*/ 461 h 1400" name="T31"/>
              <a:gd fmla="*/ 840 w 840" name="T32"/>
              <a:gd fmla="*/ 566 h 1400" name="T33"/>
              <a:gd fmla="*/ 782 w 840" name="T34"/>
              <a:gd fmla="*/ 649 h 1400" name="T35"/>
              <a:gd fmla="*/ 696 w 840" name="T36"/>
              <a:gd fmla="*/ 739 h 1400" name="T37"/>
              <a:gd fmla="*/ 602 w 840" name="T38"/>
              <a:gd fmla="*/ 871 h 1400" name="T39"/>
              <a:gd fmla="*/ 540 w 840" name="T40"/>
              <a:gd fmla="*/ 1063 h 1400" name="T41"/>
              <a:gd fmla="*/ 585 w 840" name="T42"/>
              <a:gd fmla="*/ 1106 h 1400" name="T43"/>
              <a:gd fmla="*/ 674 w 840" name="T44"/>
              <a:gd fmla="*/ 1220 h 1400" name="T45"/>
              <a:gd fmla="*/ 654 w 840" name="T46"/>
              <a:gd fmla="*/ 1262 h 1400" name="T47"/>
              <a:gd fmla="*/ 555 w 840" name="T48"/>
              <a:gd fmla="*/ 1295 h 1400" name="T49"/>
              <a:gd fmla="*/ 319 w 840" name="T50"/>
              <a:gd fmla="*/ 1263 h 1400"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1400" w="840">
                <a:moveTo>
                  <a:pt x="319" y="1263"/>
                </a:moveTo>
                <a:cubicBezTo>
                  <a:pt x="309" y="1227"/>
                  <a:pt x="300" y="1191"/>
                  <a:pt x="294" y="1158"/>
                </a:cubicBezTo>
                <a:cubicBezTo>
                  <a:pt x="288" y="1050"/>
                  <a:pt x="266" y="961"/>
                  <a:pt x="257" y="892"/>
                </a:cubicBezTo>
                <a:cubicBezTo>
                  <a:pt x="194" y="795"/>
                  <a:pt x="111" y="734"/>
                  <a:pt x="79" y="681"/>
                </a:cubicBezTo>
                <a:cubicBezTo>
                  <a:pt x="51" y="664"/>
                  <a:pt x="25" y="650"/>
                  <a:pt x="0" y="636"/>
                </a:cubicBezTo>
                <a:cubicBezTo>
                  <a:pt x="16" y="604"/>
                  <a:pt x="147" y="588"/>
                  <a:pt x="205" y="579"/>
                </a:cubicBezTo>
                <a:cubicBezTo>
                  <a:pt x="259" y="535"/>
                  <a:pt x="243" y="528"/>
                  <a:pt x="339" y="520"/>
                </a:cubicBezTo>
                <a:cubicBezTo>
                  <a:pt x="355" y="498"/>
                  <a:pt x="375" y="475"/>
                  <a:pt x="394" y="453"/>
                </a:cubicBezTo>
                <a:cubicBezTo>
                  <a:pt x="391" y="410"/>
                  <a:pt x="388" y="368"/>
                  <a:pt x="388" y="328"/>
                </a:cubicBezTo>
                <a:cubicBezTo>
                  <a:pt x="417" y="270"/>
                  <a:pt x="450" y="212"/>
                  <a:pt x="482" y="157"/>
                </a:cubicBezTo>
                <a:cubicBezTo>
                  <a:pt x="485" y="125"/>
                  <a:pt x="492" y="92"/>
                  <a:pt x="498" y="63"/>
                </a:cubicBezTo>
                <a:cubicBezTo>
                  <a:pt x="556" y="64"/>
                  <a:pt x="604" y="0"/>
                  <a:pt x="674" y="51"/>
                </a:cubicBezTo>
                <a:cubicBezTo>
                  <a:pt x="677" y="67"/>
                  <a:pt x="684" y="84"/>
                  <a:pt x="690" y="104"/>
                </a:cubicBezTo>
                <a:cubicBezTo>
                  <a:pt x="674" y="139"/>
                  <a:pt x="657" y="175"/>
                  <a:pt x="644" y="214"/>
                </a:cubicBezTo>
                <a:cubicBezTo>
                  <a:pt x="580" y="287"/>
                  <a:pt x="577" y="317"/>
                  <a:pt x="592" y="442"/>
                </a:cubicBezTo>
                <a:cubicBezTo>
                  <a:pt x="630" y="446"/>
                  <a:pt x="669" y="453"/>
                  <a:pt x="707" y="461"/>
                </a:cubicBezTo>
                <a:cubicBezTo>
                  <a:pt x="729" y="488"/>
                  <a:pt x="767" y="544"/>
                  <a:pt x="840" y="566"/>
                </a:cubicBezTo>
                <a:cubicBezTo>
                  <a:pt x="834" y="592"/>
                  <a:pt x="811" y="627"/>
                  <a:pt x="782" y="649"/>
                </a:cubicBezTo>
                <a:cubicBezTo>
                  <a:pt x="766" y="685"/>
                  <a:pt x="725" y="714"/>
                  <a:pt x="696" y="739"/>
                </a:cubicBezTo>
                <a:cubicBezTo>
                  <a:pt x="558" y="736"/>
                  <a:pt x="635" y="767"/>
                  <a:pt x="602" y="871"/>
                </a:cubicBezTo>
                <a:cubicBezTo>
                  <a:pt x="547" y="951"/>
                  <a:pt x="541" y="938"/>
                  <a:pt x="540" y="1063"/>
                </a:cubicBezTo>
                <a:cubicBezTo>
                  <a:pt x="553" y="1076"/>
                  <a:pt x="569" y="1089"/>
                  <a:pt x="585" y="1106"/>
                </a:cubicBezTo>
                <a:cubicBezTo>
                  <a:pt x="610" y="1110"/>
                  <a:pt x="690" y="1132"/>
                  <a:pt x="674" y="1220"/>
                </a:cubicBezTo>
                <a:cubicBezTo>
                  <a:pt x="667" y="1233"/>
                  <a:pt x="661" y="1246"/>
                  <a:pt x="654" y="1262"/>
                </a:cubicBezTo>
                <a:cubicBezTo>
                  <a:pt x="613" y="1271"/>
                  <a:pt x="581" y="1280"/>
                  <a:pt x="555" y="1295"/>
                </a:cubicBezTo>
                <a:cubicBezTo>
                  <a:pt x="423" y="1400"/>
                  <a:pt x="476" y="1394"/>
                  <a:pt x="319" y="1263"/>
                </a:cubicBezTo>
                <a:close/>
              </a:path>
            </a:pathLst>
          </a:custGeom>
          <a:solidFill>
            <a:schemeClr val="tx1"/>
          </a:solidFill>
          <a:ln cap="flat" cmpd="sng" w="8">
            <a:solidFill>
              <a:srgbClr val="FFFFFF"/>
            </a:solidFill>
            <a:round/>
          </a:ln>
        </p:spPr>
        <p:txBody>
          <a:bodyPr/>
          <a:lstStyle/>
          <a:p>
            <a:endParaRPr altLang="en-US" lang="zh-CN"/>
          </a:p>
        </p:txBody>
      </p:sp>
      <p:sp>
        <p:nvSpPr>
          <p:cNvPr id="23578" name="Freeform 27"/>
          <p:cNvSpPr/>
          <p:nvPr/>
        </p:nvSpPr>
        <p:spPr bwMode="auto">
          <a:xfrm>
            <a:off x="6380163" y="2678113"/>
            <a:ext cx="703262" cy="1054100"/>
          </a:xfrm>
          <a:custGeom>
            <a:gdLst>
              <a:gd fmla="*/ 533 w 1625" name="T0"/>
              <a:gd fmla="*/ 2387 h 2434" name="T1"/>
              <a:gd fmla="*/ 121 w 1625" name="T2"/>
              <a:gd fmla="*/ 2334 h 2434" name="T3"/>
              <a:gd fmla="*/ 148 w 1625" name="T4"/>
              <a:gd fmla="*/ 2099 h 2434" name="T5"/>
              <a:gd fmla="*/ 10 w 1625" name="T6"/>
              <a:gd fmla="*/ 1611 h 2434" name="T7"/>
              <a:gd fmla="*/ 232 w 1625" name="T8"/>
              <a:gd fmla="*/ 1315 h 2434" name="T9"/>
              <a:gd fmla="*/ 77 w 1625" name="T10"/>
              <a:gd fmla="*/ 1029 h 2434" name="T11"/>
              <a:gd fmla="*/ 52 w 1625" name="T12"/>
              <a:gd fmla="*/ 1012 h 2434" name="T13"/>
              <a:gd fmla="*/ 142 w 1625" name="T14"/>
              <a:gd fmla="*/ 890 h 2434" name="T15"/>
              <a:gd fmla="*/ 69 w 1625" name="T16"/>
              <a:gd fmla="*/ 761 h 2434" name="T17"/>
              <a:gd fmla="*/ 1 w 1625" name="T18"/>
              <a:gd fmla="*/ 536 h 2434" name="T19"/>
              <a:gd fmla="*/ 103 w 1625" name="T20"/>
              <a:gd fmla="*/ 460 h 2434" name="T21"/>
              <a:gd fmla="*/ 175 w 1625" name="T22"/>
              <a:gd fmla="*/ 272 h 2434" name="T23"/>
              <a:gd fmla="*/ 298 w 1625" name="T24"/>
              <a:gd fmla="*/ 540 h 2434" name="T25"/>
              <a:gd fmla="*/ 374 w 1625" name="T26"/>
              <a:gd fmla="*/ 516 h 2434" name="T27"/>
              <a:gd fmla="*/ 765 w 1625" name="T28"/>
              <a:gd fmla="*/ 330 h 2434" name="T29"/>
              <a:gd fmla="*/ 879 w 1625" name="T30"/>
              <a:gd fmla="*/ 74 h 2434" name="T31"/>
              <a:gd fmla="*/ 1126 w 1625" name="T32"/>
              <a:gd fmla="*/ 365 h 2434" name="T33"/>
              <a:gd fmla="*/ 1394 w 1625" name="T34"/>
              <a:gd fmla="*/ 493 h 2434" name="T35"/>
              <a:gd fmla="*/ 1364 w 1625" name="T36"/>
              <a:gd fmla="*/ 711 h 2434" name="T37"/>
              <a:gd fmla="*/ 1625 w 1625" name="T38"/>
              <a:gd fmla="*/ 888 h 2434" name="T39"/>
              <a:gd fmla="*/ 1319 w 1625" name="T40"/>
              <a:gd fmla="*/ 1231 h 2434" name="T41"/>
              <a:gd fmla="*/ 1058 w 1625" name="T42"/>
              <a:gd fmla="*/ 1110 h 2434" name="T43"/>
              <a:gd fmla="*/ 941 w 1625" name="T44"/>
              <a:gd fmla="*/ 897 h 2434" name="T45"/>
              <a:gd fmla="*/ 783 w 1625" name="T46"/>
              <a:gd fmla="*/ 615 h 2434" name="T47"/>
              <a:gd fmla="*/ 523 w 1625" name="T48"/>
              <a:gd fmla="*/ 795 h 2434" name="T49"/>
              <a:gd fmla="*/ 429 w 1625" name="T50"/>
              <a:gd fmla="*/ 1015 h 2434" name="T51"/>
              <a:gd fmla="*/ 620 w 1625" name="T52"/>
              <a:gd fmla="*/ 1164 h 2434" name="T53"/>
              <a:gd fmla="*/ 827 w 1625" name="T54"/>
              <a:gd fmla="*/ 1169 h 2434" name="T55"/>
              <a:gd fmla="*/ 874 w 1625" name="T56"/>
              <a:gd fmla="*/ 1364 h 2434" name="T57"/>
              <a:gd fmla="*/ 1125 w 1625" name="T58"/>
              <a:gd fmla="*/ 1616 h 2434" name="T59"/>
              <a:gd fmla="*/ 843 w 1625" name="T60"/>
              <a:gd fmla="*/ 1825 h 2434" name="T61"/>
              <a:gd fmla="*/ 565 w 1625" name="T62"/>
              <a:gd fmla="*/ 2394 h 2434"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2434" w="1625">
                <a:moveTo>
                  <a:pt x="571" y="2434"/>
                </a:moveTo>
                <a:cubicBezTo>
                  <a:pt x="558" y="2417"/>
                  <a:pt x="545" y="2400"/>
                  <a:pt x="533" y="2387"/>
                </a:cubicBezTo>
                <a:cubicBezTo>
                  <a:pt x="459" y="2385"/>
                  <a:pt x="389" y="2383"/>
                  <a:pt x="319" y="2385"/>
                </a:cubicBezTo>
                <a:cubicBezTo>
                  <a:pt x="252" y="2367"/>
                  <a:pt x="185" y="2348"/>
                  <a:pt x="121" y="2334"/>
                </a:cubicBezTo>
                <a:cubicBezTo>
                  <a:pt x="67" y="2296"/>
                  <a:pt x="32" y="2243"/>
                  <a:pt x="32" y="2230"/>
                </a:cubicBezTo>
                <a:cubicBezTo>
                  <a:pt x="71" y="2185"/>
                  <a:pt x="109" y="2140"/>
                  <a:pt x="148" y="2099"/>
                </a:cubicBezTo>
                <a:cubicBezTo>
                  <a:pt x="158" y="2063"/>
                  <a:pt x="167" y="2027"/>
                  <a:pt x="180" y="1991"/>
                </a:cubicBezTo>
                <a:cubicBezTo>
                  <a:pt x="223" y="1793"/>
                  <a:pt x="105" y="1711"/>
                  <a:pt x="10" y="1611"/>
                </a:cubicBezTo>
                <a:cubicBezTo>
                  <a:pt x="11" y="1483"/>
                  <a:pt x="91" y="1446"/>
                  <a:pt x="184" y="1396"/>
                </a:cubicBezTo>
                <a:cubicBezTo>
                  <a:pt x="200" y="1366"/>
                  <a:pt x="216" y="1341"/>
                  <a:pt x="232" y="1315"/>
                </a:cubicBezTo>
                <a:cubicBezTo>
                  <a:pt x="229" y="1282"/>
                  <a:pt x="230" y="1253"/>
                  <a:pt x="230" y="1223"/>
                </a:cubicBezTo>
                <a:cubicBezTo>
                  <a:pt x="176" y="1130"/>
                  <a:pt x="132" y="1077"/>
                  <a:pt x="77" y="1029"/>
                </a:cubicBezTo>
                <a:cubicBezTo>
                  <a:pt x="68" y="1026"/>
                  <a:pt x="58" y="1022"/>
                  <a:pt x="52" y="1022"/>
                </a:cubicBezTo>
                <a:cubicBezTo>
                  <a:pt x="52" y="1019"/>
                  <a:pt x="52" y="1016"/>
                  <a:pt x="52" y="1012"/>
                </a:cubicBezTo>
                <a:cubicBezTo>
                  <a:pt x="71" y="996"/>
                  <a:pt x="91" y="981"/>
                  <a:pt x="110" y="965"/>
                </a:cubicBezTo>
                <a:cubicBezTo>
                  <a:pt x="123" y="942"/>
                  <a:pt x="142" y="913"/>
                  <a:pt x="142" y="890"/>
                </a:cubicBezTo>
                <a:cubicBezTo>
                  <a:pt x="117" y="867"/>
                  <a:pt x="91" y="846"/>
                  <a:pt x="69" y="826"/>
                </a:cubicBezTo>
                <a:cubicBezTo>
                  <a:pt x="69" y="803"/>
                  <a:pt x="69" y="780"/>
                  <a:pt x="69" y="761"/>
                </a:cubicBezTo>
                <a:cubicBezTo>
                  <a:pt x="35" y="724"/>
                  <a:pt x="12" y="700"/>
                  <a:pt x="0" y="674"/>
                </a:cubicBezTo>
                <a:cubicBezTo>
                  <a:pt x="0" y="628"/>
                  <a:pt x="0" y="582"/>
                  <a:pt x="1" y="536"/>
                </a:cubicBezTo>
                <a:cubicBezTo>
                  <a:pt x="13" y="517"/>
                  <a:pt x="30" y="498"/>
                  <a:pt x="46" y="482"/>
                </a:cubicBezTo>
                <a:cubicBezTo>
                  <a:pt x="46" y="482"/>
                  <a:pt x="87" y="476"/>
                  <a:pt x="103" y="460"/>
                </a:cubicBezTo>
                <a:cubicBezTo>
                  <a:pt x="103" y="411"/>
                  <a:pt x="104" y="365"/>
                  <a:pt x="104" y="319"/>
                </a:cubicBezTo>
                <a:cubicBezTo>
                  <a:pt x="133" y="291"/>
                  <a:pt x="133" y="281"/>
                  <a:pt x="175" y="272"/>
                </a:cubicBezTo>
                <a:cubicBezTo>
                  <a:pt x="197" y="286"/>
                  <a:pt x="241" y="313"/>
                  <a:pt x="241" y="379"/>
                </a:cubicBezTo>
                <a:cubicBezTo>
                  <a:pt x="167" y="419"/>
                  <a:pt x="228" y="483"/>
                  <a:pt x="298" y="540"/>
                </a:cubicBezTo>
                <a:cubicBezTo>
                  <a:pt x="307" y="541"/>
                  <a:pt x="317" y="541"/>
                  <a:pt x="330" y="545"/>
                </a:cubicBezTo>
                <a:cubicBezTo>
                  <a:pt x="342" y="535"/>
                  <a:pt x="358" y="526"/>
                  <a:pt x="374" y="516"/>
                </a:cubicBezTo>
                <a:cubicBezTo>
                  <a:pt x="375" y="451"/>
                  <a:pt x="445" y="443"/>
                  <a:pt x="490" y="408"/>
                </a:cubicBezTo>
                <a:cubicBezTo>
                  <a:pt x="555" y="321"/>
                  <a:pt x="672" y="389"/>
                  <a:pt x="765" y="330"/>
                </a:cubicBezTo>
                <a:cubicBezTo>
                  <a:pt x="762" y="274"/>
                  <a:pt x="760" y="218"/>
                  <a:pt x="760" y="166"/>
                </a:cubicBezTo>
                <a:cubicBezTo>
                  <a:pt x="795" y="118"/>
                  <a:pt x="815" y="111"/>
                  <a:pt x="879" y="74"/>
                </a:cubicBezTo>
                <a:cubicBezTo>
                  <a:pt x="953" y="0"/>
                  <a:pt x="971" y="73"/>
                  <a:pt x="1009" y="172"/>
                </a:cubicBezTo>
                <a:cubicBezTo>
                  <a:pt x="1047" y="235"/>
                  <a:pt x="1085" y="298"/>
                  <a:pt x="1126" y="365"/>
                </a:cubicBezTo>
                <a:cubicBezTo>
                  <a:pt x="1132" y="421"/>
                  <a:pt x="1122" y="453"/>
                  <a:pt x="1212" y="492"/>
                </a:cubicBezTo>
                <a:cubicBezTo>
                  <a:pt x="1250" y="492"/>
                  <a:pt x="1327" y="485"/>
                  <a:pt x="1394" y="493"/>
                </a:cubicBezTo>
                <a:cubicBezTo>
                  <a:pt x="1365" y="535"/>
                  <a:pt x="1327" y="527"/>
                  <a:pt x="1307" y="576"/>
                </a:cubicBezTo>
                <a:cubicBezTo>
                  <a:pt x="1307" y="628"/>
                  <a:pt x="1287" y="657"/>
                  <a:pt x="1364" y="711"/>
                </a:cubicBezTo>
                <a:cubicBezTo>
                  <a:pt x="1434" y="723"/>
                  <a:pt x="1494" y="800"/>
                  <a:pt x="1580" y="845"/>
                </a:cubicBezTo>
                <a:cubicBezTo>
                  <a:pt x="1593" y="858"/>
                  <a:pt x="1609" y="872"/>
                  <a:pt x="1625" y="888"/>
                </a:cubicBezTo>
                <a:cubicBezTo>
                  <a:pt x="1576" y="953"/>
                  <a:pt x="1528" y="1020"/>
                  <a:pt x="1480" y="1088"/>
                </a:cubicBezTo>
                <a:cubicBezTo>
                  <a:pt x="1479" y="1150"/>
                  <a:pt x="1364" y="1212"/>
                  <a:pt x="1319" y="1231"/>
                </a:cubicBezTo>
                <a:cubicBezTo>
                  <a:pt x="1281" y="1237"/>
                  <a:pt x="1242" y="1242"/>
                  <a:pt x="1207" y="1251"/>
                </a:cubicBezTo>
                <a:cubicBezTo>
                  <a:pt x="1131" y="1203"/>
                  <a:pt x="1102" y="1134"/>
                  <a:pt x="1058" y="1110"/>
                </a:cubicBezTo>
                <a:cubicBezTo>
                  <a:pt x="1033" y="1040"/>
                  <a:pt x="1059" y="969"/>
                  <a:pt x="1037" y="936"/>
                </a:cubicBezTo>
                <a:cubicBezTo>
                  <a:pt x="1005" y="922"/>
                  <a:pt x="973" y="908"/>
                  <a:pt x="941" y="897"/>
                </a:cubicBezTo>
                <a:cubicBezTo>
                  <a:pt x="938" y="819"/>
                  <a:pt x="955" y="721"/>
                  <a:pt x="952" y="675"/>
                </a:cubicBezTo>
                <a:cubicBezTo>
                  <a:pt x="872" y="666"/>
                  <a:pt x="799" y="664"/>
                  <a:pt x="783" y="615"/>
                </a:cubicBezTo>
                <a:cubicBezTo>
                  <a:pt x="681" y="612"/>
                  <a:pt x="687" y="609"/>
                  <a:pt x="667" y="707"/>
                </a:cubicBezTo>
                <a:cubicBezTo>
                  <a:pt x="613" y="729"/>
                  <a:pt x="565" y="770"/>
                  <a:pt x="523" y="795"/>
                </a:cubicBezTo>
                <a:cubicBezTo>
                  <a:pt x="523" y="824"/>
                  <a:pt x="523" y="847"/>
                  <a:pt x="554" y="904"/>
                </a:cubicBezTo>
                <a:cubicBezTo>
                  <a:pt x="547" y="989"/>
                  <a:pt x="452" y="967"/>
                  <a:pt x="429" y="1015"/>
                </a:cubicBezTo>
                <a:cubicBezTo>
                  <a:pt x="429" y="1055"/>
                  <a:pt x="403" y="1119"/>
                  <a:pt x="428" y="1159"/>
                </a:cubicBezTo>
                <a:cubicBezTo>
                  <a:pt x="492" y="1161"/>
                  <a:pt x="556" y="1163"/>
                  <a:pt x="620" y="1164"/>
                </a:cubicBezTo>
                <a:cubicBezTo>
                  <a:pt x="665" y="1126"/>
                  <a:pt x="668" y="1093"/>
                  <a:pt x="761" y="1109"/>
                </a:cubicBezTo>
                <a:cubicBezTo>
                  <a:pt x="777" y="1135"/>
                  <a:pt x="799" y="1139"/>
                  <a:pt x="827" y="1169"/>
                </a:cubicBezTo>
                <a:cubicBezTo>
                  <a:pt x="837" y="1186"/>
                  <a:pt x="846" y="1206"/>
                  <a:pt x="856" y="1226"/>
                </a:cubicBezTo>
                <a:cubicBezTo>
                  <a:pt x="862" y="1272"/>
                  <a:pt x="868" y="1318"/>
                  <a:pt x="874" y="1364"/>
                </a:cubicBezTo>
                <a:cubicBezTo>
                  <a:pt x="912" y="1414"/>
                  <a:pt x="966" y="1478"/>
                  <a:pt x="1065" y="1513"/>
                </a:cubicBezTo>
                <a:cubicBezTo>
                  <a:pt x="1084" y="1546"/>
                  <a:pt x="1103" y="1579"/>
                  <a:pt x="1125" y="1616"/>
                </a:cubicBezTo>
                <a:cubicBezTo>
                  <a:pt x="1080" y="1615"/>
                  <a:pt x="1055" y="1670"/>
                  <a:pt x="1026" y="1689"/>
                </a:cubicBezTo>
                <a:cubicBezTo>
                  <a:pt x="997" y="1750"/>
                  <a:pt x="897" y="1810"/>
                  <a:pt x="843" y="1825"/>
                </a:cubicBezTo>
                <a:cubicBezTo>
                  <a:pt x="785" y="1866"/>
                  <a:pt x="737" y="1911"/>
                  <a:pt x="701" y="1972"/>
                </a:cubicBezTo>
                <a:cubicBezTo>
                  <a:pt x="553" y="2119"/>
                  <a:pt x="467" y="2146"/>
                  <a:pt x="565" y="2394"/>
                </a:cubicBezTo>
                <a:cubicBezTo>
                  <a:pt x="565" y="2407"/>
                  <a:pt x="568" y="2420"/>
                  <a:pt x="571" y="2434"/>
                </a:cubicBezTo>
                <a:close/>
              </a:path>
            </a:pathLst>
          </a:custGeom>
          <a:solidFill>
            <a:schemeClr val="tx1"/>
          </a:solidFill>
          <a:ln cap="flat" cmpd="sng" w="8">
            <a:solidFill>
              <a:srgbClr val="FFFFFF"/>
            </a:solidFill>
            <a:round/>
          </a:ln>
        </p:spPr>
        <p:txBody>
          <a:bodyPr/>
          <a:lstStyle/>
          <a:p>
            <a:endParaRPr altLang="en-US" lang="zh-CN"/>
          </a:p>
        </p:txBody>
      </p:sp>
      <p:sp>
        <p:nvSpPr>
          <p:cNvPr id="23579" name="Freeform 28"/>
          <p:cNvSpPr/>
          <p:nvPr/>
        </p:nvSpPr>
        <p:spPr bwMode="auto">
          <a:xfrm>
            <a:off x="1773238" y="1546225"/>
            <a:ext cx="2609850" cy="2046288"/>
          </a:xfrm>
          <a:custGeom>
            <a:gdLst>
              <a:gd fmla="*/ 4182 w 6029" name="T0"/>
              <a:gd fmla="*/ 4629 h 4727" name="T1"/>
              <a:gd fmla="*/ 3958 w 6029" name="T2"/>
              <a:gd fmla="*/ 4672 h 4727" name="T3"/>
              <a:gd fmla="*/ 3586 w 6029" name="T4"/>
              <a:gd fmla="*/ 4421 h 4727" name="T5"/>
              <a:gd fmla="*/ 3148 w 6029" name="T6"/>
              <a:gd fmla="*/ 4387 h 4727" name="T7"/>
              <a:gd fmla="*/ 2751 w 6029" name="T8"/>
              <a:gd fmla="*/ 4485 h 4727" name="T9"/>
              <a:gd fmla="*/ 2390 w 6029" name="T10"/>
              <a:gd fmla="*/ 4571 h 4727" name="T11"/>
              <a:gd fmla="*/ 1924 w 6029" name="T12"/>
              <a:gd fmla="*/ 4411 h 4727" name="T13"/>
              <a:gd fmla="*/ 1701 w 6029" name="T14"/>
              <a:gd fmla="*/ 4422 h 4727" name="T15"/>
              <a:gd fmla="*/ 1096 w 6029" name="T16"/>
              <a:gd fmla="*/ 4590 h 4727" name="T17"/>
              <a:gd fmla="*/ 800 w 6029" name="T18"/>
              <a:gd fmla="*/ 4396 h 4727" name="T19"/>
              <a:gd fmla="*/ 773 w 6029" name="T20"/>
              <a:gd fmla="*/ 4124 h 4727" name="T21"/>
              <a:gd fmla="*/ 455 w 6029" name="T22"/>
              <a:gd fmla="*/ 3827 h 4727" name="T23"/>
              <a:gd fmla="*/ 256 w 6029" name="T24"/>
              <a:gd fmla="*/ 3374 h 4727" name="T25"/>
              <a:gd fmla="*/ 200 w 6029" name="T26"/>
              <a:gd fmla="*/ 3137 h 4727" name="T27"/>
              <a:gd fmla="*/ 66 w 6029" name="T28"/>
              <a:gd fmla="*/ 2655 h 4727" name="T29"/>
              <a:gd fmla="*/ 9 w 6029" name="T30"/>
              <a:gd fmla="*/ 2562 h 4727" name="T31"/>
              <a:gd fmla="*/ 125 w 6029" name="T32"/>
              <a:gd fmla="*/ 2326 h 4727" name="T33"/>
              <a:gd fmla="*/ 657 w 6029" name="T34"/>
              <a:gd fmla="*/ 2107 h 4727" name="T35"/>
              <a:gd fmla="*/ 944 w 6029" name="T36"/>
              <a:gd fmla="*/ 2242 h 4727" name="T37"/>
              <a:gd fmla="*/ 1277 w 6029" name="T38"/>
              <a:gd fmla="*/ 2057 h 4727" name="T39"/>
              <a:gd fmla="*/ 1798 w 6029" name="T40"/>
              <a:gd fmla="*/ 2044 h 4727" name="T41"/>
              <a:gd fmla="*/ 2084 w 6029" name="T42"/>
              <a:gd fmla="*/ 1665 h 4727" name="T43"/>
              <a:gd fmla="*/ 2240 w 6029" name="T44"/>
              <a:gd fmla="*/ 1318 h 4727" name="T45"/>
              <a:gd fmla="*/ 2210 w 6029" name="T46"/>
              <a:gd fmla="*/ 964 h 4727" name="T47"/>
              <a:gd fmla="*/ 2807 w 6029" name="T48"/>
              <a:gd fmla="*/ 1077 h 4727" name="T49"/>
              <a:gd fmla="*/ 2856 w 6029" name="T50"/>
              <a:gd fmla="*/ 839 h 4727" name="T51"/>
              <a:gd fmla="*/ 3162 w 6029" name="T52"/>
              <a:gd fmla="*/ 441 h 4727" name="T53"/>
              <a:gd fmla="*/ 3762 w 6029" name="T54"/>
              <a:gd fmla="*/ 535 h 4727" name="T55"/>
              <a:gd fmla="*/ 4158 w 6029" name="T56"/>
              <a:gd fmla="*/ 44 h 4727" name="T57"/>
              <a:gd fmla="*/ 4387 w 6029" name="T58"/>
              <a:gd fmla="*/ 187 h 4727" name="T59"/>
              <a:gd fmla="*/ 4785 w 6029" name="T60"/>
              <a:gd fmla="*/ 528 h 4727" name="T61"/>
              <a:gd fmla="*/ 4910 w 6029" name="T62"/>
              <a:gd fmla="*/ 891 h 4727" name="T63"/>
              <a:gd fmla="*/ 4820 w 6029" name="T64"/>
              <a:gd fmla="*/ 1469 h 4727" name="T65"/>
              <a:gd fmla="*/ 5417 w 6029" name="T66"/>
              <a:gd fmla="*/ 1670 h 4727" name="T67"/>
              <a:gd fmla="*/ 5878 w 6029" name="T68"/>
              <a:gd fmla="*/ 2039 h 4727" name="T69"/>
              <a:gd fmla="*/ 6003 w 6029" name="T70"/>
              <a:gd fmla="*/ 2432 h 4727" name="T71"/>
              <a:gd fmla="*/ 5938 w 6029" name="T72"/>
              <a:gd fmla="*/ 2741 h 4727" name="T73"/>
              <a:gd fmla="*/ 5713 w 6029" name="T74"/>
              <a:gd fmla="*/ 2873 h 4727" name="T75"/>
              <a:gd fmla="*/ 5085 w 6029" name="T76"/>
              <a:gd fmla="*/ 3247 h 4727" name="T77"/>
              <a:gd fmla="*/ 5047 w 6029" name="T78"/>
              <a:gd fmla="*/ 3672 h 4727" name="T79"/>
              <a:gd fmla="*/ 4334 w 6029" name="T80"/>
              <a:gd fmla="*/ 3821 h 4727" name="T81"/>
              <a:gd fmla="*/ 4367 w 6029" name="T82"/>
              <a:gd fmla="*/ 4142 h 4727" name="T83"/>
              <a:gd fmla="*/ 4445 w 6029" name="T84"/>
              <a:gd fmla="*/ 4396 h 4727" name="T85"/>
              <a:gd fmla="*/ 4296 w 6029" name="T86"/>
              <a:gd fmla="*/ 4727 h 4727"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4727" w="6029">
                <a:moveTo>
                  <a:pt x="4296" y="4727"/>
                </a:moveTo>
                <a:cubicBezTo>
                  <a:pt x="4281" y="4716"/>
                  <a:pt x="4268" y="4710"/>
                  <a:pt x="4255" y="4703"/>
                </a:cubicBezTo>
                <a:cubicBezTo>
                  <a:pt x="4230" y="4676"/>
                  <a:pt x="4204" y="4652"/>
                  <a:pt x="4182" y="4629"/>
                </a:cubicBezTo>
                <a:cubicBezTo>
                  <a:pt x="4102" y="4627"/>
                  <a:pt x="4096" y="4604"/>
                  <a:pt x="4067" y="4678"/>
                </a:cubicBezTo>
                <a:cubicBezTo>
                  <a:pt x="4054" y="4671"/>
                  <a:pt x="4044" y="4668"/>
                  <a:pt x="4035" y="4664"/>
                </a:cubicBezTo>
                <a:cubicBezTo>
                  <a:pt x="4009" y="4667"/>
                  <a:pt x="3984" y="4670"/>
                  <a:pt x="3958" y="4672"/>
                </a:cubicBezTo>
                <a:cubicBezTo>
                  <a:pt x="3926" y="4619"/>
                  <a:pt x="3933" y="4593"/>
                  <a:pt x="3930" y="4564"/>
                </a:cubicBezTo>
                <a:cubicBezTo>
                  <a:pt x="3911" y="4553"/>
                  <a:pt x="3892" y="4543"/>
                  <a:pt x="3873" y="4536"/>
                </a:cubicBezTo>
                <a:cubicBezTo>
                  <a:pt x="3774" y="4442"/>
                  <a:pt x="3698" y="4378"/>
                  <a:pt x="3586" y="4421"/>
                </a:cubicBezTo>
                <a:cubicBezTo>
                  <a:pt x="3503" y="4428"/>
                  <a:pt x="3426" y="4443"/>
                  <a:pt x="3349" y="4431"/>
                </a:cubicBezTo>
                <a:cubicBezTo>
                  <a:pt x="3311" y="4417"/>
                  <a:pt x="3276" y="4403"/>
                  <a:pt x="3241" y="4389"/>
                </a:cubicBezTo>
                <a:cubicBezTo>
                  <a:pt x="3209" y="4388"/>
                  <a:pt x="3177" y="4387"/>
                  <a:pt x="3148" y="4387"/>
                </a:cubicBezTo>
                <a:cubicBezTo>
                  <a:pt x="3078" y="4427"/>
                  <a:pt x="2985" y="4468"/>
                  <a:pt x="2949" y="4539"/>
                </a:cubicBezTo>
                <a:cubicBezTo>
                  <a:pt x="2914" y="4535"/>
                  <a:pt x="2879" y="4534"/>
                  <a:pt x="2847" y="4533"/>
                </a:cubicBezTo>
                <a:cubicBezTo>
                  <a:pt x="2815" y="4516"/>
                  <a:pt x="2783" y="4499"/>
                  <a:pt x="2751" y="4485"/>
                </a:cubicBezTo>
                <a:cubicBezTo>
                  <a:pt x="2684" y="4483"/>
                  <a:pt x="2665" y="4476"/>
                  <a:pt x="2636" y="4505"/>
                </a:cubicBezTo>
                <a:cubicBezTo>
                  <a:pt x="2608" y="4511"/>
                  <a:pt x="2582" y="4516"/>
                  <a:pt x="2556" y="4526"/>
                </a:cubicBezTo>
                <a:cubicBezTo>
                  <a:pt x="2480" y="4524"/>
                  <a:pt x="2451" y="4552"/>
                  <a:pt x="2390" y="4571"/>
                </a:cubicBezTo>
                <a:cubicBezTo>
                  <a:pt x="2294" y="4568"/>
                  <a:pt x="2176" y="4500"/>
                  <a:pt x="2144" y="4466"/>
                </a:cubicBezTo>
                <a:cubicBezTo>
                  <a:pt x="2145" y="4351"/>
                  <a:pt x="2126" y="4380"/>
                  <a:pt x="2072" y="4333"/>
                </a:cubicBezTo>
                <a:cubicBezTo>
                  <a:pt x="1963" y="4331"/>
                  <a:pt x="1992" y="4335"/>
                  <a:pt x="1924" y="4411"/>
                </a:cubicBezTo>
                <a:cubicBezTo>
                  <a:pt x="1854" y="4439"/>
                  <a:pt x="1787" y="4421"/>
                  <a:pt x="1736" y="4456"/>
                </a:cubicBezTo>
                <a:cubicBezTo>
                  <a:pt x="1726" y="4456"/>
                  <a:pt x="1720" y="4455"/>
                  <a:pt x="1713" y="4455"/>
                </a:cubicBezTo>
                <a:cubicBezTo>
                  <a:pt x="1707" y="4442"/>
                  <a:pt x="1704" y="4432"/>
                  <a:pt x="1701" y="4422"/>
                </a:cubicBezTo>
                <a:cubicBezTo>
                  <a:pt x="1621" y="4328"/>
                  <a:pt x="1513" y="4277"/>
                  <a:pt x="1423" y="4287"/>
                </a:cubicBezTo>
                <a:cubicBezTo>
                  <a:pt x="1321" y="4357"/>
                  <a:pt x="1282" y="4389"/>
                  <a:pt x="1234" y="4505"/>
                </a:cubicBezTo>
                <a:cubicBezTo>
                  <a:pt x="1192" y="4563"/>
                  <a:pt x="1157" y="4582"/>
                  <a:pt x="1096" y="4590"/>
                </a:cubicBezTo>
                <a:cubicBezTo>
                  <a:pt x="1064" y="4583"/>
                  <a:pt x="1032" y="4576"/>
                  <a:pt x="1003" y="4568"/>
                </a:cubicBezTo>
                <a:cubicBezTo>
                  <a:pt x="975" y="4545"/>
                  <a:pt x="965" y="4538"/>
                  <a:pt x="943" y="4537"/>
                </a:cubicBezTo>
                <a:cubicBezTo>
                  <a:pt x="921" y="4445"/>
                  <a:pt x="844" y="4423"/>
                  <a:pt x="800" y="4396"/>
                </a:cubicBezTo>
                <a:cubicBezTo>
                  <a:pt x="787" y="4376"/>
                  <a:pt x="774" y="4359"/>
                  <a:pt x="762" y="4343"/>
                </a:cubicBezTo>
                <a:cubicBezTo>
                  <a:pt x="762" y="4297"/>
                  <a:pt x="762" y="4254"/>
                  <a:pt x="763" y="4212"/>
                </a:cubicBezTo>
                <a:cubicBezTo>
                  <a:pt x="782" y="4193"/>
                  <a:pt x="773" y="4133"/>
                  <a:pt x="773" y="4124"/>
                </a:cubicBezTo>
                <a:cubicBezTo>
                  <a:pt x="738" y="4015"/>
                  <a:pt x="633" y="4045"/>
                  <a:pt x="575" y="4020"/>
                </a:cubicBezTo>
                <a:cubicBezTo>
                  <a:pt x="556" y="4000"/>
                  <a:pt x="540" y="3984"/>
                  <a:pt x="524" y="3967"/>
                </a:cubicBezTo>
                <a:cubicBezTo>
                  <a:pt x="499" y="3920"/>
                  <a:pt x="477" y="3874"/>
                  <a:pt x="455" y="3827"/>
                </a:cubicBezTo>
                <a:cubicBezTo>
                  <a:pt x="417" y="3817"/>
                  <a:pt x="382" y="3809"/>
                  <a:pt x="346" y="3802"/>
                </a:cubicBezTo>
                <a:cubicBezTo>
                  <a:pt x="318" y="3723"/>
                  <a:pt x="360" y="3655"/>
                  <a:pt x="380" y="3603"/>
                </a:cubicBezTo>
                <a:cubicBezTo>
                  <a:pt x="380" y="3488"/>
                  <a:pt x="310" y="3434"/>
                  <a:pt x="256" y="3374"/>
                </a:cubicBezTo>
                <a:cubicBezTo>
                  <a:pt x="209" y="3350"/>
                  <a:pt x="161" y="3326"/>
                  <a:pt x="116" y="3302"/>
                </a:cubicBezTo>
                <a:cubicBezTo>
                  <a:pt x="110" y="3292"/>
                  <a:pt x="103" y="3285"/>
                  <a:pt x="97" y="3278"/>
                </a:cubicBezTo>
                <a:cubicBezTo>
                  <a:pt x="98" y="3154"/>
                  <a:pt x="91" y="3190"/>
                  <a:pt x="200" y="3137"/>
                </a:cubicBezTo>
                <a:cubicBezTo>
                  <a:pt x="219" y="3121"/>
                  <a:pt x="255" y="3095"/>
                  <a:pt x="264" y="3076"/>
                </a:cubicBezTo>
                <a:cubicBezTo>
                  <a:pt x="265" y="2971"/>
                  <a:pt x="266" y="2870"/>
                  <a:pt x="266" y="2768"/>
                </a:cubicBezTo>
                <a:cubicBezTo>
                  <a:pt x="245" y="2624"/>
                  <a:pt x="142" y="2660"/>
                  <a:pt x="66" y="2655"/>
                </a:cubicBezTo>
                <a:cubicBezTo>
                  <a:pt x="53" y="2661"/>
                  <a:pt x="43" y="2671"/>
                  <a:pt x="34" y="2681"/>
                </a:cubicBezTo>
                <a:cubicBezTo>
                  <a:pt x="30" y="2684"/>
                  <a:pt x="27" y="2687"/>
                  <a:pt x="27" y="2694"/>
                </a:cubicBezTo>
                <a:cubicBezTo>
                  <a:pt x="2" y="2618"/>
                  <a:pt x="2" y="2598"/>
                  <a:pt x="9" y="2562"/>
                </a:cubicBezTo>
                <a:cubicBezTo>
                  <a:pt x="31" y="2550"/>
                  <a:pt x="57" y="2537"/>
                  <a:pt x="82" y="2528"/>
                </a:cubicBezTo>
                <a:cubicBezTo>
                  <a:pt x="83" y="2502"/>
                  <a:pt x="83" y="2476"/>
                  <a:pt x="86" y="2453"/>
                </a:cubicBezTo>
                <a:cubicBezTo>
                  <a:pt x="10" y="2333"/>
                  <a:pt x="0" y="2408"/>
                  <a:pt x="125" y="2326"/>
                </a:cubicBezTo>
                <a:cubicBezTo>
                  <a:pt x="148" y="2287"/>
                  <a:pt x="173" y="2249"/>
                  <a:pt x="199" y="2213"/>
                </a:cubicBezTo>
                <a:cubicBezTo>
                  <a:pt x="241" y="2195"/>
                  <a:pt x="283" y="2179"/>
                  <a:pt x="327" y="2164"/>
                </a:cubicBezTo>
                <a:cubicBezTo>
                  <a:pt x="465" y="2161"/>
                  <a:pt x="532" y="2166"/>
                  <a:pt x="657" y="2107"/>
                </a:cubicBezTo>
                <a:cubicBezTo>
                  <a:pt x="673" y="2104"/>
                  <a:pt x="692" y="2105"/>
                  <a:pt x="711" y="2105"/>
                </a:cubicBezTo>
                <a:cubicBezTo>
                  <a:pt x="711" y="2148"/>
                  <a:pt x="723" y="2243"/>
                  <a:pt x="806" y="2271"/>
                </a:cubicBezTo>
                <a:cubicBezTo>
                  <a:pt x="844" y="2272"/>
                  <a:pt x="899" y="2273"/>
                  <a:pt x="944" y="2242"/>
                </a:cubicBezTo>
                <a:cubicBezTo>
                  <a:pt x="973" y="2200"/>
                  <a:pt x="1002" y="2161"/>
                  <a:pt x="1034" y="2123"/>
                </a:cubicBezTo>
                <a:cubicBezTo>
                  <a:pt x="1082" y="2124"/>
                  <a:pt x="1126" y="2142"/>
                  <a:pt x="1190" y="2127"/>
                </a:cubicBezTo>
                <a:cubicBezTo>
                  <a:pt x="1219" y="2095"/>
                  <a:pt x="1242" y="2079"/>
                  <a:pt x="1277" y="2057"/>
                </a:cubicBezTo>
                <a:cubicBezTo>
                  <a:pt x="1293" y="2054"/>
                  <a:pt x="1312" y="2055"/>
                  <a:pt x="1331" y="2055"/>
                </a:cubicBezTo>
                <a:cubicBezTo>
                  <a:pt x="1373" y="2069"/>
                  <a:pt x="1417" y="2100"/>
                  <a:pt x="1494" y="2102"/>
                </a:cubicBezTo>
                <a:cubicBezTo>
                  <a:pt x="1568" y="2061"/>
                  <a:pt x="1698" y="2084"/>
                  <a:pt x="1798" y="2044"/>
                </a:cubicBezTo>
                <a:cubicBezTo>
                  <a:pt x="1836" y="2019"/>
                  <a:pt x="1878" y="1994"/>
                  <a:pt x="1920" y="1972"/>
                </a:cubicBezTo>
                <a:cubicBezTo>
                  <a:pt x="1929" y="1939"/>
                  <a:pt x="1939" y="1907"/>
                  <a:pt x="1949" y="1878"/>
                </a:cubicBezTo>
                <a:cubicBezTo>
                  <a:pt x="2035" y="1850"/>
                  <a:pt x="2055" y="1726"/>
                  <a:pt x="2084" y="1665"/>
                </a:cubicBezTo>
                <a:cubicBezTo>
                  <a:pt x="2116" y="1649"/>
                  <a:pt x="2161" y="1627"/>
                  <a:pt x="2190" y="1599"/>
                </a:cubicBezTo>
                <a:cubicBezTo>
                  <a:pt x="2203" y="1563"/>
                  <a:pt x="2216" y="1527"/>
                  <a:pt x="2229" y="1495"/>
                </a:cubicBezTo>
                <a:cubicBezTo>
                  <a:pt x="2233" y="1436"/>
                  <a:pt x="2236" y="1377"/>
                  <a:pt x="2240" y="1318"/>
                </a:cubicBezTo>
                <a:cubicBezTo>
                  <a:pt x="2230" y="1292"/>
                  <a:pt x="2224" y="1266"/>
                  <a:pt x="2218" y="1243"/>
                </a:cubicBezTo>
                <a:cubicBezTo>
                  <a:pt x="2218" y="1148"/>
                  <a:pt x="2270" y="1047"/>
                  <a:pt x="2219" y="994"/>
                </a:cubicBezTo>
                <a:cubicBezTo>
                  <a:pt x="2216" y="984"/>
                  <a:pt x="2213" y="974"/>
                  <a:pt x="2210" y="964"/>
                </a:cubicBezTo>
                <a:cubicBezTo>
                  <a:pt x="2315" y="967"/>
                  <a:pt x="2411" y="969"/>
                  <a:pt x="2520" y="991"/>
                </a:cubicBezTo>
                <a:cubicBezTo>
                  <a:pt x="2596" y="1033"/>
                  <a:pt x="2663" y="1005"/>
                  <a:pt x="2762" y="1076"/>
                </a:cubicBezTo>
                <a:cubicBezTo>
                  <a:pt x="2775" y="1076"/>
                  <a:pt x="2791" y="1077"/>
                  <a:pt x="2807" y="1077"/>
                </a:cubicBezTo>
                <a:cubicBezTo>
                  <a:pt x="2820" y="1061"/>
                  <a:pt x="2832" y="1048"/>
                  <a:pt x="2849" y="1036"/>
                </a:cubicBezTo>
                <a:cubicBezTo>
                  <a:pt x="2849" y="1019"/>
                  <a:pt x="2849" y="1003"/>
                  <a:pt x="2849" y="990"/>
                </a:cubicBezTo>
                <a:cubicBezTo>
                  <a:pt x="2820" y="930"/>
                  <a:pt x="2833" y="878"/>
                  <a:pt x="2856" y="839"/>
                </a:cubicBezTo>
                <a:cubicBezTo>
                  <a:pt x="2895" y="791"/>
                  <a:pt x="2933" y="746"/>
                  <a:pt x="2972" y="702"/>
                </a:cubicBezTo>
                <a:cubicBezTo>
                  <a:pt x="2988" y="597"/>
                  <a:pt x="3024" y="578"/>
                  <a:pt x="3082" y="508"/>
                </a:cubicBezTo>
                <a:cubicBezTo>
                  <a:pt x="3108" y="453"/>
                  <a:pt x="3095" y="439"/>
                  <a:pt x="3162" y="441"/>
                </a:cubicBezTo>
                <a:cubicBezTo>
                  <a:pt x="3219" y="479"/>
                  <a:pt x="3280" y="519"/>
                  <a:pt x="3340" y="560"/>
                </a:cubicBezTo>
                <a:cubicBezTo>
                  <a:pt x="3375" y="571"/>
                  <a:pt x="3458" y="563"/>
                  <a:pt x="3512" y="620"/>
                </a:cubicBezTo>
                <a:cubicBezTo>
                  <a:pt x="3586" y="622"/>
                  <a:pt x="3729" y="639"/>
                  <a:pt x="3762" y="535"/>
                </a:cubicBezTo>
                <a:cubicBezTo>
                  <a:pt x="3756" y="463"/>
                  <a:pt x="3750" y="391"/>
                  <a:pt x="3747" y="318"/>
                </a:cubicBezTo>
                <a:cubicBezTo>
                  <a:pt x="3825" y="163"/>
                  <a:pt x="3914" y="172"/>
                  <a:pt x="4081" y="160"/>
                </a:cubicBezTo>
                <a:cubicBezTo>
                  <a:pt x="4122" y="148"/>
                  <a:pt x="4142" y="76"/>
                  <a:pt x="4158" y="44"/>
                </a:cubicBezTo>
                <a:cubicBezTo>
                  <a:pt x="4171" y="28"/>
                  <a:pt x="4184" y="15"/>
                  <a:pt x="4200" y="2"/>
                </a:cubicBezTo>
                <a:cubicBezTo>
                  <a:pt x="4244" y="0"/>
                  <a:pt x="4289" y="1"/>
                  <a:pt x="4334" y="2"/>
                </a:cubicBezTo>
                <a:cubicBezTo>
                  <a:pt x="4356" y="19"/>
                  <a:pt x="4362" y="121"/>
                  <a:pt x="4387" y="187"/>
                </a:cubicBezTo>
                <a:cubicBezTo>
                  <a:pt x="4428" y="254"/>
                  <a:pt x="4473" y="324"/>
                  <a:pt x="4517" y="393"/>
                </a:cubicBezTo>
                <a:cubicBezTo>
                  <a:pt x="4555" y="414"/>
                  <a:pt x="4616" y="439"/>
                  <a:pt x="4695" y="460"/>
                </a:cubicBezTo>
                <a:cubicBezTo>
                  <a:pt x="4724" y="481"/>
                  <a:pt x="4753" y="504"/>
                  <a:pt x="4785" y="528"/>
                </a:cubicBezTo>
                <a:cubicBezTo>
                  <a:pt x="4800" y="555"/>
                  <a:pt x="4816" y="581"/>
                  <a:pt x="4832" y="611"/>
                </a:cubicBezTo>
                <a:cubicBezTo>
                  <a:pt x="4838" y="664"/>
                  <a:pt x="4844" y="716"/>
                  <a:pt x="4850" y="772"/>
                </a:cubicBezTo>
                <a:cubicBezTo>
                  <a:pt x="4869" y="812"/>
                  <a:pt x="4888" y="851"/>
                  <a:pt x="4910" y="891"/>
                </a:cubicBezTo>
                <a:cubicBezTo>
                  <a:pt x="4916" y="954"/>
                  <a:pt x="4938" y="1072"/>
                  <a:pt x="4883" y="1156"/>
                </a:cubicBezTo>
                <a:cubicBezTo>
                  <a:pt x="4771" y="1228"/>
                  <a:pt x="4787" y="1189"/>
                  <a:pt x="4773" y="1327"/>
                </a:cubicBezTo>
                <a:cubicBezTo>
                  <a:pt x="4780" y="1360"/>
                  <a:pt x="4782" y="1412"/>
                  <a:pt x="4820" y="1469"/>
                </a:cubicBezTo>
                <a:cubicBezTo>
                  <a:pt x="4852" y="1492"/>
                  <a:pt x="4884" y="1516"/>
                  <a:pt x="4919" y="1543"/>
                </a:cubicBezTo>
                <a:cubicBezTo>
                  <a:pt x="4967" y="1554"/>
                  <a:pt x="5015" y="1565"/>
                  <a:pt x="5066" y="1580"/>
                </a:cubicBezTo>
                <a:cubicBezTo>
                  <a:pt x="5164" y="1654"/>
                  <a:pt x="5276" y="1657"/>
                  <a:pt x="5417" y="1670"/>
                </a:cubicBezTo>
                <a:cubicBezTo>
                  <a:pt x="5461" y="1694"/>
                  <a:pt x="5538" y="1772"/>
                  <a:pt x="5592" y="1832"/>
                </a:cubicBezTo>
                <a:cubicBezTo>
                  <a:pt x="5636" y="1872"/>
                  <a:pt x="5684" y="1913"/>
                  <a:pt x="5731" y="1953"/>
                </a:cubicBezTo>
                <a:cubicBezTo>
                  <a:pt x="5776" y="1964"/>
                  <a:pt x="5827" y="1972"/>
                  <a:pt x="5878" y="2039"/>
                </a:cubicBezTo>
                <a:cubicBezTo>
                  <a:pt x="5890" y="2085"/>
                  <a:pt x="5909" y="2184"/>
                  <a:pt x="5944" y="2257"/>
                </a:cubicBezTo>
                <a:cubicBezTo>
                  <a:pt x="5963" y="2274"/>
                  <a:pt x="5991" y="2281"/>
                  <a:pt x="6010" y="2340"/>
                </a:cubicBezTo>
                <a:cubicBezTo>
                  <a:pt x="6007" y="2370"/>
                  <a:pt x="6004" y="2399"/>
                  <a:pt x="6003" y="2432"/>
                </a:cubicBezTo>
                <a:cubicBezTo>
                  <a:pt x="6010" y="2455"/>
                  <a:pt x="6019" y="2478"/>
                  <a:pt x="6029" y="2501"/>
                </a:cubicBezTo>
                <a:cubicBezTo>
                  <a:pt x="5958" y="2535"/>
                  <a:pt x="5964" y="2552"/>
                  <a:pt x="5941" y="2636"/>
                </a:cubicBezTo>
                <a:cubicBezTo>
                  <a:pt x="5938" y="2669"/>
                  <a:pt x="5938" y="2705"/>
                  <a:pt x="5938" y="2741"/>
                </a:cubicBezTo>
                <a:cubicBezTo>
                  <a:pt x="5944" y="2781"/>
                  <a:pt x="5950" y="2820"/>
                  <a:pt x="5959" y="2860"/>
                </a:cubicBezTo>
                <a:cubicBezTo>
                  <a:pt x="5950" y="2863"/>
                  <a:pt x="5943" y="2866"/>
                  <a:pt x="5937" y="2869"/>
                </a:cubicBezTo>
                <a:cubicBezTo>
                  <a:pt x="5860" y="2870"/>
                  <a:pt x="5787" y="2872"/>
                  <a:pt x="5713" y="2873"/>
                </a:cubicBezTo>
                <a:cubicBezTo>
                  <a:pt x="5553" y="2889"/>
                  <a:pt x="5480" y="2900"/>
                  <a:pt x="5431" y="3053"/>
                </a:cubicBezTo>
                <a:cubicBezTo>
                  <a:pt x="5383" y="3100"/>
                  <a:pt x="5357" y="3126"/>
                  <a:pt x="5334" y="3204"/>
                </a:cubicBezTo>
                <a:cubicBezTo>
                  <a:pt x="5254" y="3254"/>
                  <a:pt x="5149" y="3248"/>
                  <a:pt x="5085" y="3247"/>
                </a:cubicBezTo>
                <a:cubicBezTo>
                  <a:pt x="5085" y="3283"/>
                  <a:pt x="5049" y="3344"/>
                  <a:pt x="5011" y="3373"/>
                </a:cubicBezTo>
                <a:cubicBezTo>
                  <a:pt x="4981" y="3431"/>
                  <a:pt x="5013" y="3500"/>
                  <a:pt x="5044" y="3593"/>
                </a:cubicBezTo>
                <a:cubicBezTo>
                  <a:pt x="5044" y="3619"/>
                  <a:pt x="5044" y="3645"/>
                  <a:pt x="5047" y="3672"/>
                </a:cubicBezTo>
                <a:cubicBezTo>
                  <a:pt x="4990" y="3680"/>
                  <a:pt x="4932" y="3692"/>
                  <a:pt x="4878" y="3703"/>
                </a:cubicBezTo>
                <a:cubicBezTo>
                  <a:pt x="4826" y="3718"/>
                  <a:pt x="4775" y="3753"/>
                  <a:pt x="4743" y="3772"/>
                </a:cubicBezTo>
                <a:cubicBezTo>
                  <a:pt x="4599" y="3817"/>
                  <a:pt x="4458" y="3824"/>
                  <a:pt x="4334" y="3821"/>
                </a:cubicBezTo>
                <a:cubicBezTo>
                  <a:pt x="4279" y="3829"/>
                  <a:pt x="4273" y="3832"/>
                  <a:pt x="4244" y="3854"/>
                </a:cubicBezTo>
                <a:cubicBezTo>
                  <a:pt x="4244" y="3894"/>
                  <a:pt x="4244" y="3900"/>
                  <a:pt x="4288" y="3967"/>
                </a:cubicBezTo>
                <a:cubicBezTo>
                  <a:pt x="4240" y="4038"/>
                  <a:pt x="4281" y="4088"/>
                  <a:pt x="4367" y="4142"/>
                </a:cubicBezTo>
                <a:cubicBezTo>
                  <a:pt x="4389" y="4176"/>
                  <a:pt x="4411" y="4209"/>
                  <a:pt x="4433" y="4245"/>
                </a:cubicBezTo>
                <a:cubicBezTo>
                  <a:pt x="4469" y="4263"/>
                  <a:pt x="4497" y="4277"/>
                  <a:pt x="4481" y="4361"/>
                </a:cubicBezTo>
                <a:cubicBezTo>
                  <a:pt x="4468" y="4371"/>
                  <a:pt x="4455" y="4384"/>
                  <a:pt x="4445" y="4396"/>
                </a:cubicBezTo>
                <a:cubicBezTo>
                  <a:pt x="4346" y="4450"/>
                  <a:pt x="4337" y="4433"/>
                  <a:pt x="4336" y="4557"/>
                </a:cubicBezTo>
                <a:cubicBezTo>
                  <a:pt x="4361" y="4578"/>
                  <a:pt x="4403" y="4618"/>
                  <a:pt x="4402" y="4697"/>
                </a:cubicBezTo>
                <a:cubicBezTo>
                  <a:pt x="4364" y="4722"/>
                  <a:pt x="4319" y="4727"/>
                  <a:pt x="4296" y="4727"/>
                </a:cubicBezTo>
                <a:close/>
              </a:path>
            </a:pathLst>
          </a:custGeom>
          <a:solidFill>
            <a:schemeClr val="tx1"/>
          </a:solidFill>
          <a:ln cap="flat" cmpd="sng" w="8">
            <a:solidFill>
              <a:srgbClr val="FFFFFF"/>
            </a:solidFill>
            <a:round/>
          </a:ln>
        </p:spPr>
        <p:txBody>
          <a:bodyPr/>
          <a:lstStyle/>
          <a:p>
            <a:endParaRPr altLang="en-US" lang="zh-CN"/>
          </a:p>
        </p:txBody>
      </p:sp>
      <p:sp>
        <p:nvSpPr>
          <p:cNvPr id="23580" name="Freeform 29"/>
          <p:cNvSpPr/>
          <p:nvPr/>
        </p:nvSpPr>
        <p:spPr bwMode="auto">
          <a:xfrm>
            <a:off x="4533900" y="1058863"/>
            <a:ext cx="2876550" cy="2479675"/>
          </a:xfrm>
          <a:custGeom>
            <a:gdLst>
              <a:gd fmla="*/ 1630 w 6642" name="T0"/>
              <a:gd fmla="*/ 5242 h 5728" name="T1"/>
              <a:gd fmla="*/ 1530 w 6642" name="T2"/>
              <a:gd fmla="*/ 5007 h 5728" name="T3"/>
              <a:gd fmla="*/ 1052 w 6642" name="T4"/>
              <a:gd fmla="*/ 5254 h 5728" name="T5"/>
              <a:gd fmla="*/ 572 w 6642" name="T6"/>
              <a:gd fmla="*/ 4806 h 5728" name="T7"/>
              <a:gd fmla="*/ 651 w 6642" name="T8"/>
              <a:gd fmla="*/ 4438 h 5728" name="T9"/>
              <a:gd fmla="*/ 147 w 6642" name="T10"/>
              <a:gd fmla="*/ 4318 h 5728" name="T11"/>
              <a:gd fmla="*/ 0 w 6642" name="T12"/>
              <a:gd fmla="*/ 3842 h 5728" name="T13"/>
              <a:gd fmla="*/ 1044 w 6642" name="T14"/>
              <a:gd fmla="*/ 3908 h 5728" name="T15"/>
              <a:gd fmla="*/ 1487 w 6642" name="T16"/>
              <a:gd fmla="*/ 4158 h 5728" name="T17"/>
              <a:gd fmla="*/ 2267 w 6642" name="T18"/>
              <a:gd fmla="*/ 4125 h 5728" name="T19"/>
              <a:gd fmla="*/ 3073 w 6642" name="T20"/>
              <a:gd fmla="*/ 3979 h 5728" name="T21"/>
              <a:gd fmla="*/ 3705 w 6642" name="T22"/>
              <a:gd fmla="*/ 3503 h 5728" name="T23"/>
              <a:gd fmla="*/ 3692 w 6642" name="T24"/>
              <a:gd fmla="*/ 3012 h 5728" name="T25"/>
              <a:gd fmla="*/ 4258 w 6642" name="T26"/>
              <a:gd fmla="*/ 2876 h 5728" name="T27"/>
              <a:gd fmla="*/ 4672 w 6642" name="T28"/>
              <a:gd fmla="*/ 2621 h 5728" name="T29"/>
              <a:gd fmla="*/ 5456 w 6642" name="T30"/>
              <a:gd fmla="*/ 2333 h 5728" name="T31"/>
              <a:gd fmla="*/ 5143 w 6642" name="T32"/>
              <a:gd fmla="*/ 1827 h 5728" name="T33"/>
              <a:gd fmla="*/ 4889 w 6642" name="T34"/>
              <a:gd fmla="*/ 1994 h 5728" name="T35"/>
              <a:gd fmla="*/ 4388 w 6642" name="T36"/>
              <a:gd fmla="*/ 1890 h 5728" name="T37"/>
              <a:gd fmla="*/ 4584 w 6642" name="T38"/>
              <a:gd fmla="*/ 1306 h 5728" name="T39"/>
              <a:gd fmla="*/ 5210 w 6642" name="T40"/>
              <a:gd fmla="*/ 748 h 5728" name="T41"/>
              <a:gd fmla="*/ 5238 w 6642" name="T42"/>
              <a:gd fmla="*/ 251 h 5728" name="T43"/>
              <a:gd fmla="*/ 5508 w 6642" name="T44"/>
              <a:gd fmla="*/ 49 h 5728" name="T45"/>
              <a:gd fmla="*/ 5621 w 6642" name="T46"/>
              <a:gd fmla="*/ 366 h 5728" name="T47"/>
              <a:gd fmla="*/ 5876 w 6642" name="T48"/>
              <a:gd fmla="*/ 562 h 5728" name="T49"/>
              <a:gd fmla="*/ 6483 w 6642" name="T50"/>
              <a:gd fmla="*/ 479 h 5728" name="T51"/>
              <a:gd fmla="*/ 6530 w 6642" name="T52"/>
              <a:gd fmla="*/ 1168 h 5728" name="T53"/>
              <a:gd fmla="*/ 6458 w 6642" name="T54"/>
              <a:gd fmla="*/ 1507 h 5728" name="T55"/>
              <a:gd fmla="*/ 6101 w 6642" name="T56"/>
              <a:gd fmla="*/ 1904 h 5728" name="T57"/>
              <a:gd fmla="*/ 6333 w 6642" name="T58"/>
              <a:gd fmla="*/ 2178 h 5728" name="T59"/>
              <a:gd fmla="*/ 6347 w 6642" name="T60"/>
              <a:gd fmla="*/ 2362 h 5728" name="T61"/>
              <a:gd fmla="*/ 5992 w 6642" name="T62"/>
              <a:gd fmla="*/ 2412 h 5728" name="T63"/>
              <a:gd fmla="*/ 6137 w 6642" name="T64"/>
              <a:gd fmla="*/ 2844 h 5728" name="T65"/>
              <a:gd fmla="*/ 6344 w 6642" name="T66"/>
              <a:gd fmla="*/ 3010 h 5728" name="T67"/>
              <a:gd fmla="*/ 6642 w 6642" name="T68"/>
              <a:gd fmla="*/ 3342 h 5728" name="T69"/>
              <a:gd fmla="*/ 6273 w 6642" name="T70"/>
              <a:gd fmla="*/ 3644 h 5728" name="T71"/>
              <a:gd fmla="*/ 5891 w 6642" name="T72"/>
              <a:gd fmla="*/ 3965 h 5728" name="T73"/>
              <a:gd fmla="*/ 5682 w 6642" name="T74"/>
              <a:gd fmla="*/ 4064 h 5728" name="T75"/>
              <a:gd fmla="*/ 5265 w 6642" name="T76"/>
              <a:gd fmla="*/ 3802 h 5728" name="T77"/>
              <a:gd fmla="*/ 4807 w 6642" name="T78"/>
              <a:gd fmla="*/ 4072 h 5728" name="T79"/>
              <a:gd fmla="*/ 4541 w 6642" name="T80"/>
              <a:gd fmla="*/ 4134 h 5728" name="T81"/>
              <a:gd fmla="*/ 4260 w 6642" name="T82"/>
              <a:gd fmla="*/ 4238 h 5728" name="T83"/>
              <a:gd fmla="*/ 4293 w 6642" name="T84"/>
              <a:gd fmla="*/ 4556 h 5728" name="T85"/>
              <a:gd fmla="*/ 3815 w 6642" name="T86"/>
              <a:gd fmla="*/ 4777 h 5728" name="T87"/>
              <a:gd fmla="*/ 3424 w 6642" name="T88"/>
              <a:gd fmla="*/ 5045 h 5728" name="T89"/>
              <a:gd fmla="*/ 2993 w 6642" name="T90"/>
              <a:gd fmla="*/ 5516 h 5728" name="T91"/>
              <a:gd fmla="*/ 2536 w 6642" name="T92"/>
              <a:gd fmla="*/ 5566 h 5728" name="T93"/>
              <a:gd fmla="*/ 2481 w 6642" name="T94"/>
              <a:gd fmla="*/ 5149 h 5728" name="T95"/>
              <a:gd fmla="*/ 2177 w 6642" name="T96"/>
              <a:gd fmla="*/ 5276 h 5728" name="T97"/>
              <a:gd fmla="*/ 1951 w 6642" name="T98"/>
              <a:gd fmla="*/ 5617 h 5728" name="T9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b="b" l="0" r="r" t="0"/>
            <a:pathLst>
              <a:path h="5728" w="6641">
                <a:moveTo>
                  <a:pt x="1682" y="5728"/>
                </a:moveTo>
                <a:cubicBezTo>
                  <a:pt x="1644" y="5688"/>
                  <a:pt x="1606" y="5648"/>
                  <a:pt x="1568" y="5611"/>
                </a:cubicBezTo>
                <a:cubicBezTo>
                  <a:pt x="1545" y="5568"/>
                  <a:pt x="1527" y="5525"/>
                  <a:pt x="1508" y="5485"/>
                </a:cubicBezTo>
                <a:cubicBezTo>
                  <a:pt x="1508" y="5354"/>
                  <a:pt x="1525" y="5302"/>
                  <a:pt x="1630" y="5242"/>
                </a:cubicBezTo>
                <a:cubicBezTo>
                  <a:pt x="1647" y="5226"/>
                  <a:pt x="1666" y="5210"/>
                  <a:pt x="1685" y="5195"/>
                </a:cubicBezTo>
                <a:cubicBezTo>
                  <a:pt x="1698" y="5169"/>
                  <a:pt x="1714" y="5143"/>
                  <a:pt x="1730" y="5120"/>
                </a:cubicBezTo>
                <a:cubicBezTo>
                  <a:pt x="1727" y="5104"/>
                  <a:pt x="1727" y="5088"/>
                  <a:pt x="1727" y="5071"/>
                </a:cubicBezTo>
                <a:cubicBezTo>
                  <a:pt x="1664" y="4962"/>
                  <a:pt x="1622" y="4977"/>
                  <a:pt x="1530" y="5007"/>
                </a:cubicBezTo>
                <a:cubicBezTo>
                  <a:pt x="1504" y="5026"/>
                  <a:pt x="1481" y="5045"/>
                  <a:pt x="1459" y="5064"/>
                </a:cubicBezTo>
                <a:cubicBezTo>
                  <a:pt x="1424" y="5080"/>
                  <a:pt x="1389" y="5095"/>
                  <a:pt x="1353" y="5111"/>
                </a:cubicBezTo>
                <a:cubicBezTo>
                  <a:pt x="1331" y="5078"/>
                  <a:pt x="1309" y="5077"/>
                  <a:pt x="1290" y="5063"/>
                </a:cubicBezTo>
                <a:cubicBezTo>
                  <a:pt x="1066" y="5058"/>
                  <a:pt x="1069" y="5042"/>
                  <a:pt x="1052" y="5254"/>
                </a:cubicBezTo>
                <a:cubicBezTo>
                  <a:pt x="1007" y="5299"/>
                  <a:pt x="940" y="5231"/>
                  <a:pt x="924" y="5231"/>
                </a:cubicBezTo>
                <a:cubicBezTo>
                  <a:pt x="886" y="5174"/>
                  <a:pt x="839" y="5124"/>
                  <a:pt x="813" y="5097"/>
                </a:cubicBezTo>
                <a:cubicBezTo>
                  <a:pt x="782" y="5008"/>
                  <a:pt x="750" y="4945"/>
                  <a:pt x="683" y="4930"/>
                </a:cubicBezTo>
                <a:cubicBezTo>
                  <a:pt x="645" y="4887"/>
                  <a:pt x="607" y="4846"/>
                  <a:pt x="572" y="4806"/>
                </a:cubicBezTo>
                <a:cubicBezTo>
                  <a:pt x="550" y="4799"/>
                  <a:pt x="528" y="4792"/>
                  <a:pt x="505" y="4788"/>
                </a:cubicBezTo>
                <a:cubicBezTo>
                  <a:pt x="506" y="4700"/>
                  <a:pt x="592" y="4695"/>
                  <a:pt x="640" y="4631"/>
                </a:cubicBezTo>
                <a:cubicBezTo>
                  <a:pt x="653" y="4599"/>
                  <a:pt x="666" y="4570"/>
                  <a:pt x="683" y="4541"/>
                </a:cubicBezTo>
                <a:cubicBezTo>
                  <a:pt x="683" y="4482"/>
                  <a:pt x="677" y="4459"/>
                  <a:pt x="651" y="4438"/>
                </a:cubicBezTo>
                <a:cubicBezTo>
                  <a:pt x="520" y="4435"/>
                  <a:pt x="383" y="4448"/>
                  <a:pt x="277" y="4491"/>
                </a:cubicBezTo>
                <a:cubicBezTo>
                  <a:pt x="232" y="4523"/>
                  <a:pt x="223" y="4519"/>
                  <a:pt x="187" y="4518"/>
                </a:cubicBezTo>
                <a:cubicBezTo>
                  <a:pt x="188" y="4472"/>
                  <a:pt x="191" y="4427"/>
                  <a:pt x="195" y="4384"/>
                </a:cubicBezTo>
                <a:cubicBezTo>
                  <a:pt x="179" y="4361"/>
                  <a:pt x="163" y="4338"/>
                  <a:pt x="147" y="4318"/>
                </a:cubicBezTo>
                <a:cubicBezTo>
                  <a:pt x="109" y="4284"/>
                  <a:pt x="74" y="4250"/>
                  <a:pt x="39" y="4220"/>
                </a:cubicBezTo>
                <a:cubicBezTo>
                  <a:pt x="39" y="4158"/>
                  <a:pt x="59" y="4145"/>
                  <a:pt x="75" y="4093"/>
                </a:cubicBezTo>
                <a:cubicBezTo>
                  <a:pt x="75" y="4024"/>
                  <a:pt x="76" y="3975"/>
                  <a:pt x="63" y="3929"/>
                </a:cubicBezTo>
                <a:cubicBezTo>
                  <a:pt x="41" y="3899"/>
                  <a:pt x="19" y="3869"/>
                  <a:pt x="0" y="3842"/>
                </a:cubicBezTo>
                <a:cubicBezTo>
                  <a:pt x="0" y="3806"/>
                  <a:pt x="0" y="3770"/>
                  <a:pt x="0" y="3737"/>
                </a:cubicBezTo>
                <a:cubicBezTo>
                  <a:pt x="99" y="3766"/>
                  <a:pt x="201" y="3795"/>
                  <a:pt x="303" y="3824"/>
                </a:cubicBezTo>
                <a:cubicBezTo>
                  <a:pt x="479" y="3828"/>
                  <a:pt x="655" y="3833"/>
                  <a:pt x="830" y="3840"/>
                </a:cubicBezTo>
                <a:cubicBezTo>
                  <a:pt x="878" y="3858"/>
                  <a:pt x="980" y="3874"/>
                  <a:pt x="1044" y="3908"/>
                </a:cubicBezTo>
                <a:cubicBezTo>
                  <a:pt x="1098" y="3955"/>
                  <a:pt x="1155" y="4002"/>
                  <a:pt x="1213" y="4053"/>
                </a:cubicBezTo>
                <a:cubicBezTo>
                  <a:pt x="1225" y="4060"/>
                  <a:pt x="1241" y="4067"/>
                  <a:pt x="1257" y="4077"/>
                </a:cubicBezTo>
                <a:cubicBezTo>
                  <a:pt x="1308" y="4085"/>
                  <a:pt x="1362" y="4096"/>
                  <a:pt x="1417" y="4107"/>
                </a:cubicBezTo>
                <a:cubicBezTo>
                  <a:pt x="1439" y="4124"/>
                  <a:pt x="1461" y="4141"/>
                  <a:pt x="1487" y="4158"/>
                </a:cubicBezTo>
                <a:cubicBezTo>
                  <a:pt x="1554" y="4179"/>
                  <a:pt x="1621" y="4204"/>
                  <a:pt x="1688" y="4229"/>
                </a:cubicBezTo>
                <a:cubicBezTo>
                  <a:pt x="1739" y="4256"/>
                  <a:pt x="1795" y="4389"/>
                  <a:pt x="1904" y="4309"/>
                </a:cubicBezTo>
                <a:cubicBezTo>
                  <a:pt x="1940" y="4255"/>
                  <a:pt x="2004" y="4237"/>
                  <a:pt x="2068" y="4212"/>
                </a:cubicBezTo>
                <a:cubicBezTo>
                  <a:pt x="2139" y="4155"/>
                  <a:pt x="2161" y="4146"/>
                  <a:pt x="2267" y="4125"/>
                </a:cubicBezTo>
                <a:cubicBezTo>
                  <a:pt x="2267" y="4093"/>
                  <a:pt x="2337" y="4091"/>
                  <a:pt x="2363" y="4075"/>
                </a:cubicBezTo>
                <a:cubicBezTo>
                  <a:pt x="2423" y="4067"/>
                  <a:pt x="2478" y="4003"/>
                  <a:pt x="2539" y="3995"/>
                </a:cubicBezTo>
                <a:cubicBezTo>
                  <a:pt x="2593" y="3960"/>
                  <a:pt x="2638" y="3961"/>
                  <a:pt x="2721" y="3970"/>
                </a:cubicBezTo>
                <a:cubicBezTo>
                  <a:pt x="2782" y="3984"/>
                  <a:pt x="3005" y="4046"/>
                  <a:pt x="3073" y="3979"/>
                </a:cubicBezTo>
                <a:cubicBezTo>
                  <a:pt x="3220" y="3973"/>
                  <a:pt x="3323" y="3834"/>
                  <a:pt x="3416" y="3722"/>
                </a:cubicBezTo>
                <a:cubicBezTo>
                  <a:pt x="3448" y="3693"/>
                  <a:pt x="3483" y="3665"/>
                  <a:pt x="3519" y="3636"/>
                </a:cubicBezTo>
                <a:cubicBezTo>
                  <a:pt x="3548" y="3611"/>
                  <a:pt x="3576" y="3585"/>
                  <a:pt x="3609" y="3563"/>
                </a:cubicBezTo>
                <a:cubicBezTo>
                  <a:pt x="3634" y="3554"/>
                  <a:pt x="3676" y="3532"/>
                  <a:pt x="3705" y="3503"/>
                </a:cubicBezTo>
                <a:cubicBezTo>
                  <a:pt x="3702" y="3474"/>
                  <a:pt x="3702" y="3448"/>
                  <a:pt x="3702" y="3422"/>
                </a:cubicBezTo>
                <a:cubicBezTo>
                  <a:pt x="3667" y="3385"/>
                  <a:pt x="3632" y="3351"/>
                  <a:pt x="3597" y="3317"/>
                </a:cubicBezTo>
                <a:cubicBezTo>
                  <a:pt x="3591" y="3294"/>
                  <a:pt x="3585" y="3271"/>
                  <a:pt x="3582" y="3252"/>
                </a:cubicBezTo>
                <a:cubicBezTo>
                  <a:pt x="3589" y="3131"/>
                  <a:pt x="3586" y="3052"/>
                  <a:pt x="3692" y="3012"/>
                </a:cubicBezTo>
                <a:cubicBezTo>
                  <a:pt x="3692" y="2969"/>
                  <a:pt x="3759" y="3033"/>
                  <a:pt x="3835" y="3094"/>
                </a:cubicBezTo>
                <a:cubicBezTo>
                  <a:pt x="3861" y="3101"/>
                  <a:pt x="3886" y="3112"/>
                  <a:pt x="3915" y="3122"/>
                </a:cubicBezTo>
                <a:cubicBezTo>
                  <a:pt x="3940" y="3123"/>
                  <a:pt x="3969" y="3124"/>
                  <a:pt x="3998" y="3124"/>
                </a:cubicBezTo>
                <a:cubicBezTo>
                  <a:pt x="4097" y="3098"/>
                  <a:pt x="4184" y="2959"/>
                  <a:pt x="4258" y="2876"/>
                </a:cubicBezTo>
                <a:cubicBezTo>
                  <a:pt x="4309" y="2825"/>
                  <a:pt x="4354" y="2855"/>
                  <a:pt x="4431" y="2857"/>
                </a:cubicBezTo>
                <a:cubicBezTo>
                  <a:pt x="4463" y="2825"/>
                  <a:pt x="4498" y="2819"/>
                  <a:pt x="4543" y="2801"/>
                </a:cubicBezTo>
                <a:cubicBezTo>
                  <a:pt x="4569" y="2775"/>
                  <a:pt x="4597" y="2750"/>
                  <a:pt x="4626" y="2724"/>
                </a:cubicBezTo>
                <a:cubicBezTo>
                  <a:pt x="4652" y="2725"/>
                  <a:pt x="4672" y="2627"/>
                  <a:pt x="4672" y="2621"/>
                </a:cubicBezTo>
                <a:cubicBezTo>
                  <a:pt x="4727" y="2468"/>
                  <a:pt x="4765" y="2528"/>
                  <a:pt x="4903" y="2469"/>
                </a:cubicBezTo>
                <a:cubicBezTo>
                  <a:pt x="4948" y="2415"/>
                  <a:pt x="4996" y="2387"/>
                  <a:pt x="5060" y="2356"/>
                </a:cubicBezTo>
                <a:cubicBezTo>
                  <a:pt x="5111" y="2304"/>
                  <a:pt x="5303" y="2342"/>
                  <a:pt x="5411" y="2351"/>
                </a:cubicBezTo>
                <a:cubicBezTo>
                  <a:pt x="5424" y="2345"/>
                  <a:pt x="5440" y="2339"/>
                  <a:pt x="5456" y="2333"/>
                </a:cubicBezTo>
                <a:cubicBezTo>
                  <a:pt x="5527" y="2263"/>
                  <a:pt x="5489" y="2167"/>
                  <a:pt x="5454" y="2117"/>
                </a:cubicBezTo>
                <a:cubicBezTo>
                  <a:pt x="5429" y="2090"/>
                  <a:pt x="5403" y="2063"/>
                  <a:pt x="5378" y="2039"/>
                </a:cubicBezTo>
                <a:cubicBezTo>
                  <a:pt x="5330" y="2009"/>
                  <a:pt x="5283" y="1978"/>
                  <a:pt x="5235" y="1951"/>
                </a:cubicBezTo>
                <a:cubicBezTo>
                  <a:pt x="5222" y="1895"/>
                  <a:pt x="5152" y="1837"/>
                  <a:pt x="5143" y="1827"/>
                </a:cubicBezTo>
                <a:cubicBezTo>
                  <a:pt x="5111" y="1826"/>
                  <a:pt x="5079" y="1826"/>
                  <a:pt x="5047" y="1828"/>
                </a:cubicBezTo>
                <a:cubicBezTo>
                  <a:pt x="5031" y="1844"/>
                  <a:pt x="5015" y="1863"/>
                  <a:pt x="5002" y="1883"/>
                </a:cubicBezTo>
                <a:cubicBezTo>
                  <a:pt x="4970" y="1879"/>
                  <a:pt x="4938" y="1878"/>
                  <a:pt x="4909" y="1877"/>
                </a:cubicBezTo>
                <a:cubicBezTo>
                  <a:pt x="4903" y="1916"/>
                  <a:pt x="4896" y="1955"/>
                  <a:pt x="4889" y="1994"/>
                </a:cubicBezTo>
                <a:cubicBezTo>
                  <a:pt x="4819" y="2019"/>
                  <a:pt x="4736" y="1954"/>
                  <a:pt x="4708" y="1941"/>
                </a:cubicBezTo>
                <a:cubicBezTo>
                  <a:pt x="4679" y="1940"/>
                  <a:pt x="4650" y="1939"/>
                  <a:pt x="4625" y="1939"/>
                </a:cubicBezTo>
                <a:cubicBezTo>
                  <a:pt x="4564" y="1957"/>
                  <a:pt x="4535" y="1985"/>
                  <a:pt x="4500" y="2014"/>
                </a:cubicBezTo>
                <a:cubicBezTo>
                  <a:pt x="4404" y="2012"/>
                  <a:pt x="4388" y="1939"/>
                  <a:pt x="4388" y="1890"/>
                </a:cubicBezTo>
                <a:cubicBezTo>
                  <a:pt x="4417" y="1861"/>
                  <a:pt x="4449" y="1833"/>
                  <a:pt x="4482" y="1804"/>
                </a:cubicBezTo>
                <a:cubicBezTo>
                  <a:pt x="4482" y="1725"/>
                  <a:pt x="4476" y="1683"/>
                  <a:pt x="4486" y="1634"/>
                </a:cubicBezTo>
                <a:cubicBezTo>
                  <a:pt x="4502" y="1592"/>
                  <a:pt x="4521" y="1553"/>
                  <a:pt x="4541" y="1514"/>
                </a:cubicBezTo>
                <a:cubicBezTo>
                  <a:pt x="4541" y="1413"/>
                  <a:pt x="4535" y="1367"/>
                  <a:pt x="4584" y="1306"/>
                </a:cubicBezTo>
                <a:cubicBezTo>
                  <a:pt x="4603" y="1306"/>
                  <a:pt x="4622" y="1307"/>
                  <a:pt x="4644" y="1307"/>
                </a:cubicBezTo>
                <a:cubicBezTo>
                  <a:pt x="4727" y="1319"/>
                  <a:pt x="4874" y="1355"/>
                  <a:pt x="4967" y="1286"/>
                </a:cubicBezTo>
                <a:cubicBezTo>
                  <a:pt x="5022" y="1228"/>
                  <a:pt x="5092" y="1181"/>
                  <a:pt x="5141" y="1117"/>
                </a:cubicBezTo>
                <a:cubicBezTo>
                  <a:pt x="5141" y="1025"/>
                  <a:pt x="5133" y="786"/>
                  <a:pt x="5210" y="748"/>
                </a:cubicBezTo>
                <a:cubicBezTo>
                  <a:pt x="5281" y="655"/>
                  <a:pt x="5249" y="556"/>
                  <a:pt x="5320" y="486"/>
                </a:cubicBezTo>
                <a:cubicBezTo>
                  <a:pt x="5317" y="443"/>
                  <a:pt x="5317" y="401"/>
                  <a:pt x="5318" y="358"/>
                </a:cubicBezTo>
                <a:cubicBezTo>
                  <a:pt x="5311" y="348"/>
                  <a:pt x="5308" y="338"/>
                  <a:pt x="5305" y="328"/>
                </a:cubicBezTo>
                <a:cubicBezTo>
                  <a:pt x="5283" y="302"/>
                  <a:pt x="5261" y="275"/>
                  <a:pt x="5238" y="251"/>
                </a:cubicBezTo>
                <a:cubicBezTo>
                  <a:pt x="5216" y="238"/>
                  <a:pt x="5197" y="227"/>
                  <a:pt x="5178" y="217"/>
                </a:cubicBezTo>
                <a:cubicBezTo>
                  <a:pt x="5178" y="125"/>
                  <a:pt x="5227" y="91"/>
                  <a:pt x="5303" y="56"/>
                </a:cubicBezTo>
                <a:cubicBezTo>
                  <a:pt x="5367" y="58"/>
                  <a:pt x="5406" y="0"/>
                  <a:pt x="5476" y="2"/>
                </a:cubicBezTo>
                <a:cubicBezTo>
                  <a:pt x="5476" y="22"/>
                  <a:pt x="5492" y="32"/>
                  <a:pt x="5508" y="49"/>
                </a:cubicBezTo>
                <a:cubicBezTo>
                  <a:pt x="5505" y="75"/>
                  <a:pt x="5501" y="104"/>
                  <a:pt x="5498" y="133"/>
                </a:cubicBezTo>
                <a:cubicBezTo>
                  <a:pt x="5456" y="175"/>
                  <a:pt x="5437" y="174"/>
                  <a:pt x="5437" y="243"/>
                </a:cubicBezTo>
                <a:cubicBezTo>
                  <a:pt x="5459" y="260"/>
                  <a:pt x="5481" y="280"/>
                  <a:pt x="5507" y="301"/>
                </a:cubicBezTo>
                <a:cubicBezTo>
                  <a:pt x="5532" y="341"/>
                  <a:pt x="5545" y="351"/>
                  <a:pt x="5621" y="366"/>
                </a:cubicBezTo>
                <a:cubicBezTo>
                  <a:pt x="5628" y="327"/>
                  <a:pt x="5634" y="291"/>
                  <a:pt x="5641" y="255"/>
                </a:cubicBezTo>
                <a:cubicBezTo>
                  <a:pt x="5676" y="256"/>
                  <a:pt x="5711" y="247"/>
                  <a:pt x="5775" y="291"/>
                </a:cubicBezTo>
                <a:cubicBezTo>
                  <a:pt x="5781" y="304"/>
                  <a:pt x="5791" y="318"/>
                  <a:pt x="5800" y="331"/>
                </a:cubicBezTo>
                <a:cubicBezTo>
                  <a:pt x="5809" y="400"/>
                  <a:pt x="5822" y="489"/>
                  <a:pt x="5876" y="562"/>
                </a:cubicBezTo>
                <a:cubicBezTo>
                  <a:pt x="5885" y="569"/>
                  <a:pt x="5898" y="576"/>
                  <a:pt x="5911" y="586"/>
                </a:cubicBezTo>
                <a:cubicBezTo>
                  <a:pt x="5939" y="583"/>
                  <a:pt x="5971" y="581"/>
                  <a:pt x="6003" y="578"/>
                </a:cubicBezTo>
                <a:cubicBezTo>
                  <a:pt x="6087" y="538"/>
                  <a:pt x="6182" y="570"/>
                  <a:pt x="6263" y="490"/>
                </a:cubicBezTo>
                <a:cubicBezTo>
                  <a:pt x="6314" y="367"/>
                  <a:pt x="6401" y="349"/>
                  <a:pt x="6483" y="479"/>
                </a:cubicBezTo>
                <a:cubicBezTo>
                  <a:pt x="6502" y="535"/>
                  <a:pt x="6521" y="591"/>
                  <a:pt x="6543" y="648"/>
                </a:cubicBezTo>
                <a:cubicBezTo>
                  <a:pt x="6543" y="703"/>
                  <a:pt x="6497" y="886"/>
                  <a:pt x="6461" y="944"/>
                </a:cubicBezTo>
                <a:cubicBezTo>
                  <a:pt x="6461" y="970"/>
                  <a:pt x="6461" y="996"/>
                  <a:pt x="6461" y="1022"/>
                </a:cubicBezTo>
                <a:cubicBezTo>
                  <a:pt x="6483" y="1069"/>
                  <a:pt x="6505" y="1118"/>
                  <a:pt x="6530" y="1168"/>
                </a:cubicBezTo>
                <a:cubicBezTo>
                  <a:pt x="6530" y="1227"/>
                  <a:pt x="6430" y="1346"/>
                  <a:pt x="6545" y="1427"/>
                </a:cubicBezTo>
                <a:cubicBezTo>
                  <a:pt x="6557" y="1467"/>
                  <a:pt x="6550" y="1545"/>
                  <a:pt x="6547" y="1617"/>
                </a:cubicBezTo>
                <a:cubicBezTo>
                  <a:pt x="6524" y="1620"/>
                  <a:pt x="6502" y="1622"/>
                  <a:pt x="6480" y="1625"/>
                </a:cubicBezTo>
                <a:cubicBezTo>
                  <a:pt x="6435" y="1578"/>
                  <a:pt x="6458" y="1533"/>
                  <a:pt x="6458" y="1507"/>
                </a:cubicBezTo>
                <a:cubicBezTo>
                  <a:pt x="6449" y="1474"/>
                  <a:pt x="6445" y="1474"/>
                  <a:pt x="6423" y="1450"/>
                </a:cubicBezTo>
                <a:cubicBezTo>
                  <a:pt x="6292" y="1453"/>
                  <a:pt x="6384" y="1502"/>
                  <a:pt x="6333" y="1582"/>
                </a:cubicBezTo>
                <a:cubicBezTo>
                  <a:pt x="6265" y="1639"/>
                  <a:pt x="6240" y="1678"/>
                  <a:pt x="6220" y="1776"/>
                </a:cubicBezTo>
                <a:cubicBezTo>
                  <a:pt x="6204" y="1818"/>
                  <a:pt x="6139" y="1879"/>
                  <a:pt x="6101" y="1904"/>
                </a:cubicBezTo>
                <a:cubicBezTo>
                  <a:pt x="6098" y="1940"/>
                  <a:pt x="6094" y="1979"/>
                  <a:pt x="6094" y="2018"/>
                </a:cubicBezTo>
                <a:cubicBezTo>
                  <a:pt x="6116" y="2042"/>
                  <a:pt x="6122" y="2061"/>
                  <a:pt x="6154" y="2115"/>
                </a:cubicBezTo>
                <a:cubicBezTo>
                  <a:pt x="6186" y="2135"/>
                  <a:pt x="6221" y="2159"/>
                  <a:pt x="6256" y="2183"/>
                </a:cubicBezTo>
                <a:cubicBezTo>
                  <a:pt x="6281" y="2180"/>
                  <a:pt x="6307" y="2177"/>
                  <a:pt x="6333" y="2178"/>
                </a:cubicBezTo>
                <a:cubicBezTo>
                  <a:pt x="6345" y="2152"/>
                  <a:pt x="6362" y="2126"/>
                  <a:pt x="6378" y="2104"/>
                </a:cubicBezTo>
                <a:cubicBezTo>
                  <a:pt x="6384" y="2114"/>
                  <a:pt x="6413" y="2157"/>
                  <a:pt x="6412" y="2210"/>
                </a:cubicBezTo>
                <a:cubicBezTo>
                  <a:pt x="6374" y="2222"/>
                  <a:pt x="6335" y="2234"/>
                  <a:pt x="6300" y="2249"/>
                </a:cubicBezTo>
                <a:cubicBezTo>
                  <a:pt x="6300" y="2276"/>
                  <a:pt x="6290" y="2331"/>
                  <a:pt x="6347" y="2362"/>
                </a:cubicBezTo>
                <a:cubicBezTo>
                  <a:pt x="6312" y="2413"/>
                  <a:pt x="6260" y="2481"/>
                  <a:pt x="6212" y="2509"/>
                </a:cubicBezTo>
                <a:cubicBezTo>
                  <a:pt x="6196" y="2505"/>
                  <a:pt x="6184" y="2502"/>
                  <a:pt x="6171" y="2498"/>
                </a:cubicBezTo>
                <a:cubicBezTo>
                  <a:pt x="6130" y="2468"/>
                  <a:pt x="6088" y="2440"/>
                  <a:pt x="6047" y="2413"/>
                </a:cubicBezTo>
                <a:cubicBezTo>
                  <a:pt x="6028" y="2413"/>
                  <a:pt x="6008" y="2412"/>
                  <a:pt x="5992" y="2412"/>
                </a:cubicBezTo>
                <a:cubicBezTo>
                  <a:pt x="5983" y="2428"/>
                  <a:pt x="5960" y="2457"/>
                  <a:pt x="5957" y="2480"/>
                </a:cubicBezTo>
                <a:cubicBezTo>
                  <a:pt x="5957" y="2506"/>
                  <a:pt x="5957" y="2532"/>
                  <a:pt x="5960" y="2562"/>
                </a:cubicBezTo>
                <a:cubicBezTo>
                  <a:pt x="5985" y="2605"/>
                  <a:pt x="6081" y="2630"/>
                  <a:pt x="6138" y="2730"/>
                </a:cubicBezTo>
                <a:cubicBezTo>
                  <a:pt x="6137" y="2766"/>
                  <a:pt x="6137" y="2805"/>
                  <a:pt x="6137" y="2844"/>
                </a:cubicBezTo>
                <a:cubicBezTo>
                  <a:pt x="6165" y="2891"/>
                  <a:pt x="6200" y="2980"/>
                  <a:pt x="6228" y="3060"/>
                </a:cubicBezTo>
                <a:cubicBezTo>
                  <a:pt x="6235" y="3070"/>
                  <a:pt x="6244" y="3080"/>
                  <a:pt x="6254" y="3090"/>
                </a:cubicBezTo>
                <a:cubicBezTo>
                  <a:pt x="6266" y="3090"/>
                  <a:pt x="6282" y="3090"/>
                  <a:pt x="6298" y="3094"/>
                </a:cubicBezTo>
                <a:cubicBezTo>
                  <a:pt x="6311" y="3065"/>
                  <a:pt x="6327" y="3036"/>
                  <a:pt x="6344" y="3010"/>
                </a:cubicBezTo>
                <a:cubicBezTo>
                  <a:pt x="6369" y="2988"/>
                  <a:pt x="6395" y="2969"/>
                  <a:pt x="6424" y="2950"/>
                </a:cubicBezTo>
                <a:cubicBezTo>
                  <a:pt x="6443" y="2990"/>
                  <a:pt x="6484" y="3040"/>
                  <a:pt x="6519" y="3126"/>
                </a:cubicBezTo>
                <a:cubicBezTo>
                  <a:pt x="6531" y="3195"/>
                  <a:pt x="6527" y="3257"/>
                  <a:pt x="6629" y="3312"/>
                </a:cubicBezTo>
                <a:cubicBezTo>
                  <a:pt x="6633" y="3322"/>
                  <a:pt x="6636" y="3332"/>
                  <a:pt x="6642" y="3342"/>
                </a:cubicBezTo>
                <a:cubicBezTo>
                  <a:pt x="6626" y="3374"/>
                  <a:pt x="6632" y="3456"/>
                  <a:pt x="6631" y="3518"/>
                </a:cubicBezTo>
                <a:cubicBezTo>
                  <a:pt x="6619" y="3528"/>
                  <a:pt x="6606" y="3541"/>
                  <a:pt x="6596" y="3554"/>
                </a:cubicBezTo>
                <a:cubicBezTo>
                  <a:pt x="6538" y="3552"/>
                  <a:pt x="6529" y="3526"/>
                  <a:pt x="6507" y="3515"/>
                </a:cubicBezTo>
                <a:cubicBezTo>
                  <a:pt x="6350" y="3511"/>
                  <a:pt x="6328" y="3530"/>
                  <a:pt x="6273" y="3644"/>
                </a:cubicBezTo>
                <a:cubicBezTo>
                  <a:pt x="6263" y="3650"/>
                  <a:pt x="6254" y="3656"/>
                  <a:pt x="6247" y="3666"/>
                </a:cubicBezTo>
                <a:cubicBezTo>
                  <a:pt x="6247" y="3699"/>
                  <a:pt x="6090" y="3796"/>
                  <a:pt x="6067" y="3812"/>
                </a:cubicBezTo>
                <a:cubicBezTo>
                  <a:pt x="6051" y="3844"/>
                  <a:pt x="5961" y="3904"/>
                  <a:pt x="5926" y="3926"/>
                </a:cubicBezTo>
                <a:cubicBezTo>
                  <a:pt x="5913" y="3939"/>
                  <a:pt x="5900" y="3952"/>
                  <a:pt x="5891" y="3965"/>
                </a:cubicBezTo>
                <a:cubicBezTo>
                  <a:pt x="5871" y="3967"/>
                  <a:pt x="5855" y="3970"/>
                  <a:pt x="5839" y="3973"/>
                </a:cubicBezTo>
                <a:cubicBezTo>
                  <a:pt x="5820" y="3953"/>
                  <a:pt x="5801" y="3933"/>
                  <a:pt x="5782" y="3916"/>
                </a:cubicBezTo>
                <a:cubicBezTo>
                  <a:pt x="5751" y="3814"/>
                  <a:pt x="5722" y="3810"/>
                  <a:pt x="5658" y="3808"/>
                </a:cubicBezTo>
                <a:cubicBezTo>
                  <a:pt x="5623" y="3870"/>
                  <a:pt x="5603" y="3980"/>
                  <a:pt x="5682" y="4064"/>
                </a:cubicBezTo>
                <a:cubicBezTo>
                  <a:pt x="5685" y="4107"/>
                  <a:pt x="5688" y="4150"/>
                  <a:pt x="5691" y="4192"/>
                </a:cubicBezTo>
                <a:cubicBezTo>
                  <a:pt x="5586" y="4199"/>
                  <a:pt x="5490" y="4213"/>
                  <a:pt x="5429" y="4166"/>
                </a:cubicBezTo>
                <a:cubicBezTo>
                  <a:pt x="5417" y="4064"/>
                  <a:pt x="5385" y="4037"/>
                  <a:pt x="5347" y="3987"/>
                </a:cubicBezTo>
                <a:cubicBezTo>
                  <a:pt x="5319" y="3924"/>
                  <a:pt x="5291" y="3861"/>
                  <a:pt x="5265" y="3802"/>
                </a:cubicBezTo>
                <a:cubicBezTo>
                  <a:pt x="5202" y="3734"/>
                  <a:pt x="5211" y="3758"/>
                  <a:pt x="5160" y="3750"/>
                </a:cubicBezTo>
                <a:cubicBezTo>
                  <a:pt x="5115" y="3794"/>
                  <a:pt x="5048" y="3826"/>
                  <a:pt x="5003" y="3867"/>
                </a:cubicBezTo>
                <a:cubicBezTo>
                  <a:pt x="4984" y="3906"/>
                  <a:pt x="4980" y="3978"/>
                  <a:pt x="4999" y="4057"/>
                </a:cubicBezTo>
                <a:cubicBezTo>
                  <a:pt x="4935" y="4062"/>
                  <a:pt x="4871" y="4067"/>
                  <a:pt x="4807" y="4072"/>
                </a:cubicBezTo>
                <a:cubicBezTo>
                  <a:pt x="4749" y="4106"/>
                  <a:pt x="4691" y="4141"/>
                  <a:pt x="4634" y="4175"/>
                </a:cubicBezTo>
                <a:cubicBezTo>
                  <a:pt x="4618" y="4201"/>
                  <a:pt x="4605" y="4247"/>
                  <a:pt x="4569" y="4246"/>
                </a:cubicBezTo>
                <a:cubicBezTo>
                  <a:pt x="4519" y="4212"/>
                  <a:pt x="4506" y="4185"/>
                  <a:pt x="4506" y="4159"/>
                </a:cubicBezTo>
                <a:cubicBezTo>
                  <a:pt x="4516" y="4149"/>
                  <a:pt x="4529" y="4140"/>
                  <a:pt x="4541" y="4134"/>
                </a:cubicBezTo>
                <a:cubicBezTo>
                  <a:pt x="4542" y="4032"/>
                  <a:pt x="4475" y="3981"/>
                  <a:pt x="4408" y="3980"/>
                </a:cubicBezTo>
                <a:cubicBezTo>
                  <a:pt x="4322" y="4020"/>
                  <a:pt x="4315" y="4069"/>
                  <a:pt x="4340" y="4188"/>
                </a:cubicBezTo>
                <a:cubicBezTo>
                  <a:pt x="4321" y="4187"/>
                  <a:pt x="4301" y="4190"/>
                  <a:pt x="4282" y="4193"/>
                </a:cubicBezTo>
                <a:cubicBezTo>
                  <a:pt x="4273" y="4205"/>
                  <a:pt x="4266" y="4222"/>
                  <a:pt x="4260" y="4238"/>
                </a:cubicBezTo>
                <a:cubicBezTo>
                  <a:pt x="4250" y="4241"/>
                  <a:pt x="4240" y="4244"/>
                  <a:pt x="4231" y="4250"/>
                </a:cubicBezTo>
                <a:cubicBezTo>
                  <a:pt x="4230" y="4309"/>
                  <a:pt x="4230" y="4368"/>
                  <a:pt x="4230" y="4427"/>
                </a:cubicBezTo>
                <a:cubicBezTo>
                  <a:pt x="4249" y="4450"/>
                  <a:pt x="4268" y="4477"/>
                  <a:pt x="4290" y="4504"/>
                </a:cubicBezTo>
                <a:cubicBezTo>
                  <a:pt x="4290" y="4520"/>
                  <a:pt x="4290" y="4537"/>
                  <a:pt x="4293" y="4556"/>
                </a:cubicBezTo>
                <a:cubicBezTo>
                  <a:pt x="4280" y="4576"/>
                  <a:pt x="4267" y="4595"/>
                  <a:pt x="4257" y="4614"/>
                </a:cubicBezTo>
                <a:cubicBezTo>
                  <a:pt x="4168" y="4674"/>
                  <a:pt x="4075" y="4692"/>
                  <a:pt x="3992" y="4680"/>
                </a:cubicBezTo>
                <a:cubicBezTo>
                  <a:pt x="3915" y="4678"/>
                  <a:pt x="3902" y="4714"/>
                  <a:pt x="3857" y="4739"/>
                </a:cubicBezTo>
                <a:cubicBezTo>
                  <a:pt x="3841" y="4751"/>
                  <a:pt x="3828" y="4764"/>
                  <a:pt x="3815" y="4777"/>
                </a:cubicBezTo>
                <a:cubicBezTo>
                  <a:pt x="3773" y="4861"/>
                  <a:pt x="3690" y="4944"/>
                  <a:pt x="3616" y="5021"/>
                </a:cubicBezTo>
                <a:cubicBezTo>
                  <a:pt x="3590" y="5004"/>
                  <a:pt x="3565" y="4987"/>
                  <a:pt x="3543" y="4970"/>
                </a:cubicBezTo>
                <a:cubicBezTo>
                  <a:pt x="3514" y="4969"/>
                  <a:pt x="3485" y="4968"/>
                  <a:pt x="3460" y="4971"/>
                </a:cubicBezTo>
                <a:cubicBezTo>
                  <a:pt x="3456" y="4997"/>
                  <a:pt x="3443" y="5036"/>
                  <a:pt x="3424" y="5045"/>
                </a:cubicBezTo>
                <a:cubicBezTo>
                  <a:pt x="3383" y="4989"/>
                  <a:pt x="3341" y="4997"/>
                  <a:pt x="3313" y="5000"/>
                </a:cubicBezTo>
                <a:cubicBezTo>
                  <a:pt x="3299" y="5039"/>
                  <a:pt x="3277" y="5081"/>
                  <a:pt x="3235" y="5109"/>
                </a:cubicBezTo>
                <a:cubicBezTo>
                  <a:pt x="3139" y="5149"/>
                  <a:pt x="3103" y="5296"/>
                  <a:pt x="3013" y="5349"/>
                </a:cubicBezTo>
                <a:cubicBezTo>
                  <a:pt x="2991" y="5398"/>
                  <a:pt x="2994" y="5444"/>
                  <a:pt x="2993" y="5516"/>
                </a:cubicBezTo>
                <a:cubicBezTo>
                  <a:pt x="2999" y="5542"/>
                  <a:pt x="2989" y="5617"/>
                  <a:pt x="2976" y="5659"/>
                </a:cubicBezTo>
                <a:cubicBezTo>
                  <a:pt x="2970" y="5663"/>
                  <a:pt x="2964" y="5666"/>
                  <a:pt x="2960" y="5669"/>
                </a:cubicBezTo>
                <a:cubicBezTo>
                  <a:pt x="2826" y="5665"/>
                  <a:pt x="2734" y="5640"/>
                  <a:pt x="2638" y="5621"/>
                </a:cubicBezTo>
                <a:cubicBezTo>
                  <a:pt x="2603" y="5601"/>
                  <a:pt x="2568" y="5584"/>
                  <a:pt x="2536" y="5566"/>
                </a:cubicBezTo>
                <a:cubicBezTo>
                  <a:pt x="2517" y="5543"/>
                  <a:pt x="2498" y="5523"/>
                  <a:pt x="2482" y="5503"/>
                </a:cubicBezTo>
                <a:cubicBezTo>
                  <a:pt x="2447" y="5492"/>
                  <a:pt x="2412" y="5485"/>
                  <a:pt x="2377" y="5477"/>
                </a:cubicBezTo>
                <a:cubicBezTo>
                  <a:pt x="2377" y="5445"/>
                  <a:pt x="2377" y="5412"/>
                  <a:pt x="2377" y="5379"/>
                </a:cubicBezTo>
                <a:cubicBezTo>
                  <a:pt x="2426" y="5315"/>
                  <a:pt x="2480" y="5231"/>
                  <a:pt x="2481" y="5149"/>
                </a:cubicBezTo>
                <a:cubicBezTo>
                  <a:pt x="2459" y="5054"/>
                  <a:pt x="2386" y="5071"/>
                  <a:pt x="2341" y="5070"/>
                </a:cubicBezTo>
                <a:cubicBezTo>
                  <a:pt x="2325" y="5076"/>
                  <a:pt x="2312" y="5086"/>
                  <a:pt x="2299" y="5095"/>
                </a:cubicBezTo>
                <a:cubicBezTo>
                  <a:pt x="2187" y="5102"/>
                  <a:pt x="2229" y="5097"/>
                  <a:pt x="2209" y="5214"/>
                </a:cubicBezTo>
                <a:cubicBezTo>
                  <a:pt x="2186" y="5237"/>
                  <a:pt x="2183" y="5243"/>
                  <a:pt x="2177" y="5276"/>
                </a:cubicBezTo>
                <a:cubicBezTo>
                  <a:pt x="2154" y="5311"/>
                  <a:pt x="2135" y="5347"/>
                  <a:pt x="2115" y="5386"/>
                </a:cubicBezTo>
                <a:cubicBezTo>
                  <a:pt x="2115" y="5425"/>
                  <a:pt x="2118" y="5467"/>
                  <a:pt x="2121" y="5510"/>
                </a:cubicBezTo>
                <a:cubicBezTo>
                  <a:pt x="2108" y="5526"/>
                  <a:pt x="2095" y="5542"/>
                  <a:pt x="2082" y="5558"/>
                </a:cubicBezTo>
                <a:cubicBezTo>
                  <a:pt x="1999" y="5566"/>
                  <a:pt x="1993" y="5576"/>
                  <a:pt x="1951" y="5617"/>
                </a:cubicBezTo>
                <a:cubicBezTo>
                  <a:pt x="1893" y="5626"/>
                  <a:pt x="1839" y="5637"/>
                  <a:pt x="1785" y="5649"/>
                </a:cubicBezTo>
                <a:cubicBezTo>
                  <a:pt x="1730" y="5674"/>
                  <a:pt x="1724" y="5710"/>
                  <a:pt x="1682" y="5728"/>
                </a:cubicBezTo>
                <a:close/>
              </a:path>
            </a:pathLst>
          </a:custGeom>
          <a:solidFill>
            <a:schemeClr val="tx1"/>
          </a:solidFill>
          <a:ln cap="flat" cmpd="sng" w="8">
            <a:solidFill>
              <a:srgbClr val="FFFFFF"/>
            </a:solidFill>
            <a:round/>
          </a:ln>
        </p:spPr>
        <p:txBody>
          <a:bodyPr/>
          <a:lstStyle/>
          <a:p>
            <a:endParaRPr altLang="en-US" lang="zh-CN"/>
          </a:p>
        </p:txBody>
      </p:sp>
      <p:sp>
        <p:nvSpPr>
          <p:cNvPr id="23581" name="Freeform 30"/>
          <p:cNvSpPr/>
          <p:nvPr/>
        </p:nvSpPr>
        <p:spPr bwMode="auto">
          <a:xfrm>
            <a:off x="6570663" y="2955925"/>
            <a:ext cx="309562" cy="360363"/>
          </a:xfrm>
          <a:custGeom>
            <a:gdLst>
              <a:gd fmla="*/ 604 w 714" name="T0"/>
              <a:gd fmla="*/ 831 h 831" name="T1"/>
              <a:gd fmla="*/ 486 w 714" name="T2"/>
              <a:gd fmla="*/ 743 h 831" name="T3"/>
              <a:gd fmla="*/ 433 w 714" name="T4"/>
              <a:gd fmla="*/ 555 h 831" name="T5"/>
              <a:gd fmla="*/ 424 w 714" name="T6"/>
              <a:gd fmla="*/ 519 h 831" name="T7"/>
              <a:gd fmla="*/ 197 w 714" name="T8"/>
              <a:gd fmla="*/ 447 h 831" name="T9"/>
              <a:gd fmla="*/ 162 w 714" name="T10"/>
              <a:gd fmla="*/ 489 h 831" name="T11"/>
              <a:gd fmla="*/ 12 w 714" name="T12"/>
              <a:gd fmla="*/ 489 h 831" name="T13"/>
              <a:gd fmla="*/ 64 w 714" name="T14"/>
              <a:gd fmla="*/ 372 h 831" name="T15"/>
              <a:gd fmla="*/ 131 w 714" name="T16"/>
              <a:gd fmla="*/ 321 h 831" name="T17"/>
              <a:gd fmla="*/ 113 w 714" name="T18"/>
              <a:gd fmla="*/ 170 h 831" name="T19"/>
              <a:gd fmla="*/ 260 w 714" name="T20"/>
              <a:gd fmla="*/ 69 h 831" name="T21"/>
              <a:gd fmla="*/ 318 w 714" name="T22"/>
              <a:gd fmla="*/ 2 h 831" name="T23"/>
              <a:gd fmla="*/ 369 w 714" name="T24"/>
              <a:gd fmla="*/ 52 h 831" name="T25"/>
              <a:gd fmla="*/ 481 w 714" name="T26"/>
              <a:gd fmla="*/ 65 h 831" name="T27"/>
              <a:gd fmla="*/ 486 w 714" name="T28"/>
              <a:gd fmla="*/ 294 h 831" name="T29"/>
              <a:gd fmla="*/ 543 w 714" name="T30"/>
              <a:gd fmla="*/ 306 h 831" name="T31"/>
              <a:gd fmla="*/ 575 w 714" name="T32"/>
              <a:gd fmla="*/ 332 h 831" name="T33"/>
              <a:gd fmla="*/ 654 w 714" name="T34"/>
              <a:gd fmla="*/ 541 h 831" name="T35"/>
              <a:gd fmla="*/ 714 w 714" name="T36"/>
              <a:gd fmla="*/ 621 h 831" name="T37"/>
              <a:gd fmla="*/ 598 w 714" name="T38"/>
              <a:gd fmla="*/ 706 h 831" name="T39"/>
              <a:gd fmla="*/ 604 w 714" name="T40"/>
              <a:gd fmla="*/ 831 h 831"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831" w="714">
                <a:moveTo>
                  <a:pt x="604" y="831"/>
                </a:moveTo>
                <a:cubicBezTo>
                  <a:pt x="550" y="803"/>
                  <a:pt x="493" y="743"/>
                  <a:pt x="486" y="743"/>
                </a:cubicBezTo>
                <a:cubicBezTo>
                  <a:pt x="439" y="666"/>
                  <a:pt x="459" y="582"/>
                  <a:pt x="433" y="555"/>
                </a:cubicBezTo>
                <a:cubicBezTo>
                  <a:pt x="430" y="542"/>
                  <a:pt x="427" y="529"/>
                  <a:pt x="424" y="519"/>
                </a:cubicBezTo>
                <a:cubicBezTo>
                  <a:pt x="329" y="425"/>
                  <a:pt x="300" y="417"/>
                  <a:pt x="197" y="447"/>
                </a:cubicBezTo>
                <a:cubicBezTo>
                  <a:pt x="185" y="460"/>
                  <a:pt x="172" y="473"/>
                  <a:pt x="162" y="489"/>
                </a:cubicBezTo>
                <a:cubicBezTo>
                  <a:pt x="111" y="488"/>
                  <a:pt x="60" y="486"/>
                  <a:pt x="12" y="489"/>
                </a:cubicBezTo>
                <a:cubicBezTo>
                  <a:pt x="12" y="426"/>
                  <a:pt x="0" y="380"/>
                  <a:pt x="64" y="372"/>
                </a:cubicBezTo>
                <a:cubicBezTo>
                  <a:pt x="86" y="353"/>
                  <a:pt x="109" y="337"/>
                  <a:pt x="131" y="321"/>
                </a:cubicBezTo>
                <a:cubicBezTo>
                  <a:pt x="170" y="244"/>
                  <a:pt x="113" y="206"/>
                  <a:pt x="113" y="170"/>
                </a:cubicBezTo>
                <a:cubicBezTo>
                  <a:pt x="158" y="145"/>
                  <a:pt x="222" y="107"/>
                  <a:pt x="260" y="69"/>
                </a:cubicBezTo>
                <a:cubicBezTo>
                  <a:pt x="270" y="14"/>
                  <a:pt x="264" y="0"/>
                  <a:pt x="318" y="2"/>
                </a:cubicBezTo>
                <a:cubicBezTo>
                  <a:pt x="334" y="19"/>
                  <a:pt x="350" y="35"/>
                  <a:pt x="369" y="52"/>
                </a:cubicBezTo>
                <a:cubicBezTo>
                  <a:pt x="404" y="56"/>
                  <a:pt x="443" y="61"/>
                  <a:pt x="481" y="65"/>
                </a:cubicBezTo>
                <a:cubicBezTo>
                  <a:pt x="462" y="97"/>
                  <a:pt x="448" y="228"/>
                  <a:pt x="486" y="294"/>
                </a:cubicBezTo>
                <a:cubicBezTo>
                  <a:pt x="505" y="298"/>
                  <a:pt x="524" y="302"/>
                  <a:pt x="543" y="306"/>
                </a:cubicBezTo>
                <a:cubicBezTo>
                  <a:pt x="553" y="312"/>
                  <a:pt x="562" y="322"/>
                  <a:pt x="575" y="332"/>
                </a:cubicBezTo>
                <a:cubicBezTo>
                  <a:pt x="575" y="418"/>
                  <a:pt x="549" y="466"/>
                  <a:pt x="654" y="541"/>
                </a:cubicBezTo>
                <a:cubicBezTo>
                  <a:pt x="673" y="567"/>
                  <a:pt x="692" y="594"/>
                  <a:pt x="714" y="621"/>
                </a:cubicBezTo>
                <a:cubicBezTo>
                  <a:pt x="634" y="658"/>
                  <a:pt x="634" y="645"/>
                  <a:pt x="598" y="706"/>
                </a:cubicBezTo>
                <a:cubicBezTo>
                  <a:pt x="598" y="746"/>
                  <a:pt x="601" y="788"/>
                  <a:pt x="604" y="831"/>
                </a:cubicBezTo>
                <a:close/>
              </a:path>
            </a:pathLst>
          </a:custGeom>
          <a:solidFill>
            <a:schemeClr val="tx1"/>
          </a:solidFill>
          <a:ln cap="flat" cmpd="sng" w="8">
            <a:solidFill>
              <a:srgbClr val="FFFFFF"/>
            </a:solidFill>
            <a:round/>
          </a:ln>
        </p:spPr>
        <p:txBody>
          <a:bodyPr/>
          <a:lstStyle/>
          <a:p>
            <a:endParaRPr altLang="en-US" lang="zh-CN"/>
          </a:p>
        </p:txBody>
      </p:sp>
      <p:sp>
        <p:nvSpPr>
          <p:cNvPr id="23582" name="Freeform 31"/>
          <p:cNvSpPr/>
          <p:nvPr/>
        </p:nvSpPr>
        <p:spPr bwMode="auto">
          <a:xfrm>
            <a:off x="6956425" y="2500313"/>
            <a:ext cx="779463" cy="741362"/>
          </a:xfrm>
          <a:custGeom>
            <a:gdLst>
              <a:gd fmla="*/ 721 w 1797" name="T0"/>
              <a:gd fmla="*/ 1713 h 1713" name="T1"/>
              <a:gd fmla="*/ 714 w 1797" name="T2"/>
              <a:gd fmla="*/ 1700 h 1713" name="T3"/>
              <a:gd fmla="*/ 801 w 1797" name="T4"/>
              <a:gd fmla="*/ 1600 h 1713" name="T5"/>
              <a:gd fmla="*/ 833 w 1797" name="T6"/>
              <a:gd fmla="*/ 1539 h 1713" name="T7"/>
              <a:gd fmla="*/ 834 w 1797" name="T8"/>
              <a:gd fmla="*/ 1490 h 1713" name="T9"/>
              <a:gd fmla="*/ 770 w 1797" name="T10"/>
              <a:gd fmla="*/ 1449 h 1713" name="T11"/>
              <a:gd fmla="*/ 854 w 1797" name="T12"/>
              <a:gd fmla="*/ 1248 h 1713" name="T13"/>
              <a:gd fmla="*/ 887 w 1797" name="T14"/>
              <a:gd fmla="*/ 1056 h 1713" name="T15"/>
              <a:gd fmla="*/ 770 w 1797" name="T16"/>
              <a:gd fmla="*/ 925 h 1713" name="T17"/>
              <a:gd fmla="*/ 719 w 1797" name="T18"/>
              <a:gd fmla="*/ 917 h 1713" name="T19"/>
              <a:gd fmla="*/ 613 w 1797" name="T20"/>
              <a:gd fmla="*/ 934 h 1713" name="T21"/>
              <a:gd fmla="*/ 456 w 1797" name="T22"/>
              <a:gd fmla="*/ 1104 h 1713" name="T23"/>
              <a:gd fmla="*/ 337 w 1797" name="T24"/>
              <a:gd fmla="*/ 1278 h 1713" name="T25"/>
              <a:gd fmla="*/ 114 w 1797" name="T26"/>
              <a:gd fmla="*/ 1108 h 1713" name="T27"/>
              <a:gd fmla="*/ 6 w 1797" name="T28"/>
              <a:gd fmla="*/ 1053 h 1713" name="T29"/>
              <a:gd fmla="*/ 57 w 1797" name="T30"/>
              <a:gd fmla="*/ 966 h 1713" name="T31"/>
              <a:gd fmla="*/ 128 w 1797" name="T32"/>
              <a:gd fmla="*/ 883 h 1713" name="T33"/>
              <a:gd fmla="*/ 119 w 1797" name="T34"/>
              <a:gd fmla="*/ 719 h 1713" name="T35"/>
              <a:gd fmla="*/ 107 w 1797" name="T36"/>
              <a:gd fmla="*/ 712 h 1713" name="T37"/>
              <a:gd fmla="*/ 91 w 1797" name="T38"/>
              <a:gd fmla="*/ 682 h 1713" name="T39"/>
              <a:gd fmla="*/ 66 w 1797" name="T40"/>
              <a:gd fmla="*/ 616 h 1713" name="T41"/>
              <a:gd fmla="*/ 89 w 1797" name="T42"/>
              <a:gd fmla="*/ 508 h 1713" name="T43"/>
              <a:gd fmla="*/ 155 w 1797" name="T44"/>
              <a:gd fmla="*/ 602 h 1713" name="T45"/>
              <a:gd fmla="*/ 308 w 1797" name="T46"/>
              <a:gd fmla="*/ 668 h 1713" name="T47"/>
              <a:gd fmla="*/ 363 w 1797" name="T48"/>
              <a:gd fmla="*/ 613 h 1713" name="T49"/>
              <a:gd fmla="*/ 668 w 1797" name="T50"/>
              <a:gd fmla="*/ 385 h 1713" name="T51"/>
              <a:gd fmla="*/ 752 w 1797" name="T52"/>
              <a:gd fmla="*/ 247 h 1713" name="T53"/>
              <a:gd fmla="*/ 956 w 1797" name="T54"/>
              <a:gd fmla="*/ 258 h 1713" name="T55"/>
              <a:gd fmla="*/ 1020 w 1797" name="T56"/>
              <a:gd fmla="*/ 260 h 1713" name="T57"/>
              <a:gd fmla="*/ 1068 w 1797" name="T58"/>
              <a:gd fmla="*/ 202 h 1713" name="T59"/>
              <a:gd fmla="*/ 1069 w 1797" name="T60"/>
              <a:gd fmla="*/ 48 h 1713" name="T61"/>
              <a:gd fmla="*/ 1085 w 1797" name="T62"/>
              <a:gd fmla="*/ 0 h 1713" name="T63"/>
              <a:gd fmla="*/ 1213 w 1797" name="T64"/>
              <a:gd fmla="*/ 98 h 1713" name="T65"/>
              <a:gd fmla="*/ 1324 w 1797" name="T66"/>
              <a:gd fmla="*/ 153 h 1713" name="T67"/>
              <a:gd fmla="*/ 1347 w 1797" name="T68"/>
              <a:gd fmla="*/ 88 h 1713" name="T69"/>
              <a:gd fmla="*/ 1376 w 1797" name="T70"/>
              <a:gd fmla="*/ 56 h 1713" name="T71"/>
              <a:gd fmla="*/ 1401 w 1797" name="T72"/>
              <a:gd fmla="*/ 80 h 1713" name="T73"/>
              <a:gd fmla="*/ 1407 w 1797" name="T74"/>
              <a:gd fmla="*/ 201 h 1713" name="T75"/>
              <a:gd fmla="*/ 1578 w 1797" name="T76"/>
              <a:gd fmla="*/ 408 h 1713" name="T77"/>
              <a:gd fmla="*/ 1577 w 1797" name="T78"/>
              <a:gd fmla="*/ 566 h 1713" name="T79"/>
              <a:gd fmla="*/ 1618 w 1797" name="T80"/>
              <a:gd fmla="*/ 619 h 1713" name="T81"/>
              <a:gd fmla="*/ 1720 w 1797" name="T82"/>
              <a:gd fmla="*/ 700 h 1713" name="T83"/>
              <a:gd fmla="*/ 1797 w 1797" name="T84"/>
              <a:gd fmla="*/ 751 h 1713" name="T85"/>
              <a:gd fmla="*/ 1588 w 1797" name="T86"/>
              <a:gd fmla="*/ 919 h 1713" name="T87"/>
              <a:gd fmla="*/ 1530 w 1797" name="T88"/>
              <a:gd fmla="*/ 974 h 1713" name="T89"/>
              <a:gd fmla="*/ 1437 w 1797" name="T90"/>
              <a:gd fmla="*/ 1083 h 1713" name="T91"/>
              <a:gd fmla="*/ 1411 w 1797" name="T92"/>
              <a:gd fmla="*/ 1203 h 1713" name="T93"/>
              <a:gd fmla="*/ 1318 w 1797" name="T94"/>
              <a:gd fmla="*/ 1243 h 1713" name="T95"/>
              <a:gd fmla="*/ 946 w 1797" name="T96"/>
              <a:gd fmla="*/ 1480 h 1713" name="T97"/>
              <a:gd fmla="*/ 923 w 1797" name="T98"/>
              <a:gd fmla="*/ 1531 h 1713" name="T99"/>
              <a:gd fmla="*/ 881 w 1797" name="T100"/>
              <a:gd fmla="*/ 1684 h 1713" name="T101"/>
              <a:gd fmla="*/ 721 w 1797" name="T102"/>
              <a:gd fmla="*/ 1713 h 1713"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712" w="1796">
                <a:moveTo>
                  <a:pt x="721" y="1713"/>
                </a:moveTo>
                <a:cubicBezTo>
                  <a:pt x="717" y="1706"/>
                  <a:pt x="714" y="1703"/>
                  <a:pt x="714" y="1700"/>
                </a:cubicBezTo>
                <a:cubicBezTo>
                  <a:pt x="740" y="1635"/>
                  <a:pt x="763" y="1639"/>
                  <a:pt x="801" y="1600"/>
                </a:cubicBezTo>
                <a:cubicBezTo>
                  <a:pt x="811" y="1578"/>
                  <a:pt x="821" y="1558"/>
                  <a:pt x="833" y="1539"/>
                </a:cubicBezTo>
                <a:cubicBezTo>
                  <a:pt x="834" y="1523"/>
                  <a:pt x="834" y="1506"/>
                  <a:pt x="834" y="1490"/>
                </a:cubicBezTo>
                <a:cubicBezTo>
                  <a:pt x="811" y="1476"/>
                  <a:pt x="789" y="1463"/>
                  <a:pt x="770" y="1449"/>
                </a:cubicBezTo>
                <a:cubicBezTo>
                  <a:pt x="742" y="1340"/>
                  <a:pt x="800" y="1309"/>
                  <a:pt x="854" y="1248"/>
                </a:cubicBezTo>
                <a:cubicBezTo>
                  <a:pt x="896" y="1184"/>
                  <a:pt x="887" y="1111"/>
                  <a:pt x="887" y="1056"/>
                </a:cubicBezTo>
                <a:cubicBezTo>
                  <a:pt x="846" y="1012"/>
                  <a:pt x="808" y="969"/>
                  <a:pt x="770" y="925"/>
                </a:cubicBezTo>
                <a:cubicBezTo>
                  <a:pt x="751" y="921"/>
                  <a:pt x="735" y="918"/>
                  <a:pt x="719" y="917"/>
                </a:cubicBezTo>
                <a:cubicBezTo>
                  <a:pt x="684" y="923"/>
                  <a:pt x="649" y="928"/>
                  <a:pt x="613" y="934"/>
                </a:cubicBezTo>
                <a:cubicBezTo>
                  <a:pt x="552" y="982"/>
                  <a:pt x="510" y="1043"/>
                  <a:pt x="456" y="1104"/>
                </a:cubicBezTo>
                <a:cubicBezTo>
                  <a:pt x="417" y="1165"/>
                  <a:pt x="385" y="1230"/>
                  <a:pt x="337" y="1278"/>
                </a:cubicBezTo>
                <a:cubicBezTo>
                  <a:pt x="254" y="1217"/>
                  <a:pt x="168" y="1162"/>
                  <a:pt x="114" y="1108"/>
                </a:cubicBezTo>
                <a:cubicBezTo>
                  <a:pt x="50" y="1100"/>
                  <a:pt x="21" y="1070"/>
                  <a:pt x="6" y="1053"/>
                </a:cubicBezTo>
                <a:cubicBezTo>
                  <a:pt x="6" y="984"/>
                  <a:pt x="0" y="978"/>
                  <a:pt x="57" y="966"/>
                </a:cubicBezTo>
                <a:cubicBezTo>
                  <a:pt x="80" y="937"/>
                  <a:pt x="102" y="908"/>
                  <a:pt x="128" y="883"/>
                </a:cubicBezTo>
                <a:cubicBezTo>
                  <a:pt x="125" y="827"/>
                  <a:pt x="122" y="771"/>
                  <a:pt x="119" y="719"/>
                </a:cubicBezTo>
                <a:cubicBezTo>
                  <a:pt x="113" y="715"/>
                  <a:pt x="110" y="712"/>
                  <a:pt x="107" y="712"/>
                </a:cubicBezTo>
                <a:cubicBezTo>
                  <a:pt x="100" y="702"/>
                  <a:pt x="94" y="692"/>
                  <a:pt x="91" y="682"/>
                </a:cubicBezTo>
                <a:cubicBezTo>
                  <a:pt x="81" y="659"/>
                  <a:pt x="72" y="636"/>
                  <a:pt x="66" y="616"/>
                </a:cubicBezTo>
                <a:cubicBezTo>
                  <a:pt x="66" y="570"/>
                  <a:pt x="63" y="534"/>
                  <a:pt x="89" y="508"/>
                </a:cubicBezTo>
                <a:cubicBezTo>
                  <a:pt x="124" y="519"/>
                  <a:pt x="136" y="542"/>
                  <a:pt x="155" y="602"/>
                </a:cubicBezTo>
                <a:cubicBezTo>
                  <a:pt x="197" y="642"/>
                  <a:pt x="212" y="688"/>
                  <a:pt x="308" y="668"/>
                </a:cubicBezTo>
                <a:cubicBezTo>
                  <a:pt x="324" y="649"/>
                  <a:pt x="344" y="629"/>
                  <a:pt x="363" y="613"/>
                </a:cubicBezTo>
                <a:cubicBezTo>
                  <a:pt x="459" y="554"/>
                  <a:pt x="575" y="449"/>
                  <a:pt x="668" y="385"/>
                </a:cubicBezTo>
                <a:cubicBezTo>
                  <a:pt x="703" y="344"/>
                  <a:pt x="735" y="282"/>
                  <a:pt x="752" y="247"/>
                </a:cubicBezTo>
                <a:cubicBezTo>
                  <a:pt x="835" y="223"/>
                  <a:pt x="867" y="187"/>
                  <a:pt x="956" y="258"/>
                </a:cubicBezTo>
                <a:cubicBezTo>
                  <a:pt x="975" y="259"/>
                  <a:pt x="998" y="259"/>
                  <a:pt x="1020" y="260"/>
                </a:cubicBezTo>
                <a:cubicBezTo>
                  <a:pt x="1036" y="241"/>
                  <a:pt x="1052" y="222"/>
                  <a:pt x="1068" y="202"/>
                </a:cubicBezTo>
                <a:cubicBezTo>
                  <a:pt x="1069" y="150"/>
                  <a:pt x="1069" y="98"/>
                  <a:pt x="1069" y="48"/>
                </a:cubicBezTo>
                <a:cubicBezTo>
                  <a:pt x="1072" y="32"/>
                  <a:pt x="1079" y="16"/>
                  <a:pt x="1085" y="0"/>
                </a:cubicBezTo>
                <a:cubicBezTo>
                  <a:pt x="1121" y="1"/>
                  <a:pt x="1168" y="28"/>
                  <a:pt x="1213" y="98"/>
                </a:cubicBezTo>
                <a:cubicBezTo>
                  <a:pt x="1241" y="122"/>
                  <a:pt x="1254" y="151"/>
                  <a:pt x="1324" y="153"/>
                </a:cubicBezTo>
                <a:cubicBezTo>
                  <a:pt x="1340" y="137"/>
                  <a:pt x="1347" y="98"/>
                  <a:pt x="1347" y="88"/>
                </a:cubicBezTo>
                <a:cubicBezTo>
                  <a:pt x="1357" y="75"/>
                  <a:pt x="1366" y="66"/>
                  <a:pt x="1376" y="56"/>
                </a:cubicBezTo>
                <a:cubicBezTo>
                  <a:pt x="1382" y="63"/>
                  <a:pt x="1392" y="70"/>
                  <a:pt x="1401" y="80"/>
                </a:cubicBezTo>
                <a:cubicBezTo>
                  <a:pt x="1401" y="119"/>
                  <a:pt x="1404" y="158"/>
                  <a:pt x="1407" y="201"/>
                </a:cubicBezTo>
                <a:cubicBezTo>
                  <a:pt x="1458" y="255"/>
                  <a:pt x="1499" y="325"/>
                  <a:pt x="1578" y="408"/>
                </a:cubicBezTo>
                <a:cubicBezTo>
                  <a:pt x="1578" y="461"/>
                  <a:pt x="1578" y="513"/>
                  <a:pt x="1577" y="566"/>
                </a:cubicBezTo>
                <a:cubicBezTo>
                  <a:pt x="1590" y="582"/>
                  <a:pt x="1603" y="599"/>
                  <a:pt x="1618" y="619"/>
                </a:cubicBezTo>
                <a:cubicBezTo>
                  <a:pt x="1650" y="646"/>
                  <a:pt x="1685" y="673"/>
                  <a:pt x="1720" y="700"/>
                </a:cubicBezTo>
                <a:cubicBezTo>
                  <a:pt x="1746" y="717"/>
                  <a:pt x="1771" y="734"/>
                  <a:pt x="1797" y="751"/>
                </a:cubicBezTo>
                <a:cubicBezTo>
                  <a:pt x="1796" y="787"/>
                  <a:pt x="1610" y="907"/>
                  <a:pt x="1588" y="919"/>
                </a:cubicBezTo>
                <a:cubicBezTo>
                  <a:pt x="1569" y="935"/>
                  <a:pt x="1549" y="954"/>
                  <a:pt x="1530" y="974"/>
                </a:cubicBezTo>
                <a:cubicBezTo>
                  <a:pt x="1498" y="1009"/>
                  <a:pt x="1466" y="1044"/>
                  <a:pt x="1437" y="1083"/>
                </a:cubicBezTo>
                <a:cubicBezTo>
                  <a:pt x="1424" y="1118"/>
                  <a:pt x="1433" y="1155"/>
                  <a:pt x="1411" y="1203"/>
                </a:cubicBezTo>
                <a:cubicBezTo>
                  <a:pt x="1379" y="1215"/>
                  <a:pt x="1346" y="1228"/>
                  <a:pt x="1318" y="1243"/>
                </a:cubicBezTo>
                <a:cubicBezTo>
                  <a:pt x="1142" y="1275"/>
                  <a:pt x="1049" y="1341"/>
                  <a:pt x="946" y="1480"/>
                </a:cubicBezTo>
                <a:cubicBezTo>
                  <a:pt x="936" y="1496"/>
                  <a:pt x="929" y="1512"/>
                  <a:pt x="923" y="1531"/>
                </a:cubicBezTo>
                <a:cubicBezTo>
                  <a:pt x="907" y="1580"/>
                  <a:pt x="894" y="1632"/>
                  <a:pt x="881" y="1684"/>
                </a:cubicBezTo>
                <a:cubicBezTo>
                  <a:pt x="813" y="1705"/>
                  <a:pt x="769" y="1711"/>
                  <a:pt x="721" y="1713"/>
                </a:cubicBezTo>
                <a:close/>
              </a:path>
            </a:pathLst>
          </a:custGeom>
          <a:solidFill>
            <a:schemeClr val="tx1"/>
          </a:solidFill>
          <a:ln cap="flat" cmpd="sng" w="8">
            <a:solidFill>
              <a:srgbClr val="FFFFFF"/>
            </a:solidFill>
            <a:round/>
          </a:ln>
        </p:spPr>
        <p:txBody>
          <a:bodyPr/>
          <a:lstStyle/>
          <a:p>
            <a:endParaRPr altLang="en-US" lang="zh-CN"/>
          </a:p>
        </p:txBody>
      </p:sp>
      <p:sp>
        <p:nvSpPr>
          <p:cNvPr id="23583" name="Freeform 32"/>
          <p:cNvSpPr/>
          <p:nvPr/>
        </p:nvSpPr>
        <p:spPr bwMode="auto">
          <a:xfrm>
            <a:off x="7113588" y="2062163"/>
            <a:ext cx="1123950" cy="747712"/>
          </a:xfrm>
          <a:custGeom>
            <a:gdLst>
              <a:gd fmla="*/ 1270 w 2595" name="T0"/>
              <a:gd fmla="*/ 1595 h 1727" name="T1"/>
              <a:gd fmla="*/ 1237 w 2595" name="T2"/>
              <a:gd fmla="*/ 1388 h 1727" name="T3"/>
              <a:gd fmla="*/ 1084 w 2595" name="T4"/>
              <a:gd fmla="*/ 1204 h 1727" name="T5"/>
              <a:gd fmla="*/ 1072 w 2595" name="T6"/>
              <a:gd fmla="*/ 1076 h 1727" name="T7"/>
              <a:gd fmla="*/ 941 w 2595" name="T8"/>
              <a:gd fmla="*/ 1135 h 1727" name="T9"/>
              <a:gd fmla="*/ 776 w 2595" name="T10"/>
              <a:gd fmla="*/ 984 h 1727" name="T11"/>
              <a:gd fmla="*/ 503 w 2595" name="T12"/>
              <a:gd fmla="*/ 633 h 1727" name="T13"/>
              <a:gd fmla="*/ 468 w 2595" name="T14"/>
              <a:gd fmla="*/ 580 h 1727" name="T15"/>
              <a:gd fmla="*/ 323 w 2595" name="T16"/>
              <a:gd fmla="*/ 746 h 1727" name="T17"/>
              <a:gd fmla="*/ 213 w 2595" name="T18"/>
              <a:gd fmla="*/ 508 h 1727" name="T19"/>
              <a:gd fmla="*/ 68 w 2595" name="T20"/>
              <a:gd fmla="*/ 245 h 1727" name="T21"/>
              <a:gd fmla="*/ 75 w 2595" name="T22"/>
              <a:gd fmla="*/ 128 h 1727" name="T23"/>
              <a:gd fmla="*/ 388 w 2595" name="T24"/>
              <a:gd fmla="*/ 113 h 1727" name="T25"/>
              <a:gd fmla="*/ 754 w 2595" name="T26"/>
              <a:gd fmla="*/ 308 h 1727" name="T27"/>
              <a:gd fmla="*/ 1068 w 2595" name="T28"/>
              <a:gd fmla="*/ 136 h 1727" name="T29"/>
              <a:gd fmla="*/ 1185 w 2595" name="T30"/>
              <a:gd fmla="*/ 329 h 1727" name="T31"/>
              <a:gd fmla="*/ 1386 w 2595" name="T32"/>
              <a:gd fmla="*/ 383 h 1727" name="T33"/>
              <a:gd fmla="*/ 1605 w 2595" name="T34"/>
              <a:gd fmla="*/ 592 h 1727" name="T35"/>
              <a:gd fmla="*/ 1702 w 2595" name="T36"/>
              <a:gd fmla="*/ 457 h 1727" name="T37"/>
              <a:gd fmla="*/ 1874 w 2595" name="T38"/>
              <a:gd fmla="*/ 641 h 1727" name="T39"/>
              <a:gd fmla="*/ 1953 w 2595" name="T40"/>
              <a:gd fmla="*/ 725 h 1727" name="T41"/>
              <a:gd fmla="*/ 2087 w 2595" name="T42"/>
              <a:gd fmla="*/ 673 h 1727" name="T43"/>
              <a:gd fmla="*/ 2129 w 2595" name="T44"/>
              <a:gd fmla="*/ 618 h 1727" name="T45"/>
              <a:gd fmla="*/ 2232 w 2595" name="T46"/>
              <a:gd fmla="*/ 542 h 1727" name="T47"/>
              <a:gd fmla="*/ 2287 w 2595" name="T48"/>
              <a:gd fmla="*/ 498 h 1727" name="T49"/>
              <a:gd fmla="*/ 2480 w 2595" name="T50"/>
              <a:gd fmla="*/ 679 h 1727" name="T51"/>
              <a:gd fmla="*/ 2546 w 2595" name="T52"/>
              <a:gd fmla="*/ 864 h 1727" name="T53"/>
              <a:gd fmla="*/ 2494 w 2595" name="T54"/>
              <a:gd fmla="*/ 1050 h 1727" name="T55"/>
              <a:gd fmla="*/ 2382 w 2595" name="T56"/>
              <a:gd fmla="*/ 1034 h 1727" name="T57"/>
              <a:gd fmla="*/ 2367 w 2595" name="T58"/>
              <a:gd fmla="*/ 893 h 1727" name="T59"/>
              <a:gd fmla="*/ 2126 w 2595" name="T60"/>
              <a:gd fmla="*/ 1142 h 1727" name="T61"/>
              <a:gd fmla="*/ 1905 w 2595" name="T62"/>
              <a:gd fmla="*/ 1356 h 1727" name="T63"/>
              <a:gd fmla="*/ 1936 w 2595" name="T64"/>
              <a:gd fmla="*/ 1494 h 1727" name="T65"/>
              <a:gd fmla="*/ 1552 w 2595" name="T66"/>
              <a:gd fmla="*/ 1494 h 1727" name="T67"/>
              <a:gd fmla="*/ 1468 w 2595" name="T68"/>
              <a:gd fmla="*/ 1718 h 1727"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1727" w="2595">
                <a:moveTo>
                  <a:pt x="1436" y="1727"/>
                </a:moveTo>
                <a:cubicBezTo>
                  <a:pt x="1391" y="1670"/>
                  <a:pt x="1299" y="1619"/>
                  <a:pt x="1270" y="1595"/>
                </a:cubicBezTo>
                <a:cubicBezTo>
                  <a:pt x="1261" y="1585"/>
                  <a:pt x="1255" y="1575"/>
                  <a:pt x="1248" y="1565"/>
                </a:cubicBezTo>
                <a:cubicBezTo>
                  <a:pt x="1249" y="1483"/>
                  <a:pt x="1262" y="1441"/>
                  <a:pt x="1237" y="1388"/>
                </a:cubicBezTo>
                <a:cubicBezTo>
                  <a:pt x="1179" y="1344"/>
                  <a:pt x="1179" y="1328"/>
                  <a:pt x="1167" y="1298"/>
                </a:cubicBezTo>
                <a:cubicBezTo>
                  <a:pt x="1138" y="1264"/>
                  <a:pt x="1110" y="1234"/>
                  <a:pt x="1084" y="1204"/>
                </a:cubicBezTo>
                <a:cubicBezTo>
                  <a:pt x="1081" y="1201"/>
                  <a:pt x="1078" y="1201"/>
                  <a:pt x="1075" y="1201"/>
                </a:cubicBezTo>
                <a:cubicBezTo>
                  <a:pt x="1072" y="1158"/>
                  <a:pt x="1072" y="1115"/>
                  <a:pt x="1072" y="1076"/>
                </a:cubicBezTo>
                <a:cubicBezTo>
                  <a:pt x="1037" y="1029"/>
                  <a:pt x="1018" y="1035"/>
                  <a:pt x="996" y="1035"/>
                </a:cubicBezTo>
                <a:cubicBezTo>
                  <a:pt x="960" y="1070"/>
                  <a:pt x="957" y="1086"/>
                  <a:pt x="941" y="1135"/>
                </a:cubicBezTo>
                <a:cubicBezTo>
                  <a:pt x="935" y="1132"/>
                  <a:pt x="928" y="1131"/>
                  <a:pt x="925" y="1131"/>
                </a:cubicBezTo>
                <a:cubicBezTo>
                  <a:pt x="877" y="1081"/>
                  <a:pt x="814" y="1011"/>
                  <a:pt x="776" y="984"/>
                </a:cubicBezTo>
                <a:cubicBezTo>
                  <a:pt x="616" y="960"/>
                  <a:pt x="613" y="907"/>
                  <a:pt x="595" y="796"/>
                </a:cubicBezTo>
                <a:cubicBezTo>
                  <a:pt x="570" y="720"/>
                  <a:pt x="525" y="673"/>
                  <a:pt x="503" y="633"/>
                </a:cubicBezTo>
                <a:cubicBezTo>
                  <a:pt x="500" y="616"/>
                  <a:pt x="497" y="600"/>
                  <a:pt x="494" y="583"/>
                </a:cubicBezTo>
                <a:cubicBezTo>
                  <a:pt x="484" y="580"/>
                  <a:pt x="475" y="580"/>
                  <a:pt x="468" y="580"/>
                </a:cubicBezTo>
                <a:cubicBezTo>
                  <a:pt x="436" y="605"/>
                  <a:pt x="404" y="634"/>
                  <a:pt x="372" y="662"/>
                </a:cubicBezTo>
                <a:cubicBezTo>
                  <a:pt x="356" y="688"/>
                  <a:pt x="340" y="717"/>
                  <a:pt x="323" y="746"/>
                </a:cubicBezTo>
                <a:cubicBezTo>
                  <a:pt x="260" y="695"/>
                  <a:pt x="273" y="617"/>
                  <a:pt x="248" y="590"/>
                </a:cubicBezTo>
                <a:cubicBezTo>
                  <a:pt x="235" y="561"/>
                  <a:pt x="222" y="534"/>
                  <a:pt x="213" y="508"/>
                </a:cubicBezTo>
                <a:cubicBezTo>
                  <a:pt x="213" y="468"/>
                  <a:pt x="213" y="432"/>
                  <a:pt x="214" y="396"/>
                </a:cubicBezTo>
                <a:cubicBezTo>
                  <a:pt x="163" y="326"/>
                  <a:pt x="112" y="286"/>
                  <a:pt x="68" y="245"/>
                </a:cubicBezTo>
                <a:cubicBezTo>
                  <a:pt x="0" y="244"/>
                  <a:pt x="46" y="143"/>
                  <a:pt x="55" y="130"/>
                </a:cubicBezTo>
                <a:cubicBezTo>
                  <a:pt x="62" y="127"/>
                  <a:pt x="68" y="127"/>
                  <a:pt x="75" y="128"/>
                </a:cubicBezTo>
                <a:cubicBezTo>
                  <a:pt x="129" y="165"/>
                  <a:pt x="179" y="222"/>
                  <a:pt x="269" y="224"/>
                </a:cubicBezTo>
                <a:cubicBezTo>
                  <a:pt x="314" y="196"/>
                  <a:pt x="346" y="144"/>
                  <a:pt x="388" y="113"/>
                </a:cubicBezTo>
                <a:cubicBezTo>
                  <a:pt x="430" y="42"/>
                  <a:pt x="475" y="0"/>
                  <a:pt x="535" y="113"/>
                </a:cubicBezTo>
                <a:cubicBezTo>
                  <a:pt x="547" y="205"/>
                  <a:pt x="633" y="276"/>
                  <a:pt x="754" y="308"/>
                </a:cubicBezTo>
                <a:cubicBezTo>
                  <a:pt x="809" y="290"/>
                  <a:pt x="866" y="272"/>
                  <a:pt x="924" y="257"/>
                </a:cubicBezTo>
                <a:cubicBezTo>
                  <a:pt x="972" y="216"/>
                  <a:pt x="1020" y="174"/>
                  <a:pt x="1068" y="136"/>
                </a:cubicBezTo>
                <a:cubicBezTo>
                  <a:pt x="1075" y="140"/>
                  <a:pt x="1084" y="143"/>
                  <a:pt x="1094" y="150"/>
                </a:cubicBezTo>
                <a:cubicBezTo>
                  <a:pt x="1093" y="202"/>
                  <a:pt x="1058" y="326"/>
                  <a:pt x="1185" y="329"/>
                </a:cubicBezTo>
                <a:cubicBezTo>
                  <a:pt x="1201" y="320"/>
                  <a:pt x="1221" y="314"/>
                  <a:pt x="1240" y="308"/>
                </a:cubicBezTo>
                <a:cubicBezTo>
                  <a:pt x="1294" y="253"/>
                  <a:pt x="1339" y="323"/>
                  <a:pt x="1386" y="383"/>
                </a:cubicBezTo>
                <a:cubicBezTo>
                  <a:pt x="1409" y="390"/>
                  <a:pt x="1434" y="398"/>
                  <a:pt x="1460" y="408"/>
                </a:cubicBezTo>
                <a:cubicBezTo>
                  <a:pt x="1482" y="451"/>
                  <a:pt x="1526" y="534"/>
                  <a:pt x="1605" y="592"/>
                </a:cubicBezTo>
                <a:cubicBezTo>
                  <a:pt x="1612" y="592"/>
                  <a:pt x="1621" y="592"/>
                  <a:pt x="1631" y="593"/>
                </a:cubicBezTo>
                <a:cubicBezTo>
                  <a:pt x="1676" y="548"/>
                  <a:pt x="1689" y="502"/>
                  <a:pt x="1702" y="457"/>
                </a:cubicBezTo>
                <a:cubicBezTo>
                  <a:pt x="1718" y="460"/>
                  <a:pt x="1737" y="467"/>
                  <a:pt x="1756" y="475"/>
                </a:cubicBezTo>
                <a:cubicBezTo>
                  <a:pt x="1769" y="524"/>
                  <a:pt x="1804" y="584"/>
                  <a:pt x="1874" y="641"/>
                </a:cubicBezTo>
                <a:cubicBezTo>
                  <a:pt x="1874" y="644"/>
                  <a:pt x="1874" y="648"/>
                  <a:pt x="1874" y="651"/>
                </a:cubicBezTo>
                <a:cubicBezTo>
                  <a:pt x="1899" y="675"/>
                  <a:pt x="1924" y="698"/>
                  <a:pt x="1953" y="725"/>
                </a:cubicBezTo>
                <a:cubicBezTo>
                  <a:pt x="1982" y="723"/>
                  <a:pt x="2014" y="720"/>
                  <a:pt x="2046" y="718"/>
                </a:cubicBezTo>
                <a:cubicBezTo>
                  <a:pt x="2059" y="702"/>
                  <a:pt x="2071" y="685"/>
                  <a:pt x="2087" y="673"/>
                </a:cubicBezTo>
                <a:cubicBezTo>
                  <a:pt x="2100" y="673"/>
                  <a:pt x="2123" y="651"/>
                  <a:pt x="2129" y="644"/>
                </a:cubicBezTo>
                <a:cubicBezTo>
                  <a:pt x="2129" y="635"/>
                  <a:pt x="2129" y="625"/>
                  <a:pt x="2129" y="618"/>
                </a:cubicBezTo>
                <a:cubicBezTo>
                  <a:pt x="2120" y="615"/>
                  <a:pt x="2113" y="611"/>
                  <a:pt x="2107" y="608"/>
                </a:cubicBezTo>
                <a:cubicBezTo>
                  <a:pt x="2107" y="565"/>
                  <a:pt x="2194" y="554"/>
                  <a:pt x="2232" y="542"/>
                </a:cubicBezTo>
                <a:cubicBezTo>
                  <a:pt x="2242" y="536"/>
                  <a:pt x="2251" y="530"/>
                  <a:pt x="2264" y="527"/>
                </a:cubicBezTo>
                <a:cubicBezTo>
                  <a:pt x="2271" y="517"/>
                  <a:pt x="2277" y="507"/>
                  <a:pt x="2287" y="498"/>
                </a:cubicBezTo>
                <a:cubicBezTo>
                  <a:pt x="2309" y="508"/>
                  <a:pt x="2299" y="560"/>
                  <a:pt x="2369" y="598"/>
                </a:cubicBezTo>
                <a:cubicBezTo>
                  <a:pt x="2404" y="625"/>
                  <a:pt x="2442" y="652"/>
                  <a:pt x="2480" y="679"/>
                </a:cubicBezTo>
                <a:cubicBezTo>
                  <a:pt x="2512" y="684"/>
                  <a:pt x="2544" y="691"/>
                  <a:pt x="2576" y="698"/>
                </a:cubicBezTo>
                <a:cubicBezTo>
                  <a:pt x="2576" y="731"/>
                  <a:pt x="2595" y="830"/>
                  <a:pt x="2546" y="864"/>
                </a:cubicBezTo>
                <a:cubicBezTo>
                  <a:pt x="2533" y="890"/>
                  <a:pt x="2524" y="916"/>
                  <a:pt x="2514" y="942"/>
                </a:cubicBezTo>
                <a:cubicBezTo>
                  <a:pt x="2507" y="978"/>
                  <a:pt x="2501" y="1014"/>
                  <a:pt x="2494" y="1050"/>
                </a:cubicBezTo>
                <a:cubicBezTo>
                  <a:pt x="2485" y="1050"/>
                  <a:pt x="2475" y="1053"/>
                  <a:pt x="2465" y="1056"/>
                </a:cubicBezTo>
                <a:cubicBezTo>
                  <a:pt x="2453" y="993"/>
                  <a:pt x="2386" y="1031"/>
                  <a:pt x="2382" y="1034"/>
                </a:cubicBezTo>
                <a:cubicBezTo>
                  <a:pt x="2376" y="1030"/>
                  <a:pt x="2370" y="1027"/>
                  <a:pt x="2367" y="1024"/>
                </a:cubicBezTo>
                <a:cubicBezTo>
                  <a:pt x="2367" y="978"/>
                  <a:pt x="2367" y="935"/>
                  <a:pt x="2367" y="893"/>
                </a:cubicBezTo>
                <a:cubicBezTo>
                  <a:pt x="2307" y="803"/>
                  <a:pt x="2265" y="841"/>
                  <a:pt x="2223" y="909"/>
                </a:cubicBezTo>
                <a:cubicBezTo>
                  <a:pt x="2207" y="990"/>
                  <a:pt x="2152" y="1061"/>
                  <a:pt x="2126" y="1142"/>
                </a:cubicBezTo>
                <a:cubicBezTo>
                  <a:pt x="2113" y="1155"/>
                  <a:pt x="2104" y="1171"/>
                  <a:pt x="2094" y="1187"/>
                </a:cubicBezTo>
                <a:cubicBezTo>
                  <a:pt x="1966" y="1276"/>
                  <a:pt x="1887" y="1152"/>
                  <a:pt x="1905" y="1356"/>
                </a:cubicBezTo>
                <a:cubicBezTo>
                  <a:pt x="1930" y="1379"/>
                  <a:pt x="1955" y="1403"/>
                  <a:pt x="1981" y="1427"/>
                </a:cubicBezTo>
                <a:cubicBezTo>
                  <a:pt x="1981" y="1446"/>
                  <a:pt x="1952" y="1478"/>
                  <a:pt x="1936" y="1494"/>
                </a:cubicBezTo>
                <a:cubicBezTo>
                  <a:pt x="1872" y="1512"/>
                  <a:pt x="1750" y="1489"/>
                  <a:pt x="1715" y="1472"/>
                </a:cubicBezTo>
                <a:cubicBezTo>
                  <a:pt x="1642" y="1395"/>
                  <a:pt x="1597" y="1446"/>
                  <a:pt x="1552" y="1494"/>
                </a:cubicBezTo>
                <a:cubicBezTo>
                  <a:pt x="1529" y="1559"/>
                  <a:pt x="1507" y="1624"/>
                  <a:pt x="1484" y="1689"/>
                </a:cubicBezTo>
                <a:cubicBezTo>
                  <a:pt x="1478" y="1699"/>
                  <a:pt x="1471" y="1708"/>
                  <a:pt x="1468" y="1718"/>
                </a:cubicBezTo>
                <a:cubicBezTo>
                  <a:pt x="1455" y="1721"/>
                  <a:pt x="1445" y="1724"/>
                  <a:pt x="1436" y="1727"/>
                </a:cubicBezTo>
                <a:close/>
              </a:path>
            </a:pathLst>
          </a:custGeom>
          <a:solidFill>
            <a:schemeClr val="tx1"/>
          </a:solidFill>
          <a:ln cap="flat" cmpd="sng" w="8">
            <a:solidFill>
              <a:srgbClr val="FFFFFF"/>
            </a:solidFill>
            <a:round/>
          </a:ln>
        </p:spPr>
        <p:txBody>
          <a:bodyPr/>
          <a:lstStyle/>
          <a:p>
            <a:endParaRPr altLang="en-US" lang="zh-CN"/>
          </a:p>
        </p:txBody>
      </p:sp>
      <p:sp>
        <p:nvSpPr>
          <p:cNvPr id="23584" name="Freeform 33"/>
          <p:cNvSpPr/>
          <p:nvPr/>
        </p:nvSpPr>
        <p:spPr bwMode="auto">
          <a:xfrm>
            <a:off x="6902450" y="992188"/>
            <a:ext cx="1466850" cy="1373187"/>
          </a:xfrm>
          <a:custGeom>
            <a:gdLst>
              <a:gd fmla="*/ 2335 w 3386" name="T0"/>
              <a:gd fmla="*/ 3046 h 3170" name="T1"/>
              <a:gd fmla="*/ 2109 w 3386" name="T2"/>
              <a:gd fmla="*/ 3024 h 3170" name="T3"/>
              <a:gd fmla="*/ 1966 w 3386" name="T4"/>
              <a:gd fmla="*/ 2847 h 3170" name="T5"/>
              <a:gd fmla="*/ 1727 w 3386" name="T6"/>
              <a:gd fmla="*/ 2726 h 3170" name="T7"/>
              <a:gd fmla="*/ 1616 w 3386" name="T8"/>
              <a:gd fmla="*/ 2612 h 3170" name="T9"/>
              <a:gd fmla="*/ 1472 w 3386" name="T10"/>
              <a:gd fmla="*/ 2638 h 3170" name="T11"/>
              <a:gd fmla="*/ 1219 w 3386" name="T12"/>
              <a:gd fmla="*/ 2740 h 3170" name="T13"/>
              <a:gd fmla="*/ 917 w 3386" name="T14"/>
              <a:gd fmla="*/ 2483 h 3170" name="T15"/>
              <a:gd fmla="*/ 863 w 3386" name="T16"/>
              <a:gd fmla="*/ 2426 h 3170" name="T17"/>
              <a:gd fmla="*/ 960 w 3386" name="T18"/>
              <a:gd fmla="*/ 2275 h 3170" name="T19"/>
              <a:gd fmla="*/ 835 w 3386" name="T20"/>
              <a:gd fmla="*/ 2304 h 3170" name="T21"/>
              <a:gd fmla="*/ 663 w 3386" name="T22"/>
              <a:gd fmla="*/ 2159 h 3170" name="T23"/>
              <a:gd fmla="*/ 786 w 3386" name="T24"/>
              <a:gd fmla="*/ 1939 h 3170" name="T25"/>
              <a:gd fmla="*/ 919 w 3386" name="T26"/>
              <a:gd fmla="*/ 1635 h 3170" name="T27"/>
              <a:gd fmla="*/ 998 w 3386" name="T28"/>
              <a:gd fmla="*/ 1811 h 3170" name="T29"/>
              <a:gd fmla="*/ 1108 w 3386" name="T30"/>
              <a:gd fmla="*/ 1568 h 3170" name="T31"/>
              <a:gd fmla="*/ 1033 w 3386" name="T32"/>
              <a:gd fmla="*/ 1189 h 3170" name="T33"/>
              <a:gd fmla="*/ 1063 w 3386" name="T34"/>
              <a:gd fmla="*/ 1026 h 3170" name="T35"/>
              <a:gd fmla="*/ 957 w 3386" name="T36"/>
              <a:gd fmla="*/ 516 h 3170" name="T37"/>
              <a:gd fmla="*/ 659 w 3386" name="T38"/>
              <a:gd fmla="*/ 669 h 3170" name="T39"/>
              <a:gd fmla="*/ 388 w 3386" name="T40"/>
              <a:gd fmla="*/ 584 h 3170" name="T41"/>
              <a:gd fmla="*/ 133 w 3386" name="T42"/>
              <a:gd fmla="*/ 492 h 3170" name="T43"/>
              <a:gd fmla="*/ 0 w 3386" name="T44"/>
              <a:gd fmla="*/ 368 h 3170" name="T45"/>
              <a:gd fmla="*/ 77 w 3386" name="T46"/>
              <a:gd fmla="*/ 186 h 3170" name="T47"/>
              <a:gd fmla="*/ 225 w 3386" name="T48"/>
              <a:gd fmla="*/ 39 h 3170" name="T49"/>
              <a:gd fmla="*/ 624 w 3386" name="T50"/>
              <a:gd fmla="*/ 82 h 3170" name="T51"/>
              <a:gd fmla="*/ 1137 w 3386" name="T52"/>
              <a:gd fmla="*/ 455 h 3170" name="T53"/>
              <a:gd fmla="*/ 1324 w 3386" name="T54"/>
              <a:gd fmla="*/ 728 h 3170" name="T55"/>
              <a:gd fmla="*/ 1494 w 3386" name="T56"/>
              <a:gd fmla="*/ 991 h 3170" name="T57"/>
              <a:gd fmla="*/ 1532 w 3386" name="T58"/>
              <a:gd fmla="*/ 1146 h 3170" name="T59"/>
              <a:gd fmla="*/ 1867 w 3386" name="T60"/>
              <a:gd fmla="*/ 1191 h 3170" name="T61"/>
              <a:gd fmla="*/ 2014 w 3386" name="T62"/>
              <a:gd fmla="*/ 1171 h 3170" name="T63"/>
              <a:gd fmla="*/ 2288 w 3386" name="T64"/>
              <a:gd fmla="*/ 1336 h 3170" name="T65"/>
              <a:gd fmla="*/ 2567 w 3386" name="T66"/>
              <a:gd fmla="*/ 1644 h 3170" name="T67"/>
              <a:gd fmla="*/ 2817 w 3386" name="T68"/>
              <a:gd fmla="*/ 1555 h 3170" name="T69"/>
              <a:gd fmla="*/ 3087 w 3386" name="T70"/>
              <a:gd fmla="*/ 1254 h 3170" name="T71"/>
              <a:gd fmla="*/ 3292 w 3386" name="T72"/>
              <a:gd fmla="*/ 1236 h 3170" name="T73"/>
              <a:gd fmla="*/ 3386 w 3386" name="T74"/>
              <a:gd fmla="*/ 1511 h 3170" name="T75"/>
              <a:gd fmla="*/ 3343 w 3386" name="T76"/>
              <a:gd fmla="*/ 1722 h 3170" name="T77"/>
              <a:gd fmla="*/ 3325 w 3386" name="T78"/>
              <a:gd fmla="*/ 2112 h 3170" name="T79"/>
              <a:gd fmla="*/ 3301 w 3386" name="T80"/>
              <a:gd fmla="*/ 2370 h 3170" name="T81"/>
              <a:gd fmla="*/ 3170 w 3386" name="T82"/>
              <a:gd fmla="*/ 2429 h 3170" name="T83"/>
              <a:gd fmla="*/ 2952 w 3386" name="T84"/>
              <a:gd fmla="*/ 2482 h 3170" name="T85"/>
              <a:gd fmla="*/ 2909 w 3386" name="T86"/>
              <a:gd fmla="*/ 2710 h 3170" name="T87"/>
              <a:gd fmla="*/ 3044 w 3386" name="T88"/>
              <a:gd fmla="*/ 3123 h 3170" name="T89"/>
              <a:gd fmla="*/ 2742 w 3386" name="T90"/>
              <a:gd fmla="*/ 2945 h 3170" name="T91"/>
              <a:gd fmla="*/ 2566 w 3386" name="T92"/>
              <a:gd fmla="*/ 3039 h 3170" name="T93"/>
              <a:gd fmla="*/ 2575 w 3386" name="T94"/>
              <a:gd fmla="*/ 3108 h 3170" name="T95"/>
              <a:gd fmla="*/ 2456 w 3386" name="T96"/>
              <a:gd fmla="*/ 3170 h 3170"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3170" w="3386">
                <a:moveTo>
                  <a:pt x="2456" y="3170"/>
                </a:moveTo>
                <a:cubicBezTo>
                  <a:pt x="2415" y="3127"/>
                  <a:pt x="2374" y="3086"/>
                  <a:pt x="2335" y="3046"/>
                </a:cubicBezTo>
                <a:cubicBezTo>
                  <a:pt x="2285" y="2937"/>
                  <a:pt x="2256" y="2887"/>
                  <a:pt x="2167" y="2898"/>
                </a:cubicBezTo>
                <a:cubicBezTo>
                  <a:pt x="2148" y="2940"/>
                  <a:pt x="2128" y="2982"/>
                  <a:pt x="2109" y="3024"/>
                </a:cubicBezTo>
                <a:cubicBezTo>
                  <a:pt x="2058" y="3023"/>
                  <a:pt x="1998" y="2900"/>
                  <a:pt x="1994" y="2887"/>
                </a:cubicBezTo>
                <a:cubicBezTo>
                  <a:pt x="1975" y="2886"/>
                  <a:pt x="1972" y="2857"/>
                  <a:pt x="1966" y="2847"/>
                </a:cubicBezTo>
                <a:cubicBezTo>
                  <a:pt x="1944" y="2840"/>
                  <a:pt x="1921" y="2833"/>
                  <a:pt x="1899" y="2829"/>
                </a:cubicBezTo>
                <a:cubicBezTo>
                  <a:pt x="1836" y="2722"/>
                  <a:pt x="1800" y="2735"/>
                  <a:pt x="1727" y="2726"/>
                </a:cubicBezTo>
                <a:cubicBezTo>
                  <a:pt x="1724" y="2729"/>
                  <a:pt x="1721" y="2736"/>
                  <a:pt x="1717" y="2742"/>
                </a:cubicBezTo>
                <a:cubicBezTo>
                  <a:pt x="1586" y="2805"/>
                  <a:pt x="1612" y="2677"/>
                  <a:pt x="1616" y="2612"/>
                </a:cubicBezTo>
                <a:cubicBezTo>
                  <a:pt x="1575" y="2568"/>
                  <a:pt x="1562" y="2575"/>
                  <a:pt x="1530" y="2574"/>
                </a:cubicBezTo>
                <a:cubicBezTo>
                  <a:pt x="1511" y="2593"/>
                  <a:pt x="1491" y="2615"/>
                  <a:pt x="1472" y="2638"/>
                </a:cubicBezTo>
                <a:cubicBezTo>
                  <a:pt x="1459" y="2644"/>
                  <a:pt x="1446" y="2650"/>
                  <a:pt x="1434" y="2660"/>
                </a:cubicBezTo>
                <a:cubicBezTo>
                  <a:pt x="1392" y="2718"/>
                  <a:pt x="1273" y="2734"/>
                  <a:pt x="1219" y="2740"/>
                </a:cubicBezTo>
                <a:cubicBezTo>
                  <a:pt x="1104" y="2688"/>
                  <a:pt x="1069" y="2654"/>
                  <a:pt x="1051" y="2565"/>
                </a:cubicBezTo>
                <a:cubicBezTo>
                  <a:pt x="987" y="2465"/>
                  <a:pt x="1000" y="2495"/>
                  <a:pt x="917" y="2483"/>
                </a:cubicBezTo>
                <a:cubicBezTo>
                  <a:pt x="914" y="2483"/>
                  <a:pt x="911" y="2486"/>
                  <a:pt x="907" y="2489"/>
                </a:cubicBezTo>
                <a:cubicBezTo>
                  <a:pt x="872" y="2472"/>
                  <a:pt x="863" y="2449"/>
                  <a:pt x="863" y="2426"/>
                </a:cubicBezTo>
                <a:cubicBezTo>
                  <a:pt x="892" y="2410"/>
                  <a:pt x="933" y="2415"/>
                  <a:pt x="975" y="2383"/>
                </a:cubicBezTo>
                <a:cubicBezTo>
                  <a:pt x="975" y="2331"/>
                  <a:pt x="966" y="2301"/>
                  <a:pt x="960" y="2275"/>
                </a:cubicBezTo>
                <a:cubicBezTo>
                  <a:pt x="950" y="2258"/>
                  <a:pt x="941" y="2245"/>
                  <a:pt x="934" y="2231"/>
                </a:cubicBezTo>
                <a:cubicBezTo>
                  <a:pt x="861" y="2230"/>
                  <a:pt x="867" y="2240"/>
                  <a:pt x="835" y="2304"/>
                </a:cubicBezTo>
                <a:cubicBezTo>
                  <a:pt x="774" y="2303"/>
                  <a:pt x="739" y="2253"/>
                  <a:pt x="704" y="2239"/>
                </a:cubicBezTo>
                <a:cubicBezTo>
                  <a:pt x="692" y="2186"/>
                  <a:pt x="685" y="2189"/>
                  <a:pt x="663" y="2159"/>
                </a:cubicBezTo>
                <a:cubicBezTo>
                  <a:pt x="660" y="2133"/>
                  <a:pt x="660" y="2107"/>
                  <a:pt x="661" y="2080"/>
                </a:cubicBezTo>
                <a:cubicBezTo>
                  <a:pt x="722" y="2036"/>
                  <a:pt x="750" y="1994"/>
                  <a:pt x="786" y="1939"/>
                </a:cubicBezTo>
                <a:cubicBezTo>
                  <a:pt x="799" y="1828"/>
                  <a:pt x="883" y="1781"/>
                  <a:pt x="915" y="1697"/>
                </a:cubicBezTo>
                <a:cubicBezTo>
                  <a:pt x="915" y="1674"/>
                  <a:pt x="915" y="1655"/>
                  <a:pt x="919" y="1635"/>
                </a:cubicBezTo>
                <a:cubicBezTo>
                  <a:pt x="941" y="1636"/>
                  <a:pt x="951" y="1655"/>
                  <a:pt x="957" y="1672"/>
                </a:cubicBezTo>
                <a:cubicBezTo>
                  <a:pt x="957" y="1711"/>
                  <a:pt x="928" y="1773"/>
                  <a:pt x="998" y="1811"/>
                </a:cubicBezTo>
                <a:cubicBezTo>
                  <a:pt x="1030" y="1811"/>
                  <a:pt x="1074" y="1819"/>
                  <a:pt x="1110" y="1784"/>
                </a:cubicBezTo>
                <a:cubicBezTo>
                  <a:pt x="1110" y="1712"/>
                  <a:pt x="1120" y="1614"/>
                  <a:pt x="1108" y="1568"/>
                </a:cubicBezTo>
                <a:cubicBezTo>
                  <a:pt x="1025" y="1481"/>
                  <a:pt x="1054" y="1432"/>
                  <a:pt x="1093" y="1364"/>
                </a:cubicBezTo>
                <a:cubicBezTo>
                  <a:pt x="1093" y="1289"/>
                  <a:pt x="1052" y="1200"/>
                  <a:pt x="1033" y="1189"/>
                </a:cubicBezTo>
                <a:cubicBezTo>
                  <a:pt x="1030" y="1163"/>
                  <a:pt x="1027" y="1137"/>
                  <a:pt x="1024" y="1110"/>
                </a:cubicBezTo>
                <a:cubicBezTo>
                  <a:pt x="1037" y="1081"/>
                  <a:pt x="1050" y="1052"/>
                  <a:pt x="1063" y="1026"/>
                </a:cubicBezTo>
                <a:cubicBezTo>
                  <a:pt x="1063" y="967"/>
                  <a:pt x="1089" y="922"/>
                  <a:pt x="1105" y="867"/>
                </a:cubicBezTo>
                <a:cubicBezTo>
                  <a:pt x="1106" y="739"/>
                  <a:pt x="1040" y="561"/>
                  <a:pt x="957" y="516"/>
                </a:cubicBezTo>
                <a:cubicBezTo>
                  <a:pt x="877" y="514"/>
                  <a:pt x="839" y="516"/>
                  <a:pt x="797" y="558"/>
                </a:cubicBezTo>
                <a:cubicBezTo>
                  <a:pt x="749" y="642"/>
                  <a:pt x="746" y="652"/>
                  <a:pt x="659" y="669"/>
                </a:cubicBezTo>
                <a:cubicBezTo>
                  <a:pt x="579" y="667"/>
                  <a:pt x="522" y="698"/>
                  <a:pt x="461" y="707"/>
                </a:cubicBezTo>
                <a:cubicBezTo>
                  <a:pt x="391" y="669"/>
                  <a:pt x="401" y="620"/>
                  <a:pt x="388" y="584"/>
                </a:cubicBezTo>
                <a:cubicBezTo>
                  <a:pt x="376" y="492"/>
                  <a:pt x="348" y="442"/>
                  <a:pt x="313" y="405"/>
                </a:cubicBezTo>
                <a:cubicBezTo>
                  <a:pt x="160" y="336"/>
                  <a:pt x="134" y="351"/>
                  <a:pt x="133" y="492"/>
                </a:cubicBezTo>
                <a:cubicBezTo>
                  <a:pt x="89" y="455"/>
                  <a:pt x="44" y="421"/>
                  <a:pt x="3" y="387"/>
                </a:cubicBezTo>
                <a:cubicBezTo>
                  <a:pt x="0" y="381"/>
                  <a:pt x="0" y="374"/>
                  <a:pt x="0" y="368"/>
                </a:cubicBezTo>
                <a:cubicBezTo>
                  <a:pt x="19" y="345"/>
                  <a:pt x="38" y="323"/>
                  <a:pt x="61" y="300"/>
                </a:cubicBezTo>
                <a:cubicBezTo>
                  <a:pt x="64" y="261"/>
                  <a:pt x="71" y="222"/>
                  <a:pt x="77" y="186"/>
                </a:cubicBezTo>
                <a:cubicBezTo>
                  <a:pt x="62" y="173"/>
                  <a:pt x="46" y="159"/>
                  <a:pt x="33" y="146"/>
                </a:cubicBezTo>
                <a:cubicBezTo>
                  <a:pt x="97" y="108"/>
                  <a:pt x="161" y="74"/>
                  <a:pt x="225" y="39"/>
                </a:cubicBezTo>
                <a:cubicBezTo>
                  <a:pt x="293" y="15"/>
                  <a:pt x="341" y="0"/>
                  <a:pt x="439" y="22"/>
                </a:cubicBezTo>
                <a:cubicBezTo>
                  <a:pt x="490" y="62"/>
                  <a:pt x="535" y="73"/>
                  <a:pt x="624" y="82"/>
                </a:cubicBezTo>
                <a:cubicBezTo>
                  <a:pt x="714" y="58"/>
                  <a:pt x="752" y="56"/>
                  <a:pt x="861" y="108"/>
                </a:cubicBezTo>
                <a:cubicBezTo>
                  <a:pt x="940" y="201"/>
                  <a:pt x="1029" y="331"/>
                  <a:pt x="1137" y="455"/>
                </a:cubicBezTo>
                <a:cubicBezTo>
                  <a:pt x="1155" y="505"/>
                  <a:pt x="1174" y="554"/>
                  <a:pt x="1196" y="607"/>
                </a:cubicBezTo>
                <a:cubicBezTo>
                  <a:pt x="1238" y="648"/>
                  <a:pt x="1279" y="688"/>
                  <a:pt x="1324" y="728"/>
                </a:cubicBezTo>
                <a:cubicBezTo>
                  <a:pt x="1374" y="795"/>
                  <a:pt x="1384" y="799"/>
                  <a:pt x="1393" y="907"/>
                </a:cubicBezTo>
                <a:cubicBezTo>
                  <a:pt x="1405" y="927"/>
                  <a:pt x="1450" y="954"/>
                  <a:pt x="1494" y="991"/>
                </a:cubicBezTo>
                <a:cubicBezTo>
                  <a:pt x="1498" y="998"/>
                  <a:pt x="1504" y="1008"/>
                  <a:pt x="1510" y="1018"/>
                </a:cubicBezTo>
                <a:cubicBezTo>
                  <a:pt x="1510" y="1054"/>
                  <a:pt x="1510" y="1077"/>
                  <a:pt x="1532" y="1146"/>
                </a:cubicBezTo>
                <a:cubicBezTo>
                  <a:pt x="1551" y="1160"/>
                  <a:pt x="1669" y="1166"/>
                  <a:pt x="1730" y="1148"/>
                </a:cubicBezTo>
                <a:cubicBezTo>
                  <a:pt x="1781" y="1149"/>
                  <a:pt x="1791" y="1143"/>
                  <a:pt x="1867" y="1191"/>
                </a:cubicBezTo>
                <a:cubicBezTo>
                  <a:pt x="1889" y="1191"/>
                  <a:pt x="1912" y="1192"/>
                  <a:pt x="1937" y="1192"/>
                </a:cubicBezTo>
                <a:cubicBezTo>
                  <a:pt x="1960" y="1170"/>
                  <a:pt x="1957" y="1170"/>
                  <a:pt x="2014" y="1171"/>
                </a:cubicBezTo>
                <a:cubicBezTo>
                  <a:pt x="2056" y="1209"/>
                  <a:pt x="2097" y="1249"/>
                  <a:pt x="2138" y="1289"/>
                </a:cubicBezTo>
                <a:cubicBezTo>
                  <a:pt x="2180" y="1290"/>
                  <a:pt x="2240" y="1285"/>
                  <a:pt x="2288" y="1336"/>
                </a:cubicBezTo>
                <a:cubicBezTo>
                  <a:pt x="2304" y="1375"/>
                  <a:pt x="2319" y="1415"/>
                  <a:pt x="2338" y="1455"/>
                </a:cubicBezTo>
                <a:cubicBezTo>
                  <a:pt x="2354" y="1530"/>
                  <a:pt x="2423" y="1729"/>
                  <a:pt x="2567" y="1644"/>
                </a:cubicBezTo>
                <a:cubicBezTo>
                  <a:pt x="2628" y="1636"/>
                  <a:pt x="2695" y="1614"/>
                  <a:pt x="2772" y="1590"/>
                </a:cubicBezTo>
                <a:cubicBezTo>
                  <a:pt x="2785" y="1577"/>
                  <a:pt x="2801" y="1565"/>
                  <a:pt x="2817" y="1555"/>
                </a:cubicBezTo>
                <a:cubicBezTo>
                  <a:pt x="2875" y="1452"/>
                  <a:pt x="2920" y="1410"/>
                  <a:pt x="3010" y="1337"/>
                </a:cubicBezTo>
                <a:cubicBezTo>
                  <a:pt x="3036" y="1309"/>
                  <a:pt x="3062" y="1280"/>
                  <a:pt x="3087" y="1254"/>
                </a:cubicBezTo>
                <a:cubicBezTo>
                  <a:pt x="3135" y="1213"/>
                  <a:pt x="3184" y="1172"/>
                  <a:pt x="3235" y="1130"/>
                </a:cubicBezTo>
                <a:cubicBezTo>
                  <a:pt x="3312" y="1145"/>
                  <a:pt x="3315" y="1132"/>
                  <a:pt x="3292" y="1236"/>
                </a:cubicBezTo>
                <a:cubicBezTo>
                  <a:pt x="3292" y="1279"/>
                  <a:pt x="3291" y="1325"/>
                  <a:pt x="3291" y="1371"/>
                </a:cubicBezTo>
                <a:cubicBezTo>
                  <a:pt x="3313" y="1397"/>
                  <a:pt x="3371" y="1438"/>
                  <a:pt x="3386" y="1511"/>
                </a:cubicBezTo>
                <a:cubicBezTo>
                  <a:pt x="3383" y="1553"/>
                  <a:pt x="3379" y="1596"/>
                  <a:pt x="3376" y="1641"/>
                </a:cubicBezTo>
                <a:cubicBezTo>
                  <a:pt x="3363" y="1667"/>
                  <a:pt x="3353" y="1693"/>
                  <a:pt x="3343" y="1722"/>
                </a:cubicBezTo>
                <a:cubicBezTo>
                  <a:pt x="3308" y="1758"/>
                  <a:pt x="3314" y="1830"/>
                  <a:pt x="3329" y="1905"/>
                </a:cubicBezTo>
                <a:cubicBezTo>
                  <a:pt x="3326" y="1974"/>
                  <a:pt x="3325" y="2043"/>
                  <a:pt x="3325" y="2112"/>
                </a:cubicBezTo>
                <a:cubicBezTo>
                  <a:pt x="3315" y="2151"/>
                  <a:pt x="3305" y="2193"/>
                  <a:pt x="3296" y="2235"/>
                </a:cubicBezTo>
                <a:cubicBezTo>
                  <a:pt x="3295" y="2278"/>
                  <a:pt x="3298" y="2324"/>
                  <a:pt x="3301" y="2370"/>
                </a:cubicBezTo>
                <a:cubicBezTo>
                  <a:pt x="3282" y="2389"/>
                  <a:pt x="3266" y="2411"/>
                  <a:pt x="3240" y="2424"/>
                </a:cubicBezTo>
                <a:cubicBezTo>
                  <a:pt x="3215" y="2423"/>
                  <a:pt x="3192" y="2426"/>
                  <a:pt x="3170" y="2429"/>
                </a:cubicBezTo>
                <a:cubicBezTo>
                  <a:pt x="3087" y="2400"/>
                  <a:pt x="3055" y="2403"/>
                  <a:pt x="3004" y="2398"/>
                </a:cubicBezTo>
                <a:cubicBezTo>
                  <a:pt x="2975" y="2427"/>
                  <a:pt x="2975" y="2453"/>
                  <a:pt x="2952" y="2482"/>
                </a:cubicBezTo>
                <a:cubicBezTo>
                  <a:pt x="2863" y="2503"/>
                  <a:pt x="2850" y="2535"/>
                  <a:pt x="2859" y="2630"/>
                </a:cubicBezTo>
                <a:cubicBezTo>
                  <a:pt x="2874" y="2657"/>
                  <a:pt x="2890" y="2684"/>
                  <a:pt x="2909" y="2710"/>
                </a:cubicBezTo>
                <a:cubicBezTo>
                  <a:pt x="2922" y="2789"/>
                  <a:pt x="2959" y="2888"/>
                  <a:pt x="3016" y="2995"/>
                </a:cubicBezTo>
                <a:cubicBezTo>
                  <a:pt x="3026" y="3037"/>
                  <a:pt x="3035" y="3080"/>
                  <a:pt x="3044" y="3123"/>
                </a:cubicBezTo>
                <a:cubicBezTo>
                  <a:pt x="2936" y="3120"/>
                  <a:pt x="2875" y="3034"/>
                  <a:pt x="2831" y="3009"/>
                </a:cubicBezTo>
                <a:cubicBezTo>
                  <a:pt x="2831" y="2941"/>
                  <a:pt x="2764" y="2923"/>
                  <a:pt x="2742" y="2945"/>
                </a:cubicBezTo>
                <a:cubicBezTo>
                  <a:pt x="2739" y="2951"/>
                  <a:pt x="2739" y="2958"/>
                  <a:pt x="2738" y="2968"/>
                </a:cubicBezTo>
                <a:cubicBezTo>
                  <a:pt x="2668" y="2976"/>
                  <a:pt x="2620" y="3014"/>
                  <a:pt x="2566" y="3039"/>
                </a:cubicBezTo>
                <a:cubicBezTo>
                  <a:pt x="2565" y="3058"/>
                  <a:pt x="2565" y="3078"/>
                  <a:pt x="2565" y="3098"/>
                </a:cubicBezTo>
                <a:cubicBezTo>
                  <a:pt x="2568" y="3101"/>
                  <a:pt x="2572" y="3104"/>
                  <a:pt x="2575" y="3108"/>
                </a:cubicBezTo>
                <a:cubicBezTo>
                  <a:pt x="2543" y="3123"/>
                  <a:pt x="2533" y="3136"/>
                  <a:pt x="2514" y="3155"/>
                </a:cubicBezTo>
                <a:cubicBezTo>
                  <a:pt x="2495" y="3158"/>
                  <a:pt x="2475" y="3164"/>
                  <a:pt x="2456" y="3170"/>
                </a:cubicBezTo>
                <a:close/>
              </a:path>
            </a:pathLst>
          </a:custGeom>
          <a:solidFill>
            <a:schemeClr val="tx1"/>
          </a:solidFill>
          <a:ln cap="flat" cmpd="sng" w="8">
            <a:solidFill>
              <a:srgbClr val="FFFFFF"/>
            </a:solidFill>
            <a:round/>
          </a:ln>
        </p:spPr>
        <p:txBody>
          <a:bodyPr/>
          <a:lstStyle/>
          <a:p>
            <a:endParaRPr altLang="en-US" lang="zh-CN"/>
          </a:p>
        </p:txBody>
      </p:sp>
      <p:sp>
        <p:nvSpPr>
          <p:cNvPr id="23585" name="Freeform 34"/>
          <p:cNvSpPr/>
          <p:nvPr/>
        </p:nvSpPr>
        <p:spPr bwMode="auto">
          <a:xfrm>
            <a:off x="3938588" y="2624138"/>
            <a:ext cx="1865312" cy="1663700"/>
          </a:xfrm>
          <a:custGeom>
            <a:gdLst>
              <a:gd fmla="*/ 3758 w 4310" name="T0"/>
              <a:gd fmla="*/ 2973 h 3842" name="T1"/>
              <a:gd fmla="*/ 3714 w 4310" name="T2"/>
              <a:gd fmla="*/ 3340 h 3842" name="T3"/>
              <a:gd fmla="*/ 3553 w 4310" name="T4"/>
              <a:gd fmla="*/ 3513 h 3842" name="T5"/>
              <a:gd fmla="*/ 3575 w 4310" name="T6"/>
              <a:gd fmla="*/ 3648 h 3842" name="T7"/>
              <a:gd fmla="*/ 3542 w 4310" name="T8"/>
              <a:gd fmla="*/ 3791 h 3842" name="T9"/>
              <a:gd fmla="*/ 3222 w 4310" name="T10"/>
              <a:gd fmla="*/ 3842 h 3842" name="T11"/>
              <a:gd fmla="*/ 3130 w 4310" name="T12"/>
              <a:gd fmla="*/ 3764 h 3842" name="T13"/>
              <a:gd fmla="*/ 3045 w 4310" name="T14"/>
              <a:gd fmla="*/ 3572 h 3842" name="T15"/>
              <a:gd fmla="*/ 2838 w 4310" name="T16"/>
              <a:gd fmla="*/ 3413 h 3842" name="T17"/>
              <a:gd fmla="*/ 2551 w 4310" name="T18"/>
              <a:gd fmla="*/ 3295 h 3842" name="T19"/>
              <a:gd fmla="*/ 2537 w 4310" name="T20"/>
              <a:gd fmla="*/ 3524 h 3842" name="T21"/>
              <a:gd fmla="*/ 2412 w 4310" name="T22"/>
              <a:gd fmla="*/ 3569 h 3842" name="T23"/>
              <a:gd fmla="*/ 2108 w 4310" name="T24"/>
              <a:gd fmla="*/ 3185 h 3842" name="T25"/>
              <a:gd fmla="*/ 2337 w 4310" name="T26"/>
              <a:gd fmla="*/ 3263 h 3842" name="T27"/>
              <a:gd fmla="*/ 2485 w 4310" name="T28"/>
              <a:gd fmla="*/ 3178 h 3842" name="T29"/>
              <a:gd fmla="*/ 2592 w 4310" name="T30"/>
              <a:gd fmla="*/ 2821 h 3842" name="T31"/>
              <a:gd fmla="*/ 2734 w 4310" name="T32"/>
              <a:gd fmla="*/ 2723 h 3842" name="T33"/>
              <a:gd fmla="*/ 2675 w 4310" name="T34"/>
              <a:gd fmla="*/ 2410 h 3842" name="T35"/>
              <a:gd fmla="*/ 2593 w 4310" name="T36"/>
              <a:gd fmla="*/ 2150 h 3842" name="T37"/>
              <a:gd fmla="*/ 2367 w 4310" name="T38"/>
              <a:gd fmla="*/ 1987 h 3842" name="T39"/>
              <a:gd fmla="*/ 1995 w 4310" name="T40"/>
              <a:gd fmla="*/ 1656 h 3842" name="T41"/>
              <a:gd fmla="*/ 1829 w 4310" name="T42"/>
              <a:gd fmla="*/ 1669 h 3842" name="T43"/>
              <a:gd fmla="*/ 1562 w 4310" name="T44"/>
              <a:gd fmla="*/ 1482 h 3842" name="T45"/>
              <a:gd fmla="*/ 1154 w 4310" name="T46"/>
              <a:gd fmla="*/ 1373 h 3842" name="T47"/>
              <a:gd fmla="*/ 1111 w 4310" name="T48"/>
              <a:gd fmla="*/ 1572 h 3842" name="T49"/>
              <a:gd fmla="*/ 700 w 4310" name="T50"/>
              <a:gd fmla="*/ 1349 h 3842" name="T51"/>
              <a:gd fmla="*/ 120 w 4310" name="T52"/>
              <a:gd fmla="*/ 1187 h 3842" name="T53"/>
              <a:gd fmla="*/ 53 w 4310" name="T54"/>
              <a:gd fmla="*/ 1034 h 3842" name="T55"/>
              <a:gd fmla="*/ 112 w 4310" name="T56"/>
              <a:gd fmla="*/ 790 h 3842" name="T57"/>
              <a:gd fmla="*/ 394 w 4310" name="T58"/>
              <a:gd fmla="*/ 650 h 3842" name="T59"/>
              <a:gd fmla="*/ 757 w 4310" name="T60"/>
              <a:gd fmla="*/ 414 h 3842" name="T61"/>
              <a:gd fmla="*/ 969 w 4310" name="T62"/>
              <a:gd fmla="*/ 239 h 3842" name="T63"/>
              <a:gd fmla="*/ 1353 w 4310" name="T64"/>
              <a:gd fmla="*/ 104 h 3842" name="T65"/>
              <a:gd fmla="*/ 1421 w 4310" name="T66"/>
              <a:gd fmla="*/ 385 h 3842" name="T67"/>
              <a:gd fmla="*/ 1385 w 4310" name="T68"/>
              <a:gd fmla="*/ 616 h 3842" name="T69"/>
              <a:gd fmla="*/ 1541 w 4310" name="T70"/>
              <a:gd fmla="*/ 790 h 3842" name="T71"/>
              <a:gd fmla="*/ 1629 w 4310" name="T72"/>
              <a:gd fmla="*/ 937 h 3842" name="T73"/>
              <a:gd fmla="*/ 2029 w 4310" name="T74"/>
              <a:gd fmla="*/ 907 h 3842" name="T75"/>
              <a:gd fmla="*/ 1854 w 4310" name="T76"/>
              <a:gd fmla="*/ 1191 h 3842" name="T77"/>
              <a:gd fmla="*/ 2096 w 4310" name="T78"/>
              <a:gd fmla="*/ 1371 h 3842" name="T79"/>
              <a:gd fmla="*/ 2289 w 4310" name="T80"/>
              <a:gd fmla="*/ 1647 h 3842" name="T81"/>
              <a:gd fmla="*/ 2562 w 4310" name="T82"/>
              <a:gd fmla="*/ 1474 h 3842" name="T83"/>
              <a:gd fmla="*/ 2760 w 4310" name="T84"/>
              <a:gd fmla="*/ 1528 h 3842" name="T85"/>
              <a:gd fmla="*/ 3029 w 4310" name="T86"/>
              <a:gd fmla="*/ 1404 h 3842" name="T87"/>
              <a:gd fmla="*/ 2922 w 4310" name="T88"/>
              <a:gd fmla="*/ 1637 h 3842" name="T89"/>
              <a:gd fmla="*/ 2923 w 4310" name="T90"/>
              <a:gd fmla="*/ 2020 h 3842" name="T91"/>
              <a:gd fmla="*/ 3101 w 4310" name="T92"/>
              <a:gd fmla="*/ 2130 h 3842" name="T93"/>
              <a:gd fmla="*/ 3362 w 4310" name="T94"/>
              <a:gd fmla="*/ 2365 h 3842" name="T95"/>
              <a:gd fmla="*/ 3421 w 4310" name="T96"/>
              <a:gd fmla="*/ 2724 h 3842" name="T97"/>
              <a:gd fmla="*/ 3709 w 4310" name="T98"/>
              <a:gd fmla="*/ 2811 h 3842" name="T99"/>
              <a:gd fmla="*/ 3792 w 4310" name="T100"/>
              <a:gd fmla="*/ 2543 h 3842" name="T101"/>
              <a:gd fmla="*/ 3774 w 4310" name="T102"/>
              <a:gd fmla="*/ 2337 h 3842" name="T103"/>
              <a:gd fmla="*/ 3845 w 4310" name="T104"/>
              <a:gd fmla="*/ 2227 h 3842" name="T105"/>
              <a:gd fmla="*/ 3906 w 4310" name="T106"/>
              <a:gd fmla="*/ 2261 h 3842" name="T107"/>
              <a:gd fmla="*/ 4109 w 4310" name="T108"/>
              <a:gd fmla="*/ 2417 h 3842" name="T109"/>
              <a:gd fmla="*/ 4310 w 4310" name="T110"/>
              <a:gd fmla="*/ 2527 h 3842" name="T111"/>
              <a:gd fmla="*/ 4286 w 4310" name="T112"/>
              <a:gd fmla="*/ 2808 h 3842" name="T113"/>
              <a:gd fmla="*/ 4206 w 4310" name="T114"/>
              <a:gd fmla="*/ 2878 h 3842" name="T115"/>
              <a:gd fmla="*/ 4042 w 4310" name="T116"/>
              <a:gd fmla="*/ 3044 h 3842"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3842" w="4310">
                <a:moveTo>
                  <a:pt x="4013" y="3050"/>
                </a:moveTo>
                <a:cubicBezTo>
                  <a:pt x="3913" y="2968"/>
                  <a:pt x="3841" y="2971"/>
                  <a:pt x="3758" y="2973"/>
                </a:cubicBezTo>
                <a:cubicBezTo>
                  <a:pt x="3741" y="2981"/>
                  <a:pt x="3719" y="2988"/>
                  <a:pt x="3691" y="2993"/>
                </a:cubicBezTo>
                <a:cubicBezTo>
                  <a:pt x="3623" y="3092"/>
                  <a:pt x="3657" y="3211"/>
                  <a:pt x="3714" y="3340"/>
                </a:cubicBezTo>
                <a:cubicBezTo>
                  <a:pt x="3717" y="3393"/>
                  <a:pt x="3726" y="3445"/>
                  <a:pt x="3707" y="3517"/>
                </a:cubicBezTo>
                <a:cubicBezTo>
                  <a:pt x="3655" y="3516"/>
                  <a:pt x="3604" y="3514"/>
                  <a:pt x="3553" y="3513"/>
                </a:cubicBezTo>
                <a:cubicBezTo>
                  <a:pt x="3502" y="3538"/>
                  <a:pt x="3521" y="3535"/>
                  <a:pt x="3511" y="3600"/>
                </a:cubicBezTo>
                <a:cubicBezTo>
                  <a:pt x="3530" y="3614"/>
                  <a:pt x="3553" y="3631"/>
                  <a:pt x="3575" y="3648"/>
                </a:cubicBezTo>
                <a:cubicBezTo>
                  <a:pt x="3575" y="3664"/>
                  <a:pt x="3575" y="3681"/>
                  <a:pt x="3575" y="3697"/>
                </a:cubicBezTo>
                <a:cubicBezTo>
                  <a:pt x="3562" y="3726"/>
                  <a:pt x="3552" y="3759"/>
                  <a:pt x="3542" y="3791"/>
                </a:cubicBezTo>
                <a:cubicBezTo>
                  <a:pt x="3465" y="3789"/>
                  <a:pt x="3446" y="3825"/>
                  <a:pt x="3395" y="3840"/>
                </a:cubicBezTo>
                <a:cubicBezTo>
                  <a:pt x="3337" y="3838"/>
                  <a:pt x="3280" y="3840"/>
                  <a:pt x="3222" y="3842"/>
                </a:cubicBezTo>
                <a:cubicBezTo>
                  <a:pt x="3216" y="3839"/>
                  <a:pt x="3210" y="3835"/>
                  <a:pt x="3206" y="3835"/>
                </a:cubicBezTo>
                <a:cubicBezTo>
                  <a:pt x="3178" y="3789"/>
                  <a:pt x="3146" y="3765"/>
                  <a:pt x="3130" y="3764"/>
                </a:cubicBezTo>
                <a:cubicBezTo>
                  <a:pt x="3124" y="3748"/>
                  <a:pt x="3117" y="3731"/>
                  <a:pt x="3111" y="3715"/>
                </a:cubicBezTo>
                <a:cubicBezTo>
                  <a:pt x="3089" y="3665"/>
                  <a:pt x="3067" y="3619"/>
                  <a:pt x="3045" y="3572"/>
                </a:cubicBezTo>
                <a:cubicBezTo>
                  <a:pt x="3019" y="3552"/>
                  <a:pt x="2994" y="3532"/>
                  <a:pt x="2972" y="3512"/>
                </a:cubicBezTo>
                <a:cubicBezTo>
                  <a:pt x="2934" y="3448"/>
                  <a:pt x="2870" y="3424"/>
                  <a:pt x="2838" y="3413"/>
                </a:cubicBezTo>
                <a:cubicBezTo>
                  <a:pt x="2816" y="3400"/>
                  <a:pt x="2797" y="3386"/>
                  <a:pt x="2778" y="3372"/>
                </a:cubicBezTo>
                <a:cubicBezTo>
                  <a:pt x="2702" y="3210"/>
                  <a:pt x="2670" y="3222"/>
                  <a:pt x="2551" y="3295"/>
                </a:cubicBezTo>
                <a:cubicBezTo>
                  <a:pt x="2506" y="3339"/>
                  <a:pt x="2503" y="3326"/>
                  <a:pt x="2503" y="3408"/>
                </a:cubicBezTo>
                <a:cubicBezTo>
                  <a:pt x="2519" y="3431"/>
                  <a:pt x="2538" y="3465"/>
                  <a:pt x="2537" y="3524"/>
                </a:cubicBezTo>
                <a:cubicBezTo>
                  <a:pt x="2512" y="3539"/>
                  <a:pt x="2499" y="3555"/>
                  <a:pt x="2460" y="3567"/>
                </a:cubicBezTo>
                <a:cubicBezTo>
                  <a:pt x="2444" y="3567"/>
                  <a:pt x="2428" y="3567"/>
                  <a:pt x="2412" y="3569"/>
                </a:cubicBezTo>
                <a:cubicBezTo>
                  <a:pt x="2310" y="3508"/>
                  <a:pt x="2221" y="3437"/>
                  <a:pt x="2171" y="3370"/>
                </a:cubicBezTo>
                <a:cubicBezTo>
                  <a:pt x="2104" y="3336"/>
                  <a:pt x="2108" y="3211"/>
                  <a:pt x="2108" y="3185"/>
                </a:cubicBezTo>
                <a:cubicBezTo>
                  <a:pt x="2149" y="3186"/>
                  <a:pt x="2191" y="3187"/>
                  <a:pt x="2236" y="3192"/>
                </a:cubicBezTo>
                <a:cubicBezTo>
                  <a:pt x="2267" y="3215"/>
                  <a:pt x="2302" y="3239"/>
                  <a:pt x="2337" y="3263"/>
                </a:cubicBezTo>
                <a:cubicBezTo>
                  <a:pt x="2389" y="3264"/>
                  <a:pt x="2440" y="3285"/>
                  <a:pt x="2485" y="3227"/>
                </a:cubicBezTo>
                <a:cubicBezTo>
                  <a:pt x="2485" y="3211"/>
                  <a:pt x="2485" y="3195"/>
                  <a:pt x="2485" y="3178"/>
                </a:cubicBezTo>
                <a:cubicBezTo>
                  <a:pt x="2440" y="3135"/>
                  <a:pt x="2393" y="3091"/>
                  <a:pt x="2383" y="3068"/>
                </a:cubicBezTo>
                <a:cubicBezTo>
                  <a:pt x="2451" y="3027"/>
                  <a:pt x="2573" y="2899"/>
                  <a:pt x="2592" y="2821"/>
                </a:cubicBezTo>
                <a:cubicBezTo>
                  <a:pt x="2621" y="2809"/>
                  <a:pt x="2657" y="2793"/>
                  <a:pt x="2676" y="2774"/>
                </a:cubicBezTo>
                <a:cubicBezTo>
                  <a:pt x="2692" y="2774"/>
                  <a:pt x="2718" y="2739"/>
                  <a:pt x="2734" y="2723"/>
                </a:cubicBezTo>
                <a:cubicBezTo>
                  <a:pt x="2731" y="2680"/>
                  <a:pt x="2728" y="2638"/>
                  <a:pt x="2728" y="2595"/>
                </a:cubicBezTo>
                <a:cubicBezTo>
                  <a:pt x="2658" y="2521"/>
                  <a:pt x="2687" y="2424"/>
                  <a:pt x="2675" y="2410"/>
                </a:cubicBezTo>
                <a:cubicBezTo>
                  <a:pt x="2653" y="2357"/>
                  <a:pt x="2631" y="2304"/>
                  <a:pt x="2612" y="2255"/>
                </a:cubicBezTo>
                <a:cubicBezTo>
                  <a:pt x="2606" y="2219"/>
                  <a:pt x="2599" y="2183"/>
                  <a:pt x="2593" y="2150"/>
                </a:cubicBezTo>
                <a:cubicBezTo>
                  <a:pt x="2568" y="2090"/>
                  <a:pt x="2527" y="1997"/>
                  <a:pt x="2511" y="1990"/>
                </a:cubicBezTo>
                <a:cubicBezTo>
                  <a:pt x="2463" y="1989"/>
                  <a:pt x="2415" y="1988"/>
                  <a:pt x="2367" y="1987"/>
                </a:cubicBezTo>
                <a:cubicBezTo>
                  <a:pt x="2278" y="1955"/>
                  <a:pt x="2186" y="1864"/>
                  <a:pt x="2138" y="1840"/>
                </a:cubicBezTo>
                <a:cubicBezTo>
                  <a:pt x="2091" y="1777"/>
                  <a:pt x="2043" y="1717"/>
                  <a:pt x="1995" y="1656"/>
                </a:cubicBezTo>
                <a:cubicBezTo>
                  <a:pt x="1944" y="1655"/>
                  <a:pt x="1938" y="1665"/>
                  <a:pt x="1906" y="1674"/>
                </a:cubicBezTo>
                <a:cubicBezTo>
                  <a:pt x="1880" y="1670"/>
                  <a:pt x="1855" y="1669"/>
                  <a:pt x="1829" y="1669"/>
                </a:cubicBezTo>
                <a:cubicBezTo>
                  <a:pt x="1782" y="1625"/>
                  <a:pt x="1734" y="1584"/>
                  <a:pt x="1689" y="1544"/>
                </a:cubicBezTo>
                <a:cubicBezTo>
                  <a:pt x="1645" y="1523"/>
                  <a:pt x="1603" y="1502"/>
                  <a:pt x="1562" y="1482"/>
                </a:cubicBezTo>
                <a:cubicBezTo>
                  <a:pt x="1482" y="1476"/>
                  <a:pt x="1415" y="1455"/>
                  <a:pt x="1371" y="1441"/>
                </a:cubicBezTo>
                <a:cubicBezTo>
                  <a:pt x="1272" y="1360"/>
                  <a:pt x="1243" y="1379"/>
                  <a:pt x="1154" y="1373"/>
                </a:cubicBezTo>
                <a:cubicBezTo>
                  <a:pt x="1134" y="1383"/>
                  <a:pt x="1115" y="1395"/>
                  <a:pt x="1099" y="1408"/>
                </a:cubicBezTo>
                <a:cubicBezTo>
                  <a:pt x="1099" y="1457"/>
                  <a:pt x="1127" y="1497"/>
                  <a:pt x="1111" y="1572"/>
                </a:cubicBezTo>
                <a:cubicBezTo>
                  <a:pt x="1024" y="1658"/>
                  <a:pt x="862" y="1497"/>
                  <a:pt x="824" y="1450"/>
                </a:cubicBezTo>
                <a:cubicBezTo>
                  <a:pt x="783" y="1416"/>
                  <a:pt x="741" y="1382"/>
                  <a:pt x="700" y="1349"/>
                </a:cubicBezTo>
                <a:cubicBezTo>
                  <a:pt x="614" y="1297"/>
                  <a:pt x="541" y="1250"/>
                  <a:pt x="477" y="1228"/>
                </a:cubicBezTo>
                <a:cubicBezTo>
                  <a:pt x="353" y="1225"/>
                  <a:pt x="215" y="1238"/>
                  <a:pt x="120" y="1187"/>
                </a:cubicBezTo>
                <a:cubicBezTo>
                  <a:pt x="107" y="1183"/>
                  <a:pt x="97" y="1183"/>
                  <a:pt x="88" y="1183"/>
                </a:cubicBezTo>
                <a:cubicBezTo>
                  <a:pt x="85" y="1133"/>
                  <a:pt x="63" y="1044"/>
                  <a:pt x="53" y="1034"/>
                </a:cubicBezTo>
                <a:cubicBezTo>
                  <a:pt x="41" y="962"/>
                  <a:pt x="0" y="905"/>
                  <a:pt x="64" y="887"/>
                </a:cubicBezTo>
                <a:cubicBezTo>
                  <a:pt x="83" y="855"/>
                  <a:pt x="103" y="826"/>
                  <a:pt x="112" y="790"/>
                </a:cubicBezTo>
                <a:cubicBezTo>
                  <a:pt x="183" y="792"/>
                  <a:pt x="298" y="795"/>
                  <a:pt x="362" y="731"/>
                </a:cubicBezTo>
                <a:cubicBezTo>
                  <a:pt x="372" y="702"/>
                  <a:pt x="381" y="676"/>
                  <a:pt x="394" y="650"/>
                </a:cubicBezTo>
                <a:cubicBezTo>
                  <a:pt x="417" y="624"/>
                  <a:pt x="439" y="599"/>
                  <a:pt x="462" y="576"/>
                </a:cubicBezTo>
                <a:cubicBezTo>
                  <a:pt x="523" y="418"/>
                  <a:pt x="581" y="429"/>
                  <a:pt x="757" y="414"/>
                </a:cubicBezTo>
                <a:cubicBezTo>
                  <a:pt x="779" y="414"/>
                  <a:pt x="945" y="431"/>
                  <a:pt x="993" y="384"/>
                </a:cubicBezTo>
                <a:cubicBezTo>
                  <a:pt x="984" y="334"/>
                  <a:pt x="975" y="285"/>
                  <a:pt x="969" y="239"/>
                </a:cubicBezTo>
                <a:cubicBezTo>
                  <a:pt x="969" y="150"/>
                  <a:pt x="973" y="0"/>
                  <a:pt x="1088" y="62"/>
                </a:cubicBezTo>
                <a:cubicBezTo>
                  <a:pt x="1174" y="74"/>
                  <a:pt x="1263" y="89"/>
                  <a:pt x="1353" y="104"/>
                </a:cubicBezTo>
                <a:cubicBezTo>
                  <a:pt x="1340" y="134"/>
                  <a:pt x="1343" y="186"/>
                  <a:pt x="1346" y="239"/>
                </a:cubicBezTo>
                <a:cubicBezTo>
                  <a:pt x="1374" y="282"/>
                  <a:pt x="1400" y="312"/>
                  <a:pt x="1421" y="385"/>
                </a:cubicBezTo>
                <a:cubicBezTo>
                  <a:pt x="1421" y="411"/>
                  <a:pt x="1421" y="437"/>
                  <a:pt x="1421" y="463"/>
                </a:cubicBezTo>
                <a:cubicBezTo>
                  <a:pt x="1405" y="505"/>
                  <a:pt x="1376" y="550"/>
                  <a:pt x="1385" y="616"/>
                </a:cubicBezTo>
                <a:cubicBezTo>
                  <a:pt x="1429" y="660"/>
                  <a:pt x="1474" y="703"/>
                  <a:pt x="1518" y="750"/>
                </a:cubicBezTo>
                <a:cubicBezTo>
                  <a:pt x="1525" y="764"/>
                  <a:pt x="1531" y="777"/>
                  <a:pt x="1541" y="790"/>
                </a:cubicBezTo>
                <a:cubicBezTo>
                  <a:pt x="1537" y="833"/>
                  <a:pt x="1537" y="875"/>
                  <a:pt x="1537" y="921"/>
                </a:cubicBezTo>
                <a:cubicBezTo>
                  <a:pt x="1546" y="931"/>
                  <a:pt x="1584" y="935"/>
                  <a:pt x="1629" y="937"/>
                </a:cubicBezTo>
                <a:cubicBezTo>
                  <a:pt x="1719" y="867"/>
                  <a:pt x="1872" y="851"/>
                  <a:pt x="2013" y="855"/>
                </a:cubicBezTo>
                <a:cubicBezTo>
                  <a:pt x="2016" y="871"/>
                  <a:pt x="2022" y="888"/>
                  <a:pt x="2029" y="907"/>
                </a:cubicBezTo>
                <a:cubicBezTo>
                  <a:pt x="2013" y="936"/>
                  <a:pt x="2000" y="969"/>
                  <a:pt x="1987" y="1001"/>
                </a:cubicBezTo>
                <a:cubicBezTo>
                  <a:pt x="1919" y="1078"/>
                  <a:pt x="1839" y="1070"/>
                  <a:pt x="1854" y="1191"/>
                </a:cubicBezTo>
                <a:cubicBezTo>
                  <a:pt x="1883" y="1202"/>
                  <a:pt x="1915" y="1216"/>
                  <a:pt x="1947" y="1230"/>
                </a:cubicBezTo>
                <a:cubicBezTo>
                  <a:pt x="1988" y="1286"/>
                  <a:pt x="2017" y="1320"/>
                  <a:pt x="2096" y="1371"/>
                </a:cubicBezTo>
                <a:cubicBezTo>
                  <a:pt x="2125" y="1401"/>
                  <a:pt x="2134" y="1496"/>
                  <a:pt x="2198" y="1524"/>
                </a:cubicBezTo>
                <a:cubicBezTo>
                  <a:pt x="2226" y="1564"/>
                  <a:pt x="2258" y="1604"/>
                  <a:pt x="2289" y="1647"/>
                </a:cubicBezTo>
                <a:cubicBezTo>
                  <a:pt x="2312" y="1658"/>
                  <a:pt x="2426" y="1723"/>
                  <a:pt x="2462" y="1652"/>
                </a:cubicBezTo>
                <a:cubicBezTo>
                  <a:pt x="2472" y="1511"/>
                  <a:pt x="2444" y="1491"/>
                  <a:pt x="2562" y="1474"/>
                </a:cubicBezTo>
                <a:cubicBezTo>
                  <a:pt x="2613" y="1476"/>
                  <a:pt x="2648" y="1460"/>
                  <a:pt x="2709" y="1524"/>
                </a:cubicBezTo>
                <a:cubicBezTo>
                  <a:pt x="2725" y="1524"/>
                  <a:pt x="2741" y="1525"/>
                  <a:pt x="2760" y="1528"/>
                </a:cubicBezTo>
                <a:cubicBezTo>
                  <a:pt x="2814" y="1504"/>
                  <a:pt x="2869" y="1456"/>
                  <a:pt x="2914" y="1434"/>
                </a:cubicBezTo>
                <a:cubicBezTo>
                  <a:pt x="2943" y="1405"/>
                  <a:pt x="2971" y="1409"/>
                  <a:pt x="3029" y="1404"/>
                </a:cubicBezTo>
                <a:cubicBezTo>
                  <a:pt x="3042" y="1424"/>
                  <a:pt x="3057" y="1444"/>
                  <a:pt x="3073" y="1468"/>
                </a:cubicBezTo>
                <a:cubicBezTo>
                  <a:pt x="3073" y="1533"/>
                  <a:pt x="2973" y="1603"/>
                  <a:pt x="2922" y="1637"/>
                </a:cubicBezTo>
                <a:cubicBezTo>
                  <a:pt x="2861" y="1714"/>
                  <a:pt x="2854" y="1760"/>
                  <a:pt x="2854" y="1881"/>
                </a:cubicBezTo>
                <a:cubicBezTo>
                  <a:pt x="2876" y="1928"/>
                  <a:pt x="2898" y="1974"/>
                  <a:pt x="2923" y="2020"/>
                </a:cubicBezTo>
                <a:cubicBezTo>
                  <a:pt x="2955" y="2061"/>
                  <a:pt x="3005" y="2140"/>
                  <a:pt x="3092" y="2143"/>
                </a:cubicBezTo>
                <a:cubicBezTo>
                  <a:pt x="3095" y="2136"/>
                  <a:pt x="3098" y="2133"/>
                  <a:pt x="3101" y="2130"/>
                </a:cubicBezTo>
                <a:cubicBezTo>
                  <a:pt x="3114" y="2130"/>
                  <a:pt x="3127" y="2130"/>
                  <a:pt x="3140" y="2131"/>
                </a:cubicBezTo>
                <a:cubicBezTo>
                  <a:pt x="3184" y="2145"/>
                  <a:pt x="3311" y="2282"/>
                  <a:pt x="3362" y="2365"/>
                </a:cubicBezTo>
                <a:cubicBezTo>
                  <a:pt x="3374" y="2435"/>
                  <a:pt x="3393" y="2520"/>
                  <a:pt x="3399" y="2628"/>
                </a:cubicBezTo>
                <a:cubicBezTo>
                  <a:pt x="3405" y="2658"/>
                  <a:pt x="3411" y="2691"/>
                  <a:pt x="3421" y="2724"/>
                </a:cubicBezTo>
                <a:cubicBezTo>
                  <a:pt x="3474" y="2797"/>
                  <a:pt x="3483" y="2777"/>
                  <a:pt x="3581" y="2861"/>
                </a:cubicBezTo>
                <a:cubicBezTo>
                  <a:pt x="3593" y="2862"/>
                  <a:pt x="3665" y="2827"/>
                  <a:pt x="3709" y="2811"/>
                </a:cubicBezTo>
                <a:cubicBezTo>
                  <a:pt x="3712" y="2771"/>
                  <a:pt x="3726" y="2769"/>
                  <a:pt x="3807" y="2750"/>
                </a:cubicBezTo>
                <a:cubicBezTo>
                  <a:pt x="3881" y="2677"/>
                  <a:pt x="3837" y="2590"/>
                  <a:pt x="3792" y="2543"/>
                </a:cubicBezTo>
                <a:cubicBezTo>
                  <a:pt x="3690" y="2515"/>
                  <a:pt x="3706" y="2499"/>
                  <a:pt x="3713" y="2423"/>
                </a:cubicBezTo>
                <a:cubicBezTo>
                  <a:pt x="3732" y="2394"/>
                  <a:pt x="3752" y="2365"/>
                  <a:pt x="3774" y="2337"/>
                </a:cubicBezTo>
                <a:cubicBezTo>
                  <a:pt x="3774" y="2304"/>
                  <a:pt x="3775" y="2271"/>
                  <a:pt x="3775" y="2238"/>
                </a:cubicBezTo>
                <a:cubicBezTo>
                  <a:pt x="3794" y="2219"/>
                  <a:pt x="3820" y="2230"/>
                  <a:pt x="3845" y="2227"/>
                </a:cubicBezTo>
                <a:cubicBezTo>
                  <a:pt x="3877" y="2195"/>
                  <a:pt x="3893" y="2179"/>
                  <a:pt x="3929" y="2164"/>
                </a:cubicBezTo>
                <a:cubicBezTo>
                  <a:pt x="3929" y="2180"/>
                  <a:pt x="3941" y="2226"/>
                  <a:pt x="3906" y="2261"/>
                </a:cubicBezTo>
                <a:cubicBezTo>
                  <a:pt x="3902" y="2281"/>
                  <a:pt x="3902" y="2304"/>
                  <a:pt x="3902" y="2327"/>
                </a:cubicBezTo>
                <a:cubicBezTo>
                  <a:pt x="3931" y="2373"/>
                  <a:pt x="4036" y="2392"/>
                  <a:pt x="4109" y="2417"/>
                </a:cubicBezTo>
                <a:cubicBezTo>
                  <a:pt x="4160" y="2451"/>
                  <a:pt x="4211" y="2488"/>
                  <a:pt x="4262" y="2526"/>
                </a:cubicBezTo>
                <a:cubicBezTo>
                  <a:pt x="4278" y="2526"/>
                  <a:pt x="4294" y="2527"/>
                  <a:pt x="4310" y="2527"/>
                </a:cubicBezTo>
                <a:cubicBezTo>
                  <a:pt x="4294" y="2556"/>
                  <a:pt x="4281" y="2588"/>
                  <a:pt x="4268" y="2621"/>
                </a:cubicBezTo>
                <a:cubicBezTo>
                  <a:pt x="4274" y="2683"/>
                  <a:pt x="4280" y="2746"/>
                  <a:pt x="4286" y="2808"/>
                </a:cubicBezTo>
                <a:cubicBezTo>
                  <a:pt x="4276" y="2837"/>
                  <a:pt x="4266" y="2866"/>
                  <a:pt x="4260" y="2896"/>
                </a:cubicBezTo>
                <a:cubicBezTo>
                  <a:pt x="4241" y="2895"/>
                  <a:pt x="4221" y="2895"/>
                  <a:pt x="4206" y="2878"/>
                </a:cubicBezTo>
                <a:cubicBezTo>
                  <a:pt x="4129" y="2863"/>
                  <a:pt x="4081" y="2862"/>
                  <a:pt x="4042" y="2920"/>
                </a:cubicBezTo>
                <a:cubicBezTo>
                  <a:pt x="4042" y="2959"/>
                  <a:pt x="4042" y="3002"/>
                  <a:pt x="4042" y="3044"/>
                </a:cubicBezTo>
                <a:cubicBezTo>
                  <a:pt x="4032" y="3044"/>
                  <a:pt x="4023" y="3047"/>
                  <a:pt x="4013" y="3050"/>
                </a:cubicBezTo>
                <a:close/>
              </a:path>
            </a:pathLst>
          </a:custGeom>
          <a:solidFill>
            <a:schemeClr val="tx1"/>
          </a:solidFill>
          <a:ln cap="flat" cmpd="sng" w="8">
            <a:solidFill>
              <a:srgbClr val="FFFFFF"/>
            </a:solidFill>
            <a:round/>
          </a:ln>
        </p:spPr>
        <p:txBody>
          <a:bodyPr/>
          <a:lstStyle/>
          <a:p>
            <a:endParaRPr altLang="en-US" lang="zh-CN"/>
          </a:p>
        </p:txBody>
      </p:sp>
      <p:sp>
        <p:nvSpPr>
          <p:cNvPr id="23586" name="Freeform 35"/>
          <p:cNvSpPr/>
          <p:nvPr/>
        </p:nvSpPr>
        <p:spPr bwMode="auto">
          <a:xfrm>
            <a:off x="5989638" y="5429250"/>
            <a:ext cx="1033462" cy="798513"/>
          </a:xfrm>
          <a:custGeom>
            <a:gdLst>
              <a:gd fmla="*/ 161 w 2389" name="T0"/>
              <a:gd fmla="*/ 1841 h 1841" name="T1"/>
              <a:gd fmla="*/ 82 w 2389" name="T2"/>
              <a:gd fmla="*/ 1705 h 1841" name="T3"/>
              <a:gd fmla="*/ 3 w 2389" name="T4"/>
              <a:gd fmla="*/ 1582 h 1841" name="T5"/>
              <a:gd fmla="*/ 58 w 2389" name="T6"/>
              <a:gd fmla="*/ 1456 h 1841" name="T7"/>
              <a:gd fmla="*/ 203 w 2389" name="T8"/>
              <a:gd fmla="*/ 1201 h 1841" name="T9"/>
              <a:gd fmla="*/ 383 w 2389" name="T10"/>
              <a:gd fmla="*/ 1035 h 1841" name="T11"/>
              <a:gd fmla="*/ 566 w 2389" name="T12"/>
              <a:gd fmla="*/ 833 h 1841" name="T13"/>
              <a:gd fmla="*/ 653 w 2389" name="T14"/>
              <a:gd fmla="*/ 695 h 1841" name="T15"/>
              <a:gd fmla="*/ 760 w 2389" name="T16"/>
              <a:gd fmla="*/ 491 h 1841" name="T17"/>
              <a:gd fmla="*/ 751 w 2389" name="T18"/>
              <a:gd fmla="*/ 314 h 1841" name="T19"/>
              <a:gd fmla="*/ 810 w 2389" name="T20"/>
              <a:gd fmla="*/ 171 h 1841" name="T21"/>
              <a:gd fmla="*/ 855 w 2389" name="T22"/>
              <a:gd fmla="*/ 97 h 1841" name="T23"/>
              <a:gd fmla="*/ 915 w 2389" name="T24"/>
              <a:gd fmla="*/ 99 h 1841" name="T25"/>
              <a:gd fmla="*/ 1017 w 2389" name="T26"/>
              <a:gd fmla="*/ 199 h 1841" name="T27"/>
              <a:gd fmla="*/ 1078 w 2389" name="T28"/>
              <a:gd fmla="*/ 201 h 1841" name="T29"/>
              <a:gd fmla="*/ 1101 w 2389" name="T30"/>
              <a:gd fmla="*/ 90 h 1841" name="T31"/>
              <a:gd fmla="*/ 1044 w 2389" name="T32"/>
              <a:gd fmla="*/ 20 h 1841" name="T33"/>
              <a:gd fmla="*/ 1060 w 2389" name="T34"/>
              <a:gd fmla="*/ 14 h 1841" name="T35"/>
              <a:gd fmla="*/ 1354 w 2389" name="T36"/>
              <a:gd fmla="*/ 21 h 1841" name="T37"/>
              <a:gd fmla="*/ 1549 w 2389" name="T38"/>
              <a:gd fmla="*/ 0 h 1841" name="T39"/>
              <a:gd fmla="*/ 1584 w 2389" name="T40"/>
              <a:gd fmla="*/ 1 h 1841" name="T41"/>
              <a:gd fmla="*/ 1583 w 2389" name="T42"/>
              <a:gd fmla="*/ 63 h 1841" name="T43"/>
              <a:gd fmla="*/ 1458 w 2389" name="T44"/>
              <a:gd fmla="*/ 211 h 1841" name="T45"/>
              <a:gd fmla="*/ 1601 w 2389" name="T46"/>
              <a:gd fmla="*/ 306 h 1841" name="T47"/>
              <a:gd fmla="*/ 1774 w 2389" name="T48"/>
              <a:gd fmla="*/ 232 h 1841" name="T49"/>
              <a:gd fmla="*/ 1832 w 2389" name="T50"/>
              <a:gd fmla="*/ 233 h 1841" name="T51"/>
              <a:gd fmla="*/ 1867 w 2389" name="T52"/>
              <a:gd fmla="*/ 270 h 1841" name="T53"/>
              <a:gd fmla="*/ 2167 w 2389" name="T54"/>
              <a:gd fmla="*/ 189 h 1841" name="T55"/>
              <a:gd fmla="*/ 2256 w 2389" name="T56"/>
              <a:gd fmla="*/ 303 h 1841" name="T57"/>
              <a:gd fmla="*/ 2389 w 2389" name="T58"/>
              <a:gd fmla="*/ 493 h 1841" name="T59"/>
              <a:gd fmla="*/ 2389 w 2389" name="T60"/>
              <a:gd fmla="*/ 545 h 1841" name="T61"/>
              <a:gd fmla="*/ 2293 w 2389" name="T62"/>
              <a:gd fmla="*/ 562 h 1841" name="T63"/>
              <a:gd fmla="*/ 2219 w 2389" name="T64"/>
              <a:gd fmla="*/ 718 h 1841" name="T65"/>
              <a:gd fmla="*/ 2218 w 2389" name="T66"/>
              <a:gd fmla="*/ 734 h 1841" name="T67"/>
              <a:gd fmla="*/ 1933 w 2389" name="T68"/>
              <a:gd fmla="*/ 891 h 1841" name="T69"/>
              <a:gd fmla="*/ 1885 w 2389" name="T70"/>
              <a:gd fmla="*/ 939 h 1841" name="T71"/>
              <a:gd fmla="*/ 1831 w 2389" name="T72"/>
              <a:gd fmla="*/ 908 h 1841" name="T73"/>
              <a:gd fmla="*/ 1773 w 2389" name="T74"/>
              <a:gd fmla="*/ 906 h 1841" name="T75"/>
              <a:gd fmla="*/ 1738 w 2389" name="T76"/>
              <a:gd fmla="*/ 954 h 1841" name="T77"/>
              <a:gd fmla="*/ 1696 w 2389" name="T78"/>
              <a:gd fmla="*/ 953 h 1841" name="T79"/>
              <a:gd fmla="*/ 1604 w 2389" name="T80"/>
              <a:gd fmla="*/ 918 h 1841" name="T81"/>
              <a:gd fmla="*/ 1604 w 2389" name="T82"/>
              <a:gd fmla="*/ 994 h 1841" name="T83"/>
              <a:gd fmla="*/ 1507 w 2389" name="T84"/>
              <a:gd fmla="*/ 1080 h 1841" name="T85"/>
              <a:gd fmla="*/ 1424 w 2389" name="T86"/>
              <a:gd fmla="*/ 1015 h 1841" name="T87"/>
              <a:gd fmla="*/ 1409 w 2389" name="T88"/>
              <a:gd fmla="*/ 1012 h 1841" name="T89"/>
              <a:gd fmla="*/ 1329 w 2389" name="T90"/>
              <a:gd fmla="*/ 934 h 1841" name="T91"/>
              <a:gd fmla="*/ 1281 w 2389" name="T92"/>
              <a:gd fmla="*/ 933 h 1841" name="T93"/>
              <a:gd fmla="*/ 1245 w 2389" name="T94"/>
              <a:gd fmla="*/ 1021 h 1841" name="T95"/>
              <a:gd fmla="*/ 1181 w 2389" name="T96"/>
              <a:gd fmla="*/ 1117 h 1841" name="T97"/>
              <a:gd fmla="*/ 1069 w 2389" name="T98"/>
              <a:gd fmla="*/ 1216 h 1841" name="T99"/>
              <a:gd fmla="*/ 998 w 2389" name="T100"/>
              <a:gd fmla="*/ 1231 h 1841" name="T101"/>
              <a:gd fmla="*/ 931 w 2389" name="T102"/>
              <a:gd fmla="*/ 1288 h 1841" name="T103"/>
              <a:gd fmla="*/ 796 w 2389" name="T104"/>
              <a:gd fmla="*/ 1311 h 1841" name="T105"/>
              <a:gd fmla="*/ 777 w 2389" name="T106"/>
              <a:gd fmla="*/ 1349 h 1841" name="T107"/>
              <a:gd fmla="*/ 742 w 2389" name="T108"/>
              <a:gd fmla="*/ 1348 h 1841" name="T109"/>
              <a:gd fmla="*/ 605 w 2389" name="T110"/>
              <a:gd fmla="*/ 1352 h 1841" name="T111"/>
              <a:gd fmla="*/ 425 w 2389" name="T112"/>
              <a:gd fmla="*/ 1413 h 1841" name="T113"/>
              <a:gd fmla="*/ 240 w 2389" name="T114"/>
              <a:gd fmla="*/ 1480 h 1841" name="T115"/>
              <a:gd fmla="*/ 233 w 2389" name="T116"/>
              <a:gd fmla="*/ 1555 h 1841" name="T117"/>
              <a:gd fmla="*/ 159 w 2389" name="T118"/>
              <a:gd fmla="*/ 1655 h 1841" name="T119"/>
              <a:gd fmla="*/ 263 w 2389" name="T120"/>
              <a:gd fmla="*/ 1805 h 1841" name="T121"/>
              <a:gd fmla="*/ 161 w 2389" name="T122"/>
              <a:gd fmla="*/ 1841 h 1841" name="T1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b="b" l="0" r="r" t="0"/>
            <a:pathLst>
              <a:path h="1841" w="2389">
                <a:moveTo>
                  <a:pt x="161" y="1841"/>
                </a:moveTo>
                <a:cubicBezTo>
                  <a:pt x="91" y="1794"/>
                  <a:pt x="97" y="1748"/>
                  <a:pt x="82" y="1705"/>
                </a:cubicBezTo>
                <a:cubicBezTo>
                  <a:pt x="53" y="1662"/>
                  <a:pt x="28" y="1622"/>
                  <a:pt x="3" y="1582"/>
                </a:cubicBezTo>
                <a:cubicBezTo>
                  <a:pt x="3" y="1480"/>
                  <a:pt x="0" y="1497"/>
                  <a:pt x="58" y="1456"/>
                </a:cubicBezTo>
                <a:cubicBezTo>
                  <a:pt x="74" y="1305"/>
                  <a:pt x="87" y="1289"/>
                  <a:pt x="203" y="1201"/>
                </a:cubicBezTo>
                <a:cubicBezTo>
                  <a:pt x="261" y="1133"/>
                  <a:pt x="309" y="1085"/>
                  <a:pt x="383" y="1035"/>
                </a:cubicBezTo>
                <a:cubicBezTo>
                  <a:pt x="444" y="958"/>
                  <a:pt x="495" y="900"/>
                  <a:pt x="566" y="833"/>
                </a:cubicBezTo>
                <a:cubicBezTo>
                  <a:pt x="624" y="799"/>
                  <a:pt x="637" y="753"/>
                  <a:pt x="653" y="695"/>
                </a:cubicBezTo>
                <a:cubicBezTo>
                  <a:pt x="654" y="547"/>
                  <a:pt x="692" y="581"/>
                  <a:pt x="760" y="491"/>
                </a:cubicBezTo>
                <a:cubicBezTo>
                  <a:pt x="757" y="432"/>
                  <a:pt x="754" y="373"/>
                  <a:pt x="751" y="314"/>
                </a:cubicBezTo>
                <a:cubicBezTo>
                  <a:pt x="799" y="266"/>
                  <a:pt x="803" y="220"/>
                  <a:pt x="810" y="171"/>
                </a:cubicBezTo>
                <a:cubicBezTo>
                  <a:pt x="823" y="145"/>
                  <a:pt x="839" y="120"/>
                  <a:pt x="855" y="97"/>
                </a:cubicBezTo>
                <a:cubicBezTo>
                  <a:pt x="874" y="98"/>
                  <a:pt x="893" y="98"/>
                  <a:pt x="915" y="99"/>
                </a:cubicBezTo>
                <a:cubicBezTo>
                  <a:pt x="947" y="132"/>
                  <a:pt x="982" y="166"/>
                  <a:pt x="1017" y="199"/>
                </a:cubicBezTo>
                <a:cubicBezTo>
                  <a:pt x="1036" y="200"/>
                  <a:pt x="1055" y="200"/>
                  <a:pt x="1078" y="201"/>
                </a:cubicBezTo>
                <a:cubicBezTo>
                  <a:pt x="1104" y="175"/>
                  <a:pt x="1101" y="103"/>
                  <a:pt x="1101" y="90"/>
                </a:cubicBezTo>
                <a:cubicBezTo>
                  <a:pt x="1082" y="67"/>
                  <a:pt x="1063" y="43"/>
                  <a:pt x="1044" y="20"/>
                </a:cubicBezTo>
                <a:cubicBezTo>
                  <a:pt x="1047" y="17"/>
                  <a:pt x="1053" y="14"/>
                  <a:pt x="1060" y="14"/>
                </a:cubicBezTo>
                <a:cubicBezTo>
                  <a:pt x="1156" y="16"/>
                  <a:pt x="1255" y="19"/>
                  <a:pt x="1354" y="21"/>
                </a:cubicBezTo>
                <a:cubicBezTo>
                  <a:pt x="1389" y="39"/>
                  <a:pt x="1497" y="38"/>
                  <a:pt x="1549" y="0"/>
                </a:cubicBezTo>
                <a:cubicBezTo>
                  <a:pt x="1558" y="0"/>
                  <a:pt x="1571" y="1"/>
                  <a:pt x="1584" y="1"/>
                </a:cubicBezTo>
                <a:cubicBezTo>
                  <a:pt x="1584" y="21"/>
                  <a:pt x="1584" y="40"/>
                  <a:pt x="1583" y="63"/>
                </a:cubicBezTo>
                <a:cubicBezTo>
                  <a:pt x="1542" y="111"/>
                  <a:pt x="1500" y="159"/>
                  <a:pt x="1458" y="211"/>
                </a:cubicBezTo>
                <a:cubicBezTo>
                  <a:pt x="1461" y="286"/>
                  <a:pt x="1480" y="303"/>
                  <a:pt x="1601" y="306"/>
                </a:cubicBezTo>
                <a:cubicBezTo>
                  <a:pt x="1659" y="281"/>
                  <a:pt x="1717" y="256"/>
                  <a:pt x="1774" y="232"/>
                </a:cubicBezTo>
                <a:cubicBezTo>
                  <a:pt x="1793" y="232"/>
                  <a:pt x="1812" y="233"/>
                  <a:pt x="1832" y="233"/>
                </a:cubicBezTo>
                <a:cubicBezTo>
                  <a:pt x="1841" y="243"/>
                  <a:pt x="1854" y="257"/>
                  <a:pt x="1867" y="270"/>
                </a:cubicBezTo>
                <a:cubicBezTo>
                  <a:pt x="1972" y="273"/>
                  <a:pt x="2024" y="136"/>
                  <a:pt x="2167" y="189"/>
                </a:cubicBezTo>
                <a:cubicBezTo>
                  <a:pt x="2196" y="226"/>
                  <a:pt x="2224" y="263"/>
                  <a:pt x="2256" y="303"/>
                </a:cubicBezTo>
                <a:cubicBezTo>
                  <a:pt x="2301" y="366"/>
                  <a:pt x="2345" y="429"/>
                  <a:pt x="2389" y="493"/>
                </a:cubicBezTo>
                <a:cubicBezTo>
                  <a:pt x="2389" y="509"/>
                  <a:pt x="2389" y="526"/>
                  <a:pt x="2389" y="545"/>
                </a:cubicBezTo>
                <a:cubicBezTo>
                  <a:pt x="2331" y="544"/>
                  <a:pt x="2328" y="547"/>
                  <a:pt x="2293" y="562"/>
                </a:cubicBezTo>
                <a:cubicBezTo>
                  <a:pt x="2258" y="614"/>
                  <a:pt x="2162" y="628"/>
                  <a:pt x="2219" y="718"/>
                </a:cubicBezTo>
                <a:cubicBezTo>
                  <a:pt x="2219" y="721"/>
                  <a:pt x="2219" y="728"/>
                  <a:pt x="2218" y="734"/>
                </a:cubicBezTo>
                <a:cubicBezTo>
                  <a:pt x="2122" y="774"/>
                  <a:pt x="2020" y="850"/>
                  <a:pt x="1933" y="891"/>
                </a:cubicBezTo>
                <a:cubicBezTo>
                  <a:pt x="1917" y="907"/>
                  <a:pt x="1901" y="923"/>
                  <a:pt x="1885" y="939"/>
                </a:cubicBezTo>
                <a:cubicBezTo>
                  <a:pt x="1853" y="938"/>
                  <a:pt x="1837" y="924"/>
                  <a:pt x="1831" y="908"/>
                </a:cubicBezTo>
                <a:cubicBezTo>
                  <a:pt x="1812" y="907"/>
                  <a:pt x="1793" y="907"/>
                  <a:pt x="1773" y="906"/>
                </a:cubicBezTo>
                <a:cubicBezTo>
                  <a:pt x="1760" y="922"/>
                  <a:pt x="1748" y="938"/>
                  <a:pt x="1738" y="954"/>
                </a:cubicBezTo>
                <a:cubicBezTo>
                  <a:pt x="1722" y="954"/>
                  <a:pt x="1709" y="954"/>
                  <a:pt x="1696" y="953"/>
                </a:cubicBezTo>
                <a:cubicBezTo>
                  <a:pt x="1658" y="894"/>
                  <a:pt x="1633" y="916"/>
                  <a:pt x="1604" y="918"/>
                </a:cubicBezTo>
                <a:cubicBezTo>
                  <a:pt x="1604" y="941"/>
                  <a:pt x="1604" y="967"/>
                  <a:pt x="1604" y="994"/>
                </a:cubicBezTo>
                <a:cubicBezTo>
                  <a:pt x="1555" y="1042"/>
                  <a:pt x="1530" y="989"/>
                  <a:pt x="1507" y="1080"/>
                </a:cubicBezTo>
                <a:cubicBezTo>
                  <a:pt x="1437" y="1078"/>
                  <a:pt x="1447" y="1049"/>
                  <a:pt x="1424" y="1015"/>
                </a:cubicBezTo>
                <a:cubicBezTo>
                  <a:pt x="1418" y="1012"/>
                  <a:pt x="1412" y="1012"/>
                  <a:pt x="1409" y="1012"/>
                </a:cubicBezTo>
                <a:cubicBezTo>
                  <a:pt x="1380" y="985"/>
                  <a:pt x="1355" y="958"/>
                  <a:pt x="1329" y="934"/>
                </a:cubicBezTo>
                <a:cubicBezTo>
                  <a:pt x="1313" y="934"/>
                  <a:pt x="1297" y="934"/>
                  <a:pt x="1281" y="933"/>
                </a:cubicBezTo>
                <a:cubicBezTo>
                  <a:pt x="1259" y="969"/>
                  <a:pt x="1259" y="975"/>
                  <a:pt x="1245" y="1021"/>
                </a:cubicBezTo>
                <a:cubicBezTo>
                  <a:pt x="1223" y="1053"/>
                  <a:pt x="1200" y="1085"/>
                  <a:pt x="1181" y="1117"/>
                </a:cubicBezTo>
                <a:cubicBezTo>
                  <a:pt x="1111" y="1151"/>
                  <a:pt x="1107" y="1155"/>
                  <a:pt x="1069" y="1216"/>
                </a:cubicBezTo>
                <a:cubicBezTo>
                  <a:pt x="1043" y="1219"/>
                  <a:pt x="1021" y="1225"/>
                  <a:pt x="998" y="1231"/>
                </a:cubicBezTo>
                <a:cubicBezTo>
                  <a:pt x="976" y="1250"/>
                  <a:pt x="953" y="1269"/>
                  <a:pt x="931" y="1288"/>
                </a:cubicBezTo>
                <a:cubicBezTo>
                  <a:pt x="851" y="1286"/>
                  <a:pt x="835" y="1289"/>
                  <a:pt x="796" y="1311"/>
                </a:cubicBezTo>
                <a:cubicBezTo>
                  <a:pt x="790" y="1323"/>
                  <a:pt x="784" y="1336"/>
                  <a:pt x="777" y="1349"/>
                </a:cubicBezTo>
                <a:cubicBezTo>
                  <a:pt x="764" y="1349"/>
                  <a:pt x="752" y="1349"/>
                  <a:pt x="742" y="1348"/>
                </a:cubicBezTo>
                <a:cubicBezTo>
                  <a:pt x="666" y="1307"/>
                  <a:pt x="659" y="1327"/>
                  <a:pt x="605" y="1352"/>
                </a:cubicBezTo>
                <a:cubicBezTo>
                  <a:pt x="544" y="1370"/>
                  <a:pt x="483" y="1391"/>
                  <a:pt x="425" y="1413"/>
                </a:cubicBezTo>
                <a:cubicBezTo>
                  <a:pt x="333" y="1413"/>
                  <a:pt x="297" y="1422"/>
                  <a:pt x="240" y="1480"/>
                </a:cubicBezTo>
                <a:cubicBezTo>
                  <a:pt x="236" y="1503"/>
                  <a:pt x="233" y="1529"/>
                  <a:pt x="233" y="1555"/>
                </a:cubicBezTo>
                <a:cubicBezTo>
                  <a:pt x="165" y="1580"/>
                  <a:pt x="159" y="1579"/>
                  <a:pt x="159" y="1655"/>
                </a:cubicBezTo>
                <a:cubicBezTo>
                  <a:pt x="181" y="1672"/>
                  <a:pt x="264" y="1733"/>
                  <a:pt x="263" y="1805"/>
                </a:cubicBezTo>
                <a:cubicBezTo>
                  <a:pt x="228" y="1833"/>
                  <a:pt x="183" y="1839"/>
                  <a:pt x="161" y="1841"/>
                </a:cubicBezTo>
                <a:close/>
              </a:path>
            </a:pathLst>
          </a:custGeom>
          <a:solidFill>
            <a:schemeClr val="tx1"/>
          </a:solidFill>
          <a:ln cap="flat" cmpd="sng" w="8">
            <a:solidFill>
              <a:srgbClr val="FFFFFF"/>
            </a:solidFill>
            <a:round/>
          </a:ln>
        </p:spPr>
        <p:txBody>
          <a:bodyPr/>
          <a:lstStyle/>
          <a:p>
            <a:endParaRPr altLang="en-US" lang="zh-CN"/>
          </a:p>
        </p:txBody>
      </p:sp>
      <p:pic>
        <p:nvPicPr>
          <p:cNvPr id="23587" name="组合 34"/>
          <p:cNvPicPr>
            <a:picLocks noChangeArrowheads="1"/>
          </p:cNvPicPr>
          <p:nvPr/>
        </p:nvPicPr>
        <p:blipFill>
          <a:blip r:embed="rId2">
            <a:extLst>
              <a:ext uri="{28A0092B-C50C-407E-A947-70E740481C1C}">
                <a14:useLocalDpi val="0"/>
              </a:ext>
            </a:extLst>
          </a:blip>
          <a:stretch>
            <a:fillRect/>
          </a:stretch>
        </p:blipFill>
        <p:spPr bwMode="auto">
          <a:xfrm>
            <a:off x="6815138" y="3340100"/>
            <a:ext cx="3719512" cy="53022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23588" name="文本框 180"/>
          <p:cNvSpPr txBox="1">
            <a:spLocks noChangeArrowheads="1"/>
          </p:cNvSpPr>
          <p:nvPr/>
        </p:nvSpPr>
        <p:spPr bwMode="auto">
          <a:xfrm>
            <a:off x="8089899" y="2593975"/>
            <a:ext cx="2514600"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a:solidFill>
                  <a:srgbClr val="2B2E30"/>
                </a:solidFill>
                <a:latin charset="-122" panose="020b0503020204020204" pitchFamily="34" typeface="微软雅黑"/>
                <a:ea charset="-122" panose="020b0503020204020204" pitchFamily="34" typeface="微软雅黑"/>
              </a:rPr>
              <a:t>请输入您想要的文字</a:t>
            </a:r>
          </a:p>
        </p:txBody>
      </p:sp>
      <p:sp>
        <p:nvSpPr>
          <p:cNvPr id="23589" name="文本框 181"/>
          <p:cNvSpPr txBox="1">
            <a:spLocks noChangeArrowheads="1"/>
          </p:cNvSpPr>
          <p:nvPr/>
        </p:nvSpPr>
        <p:spPr bwMode="auto">
          <a:xfrm>
            <a:off x="8089899" y="2914650"/>
            <a:ext cx="2514600"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a:solidFill>
                  <a:srgbClr val="2B2E30"/>
                </a:solidFill>
                <a:latin charset="-122" panose="020b0503020204020204" pitchFamily="34" typeface="微软雅黑"/>
                <a:ea charset="-122" panose="020b0503020204020204" pitchFamily="34" typeface="微软雅黑"/>
              </a:rPr>
              <a:t>请输入您想要的文字</a:t>
            </a:r>
          </a:p>
        </p:txBody>
      </p:sp>
      <p:sp>
        <p:nvSpPr>
          <p:cNvPr id="23590" name="文本框 180"/>
          <p:cNvSpPr txBox="1">
            <a:spLocks noChangeArrowheads="1"/>
          </p:cNvSpPr>
          <p:nvPr/>
        </p:nvSpPr>
        <p:spPr bwMode="auto">
          <a:xfrm>
            <a:off x="1320800" y="5214938"/>
            <a:ext cx="2514600"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a:solidFill>
                  <a:srgbClr val="2B2E30"/>
                </a:solidFill>
                <a:latin charset="-122" panose="020b0503020204020204" pitchFamily="34" typeface="微软雅黑"/>
                <a:ea charset="-122" panose="020b0503020204020204" pitchFamily="34" typeface="微软雅黑"/>
              </a:rPr>
              <a:t>请输入您想要的文字</a:t>
            </a:r>
          </a:p>
        </p:txBody>
      </p:sp>
      <p:sp>
        <p:nvSpPr>
          <p:cNvPr id="23591" name="文本框 181"/>
          <p:cNvSpPr txBox="1">
            <a:spLocks noChangeArrowheads="1"/>
          </p:cNvSpPr>
          <p:nvPr/>
        </p:nvSpPr>
        <p:spPr bwMode="auto">
          <a:xfrm>
            <a:off x="1320800" y="5535613"/>
            <a:ext cx="2514600"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a:solidFill>
                  <a:srgbClr val="2B2E30"/>
                </a:solidFill>
                <a:latin charset="-122" panose="020b0503020204020204" pitchFamily="34" typeface="微软雅黑"/>
                <a:ea charset="-122" panose="020b0503020204020204" pitchFamily="34" typeface="微软雅黑"/>
              </a:rPr>
              <a:t>请输入您想要的文字</a:t>
            </a:r>
          </a:p>
        </p:txBody>
      </p:sp>
      <p:pic>
        <p:nvPicPr>
          <p:cNvPr id="23592" name="组合 42"/>
          <p:cNvPicPr>
            <a:picLocks noChangeArrowheads="1"/>
          </p:cNvPicPr>
          <p:nvPr/>
        </p:nvPicPr>
        <p:blipFill>
          <a:blip r:embed="rId3">
            <a:extLst>
              <a:ext uri="{28A0092B-C50C-407E-A947-70E740481C1C}">
                <a14:useLocalDpi val="0"/>
              </a:ext>
            </a:extLst>
          </a:blip>
          <a:stretch>
            <a:fillRect/>
          </a:stretch>
        </p:blipFill>
        <p:spPr bwMode="auto">
          <a:xfrm>
            <a:off x="1316038" y="4657725"/>
            <a:ext cx="3713162" cy="53657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23593" name="矩形 48"/>
          <p:cNvSpPr>
            <a:spLocks noChangeArrowheads="1"/>
          </p:cNvSpPr>
          <p:nvPr/>
        </p:nvSpPr>
        <p:spPr bwMode="auto">
          <a:xfrm>
            <a:off x="8948738" y="5046663"/>
            <a:ext cx="236537" cy="236537"/>
          </a:xfrm>
          <a:prstGeom prst="rect">
            <a:avLst/>
          </a:prstGeom>
          <a:solidFill>
            <a:schemeClr val="tx1"/>
          </a:solidFill>
          <a:ln>
            <a:noFill/>
          </a:ln>
          <a:extLst>
            <a:ext uri="{91240B29-F687-4F45-9708-019B960494DF}">
              <a14:hiddenLine w="9525">
                <a:solidFill>
                  <a:srgbClr val="000000"/>
                </a:solidFill>
                <a:miter lim="800000"/>
                <a:headEnd/>
                <a:tailEnd/>
              </a14:hiddenLine>
            </a:ext>
          </a:extLst>
        </p:spPr>
        <p:txBody>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endParaRPr altLang="en-US" lang="zh-CN"/>
          </a:p>
        </p:txBody>
      </p:sp>
      <p:sp>
        <p:nvSpPr>
          <p:cNvPr id="23594" name="矩形 49"/>
          <p:cNvSpPr>
            <a:spLocks noChangeArrowheads="1"/>
          </p:cNvSpPr>
          <p:nvPr/>
        </p:nvSpPr>
        <p:spPr bwMode="auto">
          <a:xfrm>
            <a:off x="8948738" y="5456238"/>
            <a:ext cx="236537" cy="238125"/>
          </a:xfrm>
          <a:prstGeom prst="rect">
            <a:avLst/>
          </a:prstGeom>
          <a:solidFill>
            <a:schemeClr val="bg2"/>
          </a:solidFill>
          <a:ln>
            <a:noFill/>
          </a:ln>
          <a:extLst>
            <a:ext uri="{91240B29-F687-4F45-9708-019B960494DF}">
              <a14:hiddenLine w="9525">
                <a:solidFill>
                  <a:srgbClr val="000000"/>
                </a:solidFill>
                <a:miter lim="800000"/>
                <a:headEnd/>
                <a:tailEnd/>
              </a14:hiddenLine>
            </a:ext>
          </a:extLst>
        </p:spPr>
        <p:txBody>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endParaRPr altLang="en-US" lang="zh-CN"/>
          </a:p>
        </p:txBody>
      </p:sp>
      <p:sp>
        <p:nvSpPr>
          <p:cNvPr id="23595" name="矩形 50"/>
          <p:cNvSpPr>
            <a:spLocks noChangeArrowheads="1"/>
          </p:cNvSpPr>
          <p:nvPr/>
        </p:nvSpPr>
        <p:spPr bwMode="auto">
          <a:xfrm>
            <a:off x="8948738" y="5851525"/>
            <a:ext cx="236537" cy="236538"/>
          </a:xfrm>
          <a:prstGeom prst="rect">
            <a:avLst/>
          </a:prstGeom>
          <a:solidFill>
            <a:schemeClr val="tx2"/>
          </a:solidFill>
          <a:ln>
            <a:noFill/>
          </a:ln>
          <a:extLst>
            <a:ext uri="{91240B29-F687-4F45-9708-019B960494DF}">
              <a14:hiddenLine w="9525">
                <a:solidFill>
                  <a:srgbClr val="000000"/>
                </a:solidFill>
                <a:miter lim="800000"/>
                <a:headEnd/>
                <a:tailEnd/>
              </a14:hiddenLine>
            </a:ext>
          </a:extLst>
        </p:spPr>
        <p:txBody>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endParaRPr altLang="en-US" lang="zh-CN"/>
          </a:p>
        </p:txBody>
      </p:sp>
      <p:sp>
        <p:nvSpPr>
          <p:cNvPr id="23596" name="文本框 180"/>
          <p:cNvSpPr txBox="1">
            <a:spLocks noChangeArrowheads="1"/>
          </p:cNvSpPr>
          <p:nvPr/>
        </p:nvSpPr>
        <p:spPr bwMode="auto">
          <a:xfrm>
            <a:off x="9399589" y="4943475"/>
            <a:ext cx="1379537"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a:solidFill>
                  <a:srgbClr val="2B2E30"/>
                </a:solidFill>
                <a:latin charset="-122" panose="020b0503020204020204" pitchFamily="34" typeface="微软雅黑"/>
                <a:ea charset="-122" panose="020b0503020204020204" pitchFamily="34" typeface="微软雅黑"/>
              </a:rPr>
              <a:t>您的文字</a:t>
            </a:r>
          </a:p>
        </p:txBody>
      </p:sp>
      <p:sp>
        <p:nvSpPr>
          <p:cNvPr id="23597" name="文本框 180"/>
          <p:cNvSpPr txBox="1">
            <a:spLocks noChangeArrowheads="1"/>
          </p:cNvSpPr>
          <p:nvPr/>
        </p:nvSpPr>
        <p:spPr bwMode="auto">
          <a:xfrm>
            <a:off x="9399589" y="5368925"/>
            <a:ext cx="1379537"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a:solidFill>
                  <a:srgbClr val="2B2E30"/>
                </a:solidFill>
                <a:latin charset="-122" panose="020b0503020204020204" pitchFamily="34" typeface="微软雅黑"/>
                <a:ea charset="-122" panose="020b0503020204020204" pitchFamily="34" typeface="微软雅黑"/>
              </a:rPr>
              <a:t>您的文字</a:t>
            </a:r>
          </a:p>
        </p:txBody>
      </p:sp>
      <p:sp>
        <p:nvSpPr>
          <p:cNvPr id="23598" name="文本框 180"/>
          <p:cNvSpPr txBox="1">
            <a:spLocks noChangeArrowheads="1"/>
          </p:cNvSpPr>
          <p:nvPr/>
        </p:nvSpPr>
        <p:spPr bwMode="auto">
          <a:xfrm>
            <a:off x="9399589" y="5764213"/>
            <a:ext cx="1379537"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a:solidFill>
                  <a:srgbClr val="2B2E30"/>
                </a:solidFill>
                <a:latin charset="-122" panose="020b0503020204020204" pitchFamily="34" typeface="微软雅黑"/>
                <a:ea charset="-122" panose="020b0503020204020204" pitchFamily="34" typeface="微软雅黑"/>
              </a:rPr>
              <a:t>您的文字</a:t>
            </a:r>
          </a:p>
        </p:txBody>
      </p:sp>
    </p:spTree>
  </p:cSld>
  <p:clrMapOvr>
    <a:masterClrMapping/>
  </p:clrMapOvr>
  <p:transition advTm="6531" spd="slow">
    <p:fad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2">
                                  <p:stCondLst>
                                    <p:cond delay="0"/>
                                  </p:stCondLst>
                                  <p:childTnLst>
                                    <p:set>
                                      <p:cBhvr>
                                        <p:cTn dur="1" fill="hold" id="6">
                                          <p:stCondLst>
                                            <p:cond delay="0"/>
                                          </p:stCondLst>
                                        </p:cTn>
                                        <p:tgtEl>
                                          <p:spTgt spid="23555"/>
                                        </p:tgtEl>
                                        <p:attrNameLst>
                                          <p:attrName>style.visibility</p:attrName>
                                        </p:attrNameLst>
                                      </p:cBhvr>
                                      <p:to>
                                        <p:strVal val="visible"/>
                                      </p:to>
                                    </p:set>
                                    <p:anim calcmode="lin" valueType="num">
                                      <p:cBhvr additive="base">
                                        <p:cTn dur="500" fill="hold" id="7"/>
                                        <p:tgtEl>
                                          <p:spTgt spid="23555"/>
                                        </p:tgtEl>
                                        <p:attrNameLst>
                                          <p:attrName>ppt_x</p:attrName>
                                        </p:attrNameLst>
                                      </p:cBhvr>
                                      <p:tavLst>
                                        <p:tav tm="0">
                                          <p:val>
                                            <p:strVal val="1+#ppt_w/2"/>
                                          </p:val>
                                        </p:tav>
                                        <p:tav tm="100000">
                                          <p:val>
                                            <p:strVal val="#ppt_x"/>
                                          </p:val>
                                        </p:tav>
                                      </p:tavLst>
                                    </p:anim>
                                    <p:anim calcmode="lin" valueType="num">
                                      <p:cBhvr additive="base">
                                        <p:cTn dur="500" fill="hold" id="8"/>
                                        <p:tgtEl>
                                          <p:spTgt spid="23555"/>
                                        </p:tgtEl>
                                        <p:attrNameLst>
                                          <p:attrName>ppt_y</p:attrName>
                                        </p:attrNameLst>
                                      </p:cBhvr>
                                      <p:tavLst>
                                        <p:tav tm="0">
                                          <p:val>
                                            <p:strVal val="#ppt_y"/>
                                          </p:val>
                                        </p:tav>
                                        <p:tav tm="100000">
                                          <p:val>
                                            <p:strVal val="#ppt_y"/>
                                          </p:val>
                                        </p:tav>
                                      </p:tavLst>
                                    </p:anim>
                                  </p:childTnLst>
                                </p:cTn>
                              </p:par>
                              <p:par>
                                <p:cTn fill="hold" id="9" nodeType="withEffect" presetClass="entr" presetID="22" presetSubtype="2">
                                  <p:stCondLst>
                                    <p:cond delay="100"/>
                                  </p:stCondLst>
                                  <p:childTnLst>
                                    <p:set>
                                      <p:cBhvr>
                                        <p:cTn dur="1" fill="hold" id="10">
                                          <p:stCondLst>
                                            <p:cond delay="0"/>
                                          </p:stCondLst>
                                        </p:cTn>
                                        <p:tgtEl>
                                          <p:spTgt spid="23556"/>
                                        </p:tgtEl>
                                        <p:attrNameLst>
                                          <p:attrName>style.visibility</p:attrName>
                                        </p:attrNameLst>
                                      </p:cBhvr>
                                      <p:to>
                                        <p:strVal val="visible"/>
                                      </p:to>
                                    </p:set>
                                    <p:animEffect filter="wipe(right)" transition="in">
                                      <p:cBhvr>
                                        <p:cTn dur="500" id="11"/>
                                        <p:tgtEl>
                                          <p:spTgt spid="23556"/>
                                        </p:tgtEl>
                                      </p:cBhvr>
                                    </p:animEffect>
                                  </p:childTnLst>
                                </p:cTn>
                              </p:par>
                            </p:childTnLst>
                          </p:cTn>
                        </p:par>
                        <p:par>
                          <p:cTn fill="hold" id="12" nodeType="afterGroup">
                            <p:stCondLst>
                              <p:cond delay="600"/>
                            </p:stCondLst>
                            <p:childTnLst>
                              <p:par>
                                <p:cTn fill="hold" grpId="0" id="13" nodeType="afterEffect" presetClass="entr" presetID="41" presetSubtype="0">
                                  <p:stCondLst>
                                    <p:cond delay="0"/>
                                  </p:stCondLst>
                                  <p:iterate type="lt">
                                    <p:tmPct val="10000"/>
                                  </p:iterate>
                                  <p:childTnLst>
                                    <p:set>
                                      <p:cBhvr>
                                        <p:cTn dur="1" fill="hold" id="14">
                                          <p:stCondLst>
                                            <p:cond delay="0"/>
                                          </p:stCondLst>
                                        </p:cTn>
                                        <p:tgtEl>
                                          <p:spTgt spid="23554"/>
                                        </p:tgtEl>
                                        <p:attrNameLst>
                                          <p:attrName>style.visibility</p:attrName>
                                        </p:attrNameLst>
                                      </p:cBhvr>
                                      <p:to>
                                        <p:strVal val="visible"/>
                                      </p:to>
                                    </p:set>
                                    <p:anim calcmode="lin" valueType="num">
                                      <p:cBhvr>
                                        <p:cTn dur="400" fill="hold" id="15"/>
                                        <p:tgtEl>
                                          <p:spTgt spid="23554"/>
                                        </p:tgtEl>
                                        <p:attrNameLst>
                                          <p:attrName>ppt_x</p:attrName>
                                        </p:attrNameLst>
                                      </p:cBhvr>
                                      <p:tavLst>
                                        <p:tav tm="0">
                                          <p:val>
                                            <p:strVal val="#ppt_x"/>
                                          </p:val>
                                        </p:tav>
                                        <p:tav tm="50000">
                                          <p:val>
                                            <p:strVal val="#ppt_x+.1"/>
                                          </p:val>
                                        </p:tav>
                                        <p:tav tm="100000">
                                          <p:val>
                                            <p:strVal val="#ppt_x"/>
                                          </p:val>
                                        </p:tav>
                                      </p:tavLst>
                                    </p:anim>
                                    <p:anim calcmode="lin" valueType="num">
                                      <p:cBhvr>
                                        <p:cTn dur="400" fill="hold" id="16"/>
                                        <p:tgtEl>
                                          <p:spTgt spid="23554"/>
                                        </p:tgtEl>
                                        <p:attrNameLst>
                                          <p:attrName>ppt_y</p:attrName>
                                        </p:attrNameLst>
                                      </p:cBhvr>
                                      <p:tavLst>
                                        <p:tav tm="0">
                                          <p:val>
                                            <p:strVal val="#ppt_y"/>
                                          </p:val>
                                        </p:tav>
                                        <p:tav tm="100000">
                                          <p:val>
                                            <p:strVal val="#ppt_y"/>
                                          </p:val>
                                        </p:tav>
                                      </p:tavLst>
                                    </p:anim>
                                    <p:anim calcmode="lin" valueType="num">
                                      <p:cBhvr>
                                        <p:cTn dur="400" fill="hold" id="17"/>
                                        <p:tgtEl>
                                          <p:spTgt spid="23554"/>
                                        </p:tgtEl>
                                        <p:attrNameLst>
                                          <p:attrName>ppt_h</p:attrName>
                                        </p:attrNameLst>
                                      </p:cBhvr>
                                      <p:tavLst>
                                        <p:tav tm="0">
                                          <p:val>
                                            <p:strVal val="#ppt_h/10"/>
                                          </p:val>
                                        </p:tav>
                                        <p:tav tm="50000">
                                          <p:val>
                                            <p:strVal val="#ppt_h+.01"/>
                                          </p:val>
                                        </p:tav>
                                        <p:tav tm="100000">
                                          <p:val>
                                            <p:strVal val="#ppt_h"/>
                                          </p:val>
                                        </p:tav>
                                      </p:tavLst>
                                    </p:anim>
                                    <p:anim calcmode="lin" valueType="num">
                                      <p:cBhvr>
                                        <p:cTn dur="400" fill="hold" id="18"/>
                                        <p:tgtEl>
                                          <p:spTgt spid="23554"/>
                                        </p:tgtEl>
                                        <p:attrNameLst>
                                          <p:attrName>ppt_w</p:attrName>
                                        </p:attrNameLst>
                                      </p:cBhvr>
                                      <p:tavLst>
                                        <p:tav tm="0">
                                          <p:val>
                                            <p:strVal val="#ppt_w/10"/>
                                          </p:val>
                                        </p:tav>
                                        <p:tav tm="50000">
                                          <p:val>
                                            <p:strVal val="#ppt_w+.01"/>
                                          </p:val>
                                        </p:tav>
                                        <p:tav tm="100000">
                                          <p:val>
                                            <p:strVal val="#ppt_w"/>
                                          </p:val>
                                        </p:tav>
                                      </p:tavLst>
                                    </p:anim>
                                    <p:animEffect filter="fade" transition="in">
                                      <p:cBhvr>
                                        <p:cTn dur="400" id="19" tmFilter="0,0; .5, 1; 1, 1"/>
                                        <p:tgtEl>
                                          <p:spTgt spid="23554"/>
                                        </p:tgtEl>
                                      </p:cBhvr>
                                    </p:animEffect>
                                  </p:childTnLst>
                                </p:cTn>
                              </p:par>
                            </p:childTnLst>
                          </p:cTn>
                        </p:par>
                        <p:par>
                          <p:cTn fill="hold" id="20" nodeType="afterGroup">
                            <p:stCondLst>
                              <p:cond delay="1000"/>
                            </p:stCondLst>
                            <p:childTnLst>
                              <p:par>
                                <p:cTn fill="hold" grpId="0" id="21" nodeType="afterEffect" presetClass="entr" presetID="31" presetSubtype="0">
                                  <p:stCondLst>
                                    <p:cond delay="0"/>
                                  </p:stCondLst>
                                  <p:childTnLst>
                                    <p:set>
                                      <p:cBhvr>
                                        <p:cTn dur="1" fill="hold" id="22">
                                          <p:stCondLst>
                                            <p:cond delay="0"/>
                                          </p:stCondLst>
                                        </p:cTn>
                                        <p:tgtEl>
                                          <p:spTgt spid="23557"/>
                                        </p:tgtEl>
                                        <p:attrNameLst>
                                          <p:attrName>style.visibility</p:attrName>
                                        </p:attrNameLst>
                                      </p:cBhvr>
                                      <p:to>
                                        <p:strVal val="visible"/>
                                      </p:to>
                                    </p:set>
                                    <p:anim calcmode="lin" valueType="num">
                                      <p:cBhvr>
                                        <p:cTn dur="400" fill="hold" id="23"/>
                                        <p:tgtEl>
                                          <p:spTgt spid="23557"/>
                                        </p:tgtEl>
                                        <p:attrNameLst>
                                          <p:attrName>ppt_w</p:attrName>
                                        </p:attrNameLst>
                                      </p:cBhvr>
                                      <p:tavLst>
                                        <p:tav tm="0">
                                          <p:val>
                                            <p:fltVal val="0"/>
                                          </p:val>
                                        </p:tav>
                                        <p:tav tm="100000">
                                          <p:val>
                                            <p:strVal val="#ppt_w"/>
                                          </p:val>
                                        </p:tav>
                                      </p:tavLst>
                                    </p:anim>
                                    <p:anim calcmode="lin" valueType="num">
                                      <p:cBhvr>
                                        <p:cTn dur="400" fill="hold" id="24"/>
                                        <p:tgtEl>
                                          <p:spTgt spid="23557"/>
                                        </p:tgtEl>
                                        <p:attrNameLst>
                                          <p:attrName>ppt_h</p:attrName>
                                        </p:attrNameLst>
                                      </p:cBhvr>
                                      <p:tavLst>
                                        <p:tav tm="0">
                                          <p:val>
                                            <p:fltVal val="0"/>
                                          </p:val>
                                        </p:tav>
                                        <p:tav tm="100000">
                                          <p:val>
                                            <p:strVal val="#ppt_h"/>
                                          </p:val>
                                        </p:tav>
                                      </p:tavLst>
                                    </p:anim>
                                    <p:anim calcmode="lin" valueType="num">
                                      <p:cBhvr>
                                        <p:cTn dur="400" fill="hold" id="25"/>
                                        <p:tgtEl>
                                          <p:spTgt spid="23557"/>
                                        </p:tgtEl>
                                        <p:attrNameLst>
                                          <p:attrName>style.rotation</p:attrName>
                                        </p:attrNameLst>
                                      </p:cBhvr>
                                      <p:tavLst>
                                        <p:tav tm="0">
                                          <p:val>
                                            <p:fltVal val="90"/>
                                          </p:val>
                                        </p:tav>
                                        <p:tav tm="100000">
                                          <p:val>
                                            <p:fltVal val="0"/>
                                          </p:val>
                                        </p:tav>
                                      </p:tavLst>
                                    </p:anim>
                                    <p:animEffect filter="fade" transition="in">
                                      <p:cBhvr>
                                        <p:cTn dur="400" id="26"/>
                                        <p:tgtEl>
                                          <p:spTgt spid="23557"/>
                                        </p:tgtEl>
                                      </p:cBhvr>
                                    </p:animEffect>
                                  </p:childTnLst>
                                </p:cTn>
                              </p:par>
                              <p:par>
                                <p:cTn fill="hold" grpId="0" id="27" nodeType="withEffect" presetClass="entr" presetID="31" presetSubtype="0">
                                  <p:stCondLst>
                                    <p:cond delay="0"/>
                                  </p:stCondLst>
                                  <p:childTnLst>
                                    <p:set>
                                      <p:cBhvr>
                                        <p:cTn dur="1" fill="hold" id="28">
                                          <p:stCondLst>
                                            <p:cond delay="0"/>
                                          </p:stCondLst>
                                        </p:cTn>
                                        <p:tgtEl>
                                          <p:spTgt spid="23558"/>
                                        </p:tgtEl>
                                        <p:attrNameLst>
                                          <p:attrName>style.visibility</p:attrName>
                                        </p:attrNameLst>
                                      </p:cBhvr>
                                      <p:to>
                                        <p:strVal val="visible"/>
                                      </p:to>
                                    </p:set>
                                    <p:anim calcmode="lin" valueType="num">
                                      <p:cBhvr>
                                        <p:cTn dur="400" fill="hold" id="29"/>
                                        <p:tgtEl>
                                          <p:spTgt spid="23558"/>
                                        </p:tgtEl>
                                        <p:attrNameLst>
                                          <p:attrName>ppt_w</p:attrName>
                                        </p:attrNameLst>
                                      </p:cBhvr>
                                      <p:tavLst>
                                        <p:tav tm="0">
                                          <p:val>
                                            <p:fltVal val="0"/>
                                          </p:val>
                                        </p:tav>
                                        <p:tav tm="100000">
                                          <p:val>
                                            <p:strVal val="#ppt_w"/>
                                          </p:val>
                                        </p:tav>
                                      </p:tavLst>
                                    </p:anim>
                                    <p:anim calcmode="lin" valueType="num">
                                      <p:cBhvr>
                                        <p:cTn dur="400" fill="hold" id="30"/>
                                        <p:tgtEl>
                                          <p:spTgt spid="23558"/>
                                        </p:tgtEl>
                                        <p:attrNameLst>
                                          <p:attrName>ppt_h</p:attrName>
                                        </p:attrNameLst>
                                      </p:cBhvr>
                                      <p:tavLst>
                                        <p:tav tm="0">
                                          <p:val>
                                            <p:fltVal val="0"/>
                                          </p:val>
                                        </p:tav>
                                        <p:tav tm="100000">
                                          <p:val>
                                            <p:strVal val="#ppt_h"/>
                                          </p:val>
                                        </p:tav>
                                      </p:tavLst>
                                    </p:anim>
                                    <p:anim calcmode="lin" valueType="num">
                                      <p:cBhvr>
                                        <p:cTn dur="400" fill="hold" id="31"/>
                                        <p:tgtEl>
                                          <p:spTgt spid="23558"/>
                                        </p:tgtEl>
                                        <p:attrNameLst>
                                          <p:attrName>style.rotation</p:attrName>
                                        </p:attrNameLst>
                                      </p:cBhvr>
                                      <p:tavLst>
                                        <p:tav tm="0">
                                          <p:val>
                                            <p:fltVal val="90"/>
                                          </p:val>
                                        </p:tav>
                                        <p:tav tm="100000">
                                          <p:val>
                                            <p:fltVal val="0"/>
                                          </p:val>
                                        </p:tav>
                                      </p:tavLst>
                                    </p:anim>
                                    <p:animEffect filter="fade" transition="in">
                                      <p:cBhvr>
                                        <p:cTn dur="400" id="32"/>
                                        <p:tgtEl>
                                          <p:spTgt spid="23558"/>
                                        </p:tgtEl>
                                      </p:cBhvr>
                                    </p:animEffect>
                                  </p:childTnLst>
                                </p:cTn>
                              </p:par>
                              <p:par>
                                <p:cTn fill="hold" grpId="0" id="33" nodeType="withEffect" presetClass="entr" presetID="31" presetSubtype="0">
                                  <p:stCondLst>
                                    <p:cond delay="0"/>
                                  </p:stCondLst>
                                  <p:childTnLst>
                                    <p:set>
                                      <p:cBhvr>
                                        <p:cTn dur="1" fill="hold" id="34">
                                          <p:stCondLst>
                                            <p:cond delay="0"/>
                                          </p:stCondLst>
                                        </p:cTn>
                                        <p:tgtEl>
                                          <p:spTgt spid="23559"/>
                                        </p:tgtEl>
                                        <p:attrNameLst>
                                          <p:attrName>style.visibility</p:attrName>
                                        </p:attrNameLst>
                                      </p:cBhvr>
                                      <p:to>
                                        <p:strVal val="visible"/>
                                      </p:to>
                                    </p:set>
                                    <p:anim calcmode="lin" valueType="num">
                                      <p:cBhvr>
                                        <p:cTn dur="400" fill="hold" id="35"/>
                                        <p:tgtEl>
                                          <p:spTgt spid="23559"/>
                                        </p:tgtEl>
                                        <p:attrNameLst>
                                          <p:attrName>ppt_w</p:attrName>
                                        </p:attrNameLst>
                                      </p:cBhvr>
                                      <p:tavLst>
                                        <p:tav tm="0">
                                          <p:val>
                                            <p:fltVal val="0"/>
                                          </p:val>
                                        </p:tav>
                                        <p:tav tm="100000">
                                          <p:val>
                                            <p:strVal val="#ppt_w"/>
                                          </p:val>
                                        </p:tav>
                                      </p:tavLst>
                                    </p:anim>
                                    <p:anim calcmode="lin" valueType="num">
                                      <p:cBhvr>
                                        <p:cTn dur="400" fill="hold" id="36"/>
                                        <p:tgtEl>
                                          <p:spTgt spid="23559"/>
                                        </p:tgtEl>
                                        <p:attrNameLst>
                                          <p:attrName>ppt_h</p:attrName>
                                        </p:attrNameLst>
                                      </p:cBhvr>
                                      <p:tavLst>
                                        <p:tav tm="0">
                                          <p:val>
                                            <p:fltVal val="0"/>
                                          </p:val>
                                        </p:tav>
                                        <p:tav tm="100000">
                                          <p:val>
                                            <p:strVal val="#ppt_h"/>
                                          </p:val>
                                        </p:tav>
                                      </p:tavLst>
                                    </p:anim>
                                    <p:anim calcmode="lin" valueType="num">
                                      <p:cBhvr>
                                        <p:cTn dur="400" fill="hold" id="37"/>
                                        <p:tgtEl>
                                          <p:spTgt spid="23559"/>
                                        </p:tgtEl>
                                        <p:attrNameLst>
                                          <p:attrName>style.rotation</p:attrName>
                                        </p:attrNameLst>
                                      </p:cBhvr>
                                      <p:tavLst>
                                        <p:tav tm="0">
                                          <p:val>
                                            <p:fltVal val="90"/>
                                          </p:val>
                                        </p:tav>
                                        <p:tav tm="100000">
                                          <p:val>
                                            <p:fltVal val="0"/>
                                          </p:val>
                                        </p:tav>
                                      </p:tavLst>
                                    </p:anim>
                                    <p:animEffect filter="fade" transition="in">
                                      <p:cBhvr>
                                        <p:cTn dur="400" id="38"/>
                                        <p:tgtEl>
                                          <p:spTgt spid="23559"/>
                                        </p:tgtEl>
                                      </p:cBhvr>
                                    </p:animEffect>
                                  </p:childTnLst>
                                </p:cTn>
                              </p:par>
                              <p:par>
                                <p:cTn fill="hold" grpId="0" id="39" nodeType="withEffect" presetClass="entr" presetID="31" presetSubtype="0">
                                  <p:stCondLst>
                                    <p:cond delay="0"/>
                                  </p:stCondLst>
                                  <p:childTnLst>
                                    <p:set>
                                      <p:cBhvr>
                                        <p:cTn dur="1" fill="hold" id="40">
                                          <p:stCondLst>
                                            <p:cond delay="0"/>
                                          </p:stCondLst>
                                        </p:cTn>
                                        <p:tgtEl>
                                          <p:spTgt spid="23560"/>
                                        </p:tgtEl>
                                        <p:attrNameLst>
                                          <p:attrName>style.visibility</p:attrName>
                                        </p:attrNameLst>
                                      </p:cBhvr>
                                      <p:to>
                                        <p:strVal val="visible"/>
                                      </p:to>
                                    </p:set>
                                    <p:anim calcmode="lin" valueType="num">
                                      <p:cBhvr>
                                        <p:cTn dur="400" fill="hold" id="41"/>
                                        <p:tgtEl>
                                          <p:spTgt spid="23560"/>
                                        </p:tgtEl>
                                        <p:attrNameLst>
                                          <p:attrName>ppt_w</p:attrName>
                                        </p:attrNameLst>
                                      </p:cBhvr>
                                      <p:tavLst>
                                        <p:tav tm="0">
                                          <p:val>
                                            <p:fltVal val="0"/>
                                          </p:val>
                                        </p:tav>
                                        <p:tav tm="100000">
                                          <p:val>
                                            <p:strVal val="#ppt_w"/>
                                          </p:val>
                                        </p:tav>
                                      </p:tavLst>
                                    </p:anim>
                                    <p:anim calcmode="lin" valueType="num">
                                      <p:cBhvr>
                                        <p:cTn dur="400" fill="hold" id="42"/>
                                        <p:tgtEl>
                                          <p:spTgt spid="23560"/>
                                        </p:tgtEl>
                                        <p:attrNameLst>
                                          <p:attrName>ppt_h</p:attrName>
                                        </p:attrNameLst>
                                      </p:cBhvr>
                                      <p:tavLst>
                                        <p:tav tm="0">
                                          <p:val>
                                            <p:fltVal val="0"/>
                                          </p:val>
                                        </p:tav>
                                        <p:tav tm="100000">
                                          <p:val>
                                            <p:strVal val="#ppt_h"/>
                                          </p:val>
                                        </p:tav>
                                      </p:tavLst>
                                    </p:anim>
                                    <p:anim calcmode="lin" valueType="num">
                                      <p:cBhvr>
                                        <p:cTn dur="400" fill="hold" id="43"/>
                                        <p:tgtEl>
                                          <p:spTgt spid="23560"/>
                                        </p:tgtEl>
                                        <p:attrNameLst>
                                          <p:attrName>style.rotation</p:attrName>
                                        </p:attrNameLst>
                                      </p:cBhvr>
                                      <p:tavLst>
                                        <p:tav tm="0">
                                          <p:val>
                                            <p:fltVal val="90"/>
                                          </p:val>
                                        </p:tav>
                                        <p:tav tm="100000">
                                          <p:val>
                                            <p:fltVal val="0"/>
                                          </p:val>
                                        </p:tav>
                                      </p:tavLst>
                                    </p:anim>
                                    <p:animEffect filter="fade" transition="in">
                                      <p:cBhvr>
                                        <p:cTn dur="400" id="44"/>
                                        <p:tgtEl>
                                          <p:spTgt spid="23560"/>
                                        </p:tgtEl>
                                      </p:cBhvr>
                                    </p:animEffect>
                                  </p:childTnLst>
                                </p:cTn>
                              </p:par>
                              <p:par>
                                <p:cTn fill="hold" grpId="0" id="45" nodeType="withEffect" presetClass="entr" presetID="31" presetSubtype="0">
                                  <p:stCondLst>
                                    <p:cond delay="0"/>
                                  </p:stCondLst>
                                  <p:childTnLst>
                                    <p:set>
                                      <p:cBhvr>
                                        <p:cTn dur="1" fill="hold" id="46">
                                          <p:stCondLst>
                                            <p:cond delay="0"/>
                                          </p:stCondLst>
                                        </p:cTn>
                                        <p:tgtEl>
                                          <p:spTgt spid="23561"/>
                                        </p:tgtEl>
                                        <p:attrNameLst>
                                          <p:attrName>style.visibility</p:attrName>
                                        </p:attrNameLst>
                                      </p:cBhvr>
                                      <p:to>
                                        <p:strVal val="visible"/>
                                      </p:to>
                                    </p:set>
                                    <p:anim calcmode="lin" valueType="num">
                                      <p:cBhvr>
                                        <p:cTn dur="400" fill="hold" id="47"/>
                                        <p:tgtEl>
                                          <p:spTgt spid="23561"/>
                                        </p:tgtEl>
                                        <p:attrNameLst>
                                          <p:attrName>ppt_w</p:attrName>
                                        </p:attrNameLst>
                                      </p:cBhvr>
                                      <p:tavLst>
                                        <p:tav tm="0">
                                          <p:val>
                                            <p:fltVal val="0"/>
                                          </p:val>
                                        </p:tav>
                                        <p:tav tm="100000">
                                          <p:val>
                                            <p:strVal val="#ppt_w"/>
                                          </p:val>
                                        </p:tav>
                                      </p:tavLst>
                                    </p:anim>
                                    <p:anim calcmode="lin" valueType="num">
                                      <p:cBhvr>
                                        <p:cTn dur="400" fill="hold" id="48"/>
                                        <p:tgtEl>
                                          <p:spTgt spid="23561"/>
                                        </p:tgtEl>
                                        <p:attrNameLst>
                                          <p:attrName>ppt_h</p:attrName>
                                        </p:attrNameLst>
                                      </p:cBhvr>
                                      <p:tavLst>
                                        <p:tav tm="0">
                                          <p:val>
                                            <p:fltVal val="0"/>
                                          </p:val>
                                        </p:tav>
                                        <p:tav tm="100000">
                                          <p:val>
                                            <p:strVal val="#ppt_h"/>
                                          </p:val>
                                        </p:tav>
                                      </p:tavLst>
                                    </p:anim>
                                    <p:anim calcmode="lin" valueType="num">
                                      <p:cBhvr>
                                        <p:cTn dur="400" fill="hold" id="49"/>
                                        <p:tgtEl>
                                          <p:spTgt spid="23561"/>
                                        </p:tgtEl>
                                        <p:attrNameLst>
                                          <p:attrName>style.rotation</p:attrName>
                                        </p:attrNameLst>
                                      </p:cBhvr>
                                      <p:tavLst>
                                        <p:tav tm="0">
                                          <p:val>
                                            <p:fltVal val="90"/>
                                          </p:val>
                                        </p:tav>
                                        <p:tav tm="100000">
                                          <p:val>
                                            <p:fltVal val="0"/>
                                          </p:val>
                                        </p:tav>
                                      </p:tavLst>
                                    </p:anim>
                                    <p:animEffect filter="fade" transition="in">
                                      <p:cBhvr>
                                        <p:cTn dur="400" id="50"/>
                                        <p:tgtEl>
                                          <p:spTgt spid="23561"/>
                                        </p:tgtEl>
                                      </p:cBhvr>
                                    </p:animEffect>
                                  </p:childTnLst>
                                </p:cTn>
                              </p:par>
                              <p:par>
                                <p:cTn fill="hold" grpId="0" id="51" nodeType="withEffect" presetClass="entr" presetID="31" presetSubtype="0">
                                  <p:stCondLst>
                                    <p:cond delay="0"/>
                                  </p:stCondLst>
                                  <p:childTnLst>
                                    <p:set>
                                      <p:cBhvr>
                                        <p:cTn dur="1" fill="hold" id="52">
                                          <p:stCondLst>
                                            <p:cond delay="0"/>
                                          </p:stCondLst>
                                        </p:cTn>
                                        <p:tgtEl>
                                          <p:spTgt spid="23562"/>
                                        </p:tgtEl>
                                        <p:attrNameLst>
                                          <p:attrName>style.visibility</p:attrName>
                                        </p:attrNameLst>
                                      </p:cBhvr>
                                      <p:to>
                                        <p:strVal val="visible"/>
                                      </p:to>
                                    </p:set>
                                    <p:anim calcmode="lin" valueType="num">
                                      <p:cBhvr>
                                        <p:cTn dur="400" fill="hold" id="53"/>
                                        <p:tgtEl>
                                          <p:spTgt spid="23562"/>
                                        </p:tgtEl>
                                        <p:attrNameLst>
                                          <p:attrName>ppt_w</p:attrName>
                                        </p:attrNameLst>
                                      </p:cBhvr>
                                      <p:tavLst>
                                        <p:tav tm="0">
                                          <p:val>
                                            <p:fltVal val="0"/>
                                          </p:val>
                                        </p:tav>
                                        <p:tav tm="100000">
                                          <p:val>
                                            <p:strVal val="#ppt_w"/>
                                          </p:val>
                                        </p:tav>
                                      </p:tavLst>
                                    </p:anim>
                                    <p:anim calcmode="lin" valueType="num">
                                      <p:cBhvr>
                                        <p:cTn dur="400" fill="hold" id="54"/>
                                        <p:tgtEl>
                                          <p:spTgt spid="23562"/>
                                        </p:tgtEl>
                                        <p:attrNameLst>
                                          <p:attrName>ppt_h</p:attrName>
                                        </p:attrNameLst>
                                      </p:cBhvr>
                                      <p:tavLst>
                                        <p:tav tm="0">
                                          <p:val>
                                            <p:fltVal val="0"/>
                                          </p:val>
                                        </p:tav>
                                        <p:tav tm="100000">
                                          <p:val>
                                            <p:strVal val="#ppt_h"/>
                                          </p:val>
                                        </p:tav>
                                      </p:tavLst>
                                    </p:anim>
                                    <p:anim calcmode="lin" valueType="num">
                                      <p:cBhvr>
                                        <p:cTn dur="400" fill="hold" id="55"/>
                                        <p:tgtEl>
                                          <p:spTgt spid="23562"/>
                                        </p:tgtEl>
                                        <p:attrNameLst>
                                          <p:attrName>style.rotation</p:attrName>
                                        </p:attrNameLst>
                                      </p:cBhvr>
                                      <p:tavLst>
                                        <p:tav tm="0">
                                          <p:val>
                                            <p:fltVal val="90"/>
                                          </p:val>
                                        </p:tav>
                                        <p:tav tm="100000">
                                          <p:val>
                                            <p:fltVal val="0"/>
                                          </p:val>
                                        </p:tav>
                                      </p:tavLst>
                                    </p:anim>
                                    <p:animEffect filter="fade" transition="in">
                                      <p:cBhvr>
                                        <p:cTn dur="400" id="56"/>
                                        <p:tgtEl>
                                          <p:spTgt spid="23562"/>
                                        </p:tgtEl>
                                      </p:cBhvr>
                                    </p:animEffect>
                                  </p:childTnLst>
                                </p:cTn>
                              </p:par>
                              <p:par>
                                <p:cTn fill="hold" grpId="0" id="57" nodeType="withEffect" presetClass="entr" presetID="31" presetSubtype="0">
                                  <p:stCondLst>
                                    <p:cond delay="0"/>
                                  </p:stCondLst>
                                  <p:childTnLst>
                                    <p:set>
                                      <p:cBhvr>
                                        <p:cTn dur="1" fill="hold" id="58">
                                          <p:stCondLst>
                                            <p:cond delay="0"/>
                                          </p:stCondLst>
                                        </p:cTn>
                                        <p:tgtEl>
                                          <p:spTgt spid="23563"/>
                                        </p:tgtEl>
                                        <p:attrNameLst>
                                          <p:attrName>style.visibility</p:attrName>
                                        </p:attrNameLst>
                                      </p:cBhvr>
                                      <p:to>
                                        <p:strVal val="visible"/>
                                      </p:to>
                                    </p:set>
                                    <p:anim calcmode="lin" valueType="num">
                                      <p:cBhvr>
                                        <p:cTn dur="400" fill="hold" id="59"/>
                                        <p:tgtEl>
                                          <p:spTgt spid="23563"/>
                                        </p:tgtEl>
                                        <p:attrNameLst>
                                          <p:attrName>ppt_w</p:attrName>
                                        </p:attrNameLst>
                                      </p:cBhvr>
                                      <p:tavLst>
                                        <p:tav tm="0">
                                          <p:val>
                                            <p:fltVal val="0"/>
                                          </p:val>
                                        </p:tav>
                                        <p:tav tm="100000">
                                          <p:val>
                                            <p:strVal val="#ppt_w"/>
                                          </p:val>
                                        </p:tav>
                                      </p:tavLst>
                                    </p:anim>
                                    <p:anim calcmode="lin" valueType="num">
                                      <p:cBhvr>
                                        <p:cTn dur="400" fill="hold" id="60"/>
                                        <p:tgtEl>
                                          <p:spTgt spid="23563"/>
                                        </p:tgtEl>
                                        <p:attrNameLst>
                                          <p:attrName>ppt_h</p:attrName>
                                        </p:attrNameLst>
                                      </p:cBhvr>
                                      <p:tavLst>
                                        <p:tav tm="0">
                                          <p:val>
                                            <p:fltVal val="0"/>
                                          </p:val>
                                        </p:tav>
                                        <p:tav tm="100000">
                                          <p:val>
                                            <p:strVal val="#ppt_h"/>
                                          </p:val>
                                        </p:tav>
                                      </p:tavLst>
                                    </p:anim>
                                    <p:anim calcmode="lin" valueType="num">
                                      <p:cBhvr>
                                        <p:cTn dur="400" fill="hold" id="61"/>
                                        <p:tgtEl>
                                          <p:spTgt spid="23563"/>
                                        </p:tgtEl>
                                        <p:attrNameLst>
                                          <p:attrName>style.rotation</p:attrName>
                                        </p:attrNameLst>
                                      </p:cBhvr>
                                      <p:tavLst>
                                        <p:tav tm="0">
                                          <p:val>
                                            <p:fltVal val="90"/>
                                          </p:val>
                                        </p:tav>
                                        <p:tav tm="100000">
                                          <p:val>
                                            <p:fltVal val="0"/>
                                          </p:val>
                                        </p:tav>
                                      </p:tavLst>
                                    </p:anim>
                                    <p:animEffect filter="fade" transition="in">
                                      <p:cBhvr>
                                        <p:cTn dur="400" id="62"/>
                                        <p:tgtEl>
                                          <p:spTgt spid="23563"/>
                                        </p:tgtEl>
                                      </p:cBhvr>
                                    </p:animEffect>
                                  </p:childTnLst>
                                </p:cTn>
                              </p:par>
                              <p:par>
                                <p:cTn fill="hold" grpId="0" id="63" nodeType="withEffect" presetClass="entr" presetID="31" presetSubtype="0">
                                  <p:stCondLst>
                                    <p:cond delay="0"/>
                                  </p:stCondLst>
                                  <p:childTnLst>
                                    <p:set>
                                      <p:cBhvr>
                                        <p:cTn dur="1" fill="hold" id="64">
                                          <p:stCondLst>
                                            <p:cond delay="0"/>
                                          </p:stCondLst>
                                        </p:cTn>
                                        <p:tgtEl>
                                          <p:spTgt spid="23564"/>
                                        </p:tgtEl>
                                        <p:attrNameLst>
                                          <p:attrName>style.visibility</p:attrName>
                                        </p:attrNameLst>
                                      </p:cBhvr>
                                      <p:to>
                                        <p:strVal val="visible"/>
                                      </p:to>
                                    </p:set>
                                    <p:anim calcmode="lin" valueType="num">
                                      <p:cBhvr>
                                        <p:cTn dur="400" fill="hold" id="65"/>
                                        <p:tgtEl>
                                          <p:spTgt spid="23564"/>
                                        </p:tgtEl>
                                        <p:attrNameLst>
                                          <p:attrName>ppt_w</p:attrName>
                                        </p:attrNameLst>
                                      </p:cBhvr>
                                      <p:tavLst>
                                        <p:tav tm="0">
                                          <p:val>
                                            <p:fltVal val="0"/>
                                          </p:val>
                                        </p:tav>
                                        <p:tav tm="100000">
                                          <p:val>
                                            <p:strVal val="#ppt_w"/>
                                          </p:val>
                                        </p:tav>
                                      </p:tavLst>
                                    </p:anim>
                                    <p:anim calcmode="lin" valueType="num">
                                      <p:cBhvr>
                                        <p:cTn dur="400" fill="hold" id="66"/>
                                        <p:tgtEl>
                                          <p:spTgt spid="23564"/>
                                        </p:tgtEl>
                                        <p:attrNameLst>
                                          <p:attrName>ppt_h</p:attrName>
                                        </p:attrNameLst>
                                      </p:cBhvr>
                                      <p:tavLst>
                                        <p:tav tm="0">
                                          <p:val>
                                            <p:fltVal val="0"/>
                                          </p:val>
                                        </p:tav>
                                        <p:tav tm="100000">
                                          <p:val>
                                            <p:strVal val="#ppt_h"/>
                                          </p:val>
                                        </p:tav>
                                      </p:tavLst>
                                    </p:anim>
                                    <p:anim calcmode="lin" valueType="num">
                                      <p:cBhvr>
                                        <p:cTn dur="400" fill="hold" id="67"/>
                                        <p:tgtEl>
                                          <p:spTgt spid="23564"/>
                                        </p:tgtEl>
                                        <p:attrNameLst>
                                          <p:attrName>style.rotation</p:attrName>
                                        </p:attrNameLst>
                                      </p:cBhvr>
                                      <p:tavLst>
                                        <p:tav tm="0">
                                          <p:val>
                                            <p:fltVal val="90"/>
                                          </p:val>
                                        </p:tav>
                                        <p:tav tm="100000">
                                          <p:val>
                                            <p:fltVal val="0"/>
                                          </p:val>
                                        </p:tav>
                                      </p:tavLst>
                                    </p:anim>
                                    <p:animEffect filter="fade" transition="in">
                                      <p:cBhvr>
                                        <p:cTn dur="400" id="68"/>
                                        <p:tgtEl>
                                          <p:spTgt spid="23564"/>
                                        </p:tgtEl>
                                      </p:cBhvr>
                                    </p:animEffect>
                                  </p:childTnLst>
                                </p:cTn>
                              </p:par>
                              <p:par>
                                <p:cTn fill="hold" grpId="0" id="69" nodeType="withEffect" presetClass="entr" presetID="31" presetSubtype="0">
                                  <p:stCondLst>
                                    <p:cond delay="0"/>
                                  </p:stCondLst>
                                  <p:childTnLst>
                                    <p:set>
                                      <p:cBhvr>
                                        <p:cTn dur="1" fill="hold" id="70">
                                          <p:stCondLst>
                                            <p:cond delay="0"/>
                                          </p:stCondLst>
                                        </p:cTn>
                                        <p:tgtEl>
                                          <p:spTgt spid="23565"/>
                                        </p:tgtEl>
                                        <p:attrNameLst>
                                          <p:attrName>style.visibility</p:attrName>
                                        </p:attrNameLst>
                                      </p:cBhvr>
                                      <p:to>
                                        <p:strVal val="visible"/>
                                      </p:to>
                                    </p:set>
                                    <p:anim calcmode="lin" valueType="num">
                                      <p:cBhvr>
                                        <p:cTn dur="400" fill="hold" id="71"/>
                                        <p:tgtEl>
                                          <p:spTgt spid="23565"/>
                                        </p:tgtEl>
                                        <p:attrNameLst>
                                          <p:attrName>ppt_w</p:attrName>
                                        </p:attrNameLst>
                                      </p:cBhvr>
                                      <p:tavLst>
                                        <p:tav tm="0">
                                          <p:val>
                                            <p:fltVal val="0"/>
                                          </p:val>
                                        </p:tav>
                                        <p:tav tm="100000">
                                          <p:val>
                                            <p:strVal val="#ppt_w"/>
                                          </p:val>
                                        </p:tav>
                                      </p:tavLst>
                                    </p:anim>
                                    <p:anim calcmode="lin" valueType="num">
                                      <p:cBhvr>
                                        <p:cTn dur="400" fill="hold" id="72"/>
                                        <p:tgtEl>
                                          <p:spTgt spid="23565"/>
                                        </p:tgtEl>
                                        <p:attrNameLst>
                                          <p:attrName>ppt_h</p:attrName>
                                        </p:attrNameLst>
                                      </p:cBhvr>
                                      <p:tavLst>
                                        <p:tav tm="0">
                                          <p:val>
                                            <p:fltVal val="0"/>
                                          </p:val>
                                        </p:tav>
                                        <p:tav tm="100000">
                                          <p:val>
                                            <p:strVal val="#ppt_h"/>
                                          </p:val>
                                        </p:tav>
                                      </p:tavLst>
                                    </p:anim>
                                    <p:anim calcmode="lin" valueType="num">
                                      <p:cBhvr>
                                        <p:cTn dur="400" fill="hold" id="73"/>
                                        <p:tgtEl>
                                          <p:spTgt spid="23565"/>
                                        </p:tgtEl>
                                        <p:attrNameLst>
                                          <p:attrName>style.rotation</p:attrName>
                                        </p:attrNameLst>
                                      </p:cBhvr>
                                      <p:tavLst>
                                        <p:tav tm="0">
                                          <p:val>
                                            <p:fltVal val="90"/>
                                          </p:val>
                                        </p:tav>
                                        <p:tav tm="100000">
                                          <p:val>
                                            <p:fltVal val="0"/>
                                          </p:val>
                                        </p:tav>
                                      </p:tavLst>
                                    </p:anim>
                                    <p:animEffect filter="fade" transition="in">
                                      <p:cBhvr>
                                        <p:cTn dur="400" id="74"/>
                                        <p:tgtEl>
                                          <p:spTgt spid="23565"/>
                                        </p:tgtEl>
                                      </p:cBhvr>
                                    </p:animEffect>
                                  </p:childTnLst>
                                </p:cTn>
                              </p:par>
                              <p:par>
                                <p:cTn fill="hold" grpId="0" id="75" nodeType="withEffect" presetClass="entr" presetID="31" presetSubtype="0">
                                  <p:stCondLst>
                                    <p:cond delay="0"/>
                                  </p:stCondLst>
                                  <p:childTnLst>
                                    <p:set>
                                      <p:cBhvr>
                                        <p:cTn dur="1" fill="hold" id="76">
                                          <p:stCondLst>
                                            <p:cond delay="0"/>
                                          </p:stCondLst>
                                        </p:cTn>
                                        <p:tgtEl>
                                          <p:spTgt spid="23566"/>
                                        </p:tgtEl>
                                        <p:attrNameLst>
                                          <p:attrName>style.visibility</p:attrName>
                                        </p:attrNameLst>
                                      </p:cBhvr>
                                      <p:to>
                                        <p:strVal val="visible"/>
                                      </p:to>
                                    </p:set>
                                    <p:anim calcmode="lin" valueType="num">
                                      <p:cBhvr>
                                        <p:cTn dur="400" fill="hold" id="77"/>
                                        <p:tgtEl>
                                          <p:spTgt spid="23566"/>
                                        </p:tgtEl>
                                        <p:attrNameLst>
                                          <p:attrName>ppt_w</p:attrName>
                                        </p:attrNameLst>
                                      </p:cBhvr>
                                      <p:tavLst>
                                        <p:tav tm="0">
                                          <p:val>
                                            <p:fltVal val="0"/>
                                          </p:val>
                                        </p:tav>
                                        <p:tav tm="100000">
                                          <p:val>
                                            <p:strVal val="#ppt_w"/>
                                          </p:val>
                                        </p:tav>
                                      </p:tavLst>
                                    </p:anim>
                                    <p:anim calcmode="lin" valueType="num">
                                      <p:cBhvr>
                                        <p:cTn dur="400" fill="hold" id="78"/>
                                        <p:tgtEl>
                                          <p:spTgt spid="23566"/>
                                        </p:tgtEl>
                                        <p:attrNameLst>
                                          <p:attrName>ppt_h</p:attrName>
                                        </p:attrNameLst>
                                      </p:cBhvr>
                                      <p:tavLst>
                                        <p:tav tm="0">
                                          <p:val>
                                            <p:fltVal val="0"/>
                                          </p:val>
                                        </p:tav>
                                        <p:tav tm="100000">
                                          <p:val>
                                            <p:strVal val="#ppt_h"/>
                                          </p:val>
                                        </p:tav>
                                      </p:tavLst>
                                    </p:anim>
                                    <p:anim calcmode="lin" valueType="num">
                                      <p:cBhvr>
                                        <p:cTn dur="400" fill="hold" id="79"/>
                                        <p:tgtEl>
                                          <p:spTgt spid="23566"/>
                                        </p:tgtEl>
                                        <p:attrNameLst>
                                          <p:attrName>style.rotation</p:attrName>
                                        </p:attrNameLst>
                                      </p:cBhvr>
                                      <p:tavLst>
                                        <p:tav tm="0">
                                          <p:val>
                                            <p:fltVal val="90"/>
                                          </p:val>
                                        </p:tav>
                                        <p:tav tm="100000">
                                          <p:val>
                                            <p:fltVal val="0"/>
                                          </p:val>
                                        </p:tav>
                                      </p:tavLst>
                                    </p:anim>
                                    <p:animEffect filter="fade" transition="in">
                                      <p:cBhvr>
                                        <p:cTn dur="400" id="80"/>
                                        <p:tgtEl>
                                          <p:spTgt spid="23566"/>
                                        </p:tgtEl>
                                      </p:cBhvr>
                                    </p:animEffect>
                                  </p:childTnLst>
                                </p:cTn>
                              </p:par>
                              <p:par>
                                <p:cTn fill="hold" grpId="0" id="81" nodeType="withEffect" presetClass="entr" presetID="31" presetSubtype="0">
                                  <p:stCondLst>
                                    <p:cond delay="0"/>
                                  </p:stCondLst>
                                  <p:childTnLst>
                                    <p:set>
                                      <p:cBhvr>
                                        <p:cTn dur="1" fill="hold" id="82">
                                          <p:stCondLst>
                                            <p:cond delay="0"/>
                                          </p:stCondLst>
                                        </p:cTn>
                                        <p:tgtEl>
                                          <p:spTgt spid="23567"/>
                                        </p:tgtEl>
                                        <p:attrNameLst>
                                          <p:attrName>style.visibility</p:attrName>
                                        </p:attrNameLst>
                                      </p:cBhvr>
                                      <p:to>
                                        <p:strVal val="visible"/>
                                      </p:to>
                                    </p:set>
                                    <p:anim calcmode="lin" valueType="num">
                                      <p:cBhvr>
                                        <p:cTn dur="400" fill="hold" id="83"/>
                                        <p:tgtEl>
                                          <p:spTgt spid="23567"/>
                                        </p:tgtEl>
                                        <p:attrNameLst>
                                          <p:attrName>ppt_w</p:attrName>
                                        </p:attrNameLst>
                                      </p:cBhvr>
                                      <p:tavLst>
                                        <p:tav tm="0">
                                          <p:val>
                                            <p:fltVal val="0"/>
                                          </p:val>
                                        </p:tav>
                                        <p:tav tm="100000">
                                          <p:val>
                                            <p:strVal val="#ppt_w"/>
                                          </p:val>
                                        </p:tav>
                                      </p:tavLst>
                                    </p:anim>
                                    <p:anim calcmode="lin" valueType="num">
                                      <p:cBhvr>
                                        <p:cTn dur="400" fill="hold" id="84"/>
                                        <p:tgtEl>
                                          <p:spTgt spid="23567"/>
                                        </p:tgtEl>
                                        <p:attrNameLst>
                                          <p:attrName>ppt_h</p:attrName>
                                        </p:attrNameLst>
                                      </p:cBhvr>
                                      <p:tavLst>
                                        <p:tav tm="0">
                                          <p:val>
                                            <p:fltVal val="0"/>
                                          </p:val>
                                        </p:tav>
                                        <p:tav tm="100000">
                                          <p:val>
                                            <p:strVal val="#ppt_h"/>
                                          </p:val>
                                        </p:tav>
                                      </p:tavLst>
                                    </p:anim>
                                    <p:anim calcmode="lin" valueType="num">
                                      <p:cBhvr>
                                        <p:cTn dur="400" fill="hold" id="85"/>
                                        <p:tgtEl>
                                          <p:spTgt spid="23567"/>
                                        </p:tgtEl>
                                        <p:attrNameLst>
                                          <p:attrName>style.rotation</p:attrName>
                                        </p:attrNameLst>
                                      </p:cBhvr>
                                      <p:tavLst>
                                        <p:tav tm="0">
                                          <p:val>
                                            <p:fltVal val="90"/>
                                          </p:val>
                                        </p:tav>
                                        <p:tav tm="100000">
                                          <p:val>
                                            <p:fltVal val="0"/>
                                          </p:val>
                                        </p:tav>
                                      </p:tavLst>
                                    </p:anim>
                                    <p:animEffect filter="fade" transition="in">
                                      <p:cBhvr>
                                        <p:cTn dur="400" id="86"/>
                                        <p:tgtEl>
                                          <p:spTgt spid="23567"/>
                                        </p:tgtEl>
                                      </p:cBhvr>
                                    </p:animEffect>
                                  </p:childTnLst>
                                </p:cTn>
                              </p:par>
                              <p:par>
                                <p:cTn fill="hold" grpId="0" id="87" nodeType="withEffect" presetClass="entr" presetID="31" presetSubtype="0">
                                  <p:stCondLst>
                                    <p:cond delay="0"/>
                                  </p:stCondLst>
                                  <p:childTnLst>
                                    <p:set>
                                      <p:cBhvr>
                                        <p:cTn dur="1" fill="hold" id="88">
                                          <p:stCondLst>
                                            <p:cond delay="0"/>
                                          </p:stCondLst>
                                        </p:cTn>
                                        <p:tgtEl>
                                          <p:spTgt spid="23568"/>
                                        </p:tgtEl>
                                        <p:attrNameLst>
                                          <p:attrName>style.visibility</p:attrName>
                                        </p:attrNameLst>
                                      </p:cBhvr>
                                      <p:to>
                                        <p:strVal val="visible"/>
                                      </p:to>
                                    </p:set>
                                    <p:anim calcmode="lin" valueType="num">
                                      <p:cBhvr>
                                        <p:cTn dur="400" fill="hold" id="89"/>
                                        <p:tgtEl>
                                          <p:spTgt spid="23568"/>
                                        </p:tgtEl>
                                        <p:attrNameLst>
                                          <p:attrName>ppt_w</p:attrName>
                                        </p:attrNameLst>
                                      </p:cBhvr>
                                      <p:tavLst>
                                        <p:tav tm="0">
                                          <p:val>
                                            <p:fltVal val="0"/>
                                          </p:val>
                                        </p:tav>
                                        <p:tav tm="100000">
                                          <p:val>
                                            <p:strVal val="#ppt_w"/>
                                          </p:val>
                                        </p:tav>
                                      </p:tavLst>
                                    </p:anim>
                                    <p:anim calcmode="lin" valueType="num">
                                      <p:cBhvr>
                                        <p:cTn dur="400" fill="hold" id="90"/>
                                        <p:tgtEl>
                                          <p:spTgt spid="23568"/>
                                        </p:tgtEl>
                                        <p:attrNameLst>
                                          <p:attrName>ppt_h</p:attrName>
                                        </p:attrNameLst>
                                      </p:cBhvr>
                                      <p:tavLst>
                                        <p:tav tm="0">
                                          <p:val>
                                            <p:fltVal val="0"/>
                                          </p:val>
                                        </p:tav>
                                        <p:tav tm="100000">
                                          <p:val>
                                            <p:strVal val="#ppt_h"/>
                                          </p:val>
                                        </p:tav>
                                      </p:tavLst>
                                    </p:anim>
                                    <p:anim calcmode="lin" valueType="num">
                                      <p:cBhvr>
                                        <p:cTn dur="400" fill="hold" id="91"/>
                                        <p:tgtEl>
                                          <p:spTgt spid="23568"/>
                                        </p:tgtEl>
                                        <p:attrNameLst>
                                          <p:attrName>style.rotation</p:attrName>
                                        </p:attrNameLst>
                                      </p:cBhvr>
                                      <p:tavLst>
                                        <p:tav tm="0">
                                          <p:val>
                                            <p:fltVal val="90"/>
                                          </p:val>
                                        </p:tav>
                                        <p:tav tm="100000">
                                          <p:val>
                                            <p:fltVal val="0"/>
                                          </p:val>
                                        </p:tav>
                                      </p:tavLst>
                                    </p:anim>
                                    <p:animEffect filter="fade" transition="in">
                                      <p:cBhvr>
                                        <p:cTn dur="400" id="92"/>
                                        <p:tgtEl>
                                          <p:spTgt spid="23568"/>
                                        </p:tgtEl>
                                      </p:cBhvr>
                                    </p:animEffect>
                                  </p:childTnLst>
                                </p:cTn>
                              </p:par>
                              <p:par>
                                <p:cTn fill="hold" grpId="0" id="93" nodeType="withEffect" presetClass="entr" presetID="31" presetSubtype="0">
                                  <p:stCondLst>
                                    <p:cond delay="0"/>
                                  </p:stCondLst>
                                  <p:childTnLst>
                                    <p:set>
                                      <p:cBhvr>
                                        <p:cTn dur="1" fill="hold" id="94">
                                          <p:stCondLst>
                                            <p:cond delay="0"/>
                                          </p:stCondLst>
                                        </p:cTn>
                                        <p:tgtEl>
                                          <p:spTgt spid="23569"/>
                                        </p:tgtEl>
                                        <p:attrNameLst>
                                          <p:attrName>style.visibility</p:attrName>
                                        </p:attrNameLst>
                                      </p:cBhvr>
                                      <p:to>
                                        <p:strVal val="visible"/>
                                      </p:to>
                                    </p:set>
                                    <p:anim calcmode="lin" valueType="num">
                                      <p:cBhvr>
                                        <p:cTn dur="400" fill="hold" id="95"/>
                                        <p:tgtEl>
                                          <p:spTgt spid="23569"/>
                                        </p:tgtEl>
                                        <p:attrNameLst>
                                          <p:attrName>ppt_w</p:attrName>
                                        </p:attrNameLst>
                                      </p:cBhvr>
                                      <p:tavLst>
                                        <p:tav tm="0">
                                          <p:val>
                                            <p:fltVal val="0"/>
                                          </p:val>
                                        </p:tav>
                                        <p:tav tm="100000">
                                          <p:val>
                                            <p:strVal val="#ppt_w"/>
                                          </p:val>
                                        </p:tav>
                                      </p:tavLst>
                                    </p:anim>
                                    <p:anim calcmode="lin" valueType="num">
                                      <p:cBhvr>
                                        <p:cTn dur="400" fill="hold" id="96"/>
                                        <p:tgtEl>
                                          <p:spTgt spid="23569"/>
                                        </p:tgtEl>
                                        <p:attrNameLst>
                                          <p:attrName>ppt_h</p:attrName>
                                        </p:attrNameLst>
                                      </p:cBhvr>
                                      <p:tavLst>
                                        <p:tav tm="0">
                                          <p:val>
                                            <p:fltVal val="0"/>
                                          </p:val>
                                        </p:tav>
                                        <p:tav tm="100000">
                                          <p:val>
                                            <p:strVal val="#ppt_h"/>
                                          </p:val>
                                        </p:tav>
                                      </p:tavLst>
                                    </p:anim>
                                    <p:anim calcmode="lin" valueType="num">
                                      <p:cBhvr>
                                        <p:cTn dur="400" fill="hold" id="97"/>
                                        <p:tgtEl>
                                          <p:spTgt spid="23569"/>
                                        </p:tgtEl>
                                        <p:attrNameLst>
                                          <p:attrName>style.rotation</p:attrName>
                                        </p:attrNameLst>
                                      </p:cBhvr>
                                      <p:tavLst>
                                        <p:tav tm="0">
                                          <p:val>
                                            <p:fltVal val="90"/>
                                          </p:val>
                                        </p:tav>
                                        <p:tav tm="100000">
                                          <p:val>
                                            <p:fltVal val="0"/>
                                          </p:val>
                                        </p:tav>
                                      </p:tavLst>
                                    </p:anim>
                                    <p:animEffect filter="fade" transition="in">
                                      <p:cBhvr>
                                        <p:cTn dur="400" id="98"/>
                                        <p:tgtEl>
                                          <p:spTgt spid="23569"/>
                                        </p:tgtEl>
                                      </p:cBhvr>
                                    </p:animEffect>
                                  </p:childTnLst>
                                </p:cTn>
                              </p:par>
                              <p:par>
                                <p:cTn fill="hold" grpId="0" id="99" nodeType="withEffect" presetClass="entr" presetID="31" presetSubtype="0">
                                  <p:stCondLst>
                                    <p:cond delay="0"/>
                                  </p:stCondLst>
                                  <p:childTnLst>
                                    <p:set>
                                      <p:cBhvr>
                                        <p:cTn dur="1" fill="hold" id="100">
                                          <p:stCondLst>
                                            <p:cond delay="0"/>
                                          </p:stCondLst>
                                        </p:cTn>
                                        <p:tgtEl>
                                          <p:spTgt spid="23570"/>
                                        </p:tgtEl>
                                        <p:attrNameLst>
                                          <p:attrName>style.visibility</p:attrName>
                                        </p:attrNameLst>
                                      </p:cBhvr>
                                      <p:to>
                                        <p:strVal val="visible"/>
                                      </p:to>
                                    </p:set>
                                    <p:anim calcmode="lin" valueType="num">
                                      <p:cBhvr>
                                        <p:cTn dur="400" fill="hold" id="101"/>
                                        <p:tgtEl>
                                          <p:spTgt spid="23570"/>
                                        </p:tgtEl>
                                        <p:attrNameLst>
                                          <p:attrName>ppt_w</p:attrName>
                                        </p:attrNameLst>
                                      </p:cBhvr>
                                      <p:tavLst>
                                        <p:tav tm="0">
                                          <p:val>
                                            <p:fltVal val="0"/>
                                          </p:val>
                                        </p:tav>
                                        <p:tav tm="100000">
                                          <p:val>
                                            <p:strVal val="#ppt_w"/>
                                          </p:val>
                                        </p:tav>
                                      </p:tavLst>
                                    </p:anim>
                                    <p:anim calcmode="lin" valueType="num">
                                      <p:cBhvr>
                                        <p:cTn dur="400" fill="hold" id="102"/>
                                        <p:tgtEl>
                                          <p:spTgt spid="23570"/>
                                        </p:tgtEl>
                                        <p:attrNameLst>
                                          <p:attrName>ppt_h</p:attrName>
                                        </p:attrNameLst>
                                      </p:cBhvr>
                                      <p:tavLst>
                                        <p:tav tm="0">
                                          <p:val>
                                            <p:fltVal val="0"/>
                                          </p:val>
                                        </p:tav>
                                        <p:tav tm="100000">
                                          <p:val>
                                            <p:strVal val="#ppt_h"/>
                                          </p:val>
                                        </p:tav>
                                      </p:tavLst>
                                    </p:anim>
                                    <p:anim calcmode="lin" valueType="num">
                                      <p:cBhvr>
                                        <p:cTn dur="400" fill="hold" id="103"/>
                                        <p:tgtEl>
                                          <p:spTgt spid="23570"/>
                                        </p:tgtEl>
                                        <p:attrNameLst>
                                          <p:attrName>style.rotation</p:attrName>
                                        </p:attrNameLst>
                                      </p:cBhvr>
                                      <p:tavLst>
                                        <p:tav tm="0">
                                          <p:val>
                                            <p:fltVal val="90"/>
                                          </p:val>
                                        </p:tav>
                                        <p:tav tm="100000">
                                          <p:val>
                                            <p:fltVal val="0"/>
                                          </p:val>
                                        </p:tav>
                                      </p:tavLst>
                                    </p:anim>
                                    <p:animEffect filter="fade" transition="in">
                                      <p:cBhvr>
                                        <p:cTn dur="400" id="104"/>
                                        <p:tgtEl>
                                          <p:spTgt spid="23570"/>
                                        </p:tgtEl>
                                      </p:cBhvr>
                                    </p:animEffect>
                                  </p:childTnLst>
                                </p:cTn>
                              </p:par>
                              <p:par>
                                <p:cTn fill="hold" grpId="0" id="105" nodeType="withEffect" presetClass="entr" presetID="31" presetSubtype="0">
                                  <p:stCondLst>
                                    <p:cond delay="0"/>
                                  </p:stCondLst>
                                  <p:childTnLst>
                                    <p:set>
                                      <p:cBhvr>
                                        <p:cTn dur="1" fill="hold" id="106">
                                          <p:stCondLst>
                                            <p:cond delay="0"/>
                                          </p:stCondLst>
                                        </p:cTn>
                                        <p:tgtEl>
                                          <p:spTgt spid="23571"/>
                                        </p:tgtEl>
                                        <p:attrNameLst>
                                          <p:attrName>style.visibility</p:attrName>
                                        </p:attrNameLst>
                                      </p:cBhvr>
                                      <p:to>
                                        <p:strVal val="visible"/>
                                      </p:to>
                                    </p:set>
                                    <p:anim calcmode="lin" valueType="num">
                                      <p:cBhvr>
                                        <p:cTn dur="400" fill="hold" id="107"/>
                                        <p:tgtEl>
                                          <p:spTgt spid="23571"/>
                                        </p:tgtEl>
                                        <p:attrNameLst>
                                          <p:attrName>ppt_w</p:attrName>
                                        </p:attrNameLst>
                                      </p:cBhvr>
                                      <p:tavLst>
                                        <p:tav tm="0">
                                          <p:val>
                                            <p:fltVal val="0"/>
                                          </p:val>
                                        </p:tav>
                                        <p:tav tm="100000">
                                          <p:val>
                                            <p:strVal val="#ppt_w"/>
                                          </p:val>
                                        </p:tav>
                                      </p:tavLst>
                                    </p:anim>
                                    <p:anim calcmode="lin" valueType="num">
                                      <p:cBhvr>
                                        <p:cTn dur="400" fill="hold" id="108"/>
                                        <p:tgtEl>
                                          <p:spTgt spid="23571"/>
                                        </p:tgtEl>
                                        <p:attrNameLst>
                                          <p:attrName>ppt_h</p:attrName>
                                        </p:attrNameLst>
                                      </p:cBhvr>
                                      <p:tavLst>
                                        <p:tav tm="0">
                                          <p:val>
                                            <p:fltVal val="0"/>
                                          </p:val>
                                        </p:tav>
                                        <p:tav tm="100000">
                                          <p:val>
                                            <p:strVal val="#ppt_h"/>
                                          </p:val>
                                        </p:tav>
                                      </p:tavLst>
                                    </p:anim>
                                    <p:anim calcmode="lin" valueType="num">
                                      <p:cBhvr>
                                        <p:cTn dur="400" fill="hold" id="109"/>
                                        <p:tgtEl>
                                          <p:spTgt spid="23571"/>
                                        </p:tgtEl>
                                        <p:attrNameLst>
                                          <p:attrName>style.rotation</p:attrName>
                                        </p:attrNameLst>
                                      </p:cBhvr>
                                      <p:tavLst>
                                        <p:tav tm="0">
                                          <p:val>
                                            <p:fltVal val="90"/>
                                          </p:val>
                                        </p:tav>
                                        <p:tav tm="100000">
                                          <p:val>
                                            <p:fltVal val="0"/>
                                          </p:val>
                                        </p:tav>
                                      </p:tavLst>
                                    </p:anim>
                                    <p:animEffect filter="fade" transition="in">
                                      <p:cBhvr>
                                        <p:cTn dur="400" id="110"/>
                                        <p:tgtEl>
                                          <p:spTgt spid="23571"/>
                                        </p:tgtEl>
                                      </p:cBhvr>
                                    </p:animEffect>
                                  </p:childTnLst>
                                </p:cTn>
                              </p:par>
                              <p:par>
                                <p:cTn fill="hold" grpId="0" id="111" nodeType="withEffect" presetClass="entr" presetID="31" presetSubtype="0">
                                  <p:stCondLst>
                                    <p:cond delay="0"/>
                                  </p:stCondLst>
                                  <p:childTnLst>
                                    <p:set>
                                      <p:cBhvr>
                                        <p:cTn dur="1" fill="hold" id="112">
                                          <p:stCondLst>
                                            <p:cond delay="0"/>
                                          </p:stCondLst>
                                        </p:cTn>
                                        <p:tgtEl>
                                          <p:spTgt spid="23572"/>
                                        </p:tgtEl>
                                        <p:attrNameLst>
                                          <p:attrName>style.visibility</p:attrName>
                                        </p:attrNameLst>
                                      </p:cBhvr>
                                      <p:to>
                                        <p:strVal val="visible"/>
                                      </p:to>
                                    </p:set>
                                    <p:anim calcmode="lin" valueType="num">
                                      <p:cBhvr>
                                        <p:cTn dur="400" fill="hold" id="113"/>
                                        <p:tgtEl>
                                          <p:spTgt spid="23572"/>
                                        </p:tgtEl>
                                        <p:attrNameLst>
                                          <p:attrName>ppt_w</p:attrName>
                                        </p:attrNameLst>
                                      </p:cBhvr>
                                      <p:tavLst>
                                        <p:tav tm="0">
                                          <p:val>
                                            <p:fltVal val="0"/>
                                          </p:val>
                                        </p:tav>
                                        <p:tav tm="100000">
                                          <p:val>
                                            <p:strVal val="#ppt_w"/>
                                          </p:val>
                                        </p:tav>
                                      </p:tavLst>
                                    </p:anim>
                                    <p:anim calcmode="lin" valueType="num">
                                      <p:cBhvr>
                                        <p:cTn dur="400" fill="hold" id="114"/>
                                        <p:tgtEl>
                                          <p:spTgt spid="23572"/>
                                        </p:tgtEl>
                                        <p:attrNameLst>
                                          <p:attrName>ppt_h</p:attrName>
                                        </p:attrNameLst>
                                      </p:cBhvr>
                                      <p:tavLst>
                                        <p:tav tm="0">
                                          <p:val>
                                            <p:fltVal val="0"/>
                                          </p:val>
                                        </p:tav>
                                        <p:tav tm="100000">
                                          <p:val>
                                            <p:strVal val="#ppt_h"/>
                                          </p:val>
                                        </p:tav>
                                      </p:tavLst>
                                    </p:anim>
                                    <p:anim calcmode="lin" valueType="num">
                                      <p:cBhvr>
                                        <p:cTn dur="400" fill="hold" id="115"/>
                                        <p:tgtEl>
                                          <p:spTgt spid="23572"/>
                                        </p:tgtEl>
                                        <p:attrNameLst>
                                          <p:attrName>style.rotation</p:attrName>
                                        </p:attrNameLst>
                                      </p:cBhvr>
                                      <p:tavLst>
                                        <p:tav tm="0">
                                          <p:val>
                                            <p:fltVal val="90"/>
                                          </p:val>
                                        </p:tav>
                                        <p:tav tm="100000">
                                          <p:val>
                                            <p:fltVal val="0"/>
                                          </p:val>
                                        </p:tav>
                                      </p:tavLst>
                                    </p:anim>
                                    <p:animEffect filter="fade" transition="in">
                                      <p:cBhvr>
                                        <p:cTn dur="400" id="116"/>
                                        <p:tgtEl>
                                          <p:spTgt spid="23572"/>
                                        </p:tgtEl>
                                      </p:cBhvr>
                                    </p:animEffect>
                                  </p:childTnLst>
                                </p:cTn>
                              </p:par>
                              <p:par>
                                <p:cTn fill="hold" grpId="0" id="117" nodeType="withEffect" presetClass="entr" presetID="31" presetSubtype="0">
                                  <p:stCondLst>
                                    <p:cond delay="0"/>
                                  </p:stCondLst>
                                  <p:childTnLst>
                                    <p:set>
                                      <p:cBhvr>
                                        <p:cTn dur="1" fill="hold" id="118">
                                          <p:stCondLst>
                                            <p:cond delay="0"/>
                                          </p:stCondLst>
                                        </p:cTn>
                                        <p:tgtEl>
                                          <p:spTgt spid="23573"/>
                                        </p:tgtEl>
                                        <p:attrNameLst>
                                          <p:attrName>style.visibility</p:attrName>
                                        </p:attrNameLst>
                                      </p:cBhvr>
                                      <p:to>
                                        <p:strVal val="visible"/>
                                      </p:to>
                                    </p:set>
                                    <p:anim calcmode="lin" valueType="num">
                                      <p:cBhvr>
                                        <p:cTn dur="400" fill="hold" id="119"/>
                                        <p:tgtEl>
                                          <p:spTgt spid="23573"/>
                                        </p:tgtEl>
                                        <p:attrNameLst>
                                          <p:attrName>ppt_w</p:attrName>
                                        </p:attrNameLst>
                                      </p:cBhvr>
                                      <p:tavLst>
                                        <p:tav tm="0">
                                          <p:val>
                                            <p:fltVal val="0"/>
                                          </p:val>
                                        </p:tav>
                                        <p:tav tm="100000">
                                          <p:val>
                                            <p:strVal val="#ppt_w"/>
                                          </p:val>
                                        </p:tav>
                                      </p:tavLst>
                                    </p:anim>
                                    <p:anim calcmode="lin" valueType="num">
                                      <p:cBhvr>
                                        <p:cTn dur="400" fill="hold" id="120"/>
                                        <p:tgtEl>
                                          <p:spTgt spid="23573"/>
                                        </p:tgtEl>
                                        <p:attrNameLst>
                                          <p:attrName>ppt_h</p:attrName>
                                        </p:attrNameLst>
                                      </p:cBhvr>
                                      <p:tavLst>
                                        <p:tav tm="0">
                                          <p:val>
                                            <p:fltVal val="0"/>
                                          </p:val>
                                        </p:tav>
                                        <p:tav tm="100000">
                                          <p:val>
                                            <p:strVal val="#ppt_h"/>
                                          </p:val>
                                        </p:tav>
                                      </p:tavLst>
                                    </p:anim>
                                    <p:anim calcmode="lin" valueType="num">
                                      <p:cBhvr>
                                        <p:cTn dur="400" fill="hold" id="121"/>
                                        <p:tgtEl>
                                          <p:spTgt spid="23573"/>
                                        </p:tgtEl>
                                        <p:attrNameLst>
                                          <p:attrName>style.rotation</p:attrName>
                                        </p:attrNameLst>
                                      </p:cBhvr>
                                      <p:tavLst>
                                        <p:tav tm="0">
                                          <p:val>
                                            <p:fltVal val="90"/>
                                          </p:val>
                                        </p:tav>
                                        <p:tav tm="100000">
                                          <p:val>
                                            <p:fltVal val="0"/>
                                          </p:val>
                                        </p:tav>
                                      </p:tavLst>
                                    </p:anim>
                                    <p:animEffect filter="fade" transition="in">
                                      <p:cBhvr>
                                        <p:cTn dur="400" id="122"/>
                                        <p:tgtEl>
                                          <p:spTgt spid="23573"/>
                                        </p:tgtEl>
                                      </p:cBhvr>
                                    </p:animEffect>
                                  </p:childTnLst>
                                </p:cTn>
                              </p:par>
                              <p:par>
                                <p:cTn fill="hold" grpId="0" id="123" nodeType="withEffect" presetClass="entr" presetID="31" presetSubtype="0">
                                  <p:stCondLst>
                                    <p:cond delay="0"/>
                                  </p:stCondLst>
                                  <p:childTnLst>
                                    <p:set>
                                      <p:cBhvr>
                                        <p:cTn dur="1" fill="hold" id="124">
                                          <p:stCondLst>
                                            <p:cond delay="0"/>
                                          </p:stCondLst>
                                        </p:cTn>
                                        <p:tgtEl>
                                          <p:spTgt spid="23574"/>
                                        </p:tgtEl>
                                        <p:attrNameLst>
                                          <p:attrName>style.visibility</p:attrName>
                                        </p:attrNameLst>
                                      </p:cBhvr>
                                      <p:to>
                                        <p:strVal val="visible"/>
                                      </p:to>
                                    </p:set>
                                    <p:anim calcmode="lin" valueType="num">
                                      <p:cBhvr>
                                        <p:cTn dur="400" fill="hold" id="125"/>
                                        <p:tgtEl>
                                          <p:spTgt spid="23574"/>
                                        </p:tgtEl>
                                        <p:attrNameLst>
                                          <p:attrName>ppt_w</p:attrName>
                                        </p:attrNameLst>
                                      </p:cBhvr>
                                      <p:tavLst>
                                        <p:tav tm="0">
                                          <p:val>
                                            <p:fltVal val="0"/>
                                          </p:val>
                                        </p:tav>
                                        <p:tav tm="100000">
                                          <p:val>
                                            <p:strVal val="#ppt_w"/>
                                          </p:val>
                                        </p:tav>
                                      </p:tavLst>
                                    </p:anim>
                                    <p:anim calcmode="lin" valueType="num">
                                      <p:cBhvr>
                                        <p:cTn dur="400" fill="hold" id="126"/>
                                        <p:tgtEl>
                                          <p:spTgt spid="23574"/>
                                        </p:tgtEl>
                                        <p:attrNameLst>
                                          <p:attrName>ppt_h</p:attrName>
                                        </p:attrNameLst>
                                      </p:cBhvr>
                                      <p:tavLst>
                                        <p:tav tm="0">
                                          <p:val>
                                            <p:fltVal val="0"/>
                                          </p:val>
                                        </p:tav>
                                        <p:tav tm="100000">
                                          <p:val>
                                            <p:strVal val="#ppt_h"/>
                                          </p:val>
                                        </p:tav>
                                      </p:tavLst>
                                    </p:anim>
                                    <p:anim calcmode="lin" valueType="num">
                                      <p:cBhvr>
                                        <p:cTn dur="400" fill="hold" id="127"/>
                                        <p:tgtEl>
                                          <p:spTgt spid="23574"/>
                                        </p:tgtEl>
                                        <p:attrNameLst>
                                          <p:attrName>style.rotation</p:attrName>
                                        </p:attrNameLst>
                                      </p:cBhvr>
                                      <p:tavLst>
                                        <p:tav tm="0">
                                          <p:val>
                                            <p:fltVal val="90"/>
                                          </p:val>
                                        </p:tav>
                                        <p:tav tm="100000">
                                          <p:val>
                                            <p:fltVal val="0"/>
                                          </p:val>
                                        </p:tav>
                                      </p:tavLst>
                                    </p:anim>
                                    <p:animEffect filter="fade" transition="in">
                                      <p:cBhvr>
                                        <p:cTn dur="400" id="128"/>
                                        <p:tgtEl>
                                          <p:spTgt spid="23574"/>
                                        </p:tgtEl>
                                      </p:cBhvr>
                                    </p:animEffect>
                                  </p:childTnLst>
                                </p:cTn>
                              </p:par>
                              <p:par>
                                <p:cTn fill="hold" grpId="0" id="129" nodeType="withEffect" presetClass="entr" presetID="31" presetSubtype="0">
                                  <p:stCondLst>
                                    <p:cond delay="0"/>
                                  </p:stCondLst>
                                  <p:childTnLst>
                                    <p:set>
                                      <p:cBhvr>
                                        <p:cTn dur="1" fill="hold" id="130">
                                          <p:stCondLst>
                                            <p:cond delay="0"/>
                                          </p:stCondLst>
                                        </p:cTn>
                                        <p:tgtEl>
                                          <p:spTgt spid="23575"/>
                                        </p:tgtEl>
                                        <p:attrNameLst>
                                          <p:attrName>style.visibility</p:attrName>
                                        </p:attrNameLst>
                                      </p:cBhvr>
                                      <p:to>
                                        <p:strVal val="visible"/>
                                      </p:to>
                                    </p:set>
                                    <p:anim calcmode="lin" valueType="num">
                                      <p:cBhvr>
                                        <p:cTn dur="400" fill="hold" id="131"/>
                                        <p:tgtEl>
                                          <p:spTgt spid="23575"/>
                                        </p:tgtEl>
                                        <p:attrNameLst>
                                          <p:attrName>ppt_w</p:attrName>
                                        </p:attrNameLst>
                                      </p:cBhvr>
                                      <p:tavLst>
                                        <p:tav tm="0">
                                          <p:val>
                                            <p:fltVal val="0"/>
                                          </p:val>
                                        </p:tav>
                                        <p:tav tm="100000">
                                          <p:val>
                                            <p:strVal val="#ppt_w"/>
                                          </p:val>
                                        </p:tav>
                                      </p:tavLst>
                                    </p:anim>
                                    <p:anim calcmode="lin" valueType="num">
                                      <p:cBhvr>
                                        <p:cTn dur="400" fill="hold" id="132"/>
                                        <p:tgtEl>
                                          <p:spTgt spid="23575"/>
                                        </p:tgtEl>
                                        <p:attrNameLst>
                                          <p:attrName>ppt_h</p:attrName>
                                        </p:attrNameLst>
                                      </p:cBhvr>
                                      <p:tavLst>
                                        <p:tav tm="0">
                                          <p:val>
                                            <p:fltVal val="0"/>
                                          </p:val>
                                        </p:tav>
                                        <p:tav tm="100000">
                                          <p:val>
                                            <p:strVal val="#ppt_h"/>
                                          </p:val>
                                        </p:tav>
                                      </p:tavLst>
                                    </p:anim>
                                    <p:anim calcmode="lin" valueType="num">
                                      <p:cBhvr>
                                        <p:cTn dur="400" fill="hold" id="133"/>
                                        <p:tgtEl>
                                          <p:spTgt spid="23575"/>
                                        </p:tgtEl>
                                        <p:attrNameLst>
                                          <p:attrName>style.rotation</p:attrName>
                                        </p:attrNameLst>
                                      </p:cBhvr>
                                      <p:tavLst>
                                        <p:tav tm="0">
                                          <p:val>
                                            <p:fltVal val="90"/>
                                          </p:val>
                                        </p:tav>
                                        <p:tav tm="100000">
                                          <p:val>
                                            <p:fltVal val="0"/>
                                          </p:val>
                                        </p:tav>
                                      </p:tavLst>
                                    </p:anim>
                                    <p:animEffect filter="fade" transition="in">
                                      <p:cBhvr>
                                        <p:cTn dur="400" id="134"/>
                                        <p:tgtEl>
                                          <p:spTgt spid="23575"/>
                                        </p:tgtEl>
                                      </p:cBhvr>
                                    </p:animEffect>
                                  </p:childTnLst>
                                </p:cTn>
                              </p:par>
                              <p:par>
                                <p:cTn fill="hold" grpId="0" id="135" nodeType="withEffect" presetClass="entr" presetID="31" presetSubtype="0">
                                  <p:stCondLst>
                                    <p:cond delay="0"/>
                                  </p:stCondLst>
                                  <p:childTnLst>
                                    <p:set>
                                      <p:cBhvr>
                                        <p:cTn dur="1" fill="hold" id="136">
                                          <p:stCondLst>
                                            <p:cond delay="0"/>
                                          </p:stCondLst>
                                        </p:cTn>
                                        <p:tgtEl>
                                          <p:spTgt spid="23576"/>
                                        </p:tgtEl>
                                        <p:attrNameLst>
                                          <p:attrName>style.visibility</p:attrName>
                                        </p:attrNameLst>
                                      </p:cBhvr>
                                      <p:to>
                                        <p:strVal val="visible"/>
                                      </p:to>
                                    </p:set>
                                    <p:anim calcmode="lin" valueType="num">
                                      <p:cBhvr>
                                        <p:cTn dur="400" fill="hold" id="137"/>
                                        <p:tgtEl>
                                          <p:spTgt spid="23576"/>
                                        </p:tgtEl>
                                        <p:attrNameLst>
                                          <p:attrName>ppt_w</p:attrName>
                                        </p:attrNameLst>
                                      </p:cBhvr>
                                      <p:tavLst>
                                        <p:tav tm="0">
                                          <p:val>
                                            <p:fltVal val="0"/>
                                          </p:val>
                                        </p:tav>
                                        <p:tav tm="100000">
                                          <p:val>
                                            <p:strVal val="#ppt_w"/>
                                          </p:val>
                                        </p:tav>
                                      </p:tavLst>
                                    </p:anim>
                                    <p:anim calcmode="lin" valueType="num">
                                      <p:cBhvr>
                                        <p:cTn dur="400" fill="hold" id="138"/>
                                        <p:tgtEl>
                                          <p:spTgt spid="23576"/>
                                        </p:tgtEl>
                                        <p:attrNameLst>
                                          <p:attrName>ppt_h</p:attrName>
                                        </p:attrNameLst>
                                      </p:cBhvr>
                                      <p:tavLst>
                                        <p:tav tm="0">
                                          <p:val>
                                            <p:fltVal val="0"/>
                                          </p:val>
                                        </p:tav>
                                        <p:tav tm="100000">
                                          <p:val>
                                            <p:strVal val="#ppt_h"/>
                                          </p:val>
                                        </p:tav>
                                      </p:tavLst>
                                    </p:anim>
                                    <p:anim calcmode="lin" valueType="num">
                                      <p:cBhvr>
                                        <p:cTn dur="400" fill="hold" id="139"/>
                                        <p:tgtEl>
                                          <p:spTgt spid="23576"/>
                                        </p:tgtEl>
                                        <p:attrNameLst>
                                          <p:attrName>style.rotation</p:attrName>
                                        </p:attrNameLst>
                                      </p:cBhvr>
                                      <p:tavLst>
                                        <p:tav tm="0">
                                          <p:val>
                                            <p:fltVal val="90"/>
                                          </p:val>
                                        </p:tav>
                                        <p:tav tm="100000">
                                          <p:val>
                                            <p:fltVal val="0"/>
                                          </p:val>
                                        </p:tav>
                                      </p:tavLst>
                                    </p:anim>
                                    <p:animEffect filter="fade" transition="in">
                                      <p:cBhvr>
                                        <p:cTn dur="400" id="140"/>
                                        <p:tgtEl>
                                          <p:spTgt spid="23576"/>
                                        </p:tgtEl>
                                      </p:cBhvr>
                                    </p:animEffect>
                                  </p:childTnLst>
                                </p:cTn>
                              </p:par>
                              <p:par>
                                <p:cTn fill="hold" grpId="0" id="141" nodeType="withEffect" presetClass="entr" presetID="31" presetSubtype="0">
                                  <p:stCondLst>
                                    <p:cond delay="0"/>
                                  </p:stCondLst>
                                  <p:childTnLst>
                                    <p:set>
                                      <p:cBhvr>
                                        <p:cTn dur="1" fill="hold" id="142">
                                          <p:stCondLst>
                                            <p:cond delay="0"/>
                                          </p:stCondLst>
                                        </p:cTn>
                                        <p:tgtEl>
                                          <p:spTgt spid="23577"/>
                                        </p:tgtEl>
                                        <p:attrNameLst>
                                          <p:attrName>style.visibility</p:attrName>
                                        </p:attrNameLst>
                                      </p:cBhvr>
                                      <p:to>
                                        <p:strVal val="visible"/>
                                      </p:to>
                                    </p:set>
                                    <p:anim calcmode="lin" valueType="num">
                                      <p:cBhvr>
                                        <p:cTn dur="400" fill="hold" id="143"/>
                                        <p:tgtEl>
                                          <p:spTgt spid="23577"/>
                                        </p:tgtEl>
                                        <p:attrNameLst>
                                          <p:attrName>ppt_w</p:attrName>
                                        </p:attrNameLst>
                                      </p:cBhvr>
                                      <p:tavLst>
                                        <p:tav tm="0">
                                          <p:val>
                                            <p:fltVal val="0"/>
                                          </p:val>
                                        </p:tav>
                                        <p:tav tm="100000">
                                          <p:val>
                                            <p:strVal val="#ppt_w"/>
                                          </p:val>
                                        </p:tav>
                                      </p:tavLst>
                                    </p:anim>
                                    <p:anim calcmode="lin" valueType="num">
                                      <p:cBhvr>
                                        <p:cTn dur="400" fill="hold" id="144"/>
                                        <p:tgtEl>
                                          <p:spTgt spid="23577"/>
                                        </p:tgtEl>
                                        <p:attrNameLst>
                                          <p:attrName>ppt_h</p:attrName>
                                        </p:attrNameLst>
                                      </p:cBhvr>
                                      <p:tavLst>
                                        <p:tav tm="0">
                                          <p:val>
                                            <p:fltVal val="0"/>
                                          </p:val>
                                        </p:tav>
                                        <p:tav tm="100000">
                                          <p:val>
                                            <p:strVal val="#ppt_h"/>
                                          </p:val>
                                        </p:tav>
                                      </p:tavLst>
                                    </p:anim>
                                    <p:anim calcmode="lin" valueType="num">
                                      <p:cBhvr>
                                        <p:cTn dur="400" fill="hold" id="145"/>
                                        <p:tgtEl>
                                          <p:spTgt spid="23577"/>
                                        </p:tgtEl>
                                        <p:attrNameLst>
                                          <p:attrName>style.rotation</p:attrName>
                                        </p:attrNameLst>
                                      </p:cBhvr>
                                      <p:tavLst>
                                        <p:tav tm="0">
                                          <p:val>
                                            <p:fltVal val="90"/>
                                          </p:val>
                                        </p:tav>
                                        <p:tav tm="100000">
                                          <p:val>
                                            <p:fltVal val="0"/>
                                          </p:val>
                                        </p:tav>
                                      </p:tavLst>
                                    </p:anim>
                                    <p:animEffect filter="fade" transition="in">
                                      <p:cBhvr>
                                        <p:cTn dur="400" id="146"/>
                                        <p:tgtEl>
                                          <p:spTgt spid="23577"/>
                                        </p:tgtEl>
                                      </p:cBhvr>
                                    </p:animEffect>
                                  </p:childTnLst>
                                </p:cTn>
                              </p:par>
                              <p:par>
                                <p:cTn fill="hold" grpId="0" id="147" nodeType="withEffect" presetClass="entr" presetID="31" presetSubtype="0">
                                  <p:stCondLst>
                                    <p:cond delay="0"/>
                                  </p:stCondLst>
                                  <p:childTnLst>
                                    <p:set>
                                      <p:cBhvr>
                                        <p:cTn dur="1" fill="hold" id="148">
                                          <p:stCondLst>
                                            <p:cond delay="0"/>
                                          </p:stCondLst>
                                        </p:cTn>
                                        <p:tgtEl>
                                          <p:spTgt spid="23578"/>
                                        </p:tgtEl>
                                        <p:attrNameLst>
                                          <p:attrName>style.visibility</p:attrName>
                                        </p:attrNameLst>
                                      </p:cBhvr>
                                      <p:to>
                                        <p:strVal val="visible"/>
                                      </p:to>
                                    </p:set>
                                    <p:anim calcmode="lin" valueType="num">
                                      <p:cBhvr>
                                        <p:cTn dur="400" fill="hold" id="149"/>
                                        <p:tgtEl>
                                          <p:spTgt spid="23578"/>
                                        </p:tgtEl>
                                        <p:attrNameLst>
                                          <p:attrName>ppt_w</p:attrName>
                                        </p:attrNameLst>
                                      </p:cBhvr>
                                      <p:tavLst>
                                        <p:tav tm="0">
                                          <p:val>
                                            <p:fltVal val="0"/>
                                          </p:val>
                                        </p:tav>
                                        <p:tav tm="100000">
                                          <p:val>
                                            <p:strVal val="#ppt_w"/>
                                          </p:val>
                                        </p:tav>
                                      </p:tavLst>
                                    </p:anim>
                                    <p:anim calcmode="lin" valueType="num">
                                      <p:cBhvr>
                                        <p:cTn dur="400" fill="hold" id="150"/>
                                        <p:tgtEl>
                                          <p:spTgt spid="23578"/>
                                        </p:tgtEl>
                                        <p:attrNameLst>
                                          <p:attrName>ppt_h</p:attrName>
                                        </p:attrNameLst>
                                      </p:cBhvr>
                                      <p:tavLst>
                                        <p:tav tm="0">
                                          <p:val>
                                            <p:fltVal val="0"/>
                                          </p:val>
                                        </p:tav>
                                        <p:tav tm="100000">
                                          <p:val>
                                            <p:strVal val="#ppt_h"/>
                                          </p:val>
                                        </p:tav>
                                      </p:tavLst>
                                    </p:anim>
                                    <p:anim calcmode="lin" valueType="num">
                                      <p:cBhvr>
                                        <p:cTn dur="400" fill="hold" id="151"/>
                                        <p:tgtEl>
                                          <p:spTgt spid="23578"/>
                                        </p:tgtEl>
                                        <p:attrNameLst>
                                          <p:attrName>style.rotation</p:attrName>
                                        </p:attrNameLst>
                                      </p:cBhvr>
                                      <p:tavLst>
                                        <p:tav tm="0">
                                          <p:val>
                                            <p:fltVal val="90"/>
                                          </p:val>
                                        </p:tav>
                                        <p:tav tm="100000">
                                          <p:val>
                                            <p:fltVal val="0"/>
                                          </p:val>
                                        </p:tav>
                                      </p:tavLst>
                                    </p:anim>
                                    <p:animEffect filter="fade" transition="in">
                                      <p:cBhvr>
                                        <p:cTn dur="400" id="152"/>
                                        <p:tgtEl>
                                          <p:spTgt spid="23578"/>
                                        </p:tgtEl>
                                      </p:cBhvr>
                                    </p:animEffect>
                                  </p:childTnLst>
                                </p:cTn>
                              </p:par>
                              <p:par>
                                <p:cTn fill="hold" grpId="0" id="153" nodeType="withEffect" presetClass="entr" presetID="31" presetSubtype="0">
                                  <p:stCondLst>
                                    <p:cond delay="0"/>
                                  </p:stCondLst>
                                  <p:childTnLst>
                                    <p:set>
                                      <p:cBhvr>
                                        <p:cTn dur="1" fill="hold" id="154">
                                          <p:stCondLst>
                                            <p:cond delay="0"/>
                                          </p:stCondLst>
                                        </p:cTn>
                                        <p:tgtEl>
                                          <p:spTgt spid="23579"/>
                                        </p:tgtEl>
                                        <p:attrNameLst>
                                          <p:attrName>style.visibility</p:attrName>
                                        </p:attrNameLst>
                                      </p:cBhvr>
                                      <p:to>
                                        <p:strVal val="visible"/>
                                      </p:to>
                                    </p:set>
                                    <p:anim calcmode="lin" valueType="num">
                                      <p:cBhvr>
                                        <p:cTn dur="400" fill="hold" id="155"/>
                                        <p:tgtEl>
                                          <p:spTgt spid="23579"/>
                                        </p:tgtEl>
                                        <p:attrNameLst>
                                          <p:attrName>ppt_w</p:attrName>
                                        </p:attrNameLst>
                                      </p:cBhvr>
                                      <p:tavLst>
                                        <p:tav tm="0">
                                          <p:val>
                                            <p:fltVal val="0"/>
                                          </p:val>
                                        </p:tav>
                                        <p:tav tm="100000">
                                          <p:val>
                                            <p:strVal val="#ppt_w"/>
                                          </p:val>
                                        </p:tav>
                                      </p:tavLst>
                                    </p:anim>
                                    <p:anim calcmode="lin" valueType="num">
                                      <p:cBhvr>
                                        <p:cTn dur="400" fill="hold" id="156"/>
                                        <p:tgtEl>
                                          <p:spTgt spid="23579"/>
                                        </p:tgtEl>
                                        <p:attrNameLst>
                                          <p:attrName>ppt_h</p:attrName>
                                        </p:attrNameLst>
                                      </p:cBhvr>
                                      <p:tavLst>
                                        <p:tav tm="0">
                                          <p:val>
                                            <p:fltVal val="0"/>
                                          </p:val>
                                        </p:tav>
                                        <p:tav tm="100000">
                                          <p:val>
                                            <p:strVal val="#ppt_h"/>
                                          </p:val>
                                        </p:tav>
                                      </p:tavLst>
                                    </p:anim>
                                    <p:anim calcmode="lin" valueType="num">
                                      <p:cBhvr>
                                        <p:cTn dur="400" fill="hold" id="157"/>
                                        <p:tgtEl>
                                          <p:spTgt spid="23579"/>
                                        </p:tgtEl>
                                        <p:attrNameLst>
                                          <p:attrName>style.rotation</p:attrName>
                                        </p:attrNameLst>
                                      </p:cBhvr>
                                      <p:tavLst>
                                        <p:tav tm="0">
                                          <p:val>
                                            <p:fltVal val="90"/>
                                          </p:val>
                                        </p:tav>
                                        <p:tav tm="100000">
                                          <p:val>
                                            <p:fltVal val="0"/>
                                          </p:val>
                                        </p:tav>
                                      </p:tavLst>
                                    </p:anim>
                                    <p:animEffect filter="fade" transition="in">
                                      <p:cBhvr>
                                        <p:cTn dur="400" id="158"/>
                                        <p:tgtEl>
                                          <p:spTgt spid="23579"/>
                                        </p:tgtEl>
                                      </p:cBhvr>
                                    </p:animEffect>
                                  </p:childTnLst>
                                </p:cTn>
                              </p:par>
                              <p:par>
                                <p:cTn fill="hold" grpId="0" id="159" nodeType="withEffect" presetClass="entr" presetID="31" presetSubtype="0">
                                  <p:stCondLst>
                                    <p:cond delay="0"/>
                                  </p:stCondLst>
                                  <p:childTnLst>
                                    <p:set>
                                      <p:cBhvr>
                                        <p:cTn dur="1" fill="hold" id="160">
                                          <p:stCondLst>
                                            <p:cond delay="0"/>
                                          </p:stCondLst>
                                        </p:cTn>
                                        <p:tgtEl>
                                          <p:spTgt spid="23580"/>
                                        </p:tgtEl>
                                        <p:attrNameLst>
                                          <p:attrName>style.visibility</p:attrName>
                                        </p:attrNameLst>
                                      </p:cBhvr>
                                      <p:to>
                                        <p:strVal val="visible"/>
                                      </p:to>
                                    </p:set>
                                    <p:anim calcmode="lin" valueType="num">
                                      <p:cBhvr>
                                        <p:cTn dur="400" fill="hold" id="161"/>
                                        <p:tgtEl>
                                          <p:spTgt spid="23580"/>
                                        </p:tgtEl>
                                        <p:attrNameLst>
                                          <p:attrName>ppt_w</p:attrName>
                                        </p:attrNameLst>
                                      </p:cBhvr>
                                      <p:tavLst>
                                        <p:tav tm="0">
                                          <p:val>
                                            <p:fltVal val="0"/>
                                          </p:val>
                                        </p:tav>
                                        <p:tav tm="100000">
                                          <p:val>
                                            <p:strVal val="#ppt_w"/>
                                          </p:val>
                                        </p:tav>
                                      </p:tavLst>
                                    </p:anim>
                                    <p:anim calcmode="lin" valueType="num">
                                      <p:cBhvr>
                                        <p:cTn dur="400" fill="hold" id="162"/>
                                        <p:tgtEl>
                                          <p:spTgt spid="23580"/>
                                        </p:tgtEl>
                                        <p:attrNameLst>
                                          <p:attrName>ppt_h</p:attrName>
                                        </p:attrNameLst>
                                      </p:cBhvr>
                                      <p:tavLst>
                                        <p:tav tm="0">
                                          <p:val>
                                            <p:fltVal val="0"/>
                                          </p:val>
                                        </p:tav>
                                        <p:tav tm="100000">
                                          <p:val>
                                            <p:strVal val="#ppt_h"/>
                                          </p:val>
                                        </p:tav>
                                      </p:tavLst>
                                    </p:anim>
                                    <p:anim calcmode="lin" valueType="num">
                                      <p:cBhvr>
                                        <p:cTn dur="400" fill="hold" id="163"/>
                                        <p:tgtEl>
                                          <p:spTgt spid="23580"/>
                                        </p:tgtEl>
                                        <p:attrNameLst>
                                          <p:attrName>style.rotation</p:attrName>
                                        </p:attrNameLst>
                                      </p:cBhvr>
                                      <p:tavLst>
                                        <p:tav tm="0">
                                          <p:val>
                                            <p:fltVal val="90"/>
                                          </p:val>
                                        </p:tav>
                                        <p:tav tm="100000">
                                          <p:val>
                                            <p:fltVal val="0"/>
                                          </p:val>
                                        </p:tav>
                                      </p:tavLst>
                                    </p:anim>
                                    <p:animEffect filter="fade" transition="in">
                                      <p:cBhvr>
                                        <p:cTn dur="400" id="164"/>
                                        <p:tgtEl>
                                          <p:spTgt spid="23580"/>
                                        </p:tgtEl>
                                      </p:cBhvr>
                                    </p:animEffect>
                                  </p:childTnLst>
                                </p:cTn>
                              </p:par>
                              <p:par>
                                <p:cTn fill="hold" grpId="0" id="165" nodeType="withEffect" presetClass="entr" presetID="31" presetSubtype="0">
                                  <p:stCondLst>
                                    <p:cond delay="0"/>
                                  </p:stCondLst>
                                  <p:childTnLst>
                                    <p:set>
                                      <p:cBhvr>
                                        <p:cTn dur="1" fill="hold" id="166">
                                          <p:stCondLst>
                                            <p:cond delay="0"/>
                                          </p:stCondLst>
                                        </p:cTn>
                                        <p:tgtEl>
                                          <p:spTgt spid="23581"/>
                                        </p:tgtEl>
                                        <p:attrNameLst>
                                          <p:attrName>style.visibility</p:attrName>
                                        </p:attrNameLst>
                                      </p:cBhvr>
                                      <p:to>
                                        <p:strVal val="visible"/>
                                      </p:to>
                                    </p:set>
                                    <p:anim calcmode="lin" valueType="num">
                                      <p:cBhvr>
                                        <p:cTn dur="400" fill="hold" id="167"/>
                                        <p:tgtEl>
                                          <p:spTgt spid="23581"/>
                                        </p:tgtEl>
                                        <p:attrNameLst>
                                          <p:attrName>ppt_w</p:attrName>
                                        </p:attrNameLst>
                                      </p:cBhvr>
                                      <p:tavLst>
                                        <p:tav tm="0">
                                          <p:val>
                                            <p:fltVal val="0"/>
                                          </p:val>
                                        </p:tav>
                                        <p:tav tm="100000">
                                          <p:val>
                                            <p:strVal val="#ppt_w"/>
                                          </p:val>
                                        </p:tav>
                                      </p:tavLst>
                                    </p:anim>
                                    <p:anim calcmode="lin" valueType="num">
                                      <p:cBhvr>
                                        <p:cTn dur="400" fill="hold" id="168"/>
                                        <p:tgtEl>
                                          <p:spTgt spid="23581"/>
                                        </p:tgtEl>
                                        <p:attrNameLst>
                                          <p:attrName>ppt_h</p:attrName>
                                        </p:attrNameLst>
                                      </p:cBhvr>
                                      <p:tavLst>
                                        <p:tav tm="0">
                                          <p:val>
                                            <p:fltVal val="0"/>
                                          </p:val>
                                        </p:tav>
                                        <p:tav tm="100000">
                                          <p:val>
                                            <p:strVal val="#ppt_h"/>
                                          </p:val>
                                        </p:tav>
                                      </p:tavLst>
                                    </p:anim>
                                    <p:anim calcmode="lin" valueType="num">
                                      <p:cBhvr>
                                        <p:cTn dur="400" fill="hold" id="169"/>
                                        <p:tgtEl>
                                          <p:spTgt spid="23581"/>
                                        </p:tgtEl>
                                        <p:attrNameLst>
                                          <p:attrName>style.rotation</p:attrName>
                                        </p:attrNameLst>
                                      </p:cBhvr>
                                      <p:tavLst>
                                        <p:tav tm="0">
                                          <p:val>
                                            <p:fltVal val="90"/>
                                          </p:val>
                                        </p:tav>
                                        <p:tav tm="100000">
                                          <p:val>
                                            <p:fltVal val="0"/>
                                          </p:val>
                                        </p:tav>
                                      </p:tavLst>
                                    </p:anim>
                                    <p:animEffect filter="fade" transition="in">
                                      <p:cBhvr>
                                        <p:cTn dur="400" id="170"/>
                                        <p:tgtEl>
                                          <p:spTgt spid="23581"/>
                                        </p:tgtEl>
                                      </p:cBhvr>
                                    </p:animEffect>
                                  </p:childTnLst>
                                </p:cTn>
                              </p:par>
                              <p:par>
                                <p:cTn fill="hold" grpId="0" id="171" nodeType="withEffect" presetClass="entr" presetID="31" presetSubtype="0">
                                  <p:stCondLst>
                                    <p:cond delay="0"/>
                                  </p:stCondLst>
                                  <p:childTnLst>
                                    <p:set>
                                      <p:cBhvr>
                                        <p:cTn dur="1" fill="hold" id="172">
                                          <p:stCondLst>
                                            <p:cond delay="0"/>
                                          </p:stCondLst>
                                        </p:cTn>
                                        <p:tgtEl>
                                          <p:spTgt spid="23582"/>
                                        </p:tgtEl>
                                        <p:attrNameLst>
                                          <p:attrName>style.visibility</p:attrName>
                                        </p:attrNameLst>
                                      </p:cBhvr>
                                      <p:to>
                                        <p:strVal val="visible"/>
                                      </p:to>
                                    </p:set>
                                    <p:anim calcmode="lin" valueType="num">
                                      <p:cBhvr>
                                        <p:cTn dur="400" fill="hold" id="173"/>
                                        <p:tgtEl>
                                          <p:spTgt spid="23582"/>
                                        </p:tgtEl>
                                        <p:attrNameLst>
                                          <p:attrName>ppt_w</p:attrName>
                                        </p:attrNameLst>
                                      </p:cBhvr>
                                      <p:tavLst>
                                        <p:tav tm="0">
                                          <p:val>
                                            <p:fltVal val="0"/>
                                          </p:val>
                                        </p:tav>
                                        <p:tav tm="100000">
                                          <p:val>
                                            <p:strVal val="#ppt_w"/>
                                          </p:val>
                                        </p:tav>
                                      </p:tavLst>
                                    </p:anim>
                                    <p:anim calcmode="lin" valueType="num">
                                      <p:cBhvr>
                                        <p:cTn dur="400" fill="hold" id="174"/>
                                        <p:tgtEl>
                                          <p:spTgt spid="23582"/>
                                        </p:tgtEl>
                                        <p:attrNameLst>
                                          <p:attrName>ppt_h</p:attrName>
                                        </p:attrNameLst>
                                      </p:cBhvr>
                                      <p:tavLst>
                                        <p:tav tm="0">
                                          <p:val>
                                            <p:fltVal val="0"/>
                                          </p:val>
                                        </p:tav>
                                        <p:tav tm="100000">
                                          <p:val>
                                            <p:strVal val="#ppt_h"/>
                                          </p:val>
                                        </p:tav>
                                      </p:tavLst>
                                    </p:anim>
                                    <p:anim calcmode="lin" valueType="num">
                                      <p:cBhvr>
                                        <p:cTn dur="400" fill="hold" id="175"/>
                                        <p:tgtEl>
                                          <p:spTgt spid="23582"/>
                                        </p:tgtEl>
                                        <p:attrNameLst>
                                          <p:attrName>style.rotation</p:attrName>
                                        </p:attrNameLst>
                                      </p:cBhvr>
                                      <p:tavLst>
                                        <p:tav tm="0">
                                          <p:val>
                                            <p:fltVal val="90"/>
                                          </p:val>
                                        </p:tav>
                                        <p:tav tm="100000">
                                          <p:val>
                                            <p:fltVal val="0"/>
                                          </p:val>
                                        </p:tav>
                                      </p:tavLst>
                                    </p:anim>
                                    <p:animEffect filter="fade" transition="in">
                                      <p:cBhvr>
                                        <p:cTn dur="400" id="176"/>
                                        <p:tgtEl>
                                          <p:spTgt spid="23582"/>
                                        </p:tgtEl>
                                      </p:cBhvr>
                                    </p:animEffect>
                                  </p:childTnLst>
                                </p:cTn>
                              </p:par>
                              <p:par>
                                <p:cTn fill="hold" grpId="0" id="177" nodeType="withEffect" presetClass="entr" presetID="31" presetSubtype="0">
                                  <p:stCondLst>
                                    <p:cond delay="0"/>
                                  </p:stCondLst>
                                  <p:childTnLst>
                                    <p:set>
                                      <p:cBhvr>
                                        <p:cTn dur="1" fill="hold" id="178">
                                          <p:stCondLst>
                                            <p:cond delay="0"/>
                                          </p:stCondLst>
                                        </p:cTn>
                                        <p:tgtEl>
                                          <p:spTgt spid="23583"/>
                                        </p:tgtEl>
                                        <p:attrNameLst>
                                          <p:attrName>style.visibility</p:attrName>
                                        </p:attrNameLst>
                                      </p:cBhvr>
                                      <p:to>
                                        <p:strVal val="visible"/>
                                      </p:to>
                                    </p:set>
                                    <p:anim calcmode="lin" valueType="num">
                                      <p:cBhvr>
                                        <p:cTn dur="400" fill="hold" id="179"/>
                                        <p:tgtEl>
                                          <p:spTgt spid="23583"/>
                                        </p:tgtEl>
                                        <p:attrNameLst>
                                          <p:attrName>ppt_w</p:attrName>
                                        </p:attrNameLst>
                                      </p:cBhvr>
                                      <p:tavLst>
                                        <p:tav tm="0">
                                          <p:val>
                                            <p:fltVal val="0"/>
                                          </p:val>
                                        </p:tav>
                                        <p:tav tm="100000">
                                          <p:val>
                                            <p:strVal val="#ppt_w"/>
                                          </p:val>
                                        </p:tav>
                                      </p:tavLst>
                                    </p:anim>
                                    <p:anim calcmode="lin" valueType="num">
                                      <p:cBhvr>
                                        <p:cTn dur="400" fill="hold" id="180"/>
                                        <p:tgtEl>
                                          <p:spTgt spid="23583"/>
                                        </p:tgtEl>
                                        <p:attrNameLst>
                                          <p:attrName>ppt_h</p:attrName>
                                        </p:attrNameLst>
                                      </p:cBhvr>
                                      <p:tavLst>
                                        <p:tav tm="0">
                                          <p:val>
                                            <p:fltVal val="0"/>
                                          </p:val>
                                        </p:tav>
                                        <p:tav tm="100000">
                                          <p:val>
                                            <p:strVal val="#ppt_h"/>
                                          </p:val>
                                        </p:tav>
                                      </p:tavLst>
                                    </p:anim>
                                    <p:anim calcmode="lin" valueType="num">
                                      <p:cBhvr>
                                        <p:cTn dur="400" fill="hold" id="181"/>
                                        <p:tgtEl>
                                          <p:spTgt spid="23583"/>
                                        </p:tgtEl>
                                        <p:attrNameLst>
                                          <p:attrName>style.rotation</p:attrName>
                                        </p:attrNameLst>
                                      </p:cBhvr>
                                      <p:tavLst>
                                        <p:tav tm="0">
                                          <p:val>
                                            <p:fltVal val="90"/>
                                          </p:val>
                                        </p:tav>
                                        <p:tav tm="100000">
                                          <p:val>
                                            <p:fltVal val="0"/>
                                          </p:val>
                                        </p:tav>
                                      </p:tavLst>
                                    </p:anim>
                                    <p:animEffect filter="fade" transition="in">
                                      <p:cBhvr>
                                        <p:cTn dur="400" id="182"/>
                                        <p:tgtEl>
                                          <p:spTgt spid="23583"/>
                                        </p:tgtEl>
                                      </p:cBhvr>
                                    </p:animEffect>
                                  </p:childTnLst>
                                </p:cTn>
                              </p:par>
                              <p:par>
                                <p:cTn fill="hold" grpId="0" id="183" nodeType="withEffect" presetClass="entr" presetID="31" presetSubtype="0">
                                  <p:stCondLst>
                                    <p:cond delay="0"/>
                                  </p:stCondLst>
                                  <p:childTnLst>
                                    <p:set>
                                      <p:cBhvr>
                                        <p:cTn dur="1" fill="hold" id="184">
                                          <p:stCondLst>
                                            <p:cond delay="0"/>
                                          </p:stCondLst>
                                        </p:cTn>
                                        <p:tgtEl>
                                          <p:spTgt spid="23584"/>
                                        </p:tgtEl>
                                        <p:attrNameLst>
                                          <p:attrName>style.visibility</p:attrName>
                                        </p:attrNameLst>
                                      </p:cBhvr>
                                      <p:to>
                                        <p:strVal val="visible"/>
                                      </p:to>
                                    </p:set>
                                    <p:anim calcmode="lin" valueType="num">
                                      <p:cBhvr>
                                        <p:cTn dur="400" fill="hold" id="185"/>
                                        <p:tgtEl>
                                          <p:spTgt spid="23584"/>
                                        </p:tgtEl>
                                        <p:attrNameLst>
                                          <p:attrName>ppt_w</p:attrName>
                                        </p:attrNameLst>
                                      </p:cBhvr>
                                      <p:tavLst>
                                        <p:tav tm="0">
                                          <p:val>
                                            <p:fltVal val="0"/>
                                          </p:val>
                                        </p:tav>
                                        <p:tav tm="100000">
                                          <p:val>
                                            <p:strVal val="#ppt_w"/>
                                          </p:val>
                                        </p:tav>
                                      </p:tavLst>
                                    </p:anim>
                                    <p:anim calcmode="lin" valueType="num">
                                      <p:cBhvr>
                                        <p:cTn dur="400" fill="hold" id="186"/>
                                        <p:tgtEl>
                                          <p:spTgt spid="23584"/>
                                        </p:tgtEl>
                                        <p:attrNameLst>
                                          <p:attrName>ppt_h</p:attrName>
                                        </p:attrNameLst>
                                      </p:cBhvr>
                                      <p:tavLst>
                                        <p:tav tm="0">
                                          <p:val>
                                            <p:fltVal val="0"/>
                                          </p:val>
                                        </p:tav>
                                        <p:tav tm="100000">
                                          <p:val>
                                            <p:strVal val="#ppt_h"/>
                                          </p:val>
                                        </p:tav>
                                      </p:tavLst>
                                    </p:anim>
                                    <p:anim calcmode="lin" valueType="num">
                                      <p:cBhvr>
                                        <p:cTn dur="400" fill="hold" id="187"/>
                                        <p:tgtEl>
                                          <p:spTgt spid="23584"/>
                                        </p:tgtEl>
                                        <p:attrNameLst>
                                          <p:attrName>style.rotation</p:attrName>
                                        </p:attrNameLst>
                                      </p:cBhvr>
                                      <p:tavLst>
                                        <p:tav tm="0">
                                          <p:val>
                                            <p:fltVal val="90"/>
                                          </p:val>
                                        </p:tav>
                                        <p:tav tm="100000">
                                          <p:val>
                                            <p:fltVal val="0"/>
                                          </p:val>
                                        </p:tav>
                                      </p:tavLst>
                                    </p:anim>
                                    <p:animEffect filter="fade" transition="in">
                                      <p:cBhvr>
                                        <p:cTn dur="400" id="188"/>
                                        <p:tgtEl>
                                          <p:spTgt spid="23584"/>
                                        </p:tgtEl>
                                      </p:cBhvr>
                                    </p:animEffect>
                                  </p:childTnLst>
                                </p:cTn>
                              </p:par>
                              <p:par>
                                <p:cTn fill="hold" grpId="0" id="189" nodeType="withEffect" presetClass="entr" presetID="31" presetSubtype="0">
                                  <p:stCondLst>
                                    <p:cond delay="0"/>
                                  </p:stCondLst>
                                  <p:childTnLst>
                                    <p:set>
                                      <p:cBhvr>
                                        <p:cTn dur="1" fill="hold" id="190">
                                          <p:stCondLst>
                                            <p:cond delay="0"/>
                                          </p:stCondLst>
                                        </p:cTn>
                                        <p:tgtEl>
                                          <p:spTgt spid="23585"/>
                                        </p:tgtEl>
                                        <p:attrNameLst>
                                          <p:attrName>style.visibility</p:attrName>
                                        </p:attrNameLst>
                                      </p:cBhvr>
                                      <p:to>
                                        <p:strVal val="visible"/>
                                      </p:to>
                                    </p:set>
                                    <p:anim calcmode="lin" valueType="num">
                                      <p:cBhvr>
                                        <p:cTn dur="400" fill="hold" id="191"/>
                                        <p:tgtEl>
                                          <p:spTgt spid="23585"/>
                                        </p:tgtEl>
                                        <p:attrNameLst>
                                          <p:attrName>ppt_w</p:attrName>
                                        </p:attrNameLst>
                                      </p:cBhvr>
                                      <p:tavLst>
                                        <p:tav tm="0">
                                          <p:val>
                                            <p:fltVal val="0"/>
                                          </p:val>
                                        </p:tav>
                                        <p:tav tm="100000">
                                          <p:val>
                                            <p:strVal val="#ppt_w"/>
                                          </p:val>
                                        </p:tav>
                                      </p:tavLst>
                                    </p:anim>
                                    <p:anim calcmode="lin" valueType="num">
                                      <p:cBhvr>
                                        <p:cTn dur="400" fill="hold" id="192"/>
                                        <p:tgtEl>
                                          <p:spTgt spid="23585"/>
                                        </p:tgtEl>
                                        <p:attrNameLst>
                                          <p:attrName>ppt_h</p:attrName>
                                        </p:attrNameLst>
                                      </p:cBhvr>
                                      <p:tavLst>
                                        <p:tav tm="0">
                                          <p:val>
                                            <p:fltVal val="0"/>
                                          </p:val>
                                        </p:tav>
                                        <p:tav tm="100000">
                                          <p:val>
                                            <p:strVal val="#ppt_h"/>
                                          </p:val>
                                        </p:tav>
                                      </p:tavLst>
                                    </p:anim>
                                    <p:anim calcmode="lin" valueType="num">
                                      <p:cBhvr>
                                        <p:cTn dur="400" fill="hold" id="193"/>
                                        <p:tgtEl>
                                          <p:spTgt spid="23585"/>
                                        </p:tgtEl>
                                        <p:attrNameLst>
                                          <p:attrName>style.rotation</p:attrName>
                                        </p:attrNameLst>
                                      </p:cBhvr>
                                      <p:tavLst>
                                        <p:tav tm="0">
                                          <p:val>
                                            <p:fltVal val="90"/>
                                          </p:val>
                                        </p:tav>
                                        <p:tav tm="100000">
                                          <p:val>
                                            <p:fltVal val="0"/>
                                          </p:val>
                                        </p:tav>
                                      </p:tavLst>
                                    </p:anim>
                                    <p:animEffect filter="fade" transition="in">
                                      <p:cBhvr>
                                        <p:cTn dur="400" id="194"/>
                                        <p:tgtEl>
                                          <p:spTgt spid="23585"/>
                                        </p:tgtEl>
                                      </p:cBhvr>
                                    </p:animEffect>
                                  </p:childTnLst>
                                </p:cTn>
                              </p:par>
                              <p:par>
                                <p:cTn fill="hold" grpId="0" id="195" nodeType="withEffect" presetClass="entr" presetID="31" presetSubtype="0">
                                  <p:stCondLst>
                                    <p:cond delay="0"/>
                                  </p:stCondLst>
                                  <p:childTnLst>
                                    <p:set>
                                      <p:cBhvr>
                                        <p:cTn dur="1" fill="hold" id="196">
                                          <p:stCondLst>
                                            <p:cond delay="0"/>
                                          </p:stCondLst>
                                        </p:cTn>
                                        <p:tgtEl>
                                          <p:spTgt spid="23586"/>
                                        </p:tgtEl>
                                        <p:attrNameLst>
                                          <p:attrName>style.visibility</p:attrName>
                                        </p:attrNameLst>
                                      </p:cBhvr>
                                      <p:to>
                                        <p:strVal val="visible"/>
                                      </p:to>
                                    </p:set>
                                    <p:anim calcmode="lin" valueType="num">
                                      <p:cBhvr>
                                        <p:cTn dur="400" fill="hold" id="197"/>
                                        <p:tgtEl>
                                          <p:spTgt spid="23586"/>
                                        </p:tgtEl>
                                        <p:attrNameLst>
                                          <p:attrName>ppt_w</p:attrName>
                                        </p:attrNameLst>
                                      </p:cBhvr>
                                      <p:tavLst>
                                        <p:tav tm="0">
                                          <p:val>
                                            <p:fltVal val="0"/>
                                          </p:val>
                                        </p:tav>
                                        <p:tav tm="100000">
                                          <p:val>
                                            <p:strVal val="#ppt_w"/>
                                          </p:val>
                                        </p:tav>
                                      </p:tavLst>
                                    </p:anim>
                                    <p:anim calcmode="lin" valueType="num">
                                      <p:cBhvr>
                                        <p:cTn dur="400" fill="hold" id="198"/>
                                        <p:tgtEl>
                                          <p:spTgt spid="23586"/>
                                        </p:tgtEl>
                                        <p:attrNameLst>
                                          <p:attrName>ppt_h</p:attrName>
                                        </p:attrNameLst>
                                      </p:cBhvr>
                                      <p:tavLst>
                                        <p:tav tm="0">
                                          <p:val>
                                            <p:fltVal val="0"/>
                                          </p:val>
                                        </p:tav>
                                        <p:tav tm="100000">
                                          <p:val>
                                            <p:strVal val="#ppt_h"/>
                                          </p:val>
                                        </p:tav>
                                      </p:tavLst>
                                    </p:anim>
                                    <p:anim calcmode="lin" valueType="num">
                                      <p:cBhvr>
                                        <p:cTn dur="400" fill="hold" id="199"/>
                                        <p:tgtEl>
                                          <p:spTgt spid="23586"/>
                                        </p:tgtEl>
                                        <p:attrNameLst>
                                          <p:attrName>style.rotation</p:attrName>
                                        </p:attrNameLst>
                                      </p:cBhvr>
                                      <p:tavLst>
                                        <p:tav tm="0">
                                          <p:val>
                                            <p:fltVal val="90"/>
                                          </p:val>
                                        </p:tav>
                                        <p:tav tm="100000">
                                          <p:val>
                                            <p:fltVal val="0"/>
                                          </p:val>
                                        </p:tav>
                                      </p:tavLst>
                                    </p:anim>
                                    <p:animEffect filter="fade" transition="in">
                                      <p:cBhvr>
                                        <p:cTn dur="400" id="200"/>
                                        <p:tgtEl>
                                          <p:spTgt spid="23586"/>
                                        </p:tgtEl>
                                      </p:cBhvr>
                                    </p:animEffect>
                                  </p:childTnLst>
                                </p:cTn>
                              </p:par>
                            </p:childTnLst>
                          </p:cTn>
                        </p:par>
                        <p:par>
                          <p:cTn fill="hold" id="201" nodeType="afterGroup">
                            <p:stCondLst>
                              <p:cond delay="1400"/>
                            </p:stCondLst>
                            <p:childTnLst>
                              <p:par>
                                <p:cTn fill="hold" id="202" nodeType="afterEffect" presetClass="entr" presetID="22" presetSubtype="8">
                                  <p:stCondLst>
                                    <p:cond delay="0"/>
                                  </p:stCondLst>
                                  <p:childTnLst>
                                    <p:set>
                                      <p:cBhvr>
                                        <p:cTn dur="1" fill="hold" id="203">
                                          <p:stCondLst>
                                            <p:cond delay="0"/>
                                          </p:stCondLst>
                                        </p:cTn>
                                        <p:tgtEl>
                                          <p:spTgt spid="23587"/>
                                        </p:tgtEl>
                                        <p:attrNameLst>
                                          <p:attrName>style.visibility</p:attrName>
                                        </p:attrNameLst>
                                      </p:cBhvr>
                                      <p:to>
                                        <p:strVal val="visible"/>
                                      </p:to>
                                    </p:set>
                                    <p:animEffect filter="wipe(left)" transition="in">
                                      <p:cBhvr>
                                        <p:cTn dur="500" id="204"/>
                                        <p:tgtEl>
                                          <p:spTgt spid="23587"/>
                                        </p:tgtEl>
                                      </p:cBhvr>
                                    </p:animEffect>
                                  </p:childTnLst>
                                </p:cTn>
                              </p:par>
                            </p:childTnLst>
                          </p:cTn>
                        </p:par>
                        <p:par>
                          <p:cTn fill="hold" id="205" nodeType="afterGroup">
                            <p:stCondLst>
                              <p:cond delay="1900"/>
                            </p:stCondLst>
                            <p:childTnLst>
                              <p:par>
                                <p:cTn fill="hold" grpId="0" id="206" nodeType="afterEffect" presetClass="entr" presetID="41" presetSubtype="0">
                                  <p:stCondLst>
                                    <p:cond delay="0"/>
                                  </p:stCondLst>
                                  <p:iterate type="lt">
                                    <p:tmPct val="10000"/>
                                  </p:iterate>
                                  <p:childTnLst>
                                    <p:set>
                                      <p:cBhvr>
                                        <p:cTn dur="1" fill="hold" id="207">
                                          <p:stCondLst>
                                            <p:cond delay="0"/>
                                          </p:stCondLst>
                                        </p:cTn>
                                        <p:tgtEl>
                                          <p:spTgt spid="23588"/>
                                        </p:tgtEl>
                                        <p:attrNameLst>
                                          <p:attrName>style.visibility</p:attrName>
                                        </p:attrNameLst>
                                      </p:cBhvr>
                                      <p:to>
                                        <p:strVal val="visible"/>
                                      </p:to>
                                    </p:set>
                                    <p:anim calcmode="lin" valueType="num">
                                      <p:cBhvr>
                                        <p:cTn dur="500" fill="hold" id="208"/>
                                        <p:tgtEl>
                                          <p:spTgt spid="23588"/>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209"/>
                                        <p:tgtEl>
                                          <p:spTgt spid="23588"/>
                                        </p:tgtEl>
                                        <p:attrNameLst>
                                          <p:attrName>ppt_y</p:attrName>
                                        </p:attrNameLst>
                                      </p:cBhvr>
                                      <p:tavLst>
                                        <p:tav tm="0">
                                          <p:val>
                                            <p:strVal val="#ppt_y"/>
                                          </p:val>
                                        </p:tav>
                                        <p:tav tm="100000">
                                          <p:val>
                                            <p:strVal val="#ppt_y"/>
                                          </p:val>
                                        </p:tav>
                                      </p:tavLst>
                                    </p:anim>
                                    <p:anim calcmode="lin" valueType="num">
                                      <p:cBhvr>
                                        <p:cTn dur="500" fill="hold" id="210"/>
                                        <p:tgtEl>
                                          <p:spTgt spid="23588"/>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211"/>
                                        <p:tgtEl>
                                          <p:spTgt spid="23588"/>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12" tmFilter="0,0; .5, 1; 1, 1"/>
                                        <p:tgtEl>
                                          <p:spTgt spid="23588"/>
                                        </p:tgtEl>
                                      </p:cBhvr>
                                    </p:animEffect>
                                  </p:childTnLst>
                                </p:cTn>
                              </p:par>
                              <p:par>
                                <p:cTn fill="hold" grpId="0" id="213" nodeType="withEffect" presetClass="entr" presetID="41" presetSubtype="0">
                                  <p:stCondLst>
                                    <p:cond delay="0"/>
                                  </p:stCondLst>
                                  <p:iterate type="lt">
                                    <p:tmPct val="10000"/>
                                  </p:iterate>
                                  <p:childTnLst>
                                    <p:set>
                                      <p:cBhvr>
                                        <p:cTn dur="1" fill="hold" id="214">
                                          <p:stCondLst>
                                            <p:cond delay="0"/>
                                          </p:stCondLst>
                                        </p:cTn>
                                        <p:tgtEl>
                                          <p:spTgt spid="23589"/>
                                        </p:tgtEl>
                                        <p:attrNameLst>
                                          <p:attrName>style.visibility</p:attrName>
                                        </p:attrNameLst>
                                      </p:cBhvr>
                                      <p:to>
                                        <p:strVal val="visible"/>
                                      </p:to>
                                    </p:set>
                                    <p:anim calcmode="lin" valueType="num">
                                      <p:cBhvr>
                                        <p:cTn dur="500" fill="hold" id="215"/>
                                        <p:tgtEl>
                                          <p:spTgt spid="23589"/>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216"/>
                                        <p:tgtEl>
                                          <p:spTgt spid="23589"/>
                                        </p:tgtEl>
                                        <p:attrNameLst>
                                          <p:attrName>ppt_y</p:attrName>
                                        </p:attrNameLst>
                                      </p:cBhvr>
                                      <p:tavLst>
                                        <p:tav tm="0">
                                          <p:val>
                                            <p:strVal val="#ppt_y"/>
                                          </p:val>
                                        </p:tav>
                                        <p:tav tm="100000">
                                          <p:val>
                                            <p:strVal val="#ppt_y"/>
                                          </p:val>
                                        </p:tav>
                                      </p:tavLst>
                                    </p:anim>
                                    <p:anim calcmode="lin" valueType="num">
                                      <p:cBhvr>
                                        <p:cTn dur="500" fill="hold" id="217"/>
                                        <p:tgtEl>
                                          <p:spTgt spid="23589"/>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218"/>
                                        <p:tgtEl>
                                          <p:spTgt spid="23589"/>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19" tmFilter="0,0; .5, 1; 1, 1"/>
                                        <p:tgtEl>
                                          <p:spTgt spid="23589"/>
                                        </p:tgtEl>
                                      </p:cBhvr>
                                    </p:animEffect>
                                  </p:childTnLst>
                                </p:cTn>
                              </p:par>
                            </p:childTnLst>
                          </p:cTn>
                        </p:par>
                        <p:par>
                          <p:cTn fill="hold" id="220" nodeType="afterGroup">
                            <p:stCondLst>
                              <p:cond delay="2400"/>
                            </p:stCondLst>
                            <p:childTnLst>
                              <p:par>
                                <p:cTn fill="hold" id="221" nodeType="afterEffect" presetClass="entr" presetID="22" presetSubtype="2">
                                  <p:stCondLst>
                                    <p:cond delay="0"/>
                                  </p:stCondLst>
                                  <p:childTnLst>
                                    <p:set>
                                      <p:cBhvr>
                                        <p:cTn dur="1" fill="hold" id="222">
                                          <p:stCondLst>
                                            <p:cond delay="0"/>
                                          </p:stCondLst>
                                        </p:cTn>
                                        <p:tgtEl>
                                          <p:spTgt spid="23592"/>
                                        </p:tgtEl>
                                        <p:attrNameLst>
                                          <p:attrName>style.visibility</p:attrName>
                                        </p:attrNameLst>
                                      </p:cBhvr>
                                      <p:to>
                                        <p:strVal val="visible"/>
                                      </p:to>
                                    </p:set>
                                    <p:animEffect filter="wipe(right)" transition="in">
                                      <p:cBhvr>
                                        <p:cTn dur="500" id="223"/>
                                        <p:tgtEl>
                                          <p:spTgt spid="23592"/>
                                        </p:tgtEl>
                                      </p:cBhvr>
                                    </p:animEffect>
                                  </p:childTnLst>
                                </p:cTn>
                              </p:par>
                            </p:childTnLst>
                          </p:cTn>
                        </p:par>
                        <p:par>
                          <p:cTn fill="hold" id="224" nodeType="afterGroup">
                            <p:stCondLst>
                              <p:cond delay="2900"/>
                            </p:stCondLst>
                            <p:childTnLst>
                              <p:par>
                                <p:cTn fill="hold" grpId="0" id="225" nodeType="afterEffect" presetClass="entr" presetID="41" presetSubtype="0">
                                  <p:stCondLst>
                                    <p:cond delay="0"/>
                                  </p:stCondLst>
                                  <p:iterate type="lt">
                                    <p:tmPct val="10000"/>
                                  </p:iterate>
                                  <p:childTnLst>
                                    <p:set>
                                      <p:cBhvr>
                                        <p:cTn dur="1" fill="hold" id="226">
                                          <p:stCondLst>
                                            <p:cond delay="0"/>
                                          </p:stCondLst>
                                        </p:cTn>
                                        <p:tgtEl>
                                          <p:spTgt spid="23590"/>
                                        </p:tgtEl>
                                        <p:attrNameLst>
                                          <p:attrName>style.visibility</p:attrName>
                                        </p:attrNameLst>
                                      </p:cBhvr>
                                      <p:to>
                                        <p:strVal val="visible"/>
                                      </p:to>
                                    </p:set>
                                    <p:anim calcmode="lin" valueType="num">
                                      <p:cBhvr>
                                        <p:cTn dur="500" fill="hold" id="227"/>
                                        <p:tgtEl>
                                          <p:spTgt spid="23590"/>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228"/>
                                        <p:tgtEl>
                                          <p:spTgt spid="23590"/>
                                        </p:tgtEl>
                                        <p:attrNameLst>
                                          <p:attrName>ppt_y</p:attrName>
                                        </p:attrNameLst>
                                      </p:cBhvr>
                                      <p:tavLst>
                                        <p:tav tm="0">
                                          <p:val>
                                            <p:strVal val="#ppt_y"/>
                                          </p:val>
                                        </p:tav>
                                        <p:tav tm="100000">
                                          <p:val>
                                            <p:strVal val="#ppt_y"/>
                                          </p:val>
                                        </p:tav>
                                      </p:tavLst>
                                    </p:anim>
                                    <p:anim calcmode="lin" valueType="num">
                                      <p:cBhvr>
                                        <p:cTn dur="500" fill="hold" id="229"/>
                                        <p:tgtEl>
                                          <p:spTgt spid="23590"/>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230"/>
                                        <p:tgtEl>
                                          <p:spTgt spid="23590"/>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31" tmFilter="0,0; .5, 1; 1, 1"/>
                                        <p:tgtEl>
                                          <p:spTgt spid="23590"/>
                                        </p:tgtEl>
                                      </p:cBhvr>
                                    </p:animEffect>
                                  </p:childTnLst>
                                </p:cTn>
                              </p:par>
                              <p:par>
                                <p:cTn fill="hold" grpId="0" id="232" nodeType="withEffect" presetClass="entr" presetID="41" presetSubtype="0">
                                  <p:stCondLst>
                                    <p:cond delay="0"/>
                                  </p:stCondLst>
                                  <p:iterate type="lt">
                                    <p:tmPct val="10000"/>
                                  </p:iterate>
                                  <p:childTnLst>
                                    <p:set>
                                      <p:cBhvr>
                                        <p:cTn dur="1" fill="hold" id="233">
                                          <p:stCondLst>
                                            <p:cond delay="0"/>
                                          </p:stCondLst>
                                        </p:cTn>
                                        <p:tgtEl>
                                          <p:spTgt spid="23591"/>
                                        </p:tgtEl>
                                        <p:attrNameLst>
                                          <p:attrName>style.visibility</p:attrName>
                                        </p:attrNameLst>
                                      </p:cBhvr>
                                      <p:to>
                                        <p:strVal val="visible"/>
                                      </p:to>
                                    </p:set>
                                    <p:anim calcmode="lin" valueType="num">
                                      <p:cBhvr>
                                        <p:cTn dur="500" fill="hold" id="234"/>
                                        <p:tgtEl>
                                          <p:spTgt spid="23591"/>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235"/>
                                        <p:tgtEl>
                                          <p:spTgt spid="23591"/>
                                        </p:tgtEl>
                                        <p:attrNameLst>
                                          <p:attrName>ppt_y</p:attrName>
                                        </p:attrNameLst>
                                      </p:cBhvr>
                                      <p:tavLst>
                                        <p:tav tm="0">
                                          <p:val>
                                            <p:strVal val="#ppt_y"/>
                                          </p:val>
                                        </p:tav>
                                        <p:tav tm="100000">
                                          <p:val>
                                            <p:strVal val="#ppt_y"/>
                                          </p:val>
                                        </p:tav>
                                      </p:tavLst>
                                    </p:anim>
                                    <p:anim calcmode="lin" valueType="num">
                                      <p:cBhvr>
                                        <p:cTn dur="500" fill="hold" id="236"/>
                                        <p:tgtEl>
                                          <p:spTgt spid="23591"/>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237"/>
                                        <p:tgtEl>
                                          <p:spTgt spid="23591"/>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38" tmFilter="0,0; .5, 1; 1, 1"/>
                                        <p:tgtEl>
                                          <p:spTgt spid="23591"/>
                                        </p:tgtEl>
                                      </p:cBhvr>
                                    </p:animEffect>
                                  </p:childTnLst>
                                </p:cTn>
                              </p:par>
                            </p:childTnLst>
                          </p:cTn>
                        </p:par>
                        <p:par>
                          <p:cTn fill="hold" id="239" nodeType="afterGroup">
                            <p:stCondLst>
                              <p:cond delay="3400"/>
                            </p:stCondLst>
                            <p:childTnLst>
                              <p:par>
                                <p:cTn fill="hold" grpId="0" id="240" nodeType="afterEffect" presetClass="entr" presetID="41" presetSubtype="0">
                                  <p:stCondLst>
                                    <p:cond delay="0"/>
                                  </p:stCondLst>
                                  <p:iterate type="lt">
                                    <p:tmPct val="10000"/>
                                  </p:iterate>
                                  <p:childTnLst>
                                    <p:set>
                                      <p:cBhvr>
                                        <p:cTn dur="1" fill="hold" id="241">
                                          <p:stCondLst>
                                            <p:cond delay="0"/>
                                          </p:stCondLst>
                                        </p:cTn>
                                        <p:tgtEl>
                                          <p:spTgt spid="23596"/>
                                        </p:tgtEl>
                                        <p:attrNameLst>
                                          <p:attrName>style.visibility</p:attrName>
                                        </p:attrNameLst>
                                      </p:cBhvr>
                                      <p:to>
                                        <p:strVal val="visible"/>
                                      </p:to>
                                    </p:set>
                                    <p:anim calcmode="lin" valueType="num">
                                      <p:cBhvr>
                                        <p:cTn dur="500" fill="hold" id="242"/>
                                        <p:tgtEl>
                                          <p:spTgt spid="23596"/>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243"/>
                                        <p:tgtEl>
                                          <p:spTgt spid="23596"/>
                                        </p:tgtEl>
                                        <p:attrNameLst>
                                          <p:attrName>ppt_y</p:attrName>
                                        </p:attrNameLst>
                                      </p:cBhvr>
                                      <p:tavLst>
                                        <p:tav tm="0">
                                          <p:val>
                                            <p:strVal val="#ppt_y"/>
                                          </p:val>
                                        </p:tav>
                                        <p:tav tm="100000">
                                          <p:val>
                                            <p:strVal val="#ppt_y"/>
                                          </p:val>
                                        </p:tav>
                                      </p:tavLst>
                                    </p:anim>
                                    <p:anim calcmode="lin" valueType="num">
                                      <p:cBhvr>
                                        <p:cTn dur="500" fill="hold" id="244"/>
                                        <p:tgtEl>
                                          <p:spTgt spid="23596"/>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245"/>
                                        <p:tgtEl>
                                          <p:spTgt spid="23596"/>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46" tmFilter="0,0; .5, 1; 1, 1"/>
                                        <p:tgtEl>
                                          <p:spTgt spid="23596"/>
                                        </p:tgtEl>
                                      </p:cBhvr>
                                    </p:animEffect>
                                  </p:childTnLst>
                                </p:cTn>
                              </p:par>
                            </p:childTnLst>
                          </p:cTn>
                        </p:par>
                        <p:par>
                          <p:cTn fill="hold" id="247" nodeType="afterGroup">
                            <p:stCondLst>
                              <p:cond delay="3900"/>
                            </p:stCondLst>
                            <p:childTnLst>
                              <p:par>
                                <p:cTn fill="hold" grpId="0" id="248" nodeType="afterEffect" presetClass="entr" presetID="41" presetSubtype="0">
                                  <p:stCondLst>
                                    <p:cond delay="0"/>
                                  </p:stCondLst>
                                  <p:iterate type="lt">
                                    <p:tmPct val="10000"/>
                                  </p:iterate>
                                  <p:childTnLst>
                                    <p:set>
                                      <p:cBhvr>
                                        <p:cTn dur="1" fill="hold" id="249">
                                          <p:stCondLst>
                                            <p:cond delay="0"/>
                                          </p:stCondLst>
                                        </p:cTn>
                                        <p:tgtEl>
                                          <p:spTgt spid="23597"/>
                                        </p:tgtEl>
                                        <p:attrNameLst>
                                          <p:attrName>style.visibility</p:attrName>
                                        </p:attrNameLst>
                                      </p:cBhvr>
                                      <p:to>
                                        <p:strVal val="visible"/>
                                      </p:to>
                                    </p:set>
                                    <p:anim calcmode="lin" valueType="num">
                                      <p:cBhvr>
                                        <p:cTn dur="500" fill="hold" id="250"/>
                                        <p:tgtEl>
                                          <p:spTgt spid="23597"/>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251"/>
                                        <p:tgtEl>
                                          <p:spTgt spid="23597"/>
                                        </p:tgtEl>
                                        <p:attrNameLst>
                                          <p:attrName>ppt_y</p:attrName>
                                        </p:attrNameLst>
                                      </p:cBhvr>
                                      <p:tavLst>
                                        <p:tav tm="0">
                                          <p:val>
                                            <p:strVal val="#ppt_y"/>
                                          </p:val>
                                        </p:tav>
                                        <p:tav tm="100000">
                                          <p:val>
                                            <p:strVal val="#ppt_y"/>
                                          </p:val>
                                        </p:tav>
                                      </p:tavLst>
                                    </p:anim>
                                    <p:anim calcmode="lin" valueType="num">
                                      <p:cBhvr>
                                        <p:cTn dur="500" fill="hold" id="252"/>
                                        <p:tgtEl>
                                          <p:spTgt spid="23597"/>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253"/>
                                        <p:tgtEl>
                                          <p:spTgt spid="23597"/>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54" tmFilter="0,0; .5, 1; 1, 1"/>
                                        <p:tgtEl>
                                          <p:spTgt spid="23597"/>
                                        </p:tgtEl>
                                      </p:cBhvr>
                                    </p:animEffect>
                                  </p:childTnLst>
                                </p:cTn>
                              </p:par>
                            </p:childTnLst>
                          </p:cTn>
                        </p:par>
                        <p:par>
                          <p:cTn fill="hold" id="255" nodeType="afterGroup">
                            <p:stCondLst>
                              <p:cond delay="4400"/>
                            </p:stCondLst>
                            <p:childTnLst>
                              <p:par>
                                <p:cTn fill="hold" grpId="0" id="256" nodeType="afterEffect" presetClass="entr" presetID="41" presetSubtype="0">
                                  <p:stCondLst>
                                    <p:cond delay="0"/>
                                  </p:stCondLst>
                                  <p:iterate type="lt">
                                    <p:tmPct val="10000"/>
                                  </p:iterate>
                                  <p:childTnLst>
                                    <p:set>
                                      <p:cBhvr>
                                        <p:cTn dur="1" fill="hold" id="257">
                                          <p:stCondLst>
                                            <p:cond delay="0"/>
                                          </p:stCondLst>
                                        </p:cTn>
                                        <p:tgtEl>
                                          <p:spTgt spid="23598"/>
                                        </p:tgtEl>
                                        <p:attrNameLst>
                                          <p:attrName>style.visibility</p:attrName>
                                        </p:attrNameLst>
                                      </p:cBhvr>
                                      <p:to>
                                        <p:strVal val="visible"/>
                                      </p:to>
                                    </p:set>
                                    <p:anim calcmode="lin" valueType="num">
                                      <p:cBhvr>
                                        <p:cTn dur="500" fill="hold" id="258"/>
                                        <p:tgtEl>
                                          <p:spTgt spid="23598"/>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259"/>
                                        <p:tgtEl>
                                          <p:spTgt spid="23598"/>
                                        </p:tgtEl>
                                        <p:attrNameLst>
                                          <p:attrName>ppt_y</p:attrName>
                                        </p:attrNameLst>
                                      </p:cBhvr>
                                      <p:tavLst>
                                        <p:tav tm="0">
                                          <p:val>
                                            <p:strVal val="#ppt_y"/>
                                          </p:val>
                                        </p:tav>
                                        <p:tav tm="100000">
                                          <p:val>
                                            <p:strVal val="#ppt_y"/>
                                          </p:val>
                                        </p:tav>
                                      </p:tavLst>
                                    </p:anim>
                                    <p:anim calcmode="lin" valueType="num">
                                      <p:cBhvr>
                                        <p:cTn dur="500" fill="hold" id="260"/>
                                        <p:tgtEl>
                                          <p:spTgt spid="23598"/>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261"/>
                                        <p:tgtEl>
                                          <p:spTgt spid="23598"/>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62" tmFilter="0,0; .5, 1; 1, 1"/>
                                        <p:tgtEl>
                                          <p:spTgt spid="23598"/>
                                        </p:tgtEl>
                                      </p:cBhvr>
                                    </p:animEffect>
                                  </p:childTnLst>
                                </p:cTn>
                              </p:par>
                              <p:par>
                                <p:cTn fill="hold" grpId="0" id="263" nodeType="withEffect" presetClass="entr" presetID="31" presetSubtype="0">
                                  <p:stCondLst>
                                    <p:cond delay="0"/>
                                  </p:stCondLst>
                                  <p:childTnLst>
                                    <p:set>
                                      <p:cBhvr>
                                        <p:cTn dur="1" fill="hold" id="264">
                                          <p:stCondLst>
                                            <p:cond delay="0"/>
                                          </p:stCondLst>
                                        </p:cTn>
                                        <p:tgtEl>
                                          <p:spTgt spid="23593"/>
                                        </p:tgtEl>
                                        <p:attrNameLst>
                                          <p:attrName>style.visibility</p:attrName>
                                        </p:attrNameLst>
                                      </p:cBhvr>
                                      <p:to>
                                        <p:strVal val="visible"/>
                                      </p:to>
                                    </p:set>
                                    <p:anim calcmode="lin" valueType="num">
                                      <p:cBhvr>
                                        <p:cTn dur="1000" fill="hold" id="265"/>
                                        <p:tgtEl>
                                          <p:spTgt spid="23593"/>
                                        </p:tgtEl>
                                        <p:attrNameLst>
                                          <p:attrName>ppt_w</p:attrName>
                                        </p:attrNameLst>
                                      </p:cBhvr>
                                      <p:tavLst>
                                        <p:tav tm="0">
                                          <p:val>
                                            <p:fltVal val="0"/>
                                          </p:val>
                                        </p:tav>
                                        <p:tav tm="100000">
                                          <p:val>
                                            <p:strVal val="#ppt_w"/>
                                          </p:val>
                                        </p:tav>
                                      </p:tavLst>
                                    </p:anim>
                                    <p:anim calcmode="lin" valueType="num">
                                      <p:cBhvr>
                                        <p:cTn dur="1000" fill="hold" id="266"/>
                                        <p:tgtEl>
                                          <p:spTgt spid="23593"/>
                                        </p:tgtEl>
                                        <p:attrNameLst>
                                          <p:attrName>ppt_h</p:attrName>
                                        </p:attrNameLst>
                                      </p:cBhvr>
                                      <p:tavLst>
                                        <p:tav tm="0">
                                          <p:val>
                                            <p:fltVal val="0"/>
                                          </p:val>
                                        </p:tav>
                                        <p:tav tm="100000">
                                          <p:val>
                                            <p:strVal val="#ppt_h"/>
                                          </p:val>
                                        </p:tav>
                                      </p:tavLst>
                                    </p:anim>
                                    <p:anim calcmode="lin" valueType="num">
                                      <p:cBhvr>
                                        <p:cTn dur="1000" fill="hold" id="267"/>
                                        <p:tgtEl>
                                          <p:spTgt spid="23593"/>
                                        </p:tgtEl>
                                        <p:attrNameLst>
                                          <p:attrName>style.rotation</p:attrName>
                                        </p:attrNameLst>
                                      </p:cBhvr>
                                      <p:tavLst>
                                        <p:tav tm="0">
                                          <p:val>
                                            <p:fltVal val="90"/>
                                          </p:val>
                                        </p:tav>
                                        <p:tav tm="100000">
                                          <p:val>
                                            <p:fltVal val="0"/>
                                          </p:val>
                                        </p:tav>
                                      </p:tavLst>
                                    </p:anim>
                                    <p:animEffect filter="fade" transition="in">
                                      <p:cBhvr>
                                        <p:cTn dur="1000" id="268"/>
                                        <p:tgtEl>
                                          <p:spTgt spid="23593"/>
                                        </p:tgtEl>
                                      </p:cBhvr>
                                    </p:animEffect>
                                  </p:childTnLst>
                                </p:cTn>
                              </p:par>
                              <p:par>
                                <p:cTn fill="hold" grpId="0" id="269" nodeType="withEffect" presetClass="entr" presetID="31" presetSubtype="0">
                                  <p:stCondLst>
                                    <p:cond delay="0"/>
                                  </p:stCondLst>
                                  <p:childTnLst>
                                    <p:set>
                                      <p:cBhvr>
                                        <p:cTn dur="1" fill="hold" id="270">
                                          <p:stCondLst>
                                            <p:cond delay="0"/>
                                          </p:stCondLst>
                                        </p:cTn>
                                        <p:tgtEl>
                                          <p:spTgt spid="23594"/>
                                        </p:tgtEl>
                                        <p:attrNameLst>
                                          <p:attrName>style.visibility</p:attrName>
                                        </p:attrNameLst>
                                      </p:cBhvr>
                                      <p:to>
                                        <p:strVal val="visible"/>
                                      </p:to>
                                    </p:set>
                                    <p:anim calcmode="lin" valueType="num">
                                      <p:cBhvr>
                                        <p:cTn dur="1000" fill="hold" id="271"/>
                                        <p:tgtEl>
                                          <p:spTgt spid="23594"/>
                                        </p:tgtEl>
                                        <p:attrNameLst>
                                          <p:attrName>ppt_w</p:attrName>
                                        </p:attrNameLst>
                                      </p:cBhvr>
                                      <p:tavLst>
                                        <p:tav tm="0">
                                          <p:val>
                                            <p:fltVal val="0"/>
                                          </p:val>
                                        </p:tav>
                                        <p:tav tm="100000">
                                          <p:val>
                                            <p:strVal val="#ppt_w"/>
                                          </p:val>
                                        </p:tav>
                                      </p:tavLst>
                                    </p:anim>
                                    <p:anim calcmode="lin" valueType="num">
                                      <p:cBhvr>
                                        <p:cTn dur="1000" fill="hold" id="272"/>
                                        <p:tgtEl>
                                          <p:spTgt spid="23594"/>
                                        </p:tgtEl>
                                        <p:attrNameLst>
                                          <p:attrName>ppt_h</p:attrName>
                                        </p:attrNameLst>
                                      </p:cBhvr>
                                      <p:tavLst>
                                        <p:tav tm="0">
                                          <p:val>
                                            <p:fltVal val="0"/>
                                          </p:val>
                                        </p:tav>
                                        <p:tav tm="100000">
                                          <p:val>
                                            <p:strVal val="#ppt_h"/>
                                          </p:val>
                                        </p:tav>
                                      </p:tavLst>
                                    </p:anim>
                                    <p:anim calcmode="lin" valueType="num">
                                      <p:cBhvr>
                                        <p:cTn dur="1000" fill="hold" id="273"/>
                                        <p:tgtEl>
                                          <p:spTgt spid="23594"/>
                                        </p:tgtEl>
                                        <p:attrNameLst>
                                          <p:attrName>style.rotation</p:attrName>
                                        </p:attrNameLst>
                                      </p:cBhvr>
                                      <p:tavLst>
                                        <p:tav tm="0">
                                          <p:val>
                                            <p:fltVal val="90"/>
                                          </p:val>
                                        </p:tav>
                                        <p:tav tm="100000">
                                          <p:val>
                                            <p:fltVal val="0"/>
                                          </p:val>
                                        </p:tav>
                                      </p:tavLst>
                                    </p:anim>
                                    <p:animEffect filter="fade" transition="in">
                                      <p:cBhvr>
                                        <p:cTn dur="1000" id="274"/>
                                        <p:tgtEl>
                                          <p:spTgt spid="23594"/>
                                        </p:tgtEl>
                                      </p:cBhvr>
                                    </p:animEffect>
                                  </p:childTnLst>
                                </p:cTn>
                              </p:par>
                              <p:par>
                                <p:cTn fill="hold" grpId="0" id="275" nodeType="withEffect" presetClass="entr" presetID="31" presetSubtype="0">
                                  <p:stCondLst>
                                    <p:cond delay="0"/>
                                  </p:stCondLst>
                                  <p:childTnLst>
                                    <p:set>
                                      <p:cBhvr>
                                        <p:cTn dur="1" fill="hold" id="276">
                                          <p:stCondLst>
                                            <p:cond delay="0"/>
                                          </p:stCondLst>
                                        </p:cTn>
                                        <p:tgtEl>
                                          <p:spTgt spid="23595"/>
                                        </p:tgtEl>
                                        <p:attrNameLst>
                                          <p:attrName>style.visibility</p:attrName>
                                        </p:attrNameLst>
                                      </p:cBhvr>
                                      <p:to>
                                        <p:strVal val="visible"/>
                                      </p:to>
                                    </p:set>
                                    <p:anim calcmode="lin" valueType="num">
                                      <p:cBhvr>
                                        <p:cTn dur="1000" fill="hold" id="277"/>
                                        <p:tgtEl>
                                          <p:spTgt spid="23595"/>
                                        </p:tgtEl>
                                        <p:attrNameLst>
                                          <p:attrName>ppt_w</p:attrName>
                                        </p:attrNameLst>
                                      </p:cBhvr>
                                      <p:tavLst>
                                        <p:tav tm="0">
                                          <p:val>
                                            <p:fltVal val="0"/>
                                          </p:val>
                                        </p:tav>
                                        <p:tav tm="100000">
                                          <p:val>
                                            <p:strVal val="#ppt_w"/>
                                          </p:val>
                                        </p:tav>
                                      </p:tavLst>
                                    </p:anim>
                                    <p:anim calcmode="lin" valueType="num">
                                      <p:cBhvr>
                                        <p:cTn dur="1000" fill="hold" id="278"/>
                                        <p:tgtEl>
                                          <p:spTgt spid="23595"/>
                                        </p:tgtEl>
                                        <p:attrNameLst>
                                          <p:attrName>ppt_h</p:attrName>
                                        </p:attrNameLst>
                                      </p:cBhvr>
                                      <p:tavLst>
                                        <p:tav tm="0">
                                          <p:val>
                                            <p:fltVal val="0"/>
                                          </p:val>
                                        </p:tav>
                                        <p:tav tm="100000">
                                          <p:val>
                                            <p:strVal val="#ppt_h"/>
                                          </p:val>
                                        </p:tav>
                                      </p:tavLst>
                                    </p:anim>
                                    <p:anim calcmode="lin" valueType="num">
                                      <p:cBhvr>
                                        <p:cTn dur="1000" fill="hold" id="279"/>
                                        <p:tgtEl>
                                          <p:spTgt spid="23595"/>
                                        </p:tgtEl>
                                        <p:attrNameLst>
                                          <p:attrName>style.rotation</p:attrName>
                                        </p:attrNameLst>
                                      </p:cBhvr>
                                      <p:tavLst>
                                        <p:tav tm="0">
                                          <p:val>
                                            <p:fltVal val="90"/>
                                          </p:val>
                                        </p:tav>
                                        <p:tav tm="100000">
                                          <p:val>
                                            <p:fltVal val="0"/>
                                          </p:val>
                                        </p:tav>
                                      </p:tavLst>
                                    </p:anim>
                                    <p:animEffect filter="fade" transition="in">
                                      <p:cBhvr>
                                        <p:cTn dur="1000" id="280"/>
                                        <p:tgtEl>
                                          <p:spTgt spid="2359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3554"/>
      <p:bldP grpId="0" spid="23555"/>
      <p:bldP grpId="0" spid="23557"/>
      <p:bldP grpId="0" spid="23558"/>
      <p:bldP grpId="0" spid="23559"/>
      <p:bldP grpId="0" spid="23560"/>
      <p:bldP grpId="0" spid="23561"/>
      <p:bldP grpId="0" spid="23562"/>
      <p:bldP grpId="0" spid="23563"/>
      <p:bldP grpId="0" spid="23564"/>
      <p:bldP grpId="0" spid="23565"/>
      <p:bldP grpId="0" spid="23566"/>
      <p:bldP grpId="0" spid="23567"/>
      <p:bldP grpId="0" spid="23568"/>
      <p:bldP grpId="0" spid="23569"/>
      <p:bldP grpId="0" spid="23570"/>
      <p:bldP grpId="0" spid="23571"/>
      <p:bldP grpId="0" spid="23572"/>
      <p:bldP grpId="0" spid="23573"/>
      <p:bldP grpId="0" spid="23574"/>
      <p:bldP grpId="0" spid="23575"/>
      <p:bldP grpId="0" spid="23576"/>
      <p:bldP grpId="0" spid="23577"/>
      <p:bldP grpId="0" spid="23578"/>
      <p:bldP grpId="0" spid="23579"/>
      <p:bldP grpId="0" spid="23580"/>
      <p:bldP grpId="0" spid="23581"/>
      <p:bldP grpId="0" spid="23582"/>
      <p:bldP grpId="0" spid="23583"/>
      <p:bldP grpId="0" spid="23584"/>
      <p:bldP grpId="0" spid="23585"/>
      <p:bldP grpId="0" spid="23586"/>
      <p:bldP grpId="0" spid="23588"/>
      <p:bldP grpId="0" spid="23589"/>
      <p:bldP grpId="0" spid="23590"/>
      <p:bldP grpId="0" spid="23591"/>
      <p:bldP grpId="0" spid="23593"/>
      <p:bldP grpId="0" spid="23594"/>
      <p:bldP grpId="0" spid="23595"/>
      <p:bldP grpId="0" spid="23596"/>
      <p:bldP grpId="0" spid="23597"/>
      <p:bldP grpId="0" spid="23598"/>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4578" name="TextBox 76"/>
          <p:cNvSpPr txBox="1">
            <a:spLocks noChangeArrowheads="1"/>
          </p:cNvSpPr>
          <p:nvPr/>
        </p:nvSpPr>
        <p:spPr bwMode="auto">
          <a:xfrm>
            <a:off x="1185863" y="171450"/>
            <a:ext cx="2138680"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2200">
                <a:solidFill>
                  <a:schemeClr val="bg1"/>
                </a:solidFill>
                <a:latin charset="-122" panose="020b0503020204020204" pitchFamily="34" typeface="微软雅黑"/>
                <a:ea charset="-122" panose="020b0503020204020204" pitchFamily="34" typeface="微软雅黑"/>
              </a:rPr>
              <a:t>请输入您的标题</a:t>
            </a:r>
          </a:p>
        </p:txBody>
      </p:sp>
      <p:sp>
        <p:nvSpPr>
          <p:cNvPr id="24579" name="Freeform 40"/>
          <p:cNvSpPr>
            <a:spLocks noEditPoints="1"/>
          </p:cNvSpPr>
          <p:nvPr/>
        </p:nvSpPr>
        <p:spPr bwMode="auto">
          <a:xfrm>
            <a:off x="554038" y="227013"/>
            <a:ext cx="265112" cy="393700"/>
          </a:xfrm>
          <a:custGeom>
            <a:gdLst>
              <a:gd fmla="*/ 173 w 579" name="T0"/>
              <a:gd fmla="*/ 818 h 857" name="T1"/>
              <a:gd fmla="*/ 551 w 579" name="T2"/>
              <a:gd fmla="*/ 818 h 857" name="T3"/>
              <a:gd fmla="*/ 571 w 579" name="T4"/>
              <a:gd fmla="*/ 838 h 857" name="T5"/>
              <a:gd fmla="*/ 551 w 579" name="T6"/>
              <a:gd fmla="*/ 857 h 857" name="T7"/>
              <a:gd fmla="*/ 173 w 579" name="T8"/>
              <a:gd fmla="*/ 857 h 857" name="T9"/>
              <a:gd fmla="*/ 153 w 579" name="T10"/>
              <a:gd fmla="*/ 838 h 857" name="T11"/>
              <a:gd fmla="*/ 173 w 579" name="T12"/>
              <a:gd fmla="*/ 818 h 857" name="T13"/>
              <a:gd fmla="*/ 181 w 579" name="T14"/>
              <a:gd fmla="*/ 632 h 857" name="T15"/>
              <a:gd fmla="*/ 389 w 579" name="T16"/>
              <a:gd fmla="*/ 290 h 857" name="T17"/>
              <a:gd fmla="*/ 462 w 579" name="T18"/>
              <a:gd fmla="*/ 334 h 857" name="T19"/>
              <a:gd fmla="*/ 255 w 579" name="T20"/>
              <a:gd fmla="*/ 676 h 857" name="T21"/>
              <a:gd fmla="*/ 181 w 579" name="T22"/>
              <a:gd fmla="*/ 632 h 857" name="T23"/>
              <a:gd fmla="*/ 35 w 579" name="T24"/>
              <a:gd fmla="*/ 543 h 857" name="T25"/>
              <a:gd fmla="*/ 243 w 579" name="T26"/>
              <a:gd fmla="*/ 201 h 857" name="T27"/>
              <a:gd fmla="*/ 316 w 579" name="T28"/>
              <a:gd fmla="*/ 245 h 857" name="T29"/>
              <a:gd fmla="*/ 108 w 579" name="T30"/>
              <a:gd fmla="*/ 587 h 857" name="T31"/>
              <a:gd fmla="*/ 35 w 579" name="T32"/>
              <a:gd fmla="*/ 543 h 857" name="T33"/>
              <a:gd fmla="*/ 2 w 579" name="T34"/>
              <a:gd fmla="*/ 820 h 857" name="T35"/>
              <a:gd fmla="*/ 22 w 579" name="T36"/>
              <a:gd fmla="*/ 650 h 857" name="T37"/>
              <a:gd fmla="*/ 165 w 579" name="T38"/>
              <a:gd fmla="*/ 736 h 857" name="T39"/>
              <a:gd fmla="*/ 24 w 579" name="T40"/>
              <a:gd fmla="*/ 833 h 857" name="T41"/>
              <a:gd fmla="*/ 2 w 579" name="T42"/>
              <a:gd fmla="*/ 820 h 857" name="T43"/>
              <a:gd fmla="*/ 299 w 579" name="T44"/>
              <a:gd fmla="*/ 106 h 857" name="T45"/>
              <a:gd fmla="*/ 269 w 579" name="T46"/>
              <a:gd fmla="*/ 156 h 857" name="T47"/>
              <a:gd fmla="*/ 488 w 579" name="T48"/>
              <a:gd fmla="*/ 289 h 857" name="T49"/>
              <a:gd fmla="*/ 519 w 579" name="T50"/>
              <a:gd fmla="*/ 239 h 857" name="T51"/>
              <a:gd fmla="*/ 299 w 579" name="T52"/>
              <a:gd fmla="*/ 106 h 857" name="T53"/>
              <a:gd fmla="*/ 346 w 579" name="T54"/>
              <a:gd fmla="*/ 30 h 857" name="T55"/>
              <a:gd fmla="*/ 412 w 579" name="T56"/>
              <a:gd fmla="*/ 14 h 857" name="T57"/>
              <a:gd fmla="*/ 549 w 579" name="T58"/>
              <a:gd fmla="*/ 97 h 857" name="T59"/>
              <a:gd fmla="*/ 566 w 579" name="T60"/>
              <a:gd fmla="*/ 163 h 857" name="T61"/>
              <a:gd fmla="*/ 547 w 579" name="T62"/>
              <a:gd fmla="*/ 194 h 857" name="T63"/>
              <a:gd fmla="*/ 327 w 579" name="T64"/>
              <a:gd fmla="*/ 61 h 857" name="T65"/>
              <a:gd fmla="*/ 346 w 579" name="T66"/>
              <a:gd fmla="*/ 30 h 857"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857" w="579">
                <a:moveTo>
                  <a:pt x="173" y="818"/>
                </a:moveTo>
                <a:lnTo>
                  <a:pt x="551" y="818"/>
                </a:lnTo>
                <a:cubicBezTo>
                  <a:pt x="562" y="818"/>
                  <a:pt x="571" y="827"/>
                  <a:pt x="571" y="838"/>
                </a:cubicBezTo>
                <a:cubicBezTo>
                  <a:pt x="571" y="849"/>
                  <a:pt x="562" y="857"/>
                  <a:pt x="551" y="857"/>
                </a:cubicBezTo>
                <a:lnTo>
                  <a:pt x="173" y="857"/>
                </a:lnTo>
                <a:cubicBezTo>
                  <a:pt x="162" y="857"/>
                  <a:pt x="153" y="849"/>
                  <a:pt x="153" y="838"/>
                </a:cubicBezTo>
                <a:cubicBezTo>
                  <a:pt x="153" y="827"/>
                  <a:pt x="162" y="818"/>
                  <a:pt x="173" y="818"/>
                </a:cubicBezTo>
                <a:close/>
                <a:moveTo>
                  <a:pt x="181" y="632"/>
                </a:moveTo>
                <a:lnTo>
                  <a:pt x="389" y="290"/>
                </a:lnTo>
                <a:lnTo>
                  <a:pt x="462" y="334"/>
                </a:lnTo>
                <a:lnTo>
                  <a:pt x="255" y="676"/>
                </a:lnTo>
                <a:lnTo>
                  <a:pt x="181" y="632"/>
                </a:lnTo>
                <a:close/>
                <a:moveTo>
                  <a:pt x="35" y="543"/>
                </a:moveTo>
                <a:lnTo>
                  <a:pt x="243" y="201"/>
                </a:lnTo>
                <a:lnTo>
                  <a:pt x="316" y="245"/>
                </a:lnTo>
                <a:lnTo>
                  <a:pt x="108" y="587"/>
                </a:lnTo>
                <a:lnTo>
                  <a:pt x="35" y="543"/>
                </a:lnTo>
                <a:close/>
                <a:moveTo>
                  <a:pt x="2" y="820"/>
                </a:moveTo>
                <a:lnTo>
                  <a:pt x="22" y="650"/>
                </a:lnTo>
                <a:lnTo>
                  <a:pt x="165" y="736"/>
                </a:lnTo>
                <a:lnTo>
                  <a:pt x="24" y="833"/>
                </a:lnTo>
                <a:cubicBezTo>
                  <a:pt x="9" y="844"/>
                  <a:pt x="0" y="838"/>
                  <a:pt x="2" y="820"/>
                </a:cubicBezTo>
                <a:close/>
                <a:moveTo>
                  <a:pt x="299" y="106"/>
                </a:moveTo>
                <a:lnTo>
                  <a:pt x="269" y="156"/>
                </a:lnTo>
                <a:lnTo>
                  <a:pt x="488" y="289"/>
                </a:lnTo>
                <a:lnTo>
                  <a:pt x="519" y="239"/>
                </a:lnTo>
                <a:lnTo>
                  <a:pt x="299" y="106"/>
                </a:lnTo>
                <a:close/>
                <a:moveTo>
                  <a:pt x="346" y="30"/>
                </a:moveTo>
                <a:cubicBezTo>
                  <a:pt x="360" y="7"/>
                  <a:pt x="390" y="0"/>
                  <a:pt x="412" y="14"/>
                </a:cubicBezTo>
                <a:lnTo>
                  <a:pt x="549" y="97"/>
                </a:lnTo>
                <a:cubicBezTo>
                  <a:pt x="572" y="110"/>
                  <a:pt x="579" y="140"/>
                  <a:pt x="566" y="163"/>
                </a:cubicBezTo>
                <a:lnTo>
                  <a:pt x="547" y="194"/>
                </a:lnTo>
                <a:lnTo>
                  <a:pt x="327" y="61"/>
                </a:lnTo>
                <a:lnTo>
                  <a:pt x="346" y="30"/>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lstStyle/>
          <a:p>
            <a:endParaRPr altLang="en-US" lang="zh-CN"/>
          </a:p>
        </p:txBody>
      </p:sp>
      <p:cxnSp>
        <p:nvCxnSpPr>
          <p:cNvPr id="24580" name="直接连接符 46"/>
          <p:cNvCxnSpPr>
            <a:cxnSpLocks noChangeShapeType="1"/>
          </p:cNvCxnSpPr>
          <p:nvPr/>
        </p:nvCxnSpPr>
        <p:spPr bwMode="auto">
          <a:xfrm flipH="1">
            <a:off x="985838" y="615950"/>
            <a:ext cx="9899650" cy="0"/>
          </a:xfrm>
          <a:prstGeom prst="line">
            <a:avLst/>
          </a:prstGeom>
          <a:noFill/>
          <a:ln cmpd="sng" w="9525">
            <a:solidFill>
              <a:schemeClr val="tx2"/>
            </a:solidFill>
            <a:roun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cxnSp>
      <p:pic>
        <p:nvPicPr>
          <p:cNvPr id="24581" name="图片 4"/>
          <p:cNvPicPr>
            <a:picLocks noChangeAspect="1"/>
          </p:cNvPicPr>
          <p:nvPr/>
        </p:nvPicPr>
        <p:blipFill>
          <a:blip r:embed="rId2">
            <a:extLst>
              <a:ext uri="{28A0092B-C50C-407E-A947-70E740481C1C}">
                <a14:useLocalDpi val="0"/>
              </a:ext>
            </a:extLst>
          </a:blip>
          <a:stretch>
            <a:fillRect/>
          </a:stretch>
        </p:blipFill>
        <p:spPr bwMode="auto">
          <a:xfrm>
            <a:off x="5453063" y="1844675"/>
            <a:ext cx="5810250" cy="3810000"/>
          </a:xfrm>
          <a:prstGeom prst="rect">
            <a:avLst/>
          </a:prstGeom>
          <a:noFill/>
          <a:ln cmpd="sng" w="28575">
            <a:solidFill>
              <a:srgbClr val="DDDDDD"/>
            </a:solidFill>
            <a:miter lim="800000"/>
          </a:ln>
          <a:effectLst>
            <a:outerShdw algn="ctr" rotWithShape="0">
              <a:srgbClr val="000000">
                <a:alpha val="37999"/>
              </a:srgbClr>
            </a:outerShdw>
          </a:effectLst>
          <a:extLst>
            <a:ext uri="{909E8E84-426E-40DD-AFC4-6F175D3DCCD1}">
              <a14:hiddenFill>
                <a:solidFill>
                  <a:srgbClr val="FFFFFF"/>
                </a:solidFill>
              </a14:hiddenFill>
            </a:ext>
          </a:extLst>
        </p:spPr>
      </p:pic>
      <p:sp>
        <p:nvSpPr>
          <p:cNvPr id="24582" name="TextBox 5"/>
          <p:cNvSpPr txBox="1">
            <a:spLocks noChangeArrowheads="1"/>
          </p:cNvSpPr>
          <p:nvPr/>
        </p:nvSpPr>
        <p:spPr bwMode="auto">
          <a:xfrm>
            <a:off x="2074863" y="1844675"/>
            <a:ext cx="3168650" cy="1325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lnSpc>
                <a:spcPct val="150000"/>
              </a:lnSpc>
            </a:pPr>
            <a:r>
              <a:rPr altLang="en-US" lang="zh-CN">
                <a:solidFill>
                  <a:schemeClr val="bg1"/>
                </a:solidFill>
                <a:latin charset="-122" panose="020b0503020204020204" pitchFamily="34" typeface="微软雅黑"/>
                <a:ea charset="-122" panose="020b0503020204020204" pitchFamily="34" typeface="微软雅黑"/>
              </a:rPr>
              <a:t>这里输入您的文字这里输入您的文字这里输入您的文字这里输入您的文字这里输入您</a:t>
            </a:r>
          </a:p>
        </p:txBody>
      </p:sp>
      <p:cxnSp>
        <p:nvCxnSpPr>
          <p:cNvPr id="24583" name="直接连接符 6"/>
          <p:cNvCxnSpPr>
            <a:cxnSpLocks noChangeShapeType="1"/>
          </p:cNvCxnSpPr>
          <p:nvPr/>
        </p:nvCxnSpPr>
        <p:spPr bwMode="auto">
          <a:xfrm>
            <a:off x="995363" y="3379788"/>
            <a:ext cx="4248150" cy="0"/>
          </a:xfrm>
          <a:prstGeom prst="line">
            <a:avLst/>
          </a:prstGeom>
          <a:noFill/>
          <a:ln cmpd="sng" w="9525">
            <a:solidFill>
              <a:srgbClr val="333333"/>
            </a:solidFill>
            <a:prstDash val="dash"/>
            <a:round/>
            <a:headEnd len="med" type="oval" w="med"/>
            <a:tailEnd len="med" type="oval" w="med"/>
          </a:ln>
          <a:effectLst>
            <a:outerShdw algn="ctr" dir="5400000" dist="6350" rotWithShape="0">
              <a:srgbClr val="000000">
                <a:alpha val="35999"/>
              </a:srgbClr>
            </a:outerShdw>
          </a:effectLst>
          <a:extLst>
            <a:ext uri="{909E8E84-426E-40DD-AFC4-6F175D3DCCD1}">
              <a14:hiddenFill>
                <a:noFill/>
              </a14:hiddenFill>
            </a:ext>
          </a:extLst>
        </p:spPr>
      </p:cxnSp>
      <p:sp>
        <p:nvSpPr>
          <p:cNvPr id="24584" name="TextBox 7"/>
          <p:cNvSpPr txBox="1">
            <a:spLocks noChangeArrowheads="1"/>
          </p:cNvSpPr>
          <p:nvPr/>
        </p:nvSpPr>
        <p:spPr bwMode="auto">
          <a:xfrm>
            <a:off x="2074863" y="3673475"/>
            <a:ext cx="3168650" cy="1325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lnSpc>
                <a:spcPct val="150000"/>
              </a:lnSpc>
            </a:pPr>
            <a:r>
              <a:rPr altLang="en-US" lang="zh-CN">
                <a:solidFill>
                  <a:schemeClr val="bg1"/>
                </a:solidFill>
                <a:latin charset="-122" panose="020b0503020204020204" pitchFamily="34" typeface="微软雅黑"/>
                <a:ea charset="-122" panose="020b0503020204020204" pitchFamily="34" typeface="微软雅黑"/>
              </a:rPr>
              <a:t>这里输入您的文字这里输入您的文字这里输入您的文字这里输入您的文字这里输入您</a:t>
            </a:r>
          </a:p>
        </p:txBody>
      </p:sp>
      <p:pic>
        <p:nvPicPr>
          <p:cNvPr id="24585" name="组合 8"/>
          <p:cNvPicPr>
            <a:picLocks noChangeArrowheads="1"/>
          </p:cNvPicPr>
          <p:nvPr/>
        </p:nvPicPr>
        <p:blipFill>
          <a:blip r:embed="rId3">
            <a:extLst>
              <a:ext uri="{28A0092B-C50C-407E-A947-70E740481C1C}">
                <a14:useLocalDpi val="0"/>
              </a:ext>
            </a:extLst>
          </a:blip>
          <a:stretch>
            <a:fillRect/>
          </a:stretch>
        </p:blipFill>
        <p:spPr bwMode="auto">
          <a:xfrm>
            <a:off x="811213" y="2000250"/>
            <a:ext cx="1157287" cy="115728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id="24586" name="组合 11"/>
          <p:cNvPicPr>
            <a:picLocks noChangeArrowheads="1"/>
          </p:cNvPicPr>
          <p:nvPr/>
        </p:nvPicPr>
        <p:blipFill>
          <a:blip r:embed="rId4">
            <a:extLst>
              <a:ext uri="{28A0092B-C50C-407E-A947-70E740481C1C}">
                <a14:useLocalDpi val="0"/>
              </a:ext>
            </a:extLst>
          </a:blip>
          <a:stretch>
            <a:fillRect/>
          </a:stretch>
        </p:blipFill>
        <p:spPr bwMode="auto">
          <a:xfrm>
            <a:off x="804863" y="3822700"/>
            <a:ext cx="1169987" cy="115728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Tree>
  </p:cSld>
  <p:clrMapOvr>
    <a:masterClrMapping/>
  </p:clrMapOvr>
  <p:transition advTm="6531" spd="slow">
    <p:fad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2">
                                  <p:stCondLst>
                                    <p:cond delay="0"/>
                                  </p:stCondLst>
                                  <p:childTnLst>
                                    <p:set>
                                      <p:cBhvr>
                                        <p:cTn dur="1" fill="hold" id="6">
                                          <p:stCondLst>
                                            <p:cond delay="0"/>
                                          </p:stCondLst>
                                        </p:cTn>
                                        <p:tgtEl>
                                          <p:spTgt spid="24579"/>
                                        </p:tgtEl>
                                        <p:attrNameLst>
                                          <p:attrName>style.visibility</p:attrName>
                                        </p:attrNameLst>
                                      </p:cBhvr>
                                      <p:to>
                                        <p:strVal val="visible"/>
                                      </p:to>
                                    </p:set>
                                    <p:anim calcmode="lin" valueType="num">
                                      <p:cBhvr additive="base">
                                        <p:cTn dur="500" fill="hold" id="7"/>
                                        <p:tgtEl>
                                          <p:spTgt spid="24579"/>
                                        </p:tgtEl>
                                        <p:attrNameLst>
                                          <p:attrName>ppt_x</p:attrName>
                                        </p:attrNameLst>
                                      </p:cBhvr>
                                      <p:tavLst>
                                        <p:tav tm="0">
                                          <p:val>
                                            <p:strVal val="1+#ppt_w/2"/>
                                          </p:val>
                                        </p:tav>
                                        <p:tav tm="100000">
                                          <p:val>
                                            <p:strVal val="#ppt_x"/>
                                          </p:val>
                                        </p:tav>
                                      </p:tavLst>
                                    </p:anim>
                                    <p:anim calcmode="lin" valueType="num">
                                      <p:cBhvr additive="base">
                                        <p:cTn dur="500" fill="hold" id="8"/>
                                        <p:tgtEl>
                                          <p:spTgt spid="24579"/>
                                        </p:tgtEl>
                                        <p:attrNameLst>
                                          <p:attrName>ppt_y</p:attrName>
                                        </p:attrNameLst>
                                      </p:cBhvr>
                                      <p:tavLst>
                                        <p:tav tm="0">
                                          <p:val>
                                            <p:strVal val="#ppt_y"/>
                                          </p:val>
                                        </p:tav>
                                        <p:tav tm="100000">
                                          <p:val>
                                            <p:strVal val="#ppt_y"/>
                                          </p:val>
                                        </p:tav>
                                      </p:tavLst>
                                    </p:anim>
                                  </p:childTnLst>
                                </p:cTn>
                              </p:par>
                              <p:par>
                                <p:cTn fill="hold" id="9" nodeType="withEffect" presetClass="entr" presetID="22" presetSubtype="2">
                                  <p:stCondLst>
                                    <p:cond delay="100"/>
                                  </p:stCondLst>
                                  <p:childTnLst>
                                    <p:set>
                                      <p:cBhvr>
                                        <p:cTn dur="1" fill="hold" id="10">
                                          <p:stCondLst>
                                            <p:cond delay="0"/>
                                          </p:stCondLst>
                                        </p:cTn>
                                        <p:tgtEl>
                                          <p:spTgt spid="24580"/>
                                        </p:tgtEl>
                                        <p:attrNameLst>
                                          <p:attrName>style.visibility</p:attrName>
                                        </p:attrNameLst>
                                      </p:cBhvr>
                                      <p:to>
                                        <p:strVal val="visible"/>
                                      </p:to>
                                    </p:set>
                                    <p:animEffect filter="wipe(right)" transition="in">
                                      <p:cBhvr>
                                        <p:cTn dur="500" id="11"/>
                                        <p:tgtEl>
                                          <p:spTgt spid="24580"/>
                                        </p:tgtEl>
                                      </p:cBhvr>
                                    </p:animEffect>
                                  </p:childTnLst>
                                </p:cTn>
                              </p:par>
                            </p:childTnLst>
                          </p:cTn>
                        </p:par>
                        <p:par>
                          <p:cTn fill="hold" id="12" nodeType="afterGroup">
                            <p:stCondLst>
                              <p:cond delay="600"/>
                            </p:stCondLst>
                            <p:childTnLst>
                              <p:par>
                                <p:cTn fill="hold" grpId="0" id="13" nodeType="afterEffect" presetClass="entr" presetID="41" presetSubtype="0">
                                  <p:stCondLst>
                                    <p:cond delay="0"/>
                                  </p:stCondLst>
                                  <p:iterate type="lt">
                                    <p:tmPct val="10000"/>
                                  </p:iterate>
                                  <p:childTnLst>
                                    <p:set>
                                      <p:cBhvr>
                                        <p:cTn dur="1" fill="hold" id="14">
                                          <p:stCondLst>
                                            <p:cond delay="0"/>
                                          </p:stCondLst>
                                        </p:cTn>
                                        <p:tgtEl>
                                          <p:spTgt spid="24578"/>
                                        </p:tgtEl>
                                        <p:attrNameLst>
                                          <p:attrName>style.visibility</p:attrName>
                                        </p:attrNameLst>
                                      </p:cBhvr>
                                      <p:to>
                                        <p:strVal val="visible"/>
                                      </p:to>
                                    </p:set>
                                    <p:anim calcmode="lin" valueType="num">
                                      <p:cBhvr>
                                        <p:cTn dur="400" fill="hold" id="15"/>
                                        <p:tgtEl>
                                          <p:spTgt spid="24578"/>
                                        </p:tgtEl>
                                        <p:attrNameLst>
                                          <p:attrName>ppt_x</p:attrName>
                                        </p:attrNameLst>
                                      </p:cBhvr>
                                      <p:tavLst>
                                        <p:tav tm="0">
                                          <p:val>
                                            <p:strVal val="#ppt_x"/>
                                          </p:val>
                                        </p:tav>
                                        <p:tav tm="50000">
                                          <p:val>
                                            <p:strVal val="#ppt_x+.1"/>
                                          </p:val>
                                        </p:tav>
                                        <p:tav tm="100000">
                                          <p:val>
                                            <p:strVal val="#ppt_x"/>
                                          </p:val>
                                        </p:tav>
                                      </p:tavLst>
                                    </p:anim>
                                    <p:anim calcmode="lin" valueType="num">
                                      <p:cBhvr>
                                        <p:cTn dur="400" fill="hold" id="16"/>
                                        <p:tgtEl>
                                          <p:spTgt spid="24578"/>
                                        </p:tgtEl>
                                        <p:attrNameLst>
                                          <p:attrName>ppt_y</p:attrName>
                                        </p:attrNameLst>
                                      </p:cBhvr>
                                      <p:tavLst>
                                        <p:tav tm="0">
                                          <p:val>
                                            <p:strVal val="#ppt_y"/>
                                          </p:val>
                                        </p:tav>
                                        <p:tav tm="100000">
                                          <p:val>
                                            <p:strVal val="#ppt_y"/>
                                          </p:val>
                                        </p:tav>
                                      </p:tavLst>
                                    </p:anim>
                                    <p:anim calcmode="lin" valueType="num">
                                      <p:cBhvr>
                                        <p:cTn dur="400" fill="hold" id="17"/>
                                        <p:tgtEl>
                                          <p:spTgt spid="24578"/>
                                        </p:tgtEl>
                                        <p:attrNameLst>
                                          <p:attrName>ppt_h</p:attrName>
                                        </p:attrNameLst>
                                      </p:cBhvr>
                                      <p:tavLst>
                                        <p:tav tm="0">
                                          <p:val>
                                            <p:strVal val="#ppt_h/10"/>
                                          </p:val>
                                        </p:tav>
                                        <p:tav tm="50000">
                                          <p:val>
                                            <p:strVal val="#ppt_h+.01"/>
                                          </p:val>
                                        </p:tav>
                                        <p:tav tm="100000">
                                          <p:val>
                                            <p:strVal val="#ppt_h"/>
                                          </p:val>
                                        </p:tav>
                                      </p:tavLst>
                                    </p:anim>
                                    <p:anim calcmode="lin" valueType="num">
                                      <p:cBhvr>
                                        <p:cTn dur="400" fill="hold" id="18"/>
                                        <p:tgtEl>
                                          <p:spTgt spid="24578"/>
                                        </p:tgtEl>
                                        <p:attrNameLst>
                                          <p:attrName>ppt_w</p:attrName>
                                        </p:attrNameLst>
                                      </p:cBhvr>
                                      <p:tavLst>
                                        <p:tav tm="0">
                                          <p:val>
                                            <p:strVal val="#ppt_w/10"/>
                                          </p:val>
                                        </p:tav>
                                        <p:tav tm="50000">
                                          <p:val>
                                            <p:strVal val="#ppt_w+.01"/>
                                          </p:val>
                                        </p:tav>
                                        <p:tav tm="100000">
                                          <p:val>
                                            <p:strVal val="#ppt_w"/>
                                          </p:val>
                                        </p:tav>
                                      </p:tavLst>
                                    </p:anim>
                                    <p:animEffect filter="fade" transition="in">
                                      <p:cBhvr>
                                        <p:cTn dur="400" id="19" tmFilter="0,0; .5, 1; 1, 1"/>
                                        <p:tgtEl>
                                          <p:spTgt spid="24578"/>
                                        </p:tgtEl>
                                      </p:cBhvr>
                                    </p:animEffect>
                                  </p:childTnLst>
                                </p:cTn>
                              </p:par>
                            </p:childTnLst>
                          </p:cTn>
                        </p:par>
                        <p:par>
                          <p:cTn fill="hold" id="20" nodeType="afterGroup">
                            <p:stCondLst>
                              <p:cond delay="1000"/>
                            </p:stCondLst>
                            <p:childTnLst>
                              <p:par>
                                <p:cTn fill="hold" id="21" nodeType="afterEffect" presetClass="entr" presetID="26" presetSubtype="0">
                                  <p:stCondLst>
                                    <p:cond delay="0"/>
                                  </p:stCondLst>
                                  <p:childTnLst>
                                    <p:set>
                                      <p:cBhvr>
                                        <p:cTn dur="1" fill="hold" id="22">
                                          <p:stCondLst>
                                            <p:cond delay="0"/>
                                          </p:stCondLst>
                                        </p:cTn>
                                        <p:tgtEl>
                                          <p:spTgt spid="24585"/>
                                        </p:tgtEl>
                                        <p:attrNameLst>
                                          <p:attrName>style.visibility</p:attrName>
                                        </p:attrNameLst>
                                      </p:cBhvr>
                                      <p:to>
                                        <p:strVal val="visible"/>
                                      </p:to>
                                    </p:set>
                                    <p:animEffect filter="wipe(down)" transition="in">
                                      <p:cBhvr>
                                        <p:cTn dur="290" id="23">
                                          <p:stCondLst>
                                            <p:cond delay="0"/>
                                          </p:stCondLst>
                                        </p:cTn>
                                        <p:tgtEl>
                                          <p:spTgt spid="24585"/>
                                        </p:tgtEl>
                                      </p:cBhvr>
                                    </p:animEffect>
                                    <p:anim calcmode="lin" valueType="num">
                                      <p:cBhvr>
                                        <p:cTn dur="911" id="24" tmFilter="0,0; 0.14,0.36; 0.43,0.73; 0.71,0.91; 1.0,1.0">
                                          <p:stCondLst>
                                            <p:cond delay="0"/>
                                          </p:stCondLst>
                                        </p:cTn>
                                        <p:tgtEl>
                                          <p:spTgt spid="24585"/>
                                        </p:tgtEl>
                                        <p:attrNameLst>
                                          <p:attrName>ppt_x</p:attrName>
                                        </p:attrNameLst>
                                      </p:cBhvr>
                                      <p:tavLst>
                                        <p:tav tm="0">
                                          <p:val>
                                            <p:strVal val="#ppt_x-0.25"/>
                                          </p:val>
                                        </p:tav>
                                        <p:tav tm="100000">
                                          <p:val>
                                            <p:strVal val="#ppt_x"/>
                                          </p:val>
                                        </p:tav>
                                      </p:tavLst>
                                    </p:anim>
                                    <p:anim calcmode="lin" valueType="num">
                                      <p:cBhvr>
                                        <p:cTn dur="332" id="25" tmFilter="0.0,0.0; 0.25,0.07; 0.50,0.2; 0.75,0.467; 1.0,1.0">
                                          <p:stCondLst>
                                            <p:cond delay="0"/>
                                          </p:stCondLst>
                                        </p:cTn>
                                        <p:tgtEl>
                                          <p:spTgt spid="24585"/>
                                        </p:tgtEl>
                                        <p:attrNameLst>
                                          <p:attrName>ppt_y</p:attrName>
                                        </p:attrNameLst>
                                      </p:cBhvr>
                                      <p:tavLst>
                                        <p:tav fmla="#ppt_y-sin(pi*$)/3" tm="0">
                                          <p:val>
                                            <p:fltVal val="0.5"/>
                                          </p:val>
                                        </p:tav>
                                        <p:tav tm="100000">
                                          <p:val>
                                            <p:fltVal val="1"/>
                                          </p:val>
                                        </p:tav>
                                      </p:tavLst>
                                    </p:anim>
                                    <p:anim calcmode="lin" valueType="num">
                                      <p:cBhvr>
                                        <p:cTn dur="332" id="26" tmFilter="0, 0; 0.125,0.2665; 0.25,0.4; 0.375,0.465; 0.5,0.5;  0.625,0.535; 0.75,0.6; 0.875,0.7335; 1,1">
                                          <p:stCondLst>
                                            <p:cond delay="332"/>
                                          </p:stCondLst>
                                        </p:cTn>
                                        <p:tgtEl>
                                          <p:spTgt spid="24585"/>
                                        </p:tgtEl>
                                        <p:attrNameLst>
                                          <p:attrName>ppt_y</p:attrName>
                                        </p:attrNameLst>
                                      </p:cBhvr>
                                      <p:tavLst>
                                        <p:tav fmla="#ppt_y-sin(pi*$)/9" tm="0">
                                          <p:val>
                                            <p:fltVal val="0"/>
                                          </p:val>
                                        </p:tav>
                                        <p:tav tm="100000">
                                          <p:val>
                                            <p:fltVal val="1"/>
                                          </p:val>
                                        </p:tav>
                                      </p:tavLst>
                                    </p:anim>
                                    <p:anim calcmode="lin" valueType="num">
                                      <p:cBhvr>
                                        <p:cTn dur="166" id="27" tmFilter="0, 0; 0.125,0.2665; 0.25,0.4; 0.375,0.465; 0.5,0.5;  0.625,0.535; 0.75,0.6; 0.875,0.7335; 1,1">
                                          <p:stCondLst>
                                            <p:cond delay="662"/>
                                          </p:stCondLst>
                                        </p:cTn>
                                        <p:tgtEl>
                                          <p:spTgt spid="24585"/>
                                        </p:tgtEl>
                                        <p:attrNameLst>
                                          <p:attrName>ppt_y</p:attrName>
                                        </p:attrNameLst>
                                      </p:cBhvr>
                                      <p:tavLst>
                                        <p:tav fmla="#ppt_y-sin(pi*$)/27" tm="0">
                                          <p:val>
                                            <p:fltVal val="0"/>
                                          </p:val>
                                        </p:tav>
                                        <p:tav tm="100000">
                                          <p:val>
                                            <p:fltVal val="1"/>
                                          </p:val>
                                        </p:tav>
                                      </p:tavLst>
                                    </p:anim>
                                    <p:anim calcmode="lin" valueType="num">
                                      <p:cBhvr>
                                        <p:cTn dur="82" id="28" tmFilter="0, 0; 0.125,0.2665; 0.25,0.4; 0.375,0.465; 0.5,0.5;  0.625,0.535; 0.75,0.6; 0.875,0.7335; 1,1">
                                          <p:stCondLst>
                                            <p:cond delay="828"/>
                                          </p:stCondLst>
                                        </p:cTn>
                                        <p:tgtEl>
                                          <p:spTgt spid="24585"/>
                                        </p:tgtEl>
                                        <p:attrNameLst>
                                          <p:attrName>ppt_y</p:attrName>
                                        </p:attrNameLst>
                                      </p:cBhvr>
                                      <p:tavLst>
                                        <p:tav fmla="#ppt_y-sin(pi*$)/81" tm="0">
                                          <p:val>
                                            <p:fltVal val="0"/>
                                          </p:val>
                                        </p:tav>
                                        <p:tav tm="100000">
                                          <p:val>
                                            <p:fltVal val="1"/>
                                          </p:val>
                                        </p:tav>
                                      </p:tavLst>
                                    </p:anim>
                                    <p:animScale>
                                      <p:cBhvr>
                                        <p:cTn dur="13" id="29">
                                          <p:stCondLst>
                                            <p:cond delay="325"/>
                                          </p:stCondLst>
                                        </p:cTn>
                                        <p:tgtEl>
                                          <p:spTgt spid="24585"/>
                                        </p:tgtEl>
                                      </p:cBhvr>
                                      <p:to x="100000" y="60000"/>
                                    </p:animScale>
                                    <p:animScale>
                                      <p:cBhvr>
                                        <p:cTn decel="50000" dur="83" id="30">
                                          <p:stCondLst>
                                            <p:cond delay="338"/>
                                          </p:stCondLst>
                                        </p:cTn>
                                        <p:tgtEl>
                                          <p:spTgt spid="24585"/>
                                        </p:tgtEl>
                                      </p:cBhvr>
                                      <p:to x="100000" y="100000"/>
                                    </p:animScale>
                                    <p:animScale>
                                      <p:cBhvr>
                                        <p:cTn dur="13" id="31">
                                          <p:stCondLst>
                                            <p:cond delay="656"/>
                                          </p:stCondLst>
                                        </p:cTn>
                                        <p:tgtEl>
                                          <p:spTgt spid="24585"/>
                                        </p:tgtEl>
                                      </p:cBhvr>
                                      <p:to x="100000" y="80000"/>
                                    </p:animScale>
                                    <p:animScale>
                                      <p:cBhvr>
                                        <p:cTn decel="50000" dur="83" id="32">
                                          <p:stCondLst>
                                            <p:cond delay="669"/>
                                          </p:stCondLst>
                                        </p:cTn>
                                        <p:tgtEl>
                                          <p:spTgt spid="24585"/>
                                        </p:tgtEl>
                                      </p:cBhvr>
                                      <p:to x="100000" y="100000"/>
                                    </p:animScale>
                                    <p:animScale>
                                      <p:cBhvr>
                                        <p:cTn dur="13" id="33">
                                          <p:stCondLst>
                                            <p:cond delay="821"/>
                                          </p:stCondLst>
                                        </p:cTn>
                                        <p:tgtEl>
                                          <p:spTgt spid="24585"/>
                                        </p:tgtEl>
                                      </p:cBhvr>
                                      <p:to x="100000" y="90000"/>
                                    </p:animScale>
                                    <p:animScale>
                                      <p:cBhvr>
                                        <p:cTn decel="50000" dur="83" id="34">
                                          <p:stCondLst>
                                            <p:cond delay="834"/>
                                          </p:stCondLst>
                                        </p:cTn>
                                        <p:tgtEl>
                                          <p:spTgt spid="24585"/>
                                        </p:tgtEl>
                                      </p:cBhvr>
                                      <p:to x="100000" y="100000"/>
                                    </p:animScale>
                                    <p:animScale>
                                      <p:cBhvr>
                                        <p:cTn dur="13" id="35">
                                          <p:stCondLst>
                                            <p:cond delay="904"/>
                                          </p:stCondLst>
                                        </p:cTn>
                                        <p:tgtEl>
                                          <p:spTgt spid="24585"/>
                                        </p:tgtEl>
                                      </p:cBhvr>
                                      <p:to x="100000" y="95000"/>
                                    </p:animScale>
                                    <p:animScale>
                                      <p:cBhvr>
                                        <p:cTn decel="50000" dur="83" id="36">
                                          <p:stCondLst>
                                            <p:cond delay="917"/>
                                          </p:stCondLst>
                                        </p:cTn>
                                        <p:tgtEl>
                                          <p:spTgt spid="24585"/>
                                        </p:tgtEl>
                                      </p:cBhvr>
                                      <p:to x="100000" y="100000"/>
                                    </p:animScale>
                                  </p:childTnLst>
                                </p:cTn>
                              </p:par>
                              <p:par>
                                <p:cTn fill="hold" id="37" nodeType="withEffect" presetClass="entr" presetID="26" presetSubtype="0">
                                  <p:stCondLst>
                                    <p:cond delay="0"/>
                                  </p:stCondLst>
                                  <p:childTnLst>
                                    <p:set>
                                      <p:cBhvr>
                                        <p:cTn dur="1" fill="hold" id="38">
                                          <p:stCondLst>
                                            <p:cond delay="0"/>
                                          </p:stCondLst>
                                        </p:cTn>
                                        <p:tgtEl>
                                          <p:spTgt spid="24586"/>
                                        </p:tgtEl>
                                        <p:attrNameLst>
                                          <p:attrName>style.visibility</p:attrName>
                                        </p:attrNameLst>
                                      </p:cBhvr>
                                      <p:to>
                                        <p:strVal val="visible"/>
                                      </p:to>
                                    </p:set>
                                    <p:animEffect filter="wipe(down)" transition="in">
                                      <p:cBhvr>
                                        <p:cTn dur="290" id="39">
                                          <p:stCondLst>
                                            <p:cond delay="0"/>
                                          </p:stCondLst>
                                        </p:cTn>
                                        <p:tgtEl>
                                          <p:spTgt spid="24586"/>
                                        </p:tgtEl>
                                      </p:cBhvr>
                                    </p:animEffect>
                                    <p:anim calcmode="lin" valueType="num">
                                      <p:cBhvr>
                                        <p:cTn dur="911" id="40" tmFilter="0,0; 0.14,0.36; 0.43,0.73; 0.71,0.91; 1.0,1.0">
                                          <p:stCondLst>
                                            <p:cond delay="0"/>
                                          </p:stCondLst>
                                        </p:cTn>
                                        <p:tgtEl>
                                          <p:spTgt spid="24586"/>
                                        </p:tgtEl>
                                        <p:attrNameLst>
                                          <p:attrName>ppt_x</p:attrName>
                                        </p:attrNameLst>
                                      </p:cBhvr>
                                      <p:tavLst>
                                        <p:tav tm="0">
                                          <p:val>
                                            <p:strVal val="#ppt_x-0.25"/>
                                          </p:val>
                                        </p:tav>
                                        <p:tav tm="100000">
                                          <p:val>
                                            <p:strVal val="#ppt_x"/>
                                          </p:val>
                                        </p:tav>
                                      </p:tavLst>
                                    </p:anim>
                                    <p:anim calcmode="lin" valueType="num">
                                      <p:cBhvr>
                                        <p:cTn dur="332" id="41" tmFilter="0.0,0.0; 0.25,0.07; 0.50,0.2; 0.75,0.467; 1.0,1.0">
                                          <p:stCondLst>
                                            <p:cond delay="0"/>
                                          </p:stCondLst>
                                        </p:cTn>
                                        <p:tgtEl>
                                          <p:spTgt spid="24586"/>
                                        </p:tgtEl>
                                        <p:attrNameLst>
                                          <p:attrName>ppt_y</p:attrName>
                                        </p:attrNameLst>
                                      </p:cBhvr>
                                      <p:tavLst>
                                        <p:tav fmla="#ppt_y-sin(pi*$)/3" tm="0">
                                          <p:val>
                                            <p:fltVal val="0.5"/>
                                          </p:val>
                                        </p:tav>
                                        <p:tav tm="100000">
                                          <p:val>
                                            <p:fltVal val="1"/>
                                          </p:val>
                                        </p:tav>
                                      </p:tavLst>
                                    </p:anim>
                                    <p:anim calcmode="lin" valueType="num">
                                      <p:cBhvr>
                                        <p:cTn dur="332" id="42" tmFilter="0, 0; 0.125,0.2665; 0.25,0.4; 0.375,0.465; 0.5,0.5;  0.625,0.535; 0.75,0.6; 0.875,0.7335; 1,1">
                                          <p:stCondLst>
                                            <p:cond delay="332"/>
                                          </p:stCondLst>
                                        </p:cTn>
                                        <p:tgtEl>
                                          <p:spTgt spid="24586"/>
                                        </p:tgtEl>
                                        <p:attrNameLst>
                                          <p:attrName>ppt_y</p:attrName>
                                        </p:attrNameLst>
                                      </p:cBhvr>
                                      <p:tavLst>
                                        <p:tav fmla="#ppt_y-sin(pi*$)/9" tm="0">
                                          <p:val>
                                            <p:fltVal val="0"/>
                                          </p:val>
                                        </p:tav>
                                        <p:tav tm="100000">
                                          <p:val>
                                            <p:fltVal val="1"/>
                                          </p:val>
                                        </p:tav>
                                      </p:tavLst>
                                    </p:anim>
                                    <p:anim calcmode="lin" valueType="num">
                                      <p:cBhvr>
                                        <p:cTn dur="166" id="43" tmFilter="0, 0; 0.125,0.2665; 0.25,0.4; 0.375,0.465; 0.5,0.5;  0.625,0.535; 0.75,0.6; 0.875,0.7335; 1,1">
                                          <p:stCondLst>
                                            <p:cond delay="662"/>
                                          </p:stCondLst>
                                        </p:cTn>
                                        <p:tgtEl>
                                          <p:spTgt spid="24586"/>
                                        </p:tgtEl>
                                        <p:attrNameLst>
                                          <p:attrName>ppt_y</p:attrName>
                                        </p:attrNameLst>
                                      </p:cBhvr>
                                      <p:tavLst>
                                        <p:tav fmla="#ppt_y-sin(pi*$)/27" tm="0">
                                          <p:val>
                                            <p:fltVal val="0"/>
                                          </p:val>
                                        </p:tav>
                                        <p:tav tm="100000">
                                          <p:val>
                                            <p:fltVal val="1"/>
                                          </p:val>
                                        </p:tav>
                                      </p:tavLst>
                                    </p:anim>
                                    <p:anim calcmode="lin" valueType="num">
                                      <p:cBhvr>
                                        <p:cTn dur="82" id="44" tmFilter="0, 0; 0.125,0.2665; 0.25,0.4; 0.375,0.465; 0.5,0.5;  0.625,0.535; 0.75,0.6; 0.875,0.7335; 1,1">
                                          <p:stCondLst>
                                            <p:cond delay="828"/>
                                          </p:stCondLst>
                                        </p:cTn>
                                        <p:tgtEl>
                                          <p:spTgt spid="24586"/>
                                        </p:tgtEl>
                                        <p:attrNameLst>
                                          <p:attrName>ppt_y</p:attrName>
                                        </p:attrNameLst>
                                      </p:cBhvr>
                                      <p:tavLst>
                                        <p:tav fmla="#ppt_y-sin(pi*$)/81" tm="0">
                                          <p:val>
                                            <p:fltVal val="0"/>
                                          </p:val>
                                        </p:tav>
                                        <p:tav tm="100000">
                                          <p:val>
                                            <p:fltVal val="1"/>
                                          </p:val>
                                        </p:tav>
                                      </p:tavLst>
                                    </p:anim>
                                    <p:animScale>
                                      <p:cBhvr>
                                        <p:cTn dur="13" id="45">
                                          <p:stCondLst>
                                            <p:cond delay="325"/>
                                          </p:stCondLst>
                                        </p:cTn>
                                        <p:tgtEl>
                                          <p:spTgt spid="24586"/>
                                        </p:tgtEl>
                                      </p:cBhvr>
                                      <p:to x="100000" y="60000"/>
                                    </p:animScale>
                                    <p:animScale>
                                      <p:cBhvr>
                                        <p:cTn decel="50000" dur="83" id="46">
                                          <p:stCondLst>
                                            <p:cond delay="338"/>
                                          </p:stCondLst>
                                        </p:cTn>
                                        <p:tgtEl>
                                          <p:spTgt spid="24586"/>
                                        </p:tgtEl>
                                      </p:cBhvr>
                                      <p:to x="100000" y="100000"/>
                                    </p:animScale>
                                    <p:animScale>
                                      <p:cBhvr>
                                        <p:cTn dur="13" id="47">
                                          <p:stCondLst>
                                            <p:cond delay="656"/>
                                          </p:stCondLst>
                                        </p:cTn>
                                        <p:tgtEl>
                                          <p:spTgt spid="24586"/>
                                        </p:tgtEl>
                                      </p:cBhvr>
                                      <p:to x="100000" y="80000"/>
                                    </p:animScale>
                                    <p:animScale>
                                      <p:cBhvr>
                                        <p:cTn decel="50000" dur="83" id="48">
                                          <p:stCondLst>
                                            <p:cond delay="669"/>
                                          </p:stCondLst>
                                        </p:cTn>
                                        <p:tgtEl>
                                          <p:spTgt spid="24586"/>
                                        </p:tgtEl>
                                      </p:cBhvr>
                                      <p:to x="100000" y="100000"/>
                                    </p:animScale>
                                    <p:animScale>
                                      <p:cBhvr>
                                        <p:cTn dur="13" id="49">
                                          <p:stCondLst>
                                            <p:cond delay="821"/>
                                          </p:stCondLst>
                                        </p:cTn>
                                        <p:tgtEl>
                                          <p:spTgt spid="24586"/>
                                        </p:tgtEl>
                                      </p:cBhvr>
                                      <p:to x="100000" y="90000"/>
                                    </p:animScale>
                                    <p:animScale>
                                      <p:cBhvr>
                                        <p:cTn decel="50000" dur="83" id="50">
                                          <p:stCondLst>
                                            <p:cond delay="834"/>
                                          </p:stCondLst>
                                        </p:cTn>
                                        <p:tgtEl>
                                          <p:spTgt spid="24586"/>
                                        </p:tgtEl>
                                      </p:cBhvr>
                                      <p:to x="100000" y="100000"/>
                                    </p:animScale>
                                    <p:animScale>
                                      <p:cBhvr>
                                        <p:cTn dur="13" id="51">
                                          <p:stCondLst>
                                            <p:cond delay="904"/>
                                          </p:stCondLst>
                                        </p:cTn>
                                        <p:tgtEl>
                                          <p:spTgt spid="24586"/>
                                        </p:tgtEl>
                                      </p:cBhvr>
                                      <p:to x="100000" y="95000"/>
                                    </p:animScale>
                                    <p:animScale>
                                      <p:cBhvr>
                                        <p:cTn decel="50000" dur="83" id="52">
                                          <p:stCondLst>
                                            <p:cond delay="917"/>
                                          </p:stCondLst>
                                        </p:cTn>
                                        <p:tgtEl>
                                          <p:spTgt spid="24586"/>
                                        </p:tgtEl>
                                      </p:cBhvr>
                                      <p:to x="100000" y="100000"/>
                                    </p:animScale>
                                  </p:childTnLst>
                                </p:cTn>
                              </p:par>
                            </p:childTnLst>
                          </p:cTn>
                        </p:par>
                        <p:par>
                          <p:cTn fill="hold" id="53" nodeType="afterGroup">
                            <p:stCondLst>
                              <p:cond delay="2000"/>
                            </p:stCondLst>
                            <p:childTnLst>
                              <p:par>
                                <p:cTn fill="hold" grpId="0" id="54" nodeType="afterEffect" presetClass="entr" presetID="42" presetSubtype="0">
                                  <p:stCondLst>
                                    <p:cond delay="0"/>
                                  </p:stCondLst>
                                  <p:childTnLst>
                                    <p:set>
                                      <p:cBhvr>
                                        <p:cTn dur="1" fill="hold" id="55">
                                          <p:stCondLst>
                                            <p:cond delay="0"/>
                                          </p:stCondLst>
                                        </p:cTn>
                                        <p:tgtEl>
                                          <p:spTgt spid="24582"/>
                                        </p:tgtEl>
                                        <p:attrNameLst>
                                          <p:attrName>style.visibility</p:attrName>
                                        </p:attrNameLst>
                                      </p:cBhvr>
                                      <p:to>
                                        <p:strVal val="visible"/>
                                      </p:to>
                                    </p:set>
                                    <p:animEffect filter="fade" transition="in">
                                      <p:cBhvr>
                                        <p:cTn dur="500" id="56"/>
                                        <p:tgtEl>
                                          <p:spTgt spid="24582"/>
                                        </p:tgtEl>
                                      </p:cBhvr>
                                    </p:animEffect>
                                    <p:anim calcmode="lin" valueType="num">
                                      <p:cBhvr>
                                        <p:cTn dur="500" fill="hold" id="57"/>
                                        <p:tgtEl>
                                          <p:spTgt spid="24582"/>
                                        </p:tgtEl>
                                        <p:attrNameLst>
                                          <p:attrName>ppt_x</p:attrName>
                                        </p:attrNameLst>
                                      </p:cBhvr>
                                      <p:tavLst>
                                        <p:tav tm="0">
                                          <p:val>
                                            <p:strVal val="#ppt_x"/>
                                          </p:val>
                                        </p:tav>
                                        <p:tav tm="100000">
                                          <p:val>
                                            <p:strVal val="#ppt_x"/>
                                          </p:val>
                                        </p:tav>
                                      </p:tavLst>
                                    </p:anim>
                                    <p:anim calcmode="lin" valueType="num">
                                      <p:cBhvr>
                                        <p:cTn dur="500" fill="hold" id="58"/>
                                        <p:tgtEl>
                                          <p:spTgt spid="24582"/>
                                        </p:tgtEl>
                                        <p:attrNameLst>
                                          <p:attrName>ppt_y</p:attrName>
                                        </p:attrNameLst>
                                      </p:cBhvr>
                                      <p:tavLst>
                                        <p:tav tm="0">
                                          <p:val>
                                            <p:strVal val="#ppt_y+.1"/>
                                          </p:val>
                                        </p:tav>
                                        <p:tav tm="100000">
                                          <p:val>
                                            <p:strVal val="#ppt_y"/>
                                          </p:val>
                                        </p:tav>
                                      </p:tavLst>
                                    </p:anim>
                                  </p:childTnLst>
                                </p:cTn>
                              </p:par>
                            </p:childTnLst>
                          </p:cTn>
                        </p:par>
                        <p:par>
                          <p:cTn fill="hold" id="59" nodeType="afterGroup">
                            <p:stCondLst>
                              <p:cond delay="2500"/>
                            </p:stCondLst>
                            <p:childTnLst>
                              <p:par>
                                <p:cTn fill="hold" id="60" nodeType="afterEffect" presetClass="entr" presetID="22" presetSubtype="8">
                                  <p:stCondLst>
                                    <p:cond delay="0"/>
                                  </p:stCondLst>
                                  <p:childTnLst>
                                    <p:set>
                                      <p:cBhvr>
                                        <p:cTn dur="1" fill="hold" id="61">
                                          <p:stCondLst>
                                            <p:cond delay="0"/>
                                          </p:stCondLst>
                                        </p:cTn>
                                        <p:tgtEl>
                                          <p:spTgt spid="24583"/>
                                        </p:tgtEl>
                                        <p:attrNameLst>
                                          <p:attrName>style.visibility</p:attrName>
                                        </p:attrNameLst>
                                      </p:cBhvr>
                                      <p:to>
                                        <p:strVal val="visible"/>
                                      </p:to>
                                    </p:set>
                                    <p:animEffect filter="wipe(left)" transition="in">
                                      <p:cBhvr>
                                        <p:cTn dur="500" id="62"/>
                                        <p:tgtEl>
                                          <p:spTgt spid="24583"/>
                                        </p:tgtEl>
                                      </p:cBhvr>
                                    </p:animEffect>
                                  </p:childTnLst>
                                </p:cTn>
                              </p:par>
                            </p:childTnLst>
                          </p:cTn>
                        </p:par>
                        <p:par>
                          <p:cTn fill="hold" id="63" nodeType="afterGroup">
                            <p:stCondLst>
                              <p:cond delay="3000"/>
                            </p:stCondLst>
                            <p:childTnLst>
                              <p:par>
                                <p:cTn fill="hold" id="64" nodeType="afterEffect" presetClass="entr" presetID="10" presetSubtype="0">
                                  <p:stCondLst>
                                    <p:cond delay="0"/>
                                  </p:stCondLst>
                                  <p:childTnLst>
                                    <p:set>
                                      <p:cBhvr>
                                        <p:cTn dur="1" fill="hold" id="65">
                                          <p:stCondLst>
                                            <p:cond delay="0"/>
                                          </p:stCondLst>
                                        </p:cTn>
                                        <p:tgtEl>
                                          <p:spTgt spid="24581"/>
                                        </p:tgtEl>
                                        <p:attrNameLst>
                                          <p:attrName>style.visibility</p:attrName>
                                        </p:attrNameLst>
                                      </p:cBhvr>
                                      <p:to>
                                        <p:strVal val="visible"/>
                                      </p:to>
                                    </p:set>
                                    <p:anim calcmode="lin" valueType="num">
                                      <p:cBhvr>
                                        <p:cTn dur="300" fill="hold" id="66"/>
                                        <p:tgtEl>
                                          <p:spTgt spid="24581"/>
                                        </p:tgtEl>
                                        <p:attrNameLst>
                                          <p:attrName>ppt_w</p:attrName>
                                        </p:attrNameLst>
                                      </p:cBhvr>
                                      <p:tavLst>
                                        <p:tav tm="0">
                                          <p:val>
                                            <p:fltVal val="0"/>
                                          </p:val>
                                        </p:tav>
                                        <p:tav tm="100000">
                                          <p:val>
                                            <p:strVal val="#ppt_w"/>
                                          </p:val>
                                        </p:tav>
                                      </p:tavLst>
                                    </p:anim>
                                    <p:anim calcmode="lin" valueType="num">
                                      <p:cBhvr>
                                        <p:cTn dur="300" fill="hold" id="67"/>
                                        <p:tgtEl>
                                          <p:spTgt spid="24581"/>
                                        </p:tgtEl>
                                        <p:attrNameLst>
                                          <p:attrName>ppt_h</p:attrName>
                                        </p:attrNameLst>
                                      </p:cBhvr>
                                      <p:tavLst>
                                        <p:tav tm="0">
                                          <p:val>
                                            <p:fltVal val="0"/>
                                          </p:val>
                                        </p:tav>
                                        <p:tav tm="100000">
                                          <p:val>
                                            <p:strVal val="#ppt_h"/>
                                          </p:val>
                                        </p:tav>
                                      </p:tavLst>
                                    </p:anim>
                                    <p:animEffect filter="fade" transition="in">
                                      <p:cBhvr>
                                        <p:cTn dur="300" id="68"/>
                                        <p:tgtEl>
                                          <p:spTgt spid="24581"/>
                                        </p:tgtEl>
                                      </p:cBhvr>
                                    </p:animEffect>
                                  </p:childTnLst>
                                </p:cTn>
                              </p:par>
                            </p:childTnLst>
                          </p:cTn>
                        </p:par>
                        <p:par>
                          <p:cTn fill="hold" id="69" nodeType="afterGroup">
                            <p:stCondLst>
                              <p:cond delay="3300"/>
                            </p:stCondLst>
                            <p:childTnLst>
                              <p:par>
                                <p:cTn fill="hold" grpId="0" id="70" nodeType="afterEffect" presetClass="entr" presetID="42" presetSubtype="0">
                                  <p:stCondLst>
                                    <p:cond delay="0"/>
                                  </p:stCondLst>
                                  <p:childTnLst>
                                    <p:set>
                                      <p:cBhvr>
                                        <p:cTn dur="1" fill="hold" id="71">
                                          <p:stCondLst>
                                            <p:cond delay="0"/>
                                          </p:stCondLst>
                                        </p:cTn>
                                        <p:tgtEl>
                                          <p:spTgt spid="24584"/>
                                        </p:tgtEl>
                                        <p:attrNameLst>
                                          <p:attrName>style.visibility</p:attrName>
                                        </p:attrNameLst>
                                      </p:cBhvr>
                                      <p:to>
                                        <p:strVal val="visible"/>
                                      </p:to>
                                    </p:set>
                                    <p:animEffect filter="fade" transition="in">
                                      <p:cBhvr>
                                        <p:cTn dur="500" id="72"/>
                                        <p:tgtEl>
                                          <p:spTgt spid="24584"/>
                                        </p:tgtEl>
                                      </p:cBhvr>
                                    </p:animEffect>
                                    <p:anim calcmode="lin" valueType="num">
                                      <p:cBhvr>
                                        <p:cTn dur="500" fill="hold" id="73"/>
                                        <p:tgtEl>
                                          <p:spTgt spid="24584"/>
                                        </p:tgtEl>
                                        <p:attrNameLst>
                                          <p:attrName>ppt_x</p:attrName>
                                        </p:attrNameLst>
                                      </p:cBhvr>
                                      <p:tavLst>
                                        <p:tav tm="0">
                                          <p:val>
                                            <p:strVal val="#ppt_x"/>
                                          </p:val>
                                        </p:tav>
                                        <p:tav tm="100000">
                                          <p:val>
                                            <p:strVal val="#ppt_x"/>
                                          </p:val>
                                        </p:tav>
                                      </p:tavLst>
                                    </p:anim>
                                    <p:anim calcmode="lin" valueType="num">
                                      <p:cBhvr>
                                        <p:cTn dur="500" fill="hold" id="74"/>
                                        <p:tgtEl>
                                          <p:spTgt spid="24584"/>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4578"/>
      <p:bldP grpId="0" spid="24579"/>
      <p:bldP grpId="0" spid="24582"/>
      <p:bldP grpId="0" spid="24584"/>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5602" name="TextBox 76"/>
          <p:cNvSpPr txBox="1">
            <a:spLocks noChangeArrowheads="1"/>
          </p:cNvSpPr>
          <p:nvPr/>
        </p:nvSpPr>
        <p:spPr bwMode="auto">
          <a:xfrm>
            <a:off x="1185863" y="171450"/>
            <a:ext cx="2138680"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2200">
                <a:solidFill>
                  <a:schemeClr val="bg1"/>
                </a:solidFill>
                <a:latin charset="-122" panose="020b0503020204020204" pitchFamily="34" typeface="微软雅黑"/>
                <a:ea charset="-122" panose="020b0503020204020204" pitchFamily="34" typeface="微软雅黑"/>
              </a:rPr>
              <a:t>请输入您的标题</a:t>
            </a:r>
          </a:p>
        </p:txBody>
      </p:sp>
      <p:sp>
        <p:nvSpPr>
          <p:cNvPr id="25603" name="Freeform 40"/>
          <p:cNvSpPr>
            <a:spLocks noEditPoints="1"/>
          </p:cNvSpPr>
          <p:nvPr/>
        </p:nvSpPr>
        <p:spPr bwMode="auto">
          <a:xfrm>
            <a:off x="554038" y="227013"/>
            <a:ext cx="265112" cy="393700"/>
          </a:xfrm>
          <a:custGeom>
            <a:gdLst>
              <a:gd fmla="*/ 173 w 579" name="T0"/>
              <a:gd fmla="*/ 818 h 857" name="T1"/>
              <a:gd fmla="*/ 551 w 579" name="T2"/>
              <a:gd fmla="*/ 818 h 857" name="T3"/>
              <a:gd fmla="*/ 571 w 579" name="T4"/>
              <a:gd fmla="*/ 838 h 857" name="T5"/>
              <a:gd fmla="*/ 551 w 579" name="T6"/>
              <a:gd fmla="*/ 857 h 857" name="T7"/>
              <a:gd fmla="*/ 173 w 579" name="T8"/>
              <a:gd fmla="*/ 857 h 857" name="T9"/>
              <a:gd fmla="*/ 153 w 579" name="T10"/>
              <a:gd fmla="*/ 838 h 857" name="T11"/>
              <a:gd fmla="*/ 173 w 579" name="T12"/>
              <a:gd fmla="*/ 818 h 857" name="T13"/>
              <a:gd fmla="*/ 181 w 579" name="T14"/>
              <a:gd fmla="*/ 632 h 857" name="T15"/>
              <a:gd fmla="*/ 389 w 579" name="T16"/>
              <a:gd fmla="*/ 290 h 857" name="T17"/>
              <a:gd fmla="*/ 462 w 579" name="T18"/>
              <a:gd fmla="*/ 334 h 857" name="T19"/>
              <a:gd fmla="*/ 255 w 579" name="T20"/>
              <a:gd fmla="*/ 676 h 857" name="T21"/>
              <a:gd fmla="*/ 181 w 579" name="T22"/>
              <a:gd fmla="*/ 632 h 857" name="T23"/>
              <a:gd fmla="*/ 35 w 579" name="T24"/>
              <a:gd fmla="*/ 543 h 857" name="T25"/>
              <a:gd fmla="*/ 243 w 579" name="T26"/>
              <a:gd fmla="*/ 201 h 857" name="T27"/>
              <a:gd fmla="*/ 316 w 579" name="T28"/>
              <a:gd fmla="*/ 245 h 857" name="T29"/>
              <a:gd fmla="*/ 108 w 579" name="T30"/>
              <a:gd fmla="*/ 587 h 857" name="T31"/>
              <a:gd fmla="*/ 35 w 579" name="T32"/>
              <a:gd fmla="*/ 543 h 857" name="T33"/>
              <a:gd fmla="*/ 2 w 579" name="T34"/>
              <a:gd fmla="*/ 820 h 857" name="T35"/>
              <a:gd fmla="*/ 22 w 579" name="T36"/>
              <a:gd fmla="*/ 650 h 857" name="T37"/>
              <a:gd fmla="*/ 165 w 579" name="T38"/>
              <a:gd fmla="*/ 736 h 857" name="T39"/>
              <a:gd fmla="*/ 24 w 579" name="T40"/>
              <a:gd fmla="*/ 833 h 857" name="T41"/>
              <a:gd fmla="*/ 2 w 579" name="T42"/>
              <a:gd fmla="*/ 820 h 857" name="T43"/>
              <a:gd fmla="*/ 299 w 579" name="T44"/>
              <a:gd fmla="*/ 106 h 857" name="T45"/>
              <a:gd fmla="*/ 269 w 579" name="T46"/>
              <a:gd fmla="*/ 156 h 857" name="T47"/>
              <a:gd fmla="*/ 488 w 579" name="T48"/>
              <a:gd fmla="*/ 289 h 857" name="T49"/>
              <a:gd fmla="*/ 519 w 579" name="T50"/>
              <a:gd fmla="*/ 239 h 857" name="T51"/>
              <a:gd fmla="*/ 299 w 579" name="T52"/>
              <a:gd fmla="*/ 106 h 857" name="T53"/>
              <a:gd fmla="*/ 346 w 579" name="T54"/>
              <a:gd fmla="*/ 30 h 857" name="T55"/>
              <a:gd fmla="*/ 412 w 579" name="T56"/>
              <a:gd fmla="*/ 14 h 857" name="T57"/>
              <a:gd fmla="*/ 549 w 579" name="T58"/>
              <a:gd fmla="*/ 97 h 857" name="T59"/>
              <a:gd fmla="*/ 566 w 579" name="T60"/>
              <a:gd fmla="*/ 163 h 857" name="T61"/>
              <a:gd fmla="*/ 547 w 579" name="T62"/>
              <a:gd fmla="*/ 194 h 857" name="T63"/>
              <a:gd fmla="*/ 327 w 579" name="T64"/>
              <a:gd fmla="*/ 61 h 857" name="T65"/>
              <a:gd fmla="*/ 346 w 579" name="T66"/>
              <a:gd fmla="*/ 30 h 857"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857" w="579">
                <a:moveTo>
                  <a:pt x="173" y="818"/>
                </a:moveTo>
                <a:lnTo>
                  <a:pt x="551" y="818"/>
                </a:lnTo>
                <a:cubicBezTo>
                  <a:pt x="562" y="818"/>
                  <a:pt x="571" y="827"/>
                  <a:pt x="571" y="838"/>
                </a:cubicBezTo>
                <a:cubicBezTo>
                  <a:pt x="571" y="849"/>
                  <a:pt x="562" y="857"/>
                  <a:pt x="551" y="857"/>
                </a:cubicBezTo>
                <a:lnTo>
                  <a:pt x="173" y="857"/>
                </a:lnTo>
                <a:cubicBezTo>
                  <a:pt x="162" y="857"/>
                  <a:pt x="153" y="849"/>
                  <a:pt x="153" y="838"/>
                </a:cubicBezTo>
                <a:cubicBezTo>
                  <a:pt x="153" y="827"/>
                  <a:pt x="162" y="818"/>
                  <a:pt x="173" y="818"/>
                </a:cubicBezTo>
                <a:close/>
                <a:moveTo>
                  <a:pt x="181" y="632"/>
                </a:moveTo>
                <a:lnTo>
                  <a:pt x="389" y="290"/>
                </a:lnTo>
                <a:lnTo>
                  <a:pt x="462" y="334"/>
                </a:lnTo>
                <a:lnTo>
                  <a:pt x="255" y="676"/>
                </a:lnTo>
                <a:lnTo>
                  <a:pt x="181" y="632"/>
                </a:lnTo>
                <a:close/>
                <a:moveTo>
                  <a:pt x="35" y="543"/>
                </a:moveTo>
                <a:lnTo>
                  <a:pt x="243" y="201"/>
                </a:lnTo>
                <a:lnTo>
                  <a:pt x="316" y="245"/>
                </a:lnTo>
                <a:lnTo>
                  <a:pt x="108" y="587"/>
                </a:lnTo>
                <a:lnTo>
                  <a:pt x="35" y="543"/>
                </a:lnTo>
                <a:close/>
                <a:moveTo>
                  <a:pt x="2" y="820"/>
                </a:moveTo>
                <a:lnTo>
                  <a:pt x="22" y="650"/>
                </a:lnTo>
                <a:lnTo>
                  <a:pt x="165" y="736"/>
                </a:lnTo>
                <a:lnTo>
                  <a:pt x="24" y="833"/>
                </a:lnTo>
                <a:cubicBezTo>
                  <a:pt x="9" y="844"/>
                  <a:pt x="0" y="838"/>
                  <a:pt x="2" y="820"/>
                </a:cubicBezTo>
                <a:close/>
                <a:moveTo>
                  <a:pt x="299" y="106"/>
                </a:moveTo>
                <a:lnTo>
                  <a:pt x="269" y="156"/>
                </a:lnTo>
                <a:lnTo>
                  <a:pt x="488" y="289"/>
                </a:lnTo>
                <a:lnTo>
                  <a:pt x="519" y="239"/>
                </a:lnTo>
                <a:lnTo>
                  <a:pt x="299" y="106"/>
                </a:lnTo>
                <a:close/>
                <a:moveTo>
                  <a:pt x="346" y="30"/>
                </a:moveTo>
                <a:cubicBezTo>
                  <a:pt x="360" y="7"/>
                  <a:pt x="390" y="0"/>
                  <a:pt x="412" y="14"/>
                </a:cubicBezTo>
                <a:lnTo>
                  <a:pt x="549" y="97"/>
                </a:lnTo>
                <a:cubicBezTo>
                  <a:pt x="572" y="110"/>
                  <a:pt x="579" y="140"/>
                  <a:pt x="566" y="163"/>
                </a:cubicBezTo>
                <a:lnTo>
                  <a:pt x="547" y="194"/>
                </a:lnTo>
                <a:lnTo>
                  <a:pt x="327" y="61"/>
                </a:lnTo>
                <a:lnTo>
                  <a:pt x="346" y="30"/>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lstStyle/>
          <a:p>
            <a:endParaRPr altLang="en-US" lang="zh-CN"/>
          </a:p>
        </p:txBody>
      </p:sp>
      <p:cxnSp>
        <p:nvCxnSpPr>
          <p:cNvPr id="25604" name="直接连接符 46"/>
          <p:cNvCxnSpPr>
            <a:cxnSpLocks noChangeShapeType="1"/>
          </p:cNvCxnSpPr>
          <p:nvPr/>
        </p:nvCxnSpPr>
        <p:spPr bwMode="auto">
          <a:xfrm flipH="1">
            <a:off x="985838" y="615950"/>
            <a:ext cx="9899650" cy="0"/>
          </a:xfrm>
          <a:prstGeom prst="line">
            <a:avLst/>
          </a:prstGeom>
          <a:noFill/>
          <a:ln cmpd="sng" w="9525">
            <a:solidFill>
              <a:schemeClr val="tx2"/>
            </a:solidFill>
            <a:roun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cxnSp>
      <p:sp>
        <p:nvSpPr>
          <p:cNvPr id="25605" name="圆角矩形​​ 34"/>
          <p:cNvSpPr>
            <a:spLocks noChangeArrowheads="1"/>
          </p:cNvSpPr>
          <p:nvPr/>
        </p:nvSpPr>
        <p:spPr bwMode="auto">
          <a:xfrm>
            <a:off x="1106488" y="2230438"/>
            <a:ext cx="4379912" cy="3038475"/>
          </a:xfrm>
          <a:prstGeom prst="roundRect">
            <a:avLst>
              <a:gd fmla="val 8588" name="adj"/>
            </a:avLst>
          </a:prstGeom>
          <a:noFill/>
          <a:ln cmpd="sng" w="12700">
            <a:solidFill>
              <a:schemeClr val="bg1"/>
            </a:solidFill>
            <a:prstDash val="dash"/>
            <a:round/>
          </a:ln>
          <a:extLst>
            <a:ext uri="{909E8E84-426E-40DD-AFC4-6F175D3DCCD1}">
              <a14:hiddenFill>
                <a:solidFill>
                  <a:srgbClr val="FFFFFF"/>
                </a:solidFill>
              </a14:hiddenFill>
            </a:ext>
          </a:extLst>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endParaRPr altLang="en-US" lang="zh-CN">
              <a:solidFill>
                <a:schemeClr val="tx2"/>
              </a:solidFill>
              <a:latin charset="0" panose="020f0502020204030204" pitchFamily="34" typeface="Calibri"/>
            </a:endParaRPr>
          </a:p>
        </p:txBody>
      </p:sp>
      <p:sp>
        <p:nvSpPr>
          <p:cNvPr id="25606" name="矩形​​ 30"/>
          <p:cNvSpPr>
            <a:spLocks noChangeArrowheads="1"/>
          </p:cNvSpPr>
          <p:nvPr/>
        </p:nvSpPr>
        <p:spPr bwMode="auto">
          <a:xfrm>
            <a:off x="1827213" y="2744788"/>
            <a:ext cx="3081337" cy="3962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altLang="en-US" lang="zh-CN" sz="2000">
                <a:solidFill>
                  <a:schemeClr val="bg1"/>
                </a:solidFill>
                <a:latin charset="-122" panose="020b0503020204020204" pitchFamily="34" typeface="微软雅黑"/>
                <a:ea charset="-122" panose="020b0503020204020204" pitchFamily="34" typeface="微软雅黑"/>
              </a:rPr>
              <a:t>点击此处录入标题内容</a:t>
            </a:r>
          </a:p>
        </p:txBody>
      </p:sp>
      <p:sp>
        <p:nvSpPr>
          <p:cNvPr id="25607" name="矩形​​ 31"/>
          <p:cNvSpPr>
            <a:spLocks noChangeArrowheads="1"/>
          </p:cNvSpPr>
          <p:nvPr/>
        </p:nvSpPr>
        <p:spPr bwMode="auto">
          <a:xfrm>
            <a:off x="1827213" y="3349625"/>
            <a:ext cx="3081337" cy="3962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altLang="en-US" lang="zh-CN" sz="2000">
                <a:solidFill>
                  <a:schemeClr val="bg1"/>
                </a:solidFill>
                <a:latin charset="-122" panose="020b0503020204020204" pitchFamily="34" typeface="微软雅黑"/>
                <a:ea charset="-122" panose="020b0503020204020204" pitchFamily="34" typeface="微软雅黑"/>
              </a:rPr>
              <a:t>点击此处录入标题内容</a:t>
            </a:r>
          </a:p>
        </p:txBody>
      </p:sp>
      <p:sp>
        <p:nvSpPr>
          <p:cNvPr id="25608" name="矩形​​ 32"/>
          <p:cNvSpPr>
            <a:spLocks noChangeArrowheads="1"/>
          </p:cNvSpPr>
          <p:nvPr/>
        </p:nvSpPr>
        <p:spPr bwMode="auto">
          <a:xfrm>
            <a:off x="1827213" y="3967163"/>
            <a:ext cx="3081337" cy="3962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altLang="en-US" lang="zh-CN" sz="2000">
                <a:solidFill>
                  <a:schemeClr val="bg1"/>
                </a:solidFill>
                <a:latin charset="-122" panose="020b0503020204020204" pitchFamily="34" typeface="微软雅黑"/>
                <a:ea charset="-122" panose="020b0503020204020204" pitchFamily="34" typeface="微软雅黑"/>
              </a:rPr>
              <a:t>点击此处录入标题内容</a:t>
            </a:r>
          </a:p>
        </p:txBody>
      </p:sp>
      <p:sp>
        <p:nvSpPr>
          <p:cNvPr id="25609" name="矩形​​ 33"/>
          <p:cNvSpPr>
            <a:spLocks noChangeArrowheads="1"/>
          </p:cNvSpPr>
          <p:nvPr/>
        </p:nvSpPr>
        <p:spPr bwMode="auto">
          <a:xfrm>
            <a:off x="1827213" y="4484688"/>
            <a:ext cx="3081337" cy="3962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altLang="en-US" lang="zh-CN" sz="2000">
                <a:solidFill>
                  <a:schemeClr val="bg1"/>
                </a:solidFill>
                <a:latin charset="-122" panose="020b0503020204020204" pitchFamily="34" typeface="微软雅黑"/>
                <a:ea charset="-122" panose="020b0503020204020204" pitchFamily="34" typeface="微软雅黑"/>
              </a:rPr>
              <a:t>点击此处录入标题内容</a:t>
            </a:r>
          </a:p>
        </p:txBody>
      </p:sp>
      <p:sp>
        <p:nvSpPr>
          <p:cNvPr id="25610" name="泪滴形 38"/>
          <p:cNvSpPr/>
          <p:nvPr/>
        </p:nvSpPr>
        <p:spPr bwMode="auto">
          <a:xfrm>
            <a:off x="6702425" y="3617913"/>
            <a:ext cx="1879600" cy="1881187"/>
          </a:xfrm>
          <a:custGeom>
            <a:gdLst>
              <a:gd fmla="*/ 811275 w 1879944" name="T0"/>
              <a:gd fmla="*/ 455670 h 1880638" name="T1"/>
              <a:gd fmla="*/ 198108 w 1879944" name="T2"/>
              <a:gd fmla="*/ 1069063 h 1880638" name="T3"/>
              <a:gd fmla="*/ 811275 w 1879944" name="T4"/>
              <a:gd fmla="*/ 1682456 h 1880638" name="T5"/>
              <a:gd fmla="*/ 1424442 w 1879944" name="T6"/>
              <a:gd fmla="*/ 1069063 h 1880638" name="T7"/>
              <a:gd fmla="*/ 811275 w 1879944" name="T8"/>
              <a:gd fmla="*/ 455670 h 1880638" name="T9"/>
              <a:gd fmla="*/ 939973 w 1879944" name="T10"/>
              <a:gd fmla="*/ 0 h 1880638" name="T11"/>
              <a:gd fmla="*/ 1879944 w 1879944" name="T12"/>
              <a:gd fmla="*/ 0 h 1880638" name="T13"/>
              <a:gd fmla="*/ 1879944 w 1879944" name="T14"/>
              <a:gd fmla="*/ 940319 h 1880638" name="T15"/>
              <a:gd fmla="*/ 939972 w 1879944" name="T16"/>
              <a:gd fmla="*/ 1880638 h 1880638" name="T17"/>
              <a:gd fmla="*/ 0 w 1879944" name="T18"/>
              <a:gd fmla="*/ 940319 h 1880638" name="T19"/>
              <a:gd fmla="*/ 1 w 1879944" name="T20"/>
              <a:gd fmla="*/ 940319 h 1880638" name="T21"/>
              <a:gd fmla="*/ 939973 w 1879944" name="T22"/>
              <a:gd fmla="*/ 0 h 1880638"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1880638" w="1879943">
                <a:moveTo>
                  <a:pt x="811275" y="455670"/>
                </a:moveTo>
                <a:cubicBezTo>
                  <a:pt x="472632" y="455670"/>
                  <a:pt x="198108" y="730295"/>
                  <a:pt x="198108" y="1069063"/>
                </a:cubicBezTo>
                <a:cubicBezTo>
                  <a:pt x="198108" y="1407831"/>
                  <a:pt x="472632" y="1682456"/>
                  <a:pt x="811275" y="1682456"/>
                </a:cubicBezTo>
                <a:cubicBezTo>
                  <a:pt x="1149918" y="1682456"/>
                  <a:pt x="1424442" y="1407831"/>
                  <a:pt x="1424442" y="1069063"/>
                </a:cubicBezTo>
                <a:cubicBezTo>
                  <a:pt x="1424442" y="730295"/>
                  <a:pt x="1149918" y="455670"/>
                  <a:pt x="811275" y="455670"/>
                </a:cubicBezTo>
                <a:close/>
                <a:moveTo>
                  <a:pt x="939973" y="0"/>
                </a:moveTo>
                <a:lnTo>
                  <a:pt x="1879944" y="0"/>
                </a:lnTo>
                <a:lnTo>
                  <a:pt x="1879944" y="940319"/>
                </a:lnTo>
                <a:cubicBezTo>
                  <a:pt x="1879944" y="1459643"/>
                  <a:pt x="1459104" y="1880638"/>
                  <a:pt x="939972" y="1880638"/>
                </a:cubicBezTo>
                <a:cubicBezTo>
                  <a:pt x="420840" y="1880638"/>
                  <a:pt x="0" y="1459643"/>
                  <a:pt x="0" y="940319"/>
                </a:cubicBezTo>
                <a:lnTo>
                  <a:pt x="1" y="940319"/>
                </a:lnTo>
                <a:cubicBezTo>
                  <a:pt x="1" y="420995"/>
                  <a:pt x="420841" y="0"/>
                  <a:pt x="939973" y="0"/>
                </a:cubicBezTo>
                <a:close/>
              </a:path>
            </a:pathLst>
          </a:custGeom>
          <a:solidFill>
            <a:schemeClr val="tx1"/>
          </a:solidFill>
          <a:ln>
            <a:noFill/>
          </a:ln>
          <a:extLst>
            <a:ext uri="{91240B29-F687-4F45-9708-019B960494DF}">
              <a14:hiddenLine w="9525">
                <a:solidFill>
                  <a:srgbClr val="000000"/>
                </a:solidFill>
                <a:round/>
                <a:headEnd/>
                <a:tailEnd/>
              </a14:hiddenLine>
            </a:ext>
          </a:extLst>
        </p:spPr>
        <p:txBody>
          <a:bodyPr anchor="ctr"/>
          <a:lstStyle/>
          <a:p>
            <a:endParaRPr altLang="en-US" lang="zh-CN"/>
          </a:p>
        </p:txBody>
      </p:sp>
      <p:sp>
        <p:nvSpPr>
          <p:cNvPr id="25611" name="泪滴形 36"/>
          <p:cNvSpPr/>
          <p:nvPr/>
        </p:nvSpPr>
        <p:spPr bwMode="auto">
          <a:xfrm flipH="1">
            <a:off x="8697913" y="3617913"/>
            <a:ext cx="2146300" cy="2147887"/>
          </a:xfrm>
          <a:custGeom>
            <a:gdLst>
              <a:gd fmla="*/ 875297 w 2146050" name="T0"/>
              <a:gd fmla="*/ 621837 h 2146844" name="T1"/>
              <a:gd fmla="*/ 1524443 w 2146050" name="T2"/>
              <a:gd fmla="*/ 1271223 h 2146844" name="T3"/>
              <a:gd fmla="*/ 875297 w 2146050" name="T4"/>
              <a:gd fmla="*/ 1920609 h 2146844" name="T5"/>
              <a:gd fmla="*/ 226151 w 2146050" name="T6"/>
              <a:gd fmla="*/ 1271223 h 2146844" name="T7"/>
              <a:gd fmla="*/ 875297 w 2146050" name="T8"/>
              <a:gd fmla="*/ 621837 h 2146844" name="T9"/>
              <a:gd fmla="*/ 2146050 w 2146050" name="T10"/>
              <a:gd fmla="*/ 0 h 2146844" name="T11"/>
              <a:gd fmla="*/ 1073025 w 2146050" name="T12"/>
              <a:gd fmla="*/ 0 h 2146844" name="T13"/>
              <a:gd fmla="*/ 0 w 2146050" name="T14"/>
              <a:gd fmla="*/ 1073422 h 2146844" name="T15"/>
              <a:gd fmla="*/ 1073025 w 2146050" name="T16"/>
              <a:gd fmla="*/ 2146844 h 2146844" name="T17"/>
              <a:gd fmla="*/ 2146050 w 2146050" name="T18"/>
              <a:gd fmla="*/ 1073422 h 2146844" name="T19"/>
              <a:gd fmla="*/ 2146050 w 2146050" name="T20"/>
              <a:gd fmla="*/ 0 h 2146844"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2146844" w="2146050">
                <a:moveTo>
                  <a:pt x="875297" y="621837"/>
                </a:moveTo>
                <a:cubicBezTo>
                  <a:pt x="1233810" y="621837"/>
                  <a:pt x="1524443" y="912577"/>
                  <a:pt x="1524443" y="1271223"/>
                </a:cubicBezTo>
                <a:cubicBezTo>
                  <a:pt x="1524443" y="1629869"/>
                  <a:pt x="1233810" y="1920609"/>
                  <a:pt x="875297" y="1920609"/>
                </a:cubicBezTo>
                <a:cubicBezTo>
                  <a:pt x="516784" y="1920609"/>
                  <a:pt x="226151" y="1629869"/>
                  <a:pt x="226151" y="1271223"/>
                </a:cubicBezTo>
                <a:cubicBezTo>
                  <a:pt x="226151" y="912577"/>
                  <a:pt x="516784" y="621837"/>
                  <a:pt x="875297" y="621837"/>
                </a:cubicBezTo>
                <a:close/>
                <a:moveTo>
                  <a:pt x="2146050" y="0"/>
                </a:moveTo>
                <a:lnTo>
                  <a:pt x="1073025" y="0"/>
                </a:lnTo>
                <a:cubicBezTo>
                  <a:pt x="480410" y="0"/>
                  <a:pt x="0" y="480587"/>
                  <a:pt x="0" y="1073422"/>
                </a:cubicBezTo>
                <a:cubicBezTo>
                  <a:pt x="0" y="1666257"/>
                  <a:pt x="480410" y="2146844"/>
                  <a:pt x="1073025" y="2146844"/>
                </a:cubicBezTo>
                <a:cubicBezTo>
                  <a:pt x="1665640" y="2146844"/>
                  <a:pt x="2146050" y="1666257"/>
                  <a:pt x="2146050" y="1073422"/>
                </a:cubicBezTo>
                <a:lnTo>
                  <a:pt x="2146050" y="0"/>
                </a:ln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ctr"/>
          <a:lstStyle/>
          <a:p>
            <a:endParaRPr altLang="en-US" lang="zh-CN"/>
          </a:p>
        </p:txBody>
      </p:sp>
      <p:sp>
        <p:nvSpPr>
          <p:cNvPr id="25612" name="泪滴形 24"/>
          <p:cNvSpPr/>
          <p:nvPr/>
        </p:nvSpPr>
        <p:spPr bwMode="auto">
          <a:xfrm flipH="1" rot="10800000">
            <a:off x="6870700" y="1868488"/>
            <a:ext cx="1681163" cy="1681162"/>
          </a:xfrm>
          <a:custGeom>
            <a:gdLst>
              <a:gd fmla="*/ 679134 w 1680168" name="T0"/>
              <a:gd fmla="*/ 1503514 h 1680168" name="T1"/>
              <a:gd fmla="*/ 176653 w 1680168" name="T2"/>
              <a:gd fmla="*/ 1001034 h 1680168" name="T3"/>
              <a:gd fmla="*/ 679134 w 1680168" name="T4"/>
              <a:gd fmla="*/ 498554 h 1680168" name="T5"/>
              <a:gd fmla="*/ 1181615 w 1680168" name="T6"/>
              <a:gd fmla="*/ 1001034 h 1680168" name="T7"/>
              <a:gd fmla="*/ 679134 w 1680168" name="T8"/>
              <a:gd fmla="*/ 1503514 h 1680168" name="T9"/>
              <a:gd fmla="*/ 840084 w 1680168" name="T10"/>
              <a:gd fmla="*/ 1680168 h 1680168" name="T11"/>
              <a:gd fmla="*/ 1680168 w 1680168" name="T12"/>
              <a:gd fmla="*/ 840084 h 1680168" name="T13"/>
              <a:gd fmla="*/ 1680168 w 1680168" name="T14"/>
              <a:gd fmla="*/ 0 h 1680168" name="T15"/>
              <a:gd fmla="*/ 840084 w 1680168" name="T16"/>
              <a:gd fmla="*/ 0 h 1680168" name="T17"/>
              <a:gd fmla="*/ 0 w 1680168" name="T18"/>
              <a:gd fmla="*/ 840084 h 1680168" name="T19"/>
              <a:gd fmla="*/ 840084 w 1680168" name="T20"/>
              <a:gd fmla="*/ 1680168 h 1680168"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680168" w="1680168">
                <a:moveTo>
                  <a:pt x="679134" y="1503514"/>
                </a:moveTo>
                <a:cubicBezTo>
                  <a:pt x="401621" y="1503514"/>
                  <a:pt x="176653" y="1278546"/>
                  <a:pt x="176653" y="1001034"/>
                </a:cubicBezTo>
                <a:cubicBezTo>
                  <a:pt x="176653" y="723522"/>
                  <a:pt x="401621" y="498554"/>
                  <a:pt x="679134" y="498554"/>
                </a:cubicBezTo>
                <a:cubicBezTo>
                  <a:pt x="956647" y="498554"/>
                  <a:pt x="1181615" y="723522"/>
                  <a:pt x="1181615" y="1001034"/>
                </a:cubicBezTo>
                <a:cubicBezTo>
                  <a:pt x="1181615" y="1278546"/>
                  <a:pt x="956647" y="1503514"/>
                  <a:pt x="679134" y="1503514"/>
                </a:cubicBezTo>
                <a:close/>
                <a:moveTo>
                  <a:pt x="840084" y="1680168"/>
                </a:moveTo>
                <a:cubicBezTo>
                  <a:pt x="1304050" y="1680168"/>
                  <a:pt x="1680168" y="1304050"/>
                  <a:pt x="1680168" y="840084"/>
                </a:cubicBezTo>
                <a:lnTo>
                  <a:pt x="1680168" y="0"/>
                </a:lnTo>
                <a:lnTo>
                  <a:pt x="840084" y="0"/>
                </a:lnTo>
                <a:cubicBezTo>
                  <a:pt x="376118" y="0"/>
                  <a:pt x="0" y="376118"/>
                  <a:pt x="0" y="840084"/>
                </a:cubicBezTo>
                <a:cubicBezTo>
                  <a:pt x="0" y="1304050"/>
                  <a:pt x="376118" y="1680168"/>
                  <a:pt x="840084" y="1680168"/>
                </a:cubicBezTo>
                <a:close/>
              </a:path>
            </a:pathLst>
          </a:custGeom>
          <a:solidFill>
            <a:schemeClr val="bg2"/>
          </a:solidFill>
          <a:ln>
            <a:noFill/>
          </a:ln>
          <a:extLst>
            <a:ext uri="{91240B29-F687-4F45-9708-019B960494DF}">
              <a14:hiddenLine w="9525">
                <a:solidFill>
                  <a:srgbClr val="000000"/>
                </a:solidFill>
                <a:round/>
                <a:headEnd/>
                <a:tailEnd/>
              </a14:hiddenLine>
            </a:ext>
          </a:extLst>
        </p:spPr>
        <p:txBody>
          <a:bodyPr anchor="ctr"/>
          <a:lstStyle/>
          <a:p>
            <a:endParaRPr altLang="en-US" lang="zh-CN"/>
          </a:p>
        </p:txBody>
      </p:sp>
      <p:sp>
        <p:nvSpPr>
          <p:cNvPr id="25613" name="泪滴形 34"/>
          <p:cNvSpPr/>
          <p:nvPr/>
        </p:nvSpPr>
        <p:spPr bwMode="auto">
          <a:xfrm flipH="1" rot="16200000">
            <a:off x="8686800" y="1565275"/>
            <a:ext cx="1947863" cy="1947863"/>
          </a:xfrm>
          <a:custGeom>
            <a:gdLst>
              <a:gd fmla="*/ 205247 w 1947680" name="T0"/>
              <a:gd fmla="*/ 1146936 h 1946960" name="T1"/>
              <a:gd fmla="*/ 800320 w 1947680" name="T2"/>
              <a:gd fmla="*/ 552082 h 1946960" name="T3"/>
              <a:gd fmla="*/ 1395393 w 1947680" name="T4"/>
              <a:gd fmla="*/ 1146936 h 1946960" name="T5"/>
              <a:gd fmla="*/ 800320 w 1947680" name="T6"/>
              <a:gd fmla="*/ 1741790 h 1946960" name="T7"/>
              <a:gd fmla="*/ 205247 w 1947680" name="T8"/>
              <a:gd fmla="*/ 1146936 h 1946960" name="T9"/>
              <a:gd fmla="*/ 0 w 1947680" name="T10"/>
              <a:gd fmla="*/ 973480 h 1946960" name="T11"/>
              <a:gd fmla="*/ 973840 w 1947680" name="T12"/>
              <a:gd fmla="*/ 1946960 h 1946960" name="T13"/>
              <a:gd fmla="*/ 1947680 w 1947680" name="T14"/>
              <a:gd fmla="*/ 973480 h 1946960" name="T15"/>
              <a:gd fmla="*/ 1947680 w 1947680" name="T16"/>
              <a:gd fmla="*/ 0 h 1946960" name="T17"/>
              <a:gd fmla="*/ 973841 w 1947680" name="T18"/>
              <a:gd fmla="*/ 0 h 1946960" name="T19"/>
              <a:gd fmla="*/ 1 w 1947680" name="T20"/>
              <a:gd fmla="*/ 973480 h 1946960" name="T21"/>
              <a:gd fmla="*/ 0 w 1947680" name="T22"/>
              <a:gd fmla="*/ 973480 h 1946960"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1946960" w="1947679">
                <a:moveTo>
                  <a:pt x="205247" y="1146936"/>
                </a:moveTo>
                <a:cubicBezTo>
                  <a:pt x="205247" y="818407"/>
                  <a:pt x="471670" y="552082"/>
                  <a:pt x="800320" y="552082"/>
                </a:cubicBezTo>
                <a:cubicBezTo>
                  <a:pt x="1128970" y="552082"/>
                  <a:pt x="1395393" y="818407"/>
                  <a:pt x="1395393" y="1146936"/>
                </a:cubicBezTo>
                <a:cubicBezTo>
                  <a:pt x="1395393" y="1475465"/>
                  <a:pt x="1128970" y="1741790"/>
                  <a:pt x="800320" y="1741790"/>
                </a:cubicBezTo>
                <a:cubicBezTo>
                  <a:pt x="471670" y="1741790"/>
                  <a:pt x="205247" y="1475465"/>
                  <a:pt x="205247" y="1146936"/>
                </a:cubicBezTo>
                <a:close/>
                <a:moveTo>
                  <a:pt x="0" y="973480"/>
                </a:moveTo>
                <a:cubicBezTo>
                  <a:pt x="0" y="1511118"/>
                  <a:pt x="436003" y="1946960"/>
                  <a:pt x="973840" y="1946960"/>
                </a:cubicBezTo>
                <a:cubicBezTo>
                  <a:pt x="1511677" y="1946960"/>
                  <a:pt x="1947680" y="1511118"/>
                  <a:pt x="1947680" y="973480"/>
                </a:cubicBezTo>
                <a:lnTo>
                  <a:pt x="1947680" y="0"/>
                </a:lnTo>
                <a:lnTo>
                  <a:pt x="973841" y="0"/>
                </a:lnTo>
                <a:cubicBezTo>
                  <a:pt x="436004" y="0"/>
                  <a:pt x="1" y="435842"/>
                  <a:pt x="1" y="973480"/>
                </a:cubicBezTo>
                <a:lnTo>
                  <a:pt x="0" y="973480"/>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ctr"/>
          <a:lstStyle/>
          <a:p>
            <a:endParaRPr altLang="en-US" lang="zh-CN"/>
          </a:p>
        </p:txBody>
      </p:sp>
      <p:sp>
        <p:nvSpPr>
          <p:cNvPr id="25614" name="矩形​​ 44"/>
          <p:cNvSpPr>
            <a:spLocks noChangeArrowheads="1"/>
          </p:cNvSpPr>
          <p:nvPr/>
        </p:nvSpPr>
        <p:spPr bwMode="auto">
          <a:xfrm>
            <a:off x="9431180" y="2012950"/>
            <a:ext cx="792480" cy="5791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altLang="en-US" lang="zh-CN" sz="1600">
                <a:solidFill>
                  <a:srgbClr val="000000"/>
                </a:solidFill>
                <a:latin charset="-122" panose="020b0503020204020204" pitchFamily="34" typeface="微软雅黑"/>
                <a:ea charset="-122" panose="020b0503020204020204" pitchFamily="34" typeface="微软雅黑"/>
              </a:rPr>
              <a:t>点击录</a:t>
            </a:r>
          </a:p>
          <a:p>
            <a:pPr algn="ctr" eaLnBrk="1" hangingPunct="1"/>
            <a:r>
              <a:rPr altLang="en-US" lang="zh-CN" sz="1600">
                <a:solidFill>
                  <a:srgbClr val="000000"/>
                </a:solidFill>
                <a:latin charset="-122" panose="020b0503020204020204" pitchFamily="34" typeface="微软雅黑"/>
                <a:ea charset="-122" panose="020b0503020204020204" pitchFamily="34" typeface="微软雅黑"/>
              </a:rPr>
              <a:t>入内容</a:t>
            </a:r>
          </a:p>
        </p:txBody>
      </p:sp>
      <p:sp>
        <p:nvSpPr>
          <p:cNvPr id="25615" name="矩形​​ 45"/>
          <p:cNvSpPr>
            <a:spLocks noChangeArrowheads="1"/>
          </p:cNvSpPr>
          <p:nvPr/>
        </p:nvSpPr>
        <p:spPr bwMode="auto">
          <a:xfrm>
            <a:off x="7146765" y="4330700"/>
            <a:ext cx="792480" cy="5791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altLang="en-US" lang="zh-CN" sz="1600">
                <a:solidFill>
                  <a:srgbClr val="000000"/>
                </a:solidFill>
                <a:latin charset="-122" panose="020b0503020204020204" pitchFamily="34" typeface="微软雅黑"/>
                <a:ea charset="-122" panose="020b0503020204020204" pitchFamily="34" typeface="微软雅黑"/>
              </a:rPr>
              <a:t>点击录</a:t>
            </a:r>
          </a:p>
          <a:p>
            <a:pPr algn="ctr" eaLnBrk="1" hangingPunct="1"/>
            <a:r>
              <a:rPr altLang="en-US" lang="zh-CN" sz="1600">
                <a:solidFill>
                  <a:srgbClr val="000000"/>
                </a:solidFill>
                <a:latin charset="-122" panose="020b0503020204020204" pitchFamily="34" typeface="微软雅黑"/>
                <a:ea charset="-122" panose="020b0503020204020204" pitchFamily="34" typeface="微软雅黑"/>
              </a:rPr>
              <a:t>入内容</a:t>
            </a:r>
          </a:p>
        </p:txBody>
      </p:sp>
      <p:sp>
        <p:nvSpPr>
          <p:cNvPr id="25616" name="矩形​​ 46"/>
          <p:cNvSpPr>
            <a:spLocks noChangeArrowheads="1"/>
          </p:cNvSpPr>
          <p:nvPr/>
        </p:nvSpPr>
        <p:spPr bwMode="auto">
          <a:xfrm>
            <a:off x="9539130" y="4549775"/>
            <a:ext cx="792480" cy="5791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altLang="en-US" lang="zh-CN" sz="1600">
                <a:solidFill>
                  <a:srgbClr val="000000"/>
                </a:solidFill>
                <a:latin charset="-122" panose="020b0503020204020204" pitchFamily="34" typeface="微软雅黑"/>
                <a:ea charset="-122" panose="020b0503020204020204" pitchFamily="34" typeface="微软雅黑"/>
              </a:rPr>
              <a:t>点击录</a:t>
            </a:r>
          </a:p>
          <a:p>
            <a:pPr algn="ctr" eaLnBrk="1" hangingPunct="1"/>
            <a:r>
              <a:rPr altLang="en-US" lang="zh-CN" sz="1600">
                <a:solidFill>
                  <a:srgbClr val="000000"/>
                </a:solidFill>
                <a:latin charset="-122" panose="020b0503020204020204" pitchFamily="34" typeface="微软雅黑"/>
                <a:ea charset="-122" panose="020b0503020204020204" pitchFamily="34" typeface="微软雅黑"/>
              </a:rPr>
              <a:t>入内容</a:t>
            </a:r>
          </a:p>
        </p:txBody>
      </p:sp>
      <p:sp>
        <p:nvSpPr>
          <p:cNvPr id="25617" name="矩形​​ 43"/>
          <p:cNvSpPr>
            <a:spLocks noChangeArrowheads="1"/>
          </p:cNvSpPr>
          <p:nvPr/>
        </p:nvSpPr>
        <p:spPr bwMode="auto">
          <a:xfrm>
            <a:off x="7184074" y="2268538"/>
            <a:ext cx="716280"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altLang="en-US" lang="zh-CN" sz="1400">
                <a:solidFill>
                  <a:srgbClr val="000000"/>
                </a:solidFill>
                <a:latin charset="-122" panose="020b0503020204020204" pitchFamily="34" typeface="微软雅黑"/>
                <a:ea charset="-122" panose="020b0503020204020204" pitchFamily="34" typeface="微软雅黑"/>
              </a:rPr>
              <a:t>点击录</a:t>
            </a:r>
          </a:p>
          <a:p>
            <a:pPr algn="ctr" eaLnBrk="1" hangingPunct="1"/>
            <a:r>
              <a:rPr altLang="en-US" lang="zh-CN" sz="1400">
                <a:solidFill>
                  <a:srgbClr val="000000"/>
                </a:solidFill>
                <a:latin charset="-122" panose="020b0503020204020204" pitchFamily="34" typeface="微软雅黑"/>
                <a:ea charset="-122" panose="020b0503020204020204" pitchFamily="34" typeface="微软雅黑"/>
              </a:rPr>
              <a:t>入内容</a:t>
            </a:r>
          </a:p>
        </p:txBody>
      </p:sp>
      <p:sp>
        <p:nvSpPr>
          <p:cNvPr id="25618" name="泪滴形 24"/>
          <p:cNvSpPr/>
          <p:nvPr/>
        </p:nvSpPr>
        <p:spPr bwMode="auto">
          <a:xfrm flipH="1" rot="10800000">
            <a:off x="1446213" y="2676525"/>
            <a:ext cx="381000" cy="381000"/>
          </a:xfrm>
          <a:custGeom>
            <a:gdLst>
              <a:gd fmla="*/ 679134 w 1680168" name="T0"/>
              <a:gd fmla="*/ 1503514 h 1680168" name="T1"/>
              <a:gd fmla="*/ 176653 w 1680168" name="T2"/>
              <a:gd fmla="*/ 1001034 h 1680168" name="T3"/>
              <a:gd fmla="*/ 679134 w 1680168" name="T4"/>
              <a:gd fmla="*/ 498554 h 1680168" name="T5"/>
              <a:gd fmla="*/ 1181615 w 1680168" name="T6"/>
              <a:gd fmla="*/ 1001034 h 1680168" name="T7"/>
              <a:gd fmla="*/ 679134 w 1680168" name="T8"/>
              <a:gd fmla="*/ 1503514 h 1680168" name="T9"/>
              <a:gd fmla="*/ 840084 w 1680168" name="T10"/>
              <a:gd fmla="*/ 1680168 h 1680168" name="T11"/>
              <a:gd fmla="*/ 1680168 w 1680168" name="T12"/>
              <a:gd fmla="*/ 840084 h 1680168" name="T13"/>
              <a:gd fmla="*/ 1680168 w 1680168" name="T14"/>
              <a:gd fmla="*/ 0 h 1680168" name="T15"/>
              <a:gd fmla="*/ 840084 w 1680168" name="T16"/>
              <a:gd fmla="*/ 0 h 1680168" name="T17"/>
              <a:gd fmla="*/ 0 w 1680168" name="T18"/>
              <a:gd fmla="*/ 840084 h 1680168" name="T19"/>
              <a:gd fmla="*/ 840084 w 1680168" name="T20"/>
              <a:gd fmla="*/ 1680168 h 1680168"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680168" w="1680168">
                <a:moveTo>
                  <a:pt x="679134" y="1503514"/>
                </a:moveTo>
                <a:cubicBezTo>
                  <a:pt x="401621" y="1503514"/>
                  <a:pt x="176653" y="1278546"/>
                  <a:pt x="176653" y="1001034"/>
                </a:cubicBezTo>
                <a:cubicBezTo>
                  <a:pt x="176653" y="723522"/>
                  <a:pt x="401621" y="498554"/>
                  <a:pt x="679134" y="498554"/>
                </a:cubicBezTo>
                <a:cubicBezTo>
                  <a:pt x="956647" y="498554"/>
                  <a:pt x="1181615" y="723522"/>
                  <a:pt x="1181615" y="1001034"/>
                </a:cubicBezTo>
                <a:cubicBezTo>
                  <a:pt x="1181615" y="1278546"/>
                  <a:pt x="956647" y="1503514"/>
                  <a:pt x="679134" y="1503514"/>
                </a:cubicBezTo>
                <a:close/>
                <a:moveTo>
                  <a:pt x="840084" y="1680168"/>
                </a:moveTo>
                <a:cubicBezTo>
                  <a:pt x="1304050" y="1680168"/>
                  <a:pt x="1680168" y="1304050"/>
                  <a:pt x="1680168" y="840084"/>
                </a:cubicBezTo>
                <a:lnTo>
                  <a:pt x="1680168" y="0"/>
                </a:lnTo>
                <a:lnTo>
                  <a:pt x="840084" y="0"/>
                </a:lnTo>
                <a:cubicBezTo>
                  <a:pt x="376118" y="0"/>
                  <a:pt x="0" y="376118"/>
                  <a:pt x="0" y="840084"/>
                </a:cubicBezTo>
                <a:cubicBezTo>
                  <a:pt x="0" y="1304050"/>
                  <a:pt x="376118" y="1680168"/>
                  <a:pt x="840084" y="1680168"/>
                </a:cubicBezTo>
                <a:close/>
              </a:path>
            </a:pathLst>
          </a:custGeom>
          <a:solidFill>
            <a:schemeClr val="bg2"/>
          </a:solidFill>
          <a:ln>
            <a:noFill/>
          </a:ln>
          <a:extLst>
            <a:ext uri="{91240B29-F687-4F45-9708-019B960494DF}">
              <a14:hiddenLine w="9525">
                <a:solidFill>
                  <a:srgbClr val="000000"/>
                </a:solidFill>
                <a:round/>
                <a:headEnd/>
                <a:tailEnd/>
              </a14:hiddenLine>
            </a:ext>
          </a:extLst>
        </p:spPr>
        <p:txBody>
          <a:bodyPr anchor="ctr"/>
          <a:lstStyle/>
          <a:p>
            <a:endParaRPr altLang="en-US" lang="zh-CN"/>
          </a:p>
        </p:txBody>
      </p:sp>
      <p:sp>
        <p:nvSpPr>
          <p:cNvPr id="25619" name="泪滴形 34"/>
          <p:cNvSpPr/>
          <p:nvPr/>
        </p:nvSpPr>
        <p:spPr bwMode="auto">
          <a:xfrm flipH="1" rot="16200000">
            <a:off x="1446212" y="3349626"/>
            <a:ext cx="347663" cy="347662"/>
          </a:xfrm>
          <a:custGeom>
            <a:gdLst>
              <a:gd fmla="*/ 205247 w 1947680" name="T0"/>
              <a:gd fmla="*/ 1146936 h 1946960" name="T1"/>
              <a:gd fmla="*/ 800320 w 1947680" name="T2"/>
              <a:gd fmla="*/ 552082 h 1946960" name="T3"/>
              <a:gd fmla="*/ 1395393 w 1947680" name="T4"/>
              <a:gd fmla="*/ 1146936 h 1946960" name="T5"/>
              <a:gd fmla="*/ 800320 w 1947680" name="T6"/>
              <a:gd fmla="*/ 1741790 h 1946960" name="T7"/>
              <a:gd fmla="*/ 205247 w 1947680" name="T8"/>
              <a:gd fmla="*/ 1146936 h 1946960" name="T9"/>
              <a:gd fmla="*/ 0 w 1947680" name="T10"/>
              <a:gd fmla="*/ 973480 h 1946960" name="T11"/>
              <a:gd fmla="*/ 973840 w 1947680" name="T12"/>
              <a:gd fmla="*/ 1946960 h 1946960" name="T13"/>
              <a:gd fmla="*/ 1947680 w 1947680" name="T14"/>
              <a:gd fmla="*/ 973480 h 1946960" name="T15"/>
              <a:gd fmla="*/ 1947680 w 1947680" name="T16"/>
              <a:gd fmla="*/ 0 h 1946960" name="T17"/>
              <a:gd fmla="*/ 973841 w 1947680" name="T18"/>
              <a:gd fmla="*/ 0 h 1946960" name="T19"/>
              <a:gd fmla="*/ 1 w 1947680" name="T20"/>
              <a:gd fmla="*/ 973480 h 1946960" name="T21"/>
              <a:gd fmla="*/ 0 w 1947680" name="T22"/>
              <a:gd fmla="*/ 973480 h 1946960"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1946960" w="1947679">
                <a:moveTo>
                  <a:pt x="205247" y="1146936"/>
                </a:moveTo>
                <a:cubicBezTo>
                  <a:pt x="205247" y="818407"/>
                  <a:pt x="471670" y="552082"/>
                  <a:pt x="800320" y="552082"/>
                </a:cubicBezTo>
                <a:cubicBezTo>
                  <a:pt x="1128970" y="552082"/>
                  <a:pt x="1395393" y="818407"/>
                  <a:pt x="1395393" y="1146936"/>
                </a:cubicBezTo>
                <a:cubicBezTo>
                  <a:pt x="1395393" y="1475465"/>
                  <a:pt x="1128970" y="1741790"/>
                  <a:pt x="800320" y="1741790"/>
                </a:cubicBezTo>
                <a:cubicBezTo>
                  <a:pt x="471670" y="1741790"/>
                  <a:pt x="205247" y="1475465"/>
                  <a:pt x="205247" y="1146936"/>
                </a:cubicBezTo>
                <a:close/>
                <a:moveTo>
                  <a:pt x="0" y="973480"/>
                </a:moveTo>
                <a:cubicBezTo>
                  <a:pt x="0" y="1511118"/>
                  <a:pt x="436003" y="1946960"/>
                  <a:pt x="973840" y="1946960"/>
                </a:cubicBezTo>
                <a:cubicBezTo>
                  <a:pt x="1511677" y="1946960"/>
                  <a:pt x="1947680" y="1511118"/>
                  <a:pt x="1947680" y="973480"/>
                </a:cubicBezTo>
                <a:lnTo>
                  <a:pt x="1947680" y="0"/>
                </a:lnTo>
                <a:lnTo>
                  <a:pt x="973841" y="0"/>
                </a:lnTo>
                <a:cubicBezTo>
                  <a:pt x="436004" y="0"/>
                  <a:pt x="1" y="435842"/>
                  <a:pt x="1" y="973480"/>
                </a:cubicBezTo>
                <a:lnTo>
                  <a:pt x="0" y="973480"/>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nchor="ctr"/>
          <a:lstStyle/>
          <a:p>
            <a:endParaRPr altLang="en-US" lang="zh-CN"/>
          </a:p>
        </p:txBody>
      </p:sp>
      <p:sp>
        <p:nvSpPr>
          <p:cNvPr id="25620" name="泪滴形 38"/>
          <p:cNvSpPr/>
          <p:nvPr/>
        </p:nvSpPr>
        <p:spPr bwMode="auto">
          <a:xfrm>
            <a:off x="1446213" y="3978275"/>
            <a:ext cx="358775" cy="357188"/>
          </a:xfrm>
          <a:custGeom>
            <a:gdLst>
              <a:gd fmla="*/ 811275 w 1879944" name="T0"/>
              <a:gd fmla="*/ 455670 h 1880638" name="T1"/>
              <a:gd fmla="*/ 198108 w 1879944" name="T2"/>
              <a:gd fmla="*/ 1069063 h 1880638" name="T3"/>
              <a:gd fmla="*/ 811275 w 1879944" name="T4"/>
              <a:gd fmla="*/ 1682456 h 1880638" name="T5"/>
              <a:gd fmla="*/ 1424442 w 1879944" name="T6"/>
              <a:gd fmla="*/ 1069063 h 1880638" name="T7"/>
              <a:gd fmla="*/ 811275 w 1879944" name="T8"/>
              <a:gd fmla="*/ 455670 h 1880638" name="T9"/>
              <a:gd fmla="*/ 939973 w 1879944" name="T10"/>
              <a:gd fmla="*/ 0 h 1880638" name="T11"/>
              <a:gd fmla="*/ 1879944 w 1879944" name="T12"/>
              <a:gd fmla="*/ 0 h 1880638" name="T13"/>
              <a:gd fmla="*/ 1879944 w 1879944" name="T14"/>
              <a:gd fmla="*/ 940319 h 1880638" name="T15"/>
              <a:gd fmla="*/ 939972 w 1879944" name="T16"/>
              <a:gd fmla="*/ 1880638 h 1880638" name="T17"/>
              <a:gd fmla="*/ 0 w 1879944" name="T18"/>
              <a:gd fmla="*/ 940319 h 1880638" name="T19"/>
              <a:gd fmla="*/ 1 w 1879944" name="T20"/>
              <a:gd fmla="*/ 940319 h 1880638" name="T21"/>
              <a:gd fmla="*/ 939973 w 1879944" name="T22"/>
              <a:gd fmla="*/ 0 h 1880638"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1880638" w="1879943">
                <a:moveTo>
                  <a:pt x="811275" y="455670"/>
                </a:moveTo>
                <a:cubicBezTo>
                  <a:pt x="472632" y="455670"/>
                  <a:pt x="198108" y="730295"/>
                  <a:pt x="198108" y="1069063"/>
                </a:cubicBezTo>
                <a:cubicBezTo>
                  <a:pt x="198108" y="1407831"/>
                  <a:pt x="472632" y="1682456"/>
                  <a:pt x="811275" y="1682456"/>
                </a:cubicBezTo>
                <a:cubicBezTo>
                  <a:pt x="1149918" y="1682456"/>
                  <a:pt x="1424442" y="1407831"/>
                  <a:pt x="1424442" y="1069063"/>
                </a:cubicBezTo>
                <a:cubicBezTo>
                  <a:pt x="1424442" y="730295"/>
                  <a:pt x="1149918" y="455670"/>
                  <a:pt x="811275" y="455670"/>
                </a:cubicBezTo>
                <a:close/>
                <a:moveTo>
                  <a:pt x="939973" y="0"/>
                </a:moveTo>
                <a:lnTo>
                  <a:pt x="1879944" y="0"/>
                </a:lnTo>
                <a:lnTo>
                  <a:pt x="1879944" y="940319"/>
                </a:lnTo>
                <a:cubicBezTo>
                  <a:pt x="1879944" y="1459643"/>
                  <a:pt x="1459104" y="1880638"/>
                  <a:pt x="939972" y="1880638"/>
                </a:cubicBezTo>
                <a:cubicBezTo>
                  <a:pt x="420840" y="1880638"/>
                  <a:pt x="0" y="1459643"/>
                  <a:pt x="0" y="940319"/>
                </a:cubicBezTo>
                <a:lnTo>
                  <a:pt x="1" y="940319"/>
                </a:lnTo>
                <a:cubicBezTo>
                  <a:pt x="1" y="420995"/>
                  <a:pt x="420841" y="0"/>
                  <a:pt x="939973" y="0"/>
                </a:cubicBezTo>
                <a:close/>
              </a:path>
            </a:pathLst>
          </a:custGeom>
          <a:solidFill>
            <a:schemeClr val="tx1"/>
          </a:solidFill>
          <a:ln>
            <a:noFill/>
          </a:ln>
          <a:extLst>
            <a:ext uri="{91240B29-F687-4F45-9708-019B960494DF}">
              <a14:hiddenLine w="9525">
                <a:solidFill>
                  <a:srgbClr val="000000"/>
                </a:solidFill>
                <a:round/>
                <a:headEnd/>
                <a:tailEnd/>
              </a14:hiddenLine>
            </a:ext>
          </a:extLst>
        </p:spPr>
        <p:txBody>
          <a:bodyPr anchor="ctr"/>
          <a:lstStyle/>
          <a:p>
            <a:endParaRPr altLang="en-US" lang="zh-CN"/>
          </a:p>
        </p:txBody>
      </p:sp>
      <p:sp>
        <p:nvSpPr>
          <p:cNvPr id="25621" name="泪滴形 36"/>
          <p:cNvSpPr/>
          <p:nvPr/>
        </p:nvSpPr>
        <p:spPr bwMode="auto">
          <a:xfrm flipH="1">
            <a:off x="1446213" y="4522788"/>
            <a:ext cx="352425" cy="352425"/>
          </a:xfrm>
          <a:custGeom>
            <a:gdLst>
              <a:gd fmla="*/ 875297 w 2146050" name="T0"/>
              <a:gd fmla="*/ 621837 h 2146844" name="T1"/>
              <a:gd fmla="*/ 1524443 w 2146050" name="T2"/>
              <a:gd fmla="*/ 1271223 h 2146844" name="T3"/>
              <a:gd fmla="*/ 875297 w 2146050" name="T4"/>
              <a:gd fmla="*/ 1920609 h 2146844" name="T5"/>
              <a:gd fmla="*/ 226151 w 2146050" name="T6"/>
              <a:gd fmla="*/ 1271223 h 2146844" name="T7"/>
              <a:gd fmla="*/ 875297 w 2146050" name="T8"/>
              <a:gd fmla="*/ 621837 h 2146844" name="T9"/>
              <a:gd fmla="*/ 2146050 w 2146050" name="T10"/>
              <a:gd fmla="*/ 0 h 2146844" name="T11"/>
              <a:gd fmla="*/ 1073025 w 2146050" name="T12"/>
              <a:gd fmla="*/ 0 h 2146844" name="T13"/>
              <a:gd fmla="*/ 0 w 2146050" name="T14"/>
              <a:gd fmla="*/ 1073422 h 2146844" name="T15"/>
              <a:gd fmla="*/ 1073025 w 2146050" name="T16"/>
              <a:gd fmla="*/ 2146844 h 2146844" name="T17"/>
              <a:gd fmla="*/ 2146050 w 2146050" name="T18"/>
              <a:gd fmla="*/ 1073422 h 2146844" name="T19"/>
              <a:gd fmla="*/ 2146050 w 2146050" name="T20"/>
              <a:gd fmla="*/ 0 h 2146844"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2146844" w="2146050">
                <a:moveTo>
                  <a:pt x="875297" y="621837"/>
                </a:moveTo>
                <a:cubicBezTo>
                  <a:pt x="1233810" y="621837"/>
                  <a:pt x="1524443" y="912577"/>
                  <a:pt x="1524443" y="1271223"/>
                </a:cubicBezTo>
                <a:cubicBezTo>
                  <a:pt x="1524443" y="1629869"/>
                  <a:pt x="1233810" y="1920609"/>
                  <a:pt x="875297" y="1920609"/>
                </a:cubicBezTo>
                <a:cubicBezTo>
                  <a:pt x="516784" y="1920609"/>
                  <a:pt x="226151" y="1629869"/>
                  <a:pt x="226151" y="1271223"/>
                </a:cubicBezTo>
                <a:cubicBezTo>
                  <a:pt x="226151" y="912577"/>
                  <a:pt x="516784" y="621837"/>
                  <a:pt x="875297" y="621837"/>
                </a:cubicBezTo>
                <a:close/>
                <a:moveTo>
                  <a:pt x="2146050" y="0"/>
                </a:moveTo>
                <a:lnTo>
                  <a:pt x="1073025" y="0"/>
                </a:lnTo>
                <a:cubicBezTo>
                  <a:pt x="480410" y="0"/>
                  <a:pt x="0" y="480587"/>
                  <a:pt x="0" y="1073422"/>
                </a:cubicBezTo>
                <a:cubicBezTo>
                  <a:pt x="0" y="1666257"/>
                  <a:pt x="480410" y="2146844"/>
                  <a:pt x="1073025" y="2146844"/>
                </a:cubicBezTo>
                <a:cubicBezTo>
                  <a:pt x="1665640" y="2146844"/>
                  <a:pt x="2146050" y="1666257"/>
                  <a:pt x="2146050" y="1073422"/>
                </a:cubicBezTo>
                <a:lnTo>
                  <a:pt x="2146050" y="0"/>
                </a:ln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ctr"/>
          <a:lstStyle/>
          <a:p>
            <a:endParaRPr altLang="en-US" lang="zh-CN"/>
          </a:p>
        </p:txBody>
      </p:sp>
    </p:spTree>
  </p:cSld>
  <p:clrMapOvr>
    <a:masterClrMapping/>
  </p:clrMapOvr>
  <p:transition advTm="6531" spd="slow">
    <p:fad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2">
                                  <p:stCondLst>
                                    <p:cond delay="0"/>
                                  </p:stCondLst>
                                  <p:childTnLst>
                                    <p:set>
                                      <p:cBhvr>
                                        <p:cTn dur="1" fill="hold" id="6">
                                          <p:stCondLst>
                                            <p:cond delay="0"/>
                                          </p:stCondLst>
                                        </p:cTn>
                                        <p:tgtEl>
                                          <p:spTgt spid="25603"/>
                                        </p:tgtEl>
                                        <p:attrNameLst>
                                          <p:attrName>style.visibility</p:attrName>
                                        </p:attrNameLst>
                                      </p:cBhvr>
                                      <p:to>
                                        <p:strVal val="visible"/>
                                      </p:to>
                                    </p:set>
                                    <p:anim calcmode="lin" valueType="num">
                                      <p:cBhvr additive="base">
                                        <p:cTn dur="500" fill="hold" id="7"/>
                                        <p:tgtEl>
                                          <p:spTgt spid="25603"/>
                                        </p:tgtEl>
                                        <p:attrNameLst>
                                          <p:attrName>ppt_x</p:attrName>
                                        </p:attrNameLst>
                                      </p:cBhvr>
                                      <p:tavLst>
                                        <p:tav tm="0">
                                          <p:val>
                                            <p:strVal val="1+#ppt_w/2"/>
                                          </p:val>
                                        </p:tav>
                                        <p:tav tm="100000">
                                          <p:val>
                                            <p:strVal val="#ppt_x"/>
                                          </p:val>
                                        </p:tav>
                                      </p:tavLst>
                                    </p:anim>
                                    <p:anim calcmode="lin" valueType="num">
                                      <p:cBhvr additive="base">
                                        <p:cTn dur="500" fill="hold" id="8"/>
                                        <p:tgtEl>
                                          <p:spTgt spid="25603"/>
                                        </p:tgtEl>
                                        <p:attrNameLst>
                                          <p:attrName>ppt_y</p:attrName>
                                        </p:attrNameLst>
                                      </p:cBhvr>
                                      <p:tavLst>
                                        <p:tav tm="0">
                                          <p:val>
                                            <p:strVal val="#ppt_y"/>
                                          </p:val>
                                        </p:tav>
                                        <p:tav tm="100000">
                                          <p:val>
                                            <p:strVal val="#ppt_y"/>
                                          </p:val>
                                        </p:tav>
                                      </p:tavLst>
                                    </p:anim>
                                  </p:childTnLst>
                                </p:cTn>
                              </p:par>
                              <p:par>
                                <p:cTn fill="hold" id="9" nodeType="withEffect" presetClass="entr" presetID="22" presetSubtype="2">
                                  <p:stCondLst>
                                    <p:cond delay="100"/>
                                  </p:stCondLst>
                                  <p:childTnLst>
                                    <p:set>
                                      <p:cBhvr>
                                        <p:cTn dur="1" fill="hold" id="10">
                                          <p:stCondLst>
                                            <p:cond delay="0"/>
                                          </p:stCondLst>
                                        </p:cTn>
                                        <p:tgtEl>
                                          <p:spTgt spid="25604"/>
                                        </p:tgtEl>
                                        <p:attrNameLst>
                                          <p:attrName>style.visibility</p:attrName>
                                        </p:attrNameLst>
                                      </p:cBhvr>
                                      <p:to>
                                        <p:strVal val="visible"/>
                                      </p:to>
                                    </p:set>
                                    <p:animEffect filter="wipe(right)" transition="in">
                                      <p:cBhvr>
                                        <p:cTn dur="500" id="11"/>
                                        <p:tgtEl>
                                          <p:spTgt spid="25604"/>
                                        </p:tgtEl>
                                      </p:cBhvr>
                                    </p:animEffect>
                                  </p:childTnLst>
                                </p:cTn>
                              </p:par>
                            </p:childTnLst>
                          </p:cTn>
                        </p:par>
                        <p:par>
                          <p:cTn fill="hold" id="12" nodeType="afterGroup">
                            <p:stCondLst>
                              <p:cond delay="600"/>
                            </p:stCondLst>
                            <p:childTnLst>
                              <p:par>
                                <p:cTn fill="hold" grpId="0" id="13" nodeType="afterEffect" presetClass="entr" presetID="41" presetSubtype="0">
                                  <p:stCondLst>
                                    <p:cond delay="0"/>
                                  </p:stCondLst>
                                  <p:iterate type="lt">
                                    <p:tmPct val="10000"/>
                                  </p:iterate>
                                  <p:childTnLst>
                                    <p:set>
                                      <p:cBhvr>
                                        <p:cTn dur="1" fill="hold" id="14">
                                          <p:stCondLst>
                                            <p:cond delay="0"/>
                                          </p:stCondLst>
                                        </p:cTn>
                                        <p:tgtEl>
                                          <p:spTgt spid="25602"/>
                                        </p:tgtEl>
                                        <p:attrNameLst>
                                          <p:attrName>style.visibility</p:attrName>
                                        </p:attrNameLst>
                                      </p:cBhvr>
                                      <p:to>
                                        <p:strVal val="visible"/>
                                      </p:to>
                                    </p:set>
                                    <p:anim calcmode="lin" valueType="num">
                                      <p:cBhvr>
                                        <p:cTn dur="400" fill="hold" id="15"/>
                                        <p:tgtEl>
                                          <p:spTgt spid="25602"/>
                                        </p:tgtEl>
                                        <p:attrNameLst>
                                          <p:attrName>ppt_x</p:attrName>
                                        </p:attrNameLst>
                                      </p:cBhvr>
                                      <p:tavLst>
                                        <p:tav tm="0">
                                          <p:val>
                                            <p:strVal val="#ppt_x"/>
                                          </p:val>
                                        </p:tav>
                                        <p:tav tm="50000">
                                          <p:val>
                                            <p:strVal val="#ppt_x+.1"/>
                                          </p:val>
                                        </p:tav>
                                        <p:tav tm="100000">
                                          <p:val>
                                            <p:strVal val="#ppt_x"/>
                                          </p:val>
                                        </p:tav>
                                      </p:tavLst>
                                    </p:anim>
                                    <p:anim calcmode="lin" valueType="num">
                                      <p:cBhvr>
                                        <p:cTn dur="400" fill="hold" id="16"/>
                                        <p:tgtEl>
                                          <p:spTgt spid="25602"/>
                                        </p:tgtEl>
                                        <p:attrNameLst>
                                          <p:attrName>ppt_y</p:attrName>
                                        </p:attrNameLst>
                                      </p:cBhvr>
                                      <p:tavLst>
                                        <p:tav tm="0">
                                          <p:val>
                                            <p:strVal val="#ppt_y"/>
                                          </p:val>
                                        </p:tav>
                                        <p:tav tm="100000">
                                          <p:val>
                                            <p:strVal val="#ppt_y"/>
                                          </p:val>
                                        </p:tav>
                                      </p:tavLst>
                                    </p:anim>
                                    <p:anim calcmode="lin" valueType="num">
                                      <p:cBhvr>
                                        <p:cTn dur="400" fill="hold" id="17"/>
                                        <p:tgtEl>
                                          <p:spTgt spid="25602"/>
                                        </p:tgtEl>
                                        <p:attrNameLst>
                                          <p:attrName>ppt_h</p:attrName>
                                        </p:attrNameLst>
                                      </p:cBhvr>
                                      <p:tavLst>
                                        <p:tav tm="0">
                                          <p:val>
                                            <p:strVal val="#ppt_h/10"/>
                                          </p:val>
                                        </p:tav>
                                        <p:tav tm="50000">
                                          <p:val>
                                            <p:strVal val="#ppt_h+.01"/>
                                          </p:val>
                                        </p:tav>
                                        <p:tav tm="100000">
                                          <p:val>
                                            <p:strVal val="#ppt_h"/>
                                          </p:val>
                                        </p:tav>
                                      </p:tavLst>
                                    </p:anim>
                                    <p:anim calcmode="lin" valueType="num">
                                      <p:cBhvr>
                                        <p:cTn dur="400" fill="hold" id="18"/>
                                        <p:tgtEl>
                                          <p:spTgt spid="25602"/>
                                        </p:tgtEl>
                                        <p:attrNameLst>
                                          <p:attrName>ppt_w</p:attrName>
                                        </p:attrNameLst>
                                      </p:cBhvr>
                                      <p:tavLst>
                                        <p:tav tm="0">
                                          <p:val>
                                            <p:strVal val="#ppt_w/10"/>
                                          </p:val>
                                        </p:tav>
                                        <p:tav tm="50000">
                                          <p:val>
                                            <p:strVal val="#ppt_w+.01"/>
                                          </p:val>
                                        </p:tav>
                                        <p:tav tm="100000">
                                          <p:val>
                                            <p:strVal val="#ppt_w"/>
                                          </p:val>
                                        </p:tav>
                                      </p:tavLst>
                                    </p:anim>
                                    <p:animEffect filter="fade" transition="in">
                                      <p:cBhvr>
                                        <p:cTn dur="400" id="19" tmFilter="0,0; .5, 1; 1, 1"/>
                                        <p:tgtEl>
                                          <p:spTgt spid="25602"/>
                                        </p:tgtEl>
                                      </p:cBhvr>
                                    </p:animEffect>
                                  </p:childTnLst>
                                </p:cTn>
                              </p:par>
                            </p:childTnLst>
                          </p:cTn>
                        </p:par>
                        <p:par>
                          <p:cTn fill="hold" id="20" nodeType="afterGroup">
                            <p:stCondLst>
                              <p:cond delay="1000"/>
                            </p:stCondLst>
                            <p:childTnLst>
                              <p:par>
                                <p:cTn fill="hold" grpId="0" id="21" nodeType="afterEffect" presetClass="entr" presetID="31" presetSubtype="0">
                                  <p:stCondLst>
                                    <p:cond delay="0"/>
                                  </p:stCondLst>
                                  <p:childTnLst>
                                    <p:set>
                                      <p:cBhvr>
                                        <p:cTn dur="1" fill="hold" id="22">
                                          <p:stCondLst>
                                            <p:cond delay="0"/>
                                          </p:stCondLst>
                                        </p:cTn>
                                        <p:tgtEl>
                                          <p:spTgt spid="25610"/>
                                        </p:tgtEl>
                                        <p:attrNameLst>
                                          <p:attrName>style.visibility</p:attrName>
                                        </p:attrNameLst>
                                      </p:cBhvr>
                                      <p:to>
                                        <p:strVal val="visible"/>
                                      </p:to>
                                    </p:set>
                                    <p:anim calcmode="lin" valueType="num">
                                      <p:cBhvr>
                                        <p:cTn dur="500" fill="hold" id="23"/>
                                        <p:tgtEl>
                                          <p:spTgt spid="25610"/>
                                        </p:tgtEl>
                                        <p:attrNameLst>
                                          <p:attrName>ppt_w</p:attrName>
                                        </p:attrNameLst>
                                      </p:cBhvr>
                                      <p:tavLst>
                                        <p:tav tm="0">
                                          <p:val>
                                            <p:fltVal val="0"/>
                                          </p:val>
                                        </p:tav>
                                        <p:tav tm="100000">
                                          <p:val>
                                            <p:strVal val="#ppt_w"/>
                                          </p:val>
                                        </p:tav>
                                      </p:tavLst>
                                    </p:anim>
                                    <p:anim calcmode="lin" valueType="num">
                                      <p:cBhvr>
                                        <p:cTn dur="500" fill="hold" id="24"/>
                                        <p:tgtEl>
                                          <p:spTgt spid="25610"/>
                                        </p:tgtEl>
                                        <p:attrNameLst>
                                          <p:attrName>ppt_h</p:attrName>
                                        </p:attrNameLst>
                                      </p:cBhvr>
                                      <p:tavLst>
                                        <p:tav tm="0">
                                          <p:val>
                                            <p:fltVal val="0"/>
                                          </p:val>
                                        </p:tav>
                                        <p:tav tm="100000">
                                          <p:val>
                                            <p:strVal val="#ppt_h"/>
                                          </p:val>
                                        </p:tav>
                                      </p:tavLst>
                                    </p:anim>
                                    <p:anim calcmode="lin" valueType="num">
                                      <p:cBhvr>
                                        <p:cTn dur="500" fill="hold" id="25"/>
                                        <p:tgtEl>
                                          <p:spTgt spid="25610"/>
                                        </p:tgtEl>
                                        <p:attrNameLst>
                                          <p:attrName>style.rotation</p:attrName>
                                        </p:attrNameLst>
                                      </p:cBhvr>
                                      <p:tavLst>
                                        <p:tav tm="0">
                                          <p:val>
                                            <p:fltVal val="90"/>
                                          </p:val>
                                        </p:tav>
                                        <p:tav tm="100000">
                                          <p:val>
                                            <p:fltVal val="0"/>
                                          </p:val>
                                        </p:tav>
                                      </p:tavLst>
                                    </p:anim>
                                    <p:animEffect filter="fade" transition="in">
                                      <p:cBhvr>
                                        <p:cTn dur="500" id="26"/>
                                        <p:tgtEl>
                                          <p:spTgt spid="25610"/>
                                        </p:tgtEl>
                                      </p:cBhvr>
                                    </p:animEffect>
                                  </p:childTnLst>
                                </p:cTn>
                              </p:par>
                              <p:par>
                                <p:cTn fill="hold" grpId="0" id="27" nodeType="withEffect" presetClass="entr" presetID="31" presetSubtype="0">
                                  <p:stCondLst>
                                    <p:cond delay="0"/>
                                  </p:stCondLst>
                                  <p:childTnLst>
                                    <p:set>
                                      <p:cBhvr>
                                        <p:cTn dur="1" fill="hold" id="28">
                                          <p:stCondLst>
                                            <p:cond delay="0"/>
                                          </p:stCondLst>
                                        </p:cTn>
                                        <p:tgtEl>
                                          <p:spTgt spid="25611"/>
                                        </p:tgtEl>
                                        <p:attrNameLst>
                                          <p:attrName>style.visibility</p:attrName>
                                        </p:attrNameLst>
                                      </p:cBhvr>
                                      <p:to>
                                        <p:strVal val="visible"/>
                                      </p:to>
                                    </p:set>
                                    <p:anim calcmode="lin" valueType="num">
                                      <p:cBhvr>
                                        <p:cTn dur="500" fill="hold" id="29"/>
                                        <p:tgtEl>
                                          <p:spTgt spid="25611"/>
                                        </p:tgtEl>
                                        <p:attrNameLst>
                                          <p:attrName>ppt_w</p:attrName>
                                        </p:attrNameLst>
                                      </p:cBhvr>
                                      <p:tavLst>
                                        <p:tav tm="0">
                                          <p:val>
                                            <p:fltVal val="0"/>
                                          </p:val>
                                        </p:tav>
                                        <p:tav tm="100000">
                                          <p:val>
                                            <p:strVal val="#ppt_w"/>
                                          </p:val>
                                        </p:tav>
                                      </p:tavLst>
                                    </p:anim>
                                    <p:anim calcmode="lin" valueType="num">
                                      <p:cBhvr>
                                        <p:cTn dur="500" fill="hold" id="30"/>
                                        <p:tgtEl>
                                          <p:spTgt spid="25611"/>
                                        </p:tgtEl>
                                        <p:attrNameLst>
                                          <p:attrName>ppt_h</p:attrName>
                                        </p:attrNameLst>
                                      </p:cBhvr>
                                      <p:tavLst>
                                        <p:tav tm="0">
                                          <p:val>
                                            <p:fltVal val="0"/>
                                          </p:val>
                                        </p:tav>
                                        <p:tav tm="100000">
                                          <p:val>
                                            <p:strVal val="#ppt_h"/>
                                          </p:val>
                                        </p:tav>
                                      </p:tavLst>
                                    </p:anim>
                                    <p:anim calcmode="lin" valueType="num">
                                      <p:cBhvr>
                                        <p:cTn dur="500" fill="hold" id="31"/>
                                        <p:tgtEl>
                                          <p:spTgt spid="25611"/>
                                        </p:tgtEl>
                                        <p:attrNameLst>
                                          <p:attrName>style.rotation</p:attrName>
                                        </p:attrNameLst>
                                      </p:cBhvr>
                                      <p:tavLst>
                                        <p:tav tm="0">
                                          <p:val>
                                            <p:fltVal val="90"/>
                                          </p:val>
                                        </p:tav>
                                        <p:tav tm="100000">
                                          <p:val>
                                            <p:fltVal val="0"/>
                                          </p:val>
                                        </p:tav>
                                      </p:tavLst>
                                    </p:anim>
                                    <p:animEffect filter="fade" transition="in">
                                      <p:cBhvr>
                                        <p:cTn dur="500" id="32"/>
                                        <p:tgtEl>
                                          <p:spTgt spid="25611"/>
                                        </p:tgtEl>
                                      </p:cBhvr>
                                    </p:animEffect>
                                  </p:childTnLst>
                                </p:cTn>
                              </p:par>
                              <p:par>
                                <p:cTn fill="hold" grpId="0" id="33" nodeType="withEffect" presetClass="entr" presetID="31" presetSubtype="0">
                                  <p:stCondLst>
                                    <p:cond delay="0"/>
                                  </p:stCondLst>
                                  <p:childTnLst>
                                    <p:set>
                                      <p:cBhvr>
                                        <p:cTn dur="1" fill="hold" id="34">
                                          <p:stCondLst>
                                            <p:cond delay="0"/>
                                          </p:stCondLst>
                                        </p:cTn>
                                        <p:tgtEl>
                                          <p:spTgt spid="25612"/>
                                        </p:tgtEl>
                                        <p:attrNameLst>
                                          <p:attrName>style.visibility</p:attrName>
                                        </p:attrNameLst>
                                      </p:cBhvr>
                                      <p:to>
                                        <p:strVal val="visible"/>
                                      </p:to>
                                    </p:set>
                                    <p:anim calcmode="lin" valueType="num">
                                      <p:cBhvr>
                                        <p:cTn dur="500" fill="hold" id="35"/>
                                        <p:tgtEl>
                                          <p:spTgt spid="25612"/>
                                        </p:tgtEl>
                                        <p:attrNameLst>
                                          <p:attrName>ppt_w</p:attrName>
                                        </p:attrNameLst>
                                      </p:cBhvr>
                                      <p:tavLst>
                                        <p:tav tm="0">
                                          <p:val>
                                            <p:fltVal val="0"/>
                                          </p:val>
                                        </p:tav>
                                        <p:tav tm="100000">
                                          <p:val>
                                            <p:strVal val="#ppt_w"/>
                                          </p:val>
                                        </p:tav>
                                      </p:tavLst>
                                    </p:anim>
                                    <p:anim calcmode="lin" valueType="num">
                                      <p:cBhvr>
                                        <p:cTn dur="500" fill="hold" id="36"/>
                                        <p:tgtEl>
                                          <p:spTgt spid="25612"/>
                                        </p:tgtEl>
                                        <p:attrNameLst>
                                          <p:attrName>ppt_h</p:attrName>
                                        </p:attrNameLst>
                                      </p:cBhvr>
                                      <p:tavLst>
                                        <p:tav tm="0">
                                          <p:val>
                                            <p:fltVal val="0"/>
                                          </p:val>
                                        </p:tav>
                                        <p:tav tm="100000">
                                          <p:val>
                                            <p:strVal val="#ppt_h"/>
                                          </p:val>
                                        </p:tav>
                                      </p:tavLst>
                                    </p:anim>
                                    <p:anim calcmode="lin" valueType="num">
                                      <p:cBhvr>
                                        <p:cTn dur="500" fill="hold" id="37"/>
                                        <p:tgtEl>
                                          <p:spTgt spid="25612"/>
                                        </p:tgtEl>
                                        <p:attrNameLst>
                                          <p:attrName>style.rotation</p:attrName>
                                        </p:attrNameLst>
                                      </p:cBhvr>
                                      <p:tavLst>
                                        <p:tav tm="0">
                                          <p:val>
                                            <p:fltVal val="90"/>
                                          </p:val>
                                        </p:tav>
                                        <p:tav tm="100000">
                                          <p:val>
                                            <p:fltVal val="0"/>
                                          </p:val>
                                        </p:tav>
                                      </p:tavLst>
                                    </p:anim>
                                    <p:animEffect filter="fade" transition="in">
                                      <p:cBhvr>
                                        <p:cTn dur="500" id="38"/>
                                        <p:tgtEl>
                                          <p:spTgt spid="25612"/>
                                        </p:tgtEl>
                                      </p:cBhvr>
                                    </p:animEffect>
                                  </p:childTnLst>
                                </p:cTn>
                              </p:par>
                              <p:par>
                                <p:cTn fill="hold" grpId="0" id="39" nodeType="withEffect" presetClass="entr" presetID="31" presetSubtype="0">
                                  <p:stCondLst>
                                    <p:cond delay="0"/>
                                  </p:stCondLst>
                                  <p:childTnLst>
                                    <p:set>
                                      <p:cBhvr>
                                        <p:cTn dur="1" fill="hold" id="40">
                                          <p:stCondLst>
                                            <p:cond delay="0"/>
                                          </p:stCondLst>
                                        </p:cTn>
                                        <p:tgtEl>
                                          <p:spTgt spid="25613"/>
                                        </p:tgtEl>
                                        <p:attrNameLst>
                                          <p:attrName>style.visibility</p:attrName>
                                        </p:attrNameLst>
                                      </p:cBhvr>
                                      <p:to>
                                        <p:strVal val="visible"/>
                                      </p:to>
                                    </p:set>
                                    <p:anim calcmode="lin" valueType="num">
                                      <p:cBhvr>
                                        <p:cTn dur="500" fill="hold" id="41"/>
                                        <p:tgtEl>
                                          <p:spTgt spid="25613"/>
                                        </p:tgtEl>
                                        <p:attrNameLst>
                                          <p:attrName>ppt_w</p:attrName>
                                        </p:attrNameLst>
                                      </p:cBhvr>
                                      <p:tavLst>
                                        <p:tav tm="0">
                                          <p:val>
                                            <p:fltVal val="0"/>
                                          </p:val>
                                        </p:tav>
                                        <p:tav tm="100000">
                                          <p:val>
                                            <p:strVal val="#ppt_w"/>
                                          </p:val>
                                        </p:tav>
                                      </p:tavLst>
                                    </p:anim>
                                    <p:anim calcmode="lin" valueType="num">
                                      <p:cBhvr>
                                        <p:cTn dur="500" fill="hold" id="42"/>
                                        <p:tgtEl>
                                          <p:spTgt spid="25613"/>
                                        </p:tgtEl>
                                        <p:attrNameLst>
                                          <p:attrName>ppt_h</p:attrName>
                                        </p:attrNameLst>
                                      </p:cBhvr>
                                      <p:tavLst>
                                        <p:tav tm="0">
                                          <p:val>
                                            <p:fltVal val="0"/>
                                          </p:val>
                                        </p:tav>
                                        <p:tav tm="100000">
                                          <p:val>
                                            <p:strVal val="#ppt_h"/>
                                          </p:val>
                                        </p:tav>
                                      </p:tavLst>
                                    </p:anim>
                                    <p:anim calcmode="lin" valueType="num">
                                      <p:cBhvr>
                                        <p:cTn dur="500" fill="hold" id="43"/>
                                        <p:tgtEl>
                                          <p:spTgt spid="25613"/>
                                        </p:tgtEl>
                                        <p:attrNameLst>
                                          <p:attrName>style.rotation</p:attrName>
                                        </p:attrNameLst>
                                      </p:cBhvr>
                                      <p:tavLst>
                                        <p:tav tm="0">
                                          <p:val>
                                            <p:fltVal val="90"/>
                                          </p:val>
                                        </p:tav>
                                        <p:tav tm="100000">
                                          <p:val>
                                            <p:fltVal val="0"/>
                                          </p:val>
                                        </p:tav>
                                      </p:tavLst>
                                    </p:anim>
                                    <p:animEffect filter="fade" transition="in">
                                      <p:cBhvr>
                                        <p:cTn dur="500" id="44"/>
                                        <p:tgtEl>
                                          <p:spTgt spid="25613"/>
                                        </p:tgtEl>
                                      </p:cBhvr>
                                    </p:animEffect>
                                  </p:childTnLst>
                                </p:cTn>
                              </p:par>
                              <p:par>
                                <p:cTn fill="hold" grpId="0" id="45" nodeType="withEffect" presetClass="entr" presetID="31" presetSubtype="0">
                                  <p:stCondLst>
                                    <p:cond delay="0"/>
                                  </p:stCondLst>
                                  <p:childTnLst>
                                    <p:set>
                                      <p:cBhvr>
                                        <p:cTn dur="1" fill="hold" id="46">
                                          <p:stCondLst>
                                            <p:cond delay="0"/>
                                          </p:stCondLst>
                                        </p:cTn>
                                        <p:tgtEl>
                                          <p:spTgt spid="25614"/>
                                        </p:tgtEl>
                                        <p:attrNameLst>
                                          <p:attrName>style.visibility</p:attrName>
                                        </p:attrNameLst>
                                      </p:cBhvr>
                                      <p:to>
                                        <p:strVal val="visible"/>
                                      </p:to>
                                    </p:set>
                                    <p:anim calcmode="lin" valueType="num">
                                      <p:cBhvr>
                                        <p:cTn dur="500" fill="hold" id="47"/>
                                        <p:tgtEl>
                                          <p:spTgt spid="25614"/>
                                        </p:tgtEl>
                                        <p:attrNameLst>
                                          <p:attrName>ppt_w</p:attrName>
                                        </p:attrNameLst>
                                      </p:cBhvr>
                                      <p:tavLst>
                                        <p:tav tm="0">
                                          <p:val>
                                            <p:fltVal val="0"/>
                                          </p:val>
                                        </p:tav>
                                        <p:tav tm="100000">
                                          <p:val>
                                            <p:strVal val="#ppt_w"/>
                                          </p:val>
                                        </p:tav>
                                      </p:tavLst>
                                    </p:anim>
                                    <p:anim calcmode="lin" valueType="num">
                                      <p:cBhvr>
                                        <p:cTn dur="500" fill="hold" id="48"/>
                                        <p:tgtEl>
                                          <p:spTgt spid="25614"/>
                                        </p:tgtEl>
                                        <p:attrNameLst>
                                          <p:attrName>ppt_h</p:attrName>
                                        </p:attrNameLst>
                                      </p:cBhvr>
                                      <p:tavLst>
                                        <p:tav tm="0">
                                          <p:val>
                                            <p:fltVal val="0"/>
                                          </p:val>
                                        </p:tav>
                                        <p:tav tm="100000">
                                          <p:val>
                                            <p:strVal val="#ppt_h"/>
                                          </p:val>
                                        </p:tav>
                                      </p:tavLst>
                                    </p:anim>
                                    <p:anim calcmode="lin" valueType="num">
                                      <p:cBhvr>
                                        <p:cTn dur="500" fill="hold" id="49"/>
                                        <p:tgtEl>
                                          <p:spTgt spid="25614"/>
                                        </p:tgtEl>
                                        <p:attrNameLst>
                                          <p:attrName>style.rotation</p:attrName>
                                        </p:attrNameLst>
                                      </p:cBhvr>
                                      <p:tavLst>
                                        <p:tav tm="0">
                                          <p:val>
                                            <p:fltVal val="90"/>
                                          </p:val>
                                        </p:tav>
                                        <p:tav tm="100000">
                                          <p:val>
                                            <p:fltVal val="0"/>
                                          </p:val>
                                        </p:tav>
                                      </p:tavLst>
                                    </p:anim>
                                    <p:animEffect filter="fade" transition="in">
                                      <p:cBhvr>
                                        <p:cTn dur="500" id="50"/>
                                        <p:tgtEl>
                                          <p:spTgt spid="25614"/>
                                        </p:tgtEl>
                                      </p:cBhvr>
                                    </p:animEffect>
                                  </p:childTnLst>
                                </p:cTn>
                              </p:par>
                              <p:par>
                                <p:cTn fill="hold" grpId="0" id="51" nodeType="withEffect" presetClass="entr" presetID="31" presetSubtype="0">
                                  <p:stCondLst>
                                    <p:cond delay="0"/>
                                  </p:stCondLst>
                                  <p:childTnLst>
                                    <p:set>
                                      <p:cBhvr>
                                        <p:cTn dur="1" fill="hold" id="52">
                                          <p:stCondLst>
                                            <p:cond delay="0"/>
                                          </p:stCondLst>
                                        </p:cTn>
                                        <p:tgtEl>
                                          <p:spTgt spid="25615"/>
                                        </p:tgtEl>
                                        <p:attrNameLst>
                                          <p:attrName>style.visibility</p:attrName>
                                        </p:attrNameLst>
                                      </p:cBhvr>
                                      <p:to>
                                        <p:strVal val="visible"/>
                                      </p:to>
                                    </p:set>
                                    <p:anim calcmode="lin" valueType="num">
                                      <p:cBhvr>
                                        <p:cTn dur="500" fill="hold" id="53"/>
                                        <p:tgtEl>
                                          <p:spTgt spid="25615"/>
                                        </p:tgtEl>
                                        <p:attrNameLst>
                                          <p:attrName>ppt_w</p:attrName>
                                        </p:attrNameLst>
                                      </p:cBhvr>
                                      <p:tavLst>
                                        <p:tav tm="0">
                                          <p:val>
                                            <p:fltVal val="0"/>
                                          </p:val>
                                        </p:tav>
                                        <p:tav tm="100000">
                                          <p:val>
                                            <p:strVal val="#ppt_w"/>
                                          </p:val>
                                        </p:tav>
                                      </p:tavLst>
                                    </p:anim>
                                    <p:anim calcmode="lin" valueType="num">
                                      <p:cBhvr>
                                        <p:cTn dur="500" fill="hold" id="54"/>
                                        <p:tgtEl>
                                          <p:spTgt spid="25615"/>
                                        </p:tgtEl>
                                        <p:attrNameLst>
                                          <p:attrName>ppt_h</p:attrName>
                                        </p:attrNameLst>
                                      </p:cBhvr>
                                      <p:tavLst>
                                        <p:tav tm="0">
                                          <p:val>
                                            <p:fltVal val="0"/>
                                          </p:val>
                                        </p:tav>
                                        <p:tav tm="100000">
                                          <p:val>
                                            <p:strVal val="#ppt_h"/>
                                          </p:val>
                                        </p:tav>
                                      </p:tavLst>
                                    </p:anim>
                                    <p:anim calcmode="lin" valueType="num">
                                      <p:cBhvr>
                                        <p:cTn dur="500" fill="hold" id="55"/>
                                        <p:tgtEl>
                                          <p:spTgt spid="25615"/>
                                        </p:tgtEl>
                                        <p:attrNameLst>
                                          <p:attrName>style.rotation</p:attrName>
                                        </p:attrNameLst>
                                      </p:cBhvr>
                                      <p:tavLst>
                                        <p:tav tm="0">
                                          <p:val>
                                            <p:fltVal val="90"/>
                                          </p:val>
                                        </p:tav>
                                        <p:tav tm="100000">
                                          <p:val>
                                            <p:fltVal val="0"/>
                                          </p:val>
                                        </p:tav>
                                      </p:tavLst>
                                    </p:anim>
                                    <p:animEffect filter="fade" transition="in">
                                      <p:cBhvr>
                                        <p:cTn dur="500" id="56"/>
                                        <p:tgtEl>
                                          <p:spTgt spid="25615"/>
                                        </p:tgtEl>
                                      </p:cBhvr>
                                    </p:animEffect>
                                  </p:childTnLst>
                                </p:cTn>
                              </p:par>
                              <p:par>
                                <p:cTn fill="hold" grpId="0" id="57" nodeType="withEffect" presetClass="entr" presetID="31" presetSubtype="0">
                                  <p:stCondLst>
                                    <p:cond delay="0"/>
                                  </p:stCondLst>
                                  <p:childTnLst>
                                    <p:set>
                                      <p:cBhvr>
                                        <p:cTn dur="1" fill="hold" id="58">
                                          <p:stCondLst>
                                            <p:cond delay="0"/>
                                          </p:stCondLst>
                                        </p:cTn>
                                        <p:tgtEl>
                                          <p:spTgt spid="25616"/>
                                        </p:tgtEl>
                                        <p:attrNameLst>
                                          <p:attrName>style.visibility</p:attrName>
                                        </p:attrNameLst>
                                      </p:cBhvr>
                                      <p:to>
                                        <p:strVal val="visible"/>
                                      </p:to>
                                    </p:set>
                                    <p:anim calcmode="lin" valueType="num">
                                      <p:cBhvr>
                                        <p:cTn dur="500" fill="hold" id="59"/>
                                        <p:tgtEl>
                                          <p:spTgt spid="25616"/>
                                        </p:tgtEl>
                                        <p:attrNameLst>
                                          <p:attrName>ppt_w</p:attrName>
                                        </p:attrNameLst>
                                      </p:cBhvr>
                                      <p:tavLst>
                                        <p:tav tm="0">
                                          <p:val>
                                            <p:fltVal val="0"/>
                                          </p:val>
                                        </p:tav>
                                        <p:tav tm="100000">
                                          <p:val>
                                            <p:strVal val="#ppt_w"/>
                                          </p:val>
                                        </p:tav>
                                      </p:tavLst>
                                    </p:anim>
                                    <p:anim calcmode="lin" valueType="num">
                                      <p:cBhvr>
                                        <p:cTn dur="500" fill="hold" id="60"/>
                                        <p:tgtEl>
                                          <p:spTgt spid="25616"/>
                                        </p:tgtEl>
                                        <p:attrNameLst>
                                          <p:attrName>ppt_h</p:attrName>
                                        </p:attrNameLst>
                                      </p:cBhvr>
                                      <p:tavLst>
                                        <p:tav tm="0">
                                          <p:val>
                                            <p:fltVal val="0"/>
                                          </p:val>
                                        </p:tav>
                                        <p:tav tm="100000">
                                          <p:val>
                                            <p:strVal val="#ppt_h"/>
                                          </p:val>
                                        </p:tav>
                                      </p:tavLst>
                                    </p:anim>
                                    <p:anim calcmode="lin" valueType="num">
                                      <p:cBhvr>
                                        <p:cTn dur="500" fill="hold" id="61"/>
                                        <p:tgtEl>
                                          <p:spTgt spid="25616"/>
                                        </p:tgtEl>
                                        <p:attrNameLst>
                                          <p:attrName>style.rotation</p:attrName>
                                        </p:attrNameLst>
                                      </p:cBhvr>
                                      <p:tavLst>
                                        <p:tav tm="0">
                                          <p:val>
                                            <p:fltVal val="90"/>
                                          </p:val>
                                        </p:tav>
                                        <p:tav tm="100000">
                                          <p:val>
                                            <p:fltVal val="0"/>
                                          </p:val>
                                        </p:tav>
                                      </p:tavLst>
                                    </p:anim>
                                    <p:animEffect filter="fade" transition="in">
                                      <p:cBhvr>
                                        <p:cTn dur="500" id="62"/>
                                        <p:tgtEl>
                                          <p:spTgt spid="25616"/>
                                        </p:tgtEl>
                                      </p:cBhvr>
                                    </p:animEffect>
                                  </p:childTnLst>
                                </p:cTn>
                              </p:par>
                              <p:par>
                                <p:cTn fill="hold" grpId="0" id="63" nodeType="withEffect" presetClass="entr" presetID="31" presetSubtype="0">
                                  <p:stCondLst>
                                    <p:cond delay="0"/>
                                  </p:stCondLst>
                                  <p:childTnLst>
                                    <p:set>
                                      <p:cBhvr>
                                        <p:cTn dur="1" fill="hold" id="64">
                                          <p:stCondLst>
                                            <p:cond delay="0"/>
                                          </p:stCondLst>
                                        </p:cTn>
                                        <p:tgtEl>
                                          <p:spTgt spid="25617"/>
                                        </p:tgtEl>
                                        <p:attrNameLst>
                                          <p:attrName>style.visibility</p:attrName>
                                        </p:attrNameLst>
                                      </p:cBhvr>
                                      <p:to>
                                        <p:strVal val="visible"/>
                                      </p:to>
                                    </p:set>
                                    <p:anim calcmode="lin" valueType="num">
                                      <p:cBhvr>
                                        <p:cTn dur="500" fill="hold" id="65"/>
                                        <p:tgtEl>
                                          <p:spTgt spid="25617"/>
                                        </p:tgtEl>
                                        <p:attrNameLst>
                                          <p:attrName>ppt_w</p:attrName>
                                        </p:attrNameLst>
                                      </p:cBhvr>
                                      <p:tavLst>
                                        <p:tav tm="0">
                                          <p:val>
                                            <p:fltVal val="0"/>
                                          </p:val>
                                        </p:tav>
                                        <p:tav tm="100000">
                                          <p:val>
                                            <p:strVal val="#ppt_w"/>
                                          </p:val>
                                        </p:tav>
                                      </p:tavLst>
                                    </p:anim>
                                    <p:anim calcmode="lin" valueType="num">
                                      <p:cBhvr>
                                        <p:cTn dur="500" fill="hold" id="66"/>
                                        <p:tgtEl>
                                          <p:spTgt spid="25617"/>
                                        </p:tgtEl>
                                        <p:attrNameLst>
                                          <p:attrName>ppt_h</p:attrName>
                                        </p:attrNameLst>
                                      </p:cBhvr>
                                      <p:tavLst>
                                        <p:tav tm="0">
                                          <p:val>
                                            <p:fltVal val="0"/>
                                          </p:val>
                                        </p:tav>
                                        <p:tav tm="100000">
                                          <p:val>
                                            <p:strVal val="#ppt_h"/>
                                          </p:val>
                                        </p:tav>
                                      </p:tavLst>
                                    </p:anim>
                                    <p:anim calcmode="lin" valueType="num">
                                      <p:cBhvr>
                                        <p:cTn dur="500" fill="hold" id="67"/>
                                        <p:tgtEl>
                                          <p:spTgt spid="25617"/>
                                        </p:tgtEl>
                                        <p:attrNameLst>
                                          <p:attrName>style.rotation</p:attrName>
                                        </p:attrNameLst>
                                      </p:cBhvr>
                                      <p:tavLst>
                                        <p:tav tm="0">
                                          <p:val>
                                            <p:fltVal val="90"/>
                                          </p:val>
                                        </p:tav>
                                        <p:tav tm="100000">
                                          <p:val>
                                            <p:fltVal val="0"/>
                                          </p:val>
                                        </p:tav>
                                      </p:tavLst>
                                    </p:anim>
                                    <p:animEffect filter="fade" transition="in">
                                      <p:cBhvr>
                                        <p:cTn dur="500" id="68"/>
                                        <p:tgtEl>
                                          <p:spTgt spid="25617"/>
                                        </p:tgtEl>
                                      </p:cBhvr>
                                    </p:animEffect>
                                  </p:childTnLst>
                                </p:cTn>
                              </p:par>
                            </p:childTnLst>
                          </p:cTn>
                        </p:par>
                        <p:par>
                          <p:cTn fill="hold" id="69" nodeType="afterGroup">
                            <p:stCondLst>
                              <p:cond delay="1500"/>
                            </p:stCondLst>
                            <p:childTnLst>
                              <p:par>
                                <p:cTn fill="hold" grpId="0" id="70" nodeType="afterEffect" presetClass="entr" presetID="20" presetSubtype="0">
                                  <p:stCondLst>
                                    <p:cond delay="0"/>
                                  </p:stCondLst>
                                  <p:childTnLst>
                                    <p:set>
                                      <p:cBhvr>
                                        <p:cTn dur="1" fill="hold" id="71">
                                          <p:stCondLst>
                                            <p:cond delay="0"/>
                                          </p:stCondLst>
                                        </p:cTn>
                                        <p:tgtEl>
                                          <p:spTgt spid="25605"/>
                                        </p:tgtEl>
                                        <p:attrNameLst>
                                          <p:attrName>style.visibility</p:attrName>
                                        </p:attrNameLst>
                                      </p:cBhvr>
                                      <p:to>
                                        <p:strVal val="visible"/>
                                      </p:to>
                                    </p:set>
                                    <p:animEffect filter="wedge" transition="in">
                                      <p:cBhvr>
                                        <p:cTn dur="1000" id="72"/>
                                        <p:tgtEl>
                                          <p:spTgt spid="25605"/>
                                        </p:tgtEl>
                                      </p:cBhvr>
                                    </p:animEffect>
                                  </p:childTnLst>
                                </p:cTn>
                              </p:par>
                              <p:par>
                                <p:cTn fill="hold" grpId="0" id="73" nodeType="withEffect" presetClass="entr" presetID="3" presetSubtype="10">
                                  <p:stCondLst>
                                    <p:cond delay="0"/>
                                  </p:stCondLst>
                                  <p:childTnLst>
                                    <p:set>
                                      <p:cBhvr>
                                        <p:cTn dur="1" fill="hold" id="74">
                                          <p:stCondLst>
                                            <p:cond delay="0"/>
                                          </p:stCondLst>
                                        </p:cTn>
                                        <p:tgtEl>
                                          <p:spTgt spid="25606"/>
                                        </p:tgtEl>
                                        <p:attrNameLst>
                                          <p:attrName>style.visibility</p:attrName>
                                        </p:attrNameLst>
                                      </p:cBhvr>
                                      <p:to>
                                        <p:strVal val="visible"/>
                                      </p:to>
                                    </p:set>
                                    <p:animEffect filter="blinds(horizontal)" transition="in">
                                      <p:cBhvr>
                                        <p:cTn dur="500" id="75"/>
                                        <p:tgtEl>
                                          <p:spTgt spid="25606"/>
                                        </p:tgtEl>
                                      </p:cBhvr>
                                    </p:animEffect>
                                  </p:childTnLst>
                                </p:cTn>
                              </p:par>
                              <p:par>
                                <p:cTn fill="hold" grpId="0" id="76" nodeType="withEffect" presetClass="entr" presetID="3" presetSubtype="10">
                                  <p:stCondLst>
                                    <p:cond delay="0"/>
                                  </p:stCondLst>
                                  <p:childTnLst>
                                    <p:set>
                                      <p:cBhvr>
                                        <p:cTn dur="1" fill="hold" id="77">
                                          <p:stCondLst>
                                            <p:cond delay="0"/>
                                          </p:stCondLst>
                                        </p:cTn>
                                        <p:tgtEl>
                                          <p:spTgt spid="25607"/>
                                        </p:tgtEl>
                                        <p:attrNameLst>
                                          <p:attrName>style.visibility</p:attrName>
                                        </p:attrNameLst>
                                      </p:cBhvr>
                                      <p:to>
                                        <p:strVal val="visible"/>
                                      </p:to>
                                    </p:set>
                                    <p:animEffect filter="blinds(horizontal)" transition="in">
                                      <p:cBhvr>
                                        <p:cTn dur="500" id="78"/>
                                        <p:tgtEl>
                                          <p:spTgt spid="25607"/>
                                        </p:tgtEl>
                                      </p:cBhvr>
                                    </p:animEffect>
                                  </p:childTnLst>
                                </p:cTn>
                              </p:par>
                              <p:par>
                                <p:cTn fill="hold" grpId="0" id="79" nodeType="withEffect" presetClass="entr" presetID="3" presetSubtype="10">
                                  <p:stCondLst>
                                    <p:cond delay="0"/>
                                  </p:stCondLst>
                                  <p:childTnLst>
                                    <p:set>
                                      <p:cBhvr>
                                        <p:cTn dur="1" fill="hold" id="80">
                                          <p:stCondLst>
                                            <p:cond delay="0"/>
                                          </p:stCondLst>
                                        </p:cTn>
                                        <p:tgtEl>
                                          <p:spTgt spid="25608"/>
                                        </p:tgtEl>
                                        <p:attrNameLst>
                                          <p:attrName>style.visibility</p:attrName>
                                        </p:attrNameLst>
                                      </p:cBhvr>
                                      <p:to>
                                        <p:strVal val="visible"/>
                                      </p:to>
                                    </p:set>
                                    <p:animEffect filter="blinds(horizontal)" transition="in">
                                      <p:cBhvr>
                                        <p:cTn dur="500" id="81"/>
                                        <p:tgtEl>
                                          <p:spTgt spid="25608"/>
                                        </p:tgtEl>
                                      </p:cBhvr>
                                    </p:animEffect>
                                  </p:childTnLst>
                                </p:cTn>
                              </p:par>
                              <p:par>
                                <p:cTn fill="hold" grpId="0" id="82" nodeType="withEffect" presetClass="entr" presetID="3" presetSubtype="10">
                                  <p:stCondLst>
                                    <p:cond delay="0"/>
                                  </p:stCondLst>
                                  <p:childTnLst>
                                    <p:set>
                                      <p:cBhvr>
                                        <p:cTn dur="1" fill="hold" id="83">
                                          <p:stCondLst>
                                            <p:cond delay="0"/>
                                          </p:stCondLst>
                                        </p:cTn>
                                        <p:tgtEl>
                                          <p:spTgt spid="25609"/>
                                        </p:tgtEl>
                                        <p:attrNameLst>
                                          <p:attrName>style.visibility</p:attrName>
                                        </p:attrNameLst>
                                      </p:cBhvr>
                                      <p:to>
                                        <p:strVal val="visible"/>
                                      </p:to>
                                    </p:set>
                                    <p:animEffect filter="blinds(horizontal)" transition="in">
                                      <p:cBhvr>
                                        <p:cTn dur="500" id="84"/>
                                        <p:tgtEl>
                                          <p:spTgt spid="25609"/>
                                        </p:tgtEl>
                                      </p:cBhvr>
                                    </p:animEffect>
                                  </p:childTnLst>
                                </p:cTn>
                              </p:par>
                              <p:par>
                                <p:cTn fill="hold" grpId="0" id="85" nodeType="withEffect" presetClass="entr" presetID="31" presetSubtype="0">
                                  <p:stCondLst>
                                    <p:cond delay="0"/>
                                  </p:stCondLst>
                                  <p:childTnLst>
                                    <p:set>
                                      <p:cBhvr>
                                        <p:cTn dur="1" fill="hold" id="86">
                                          <p:stCondLst>
                                            <p:cond delay="0"/>
                                          </p:stCondLst>
                                        </p:cTn>
                                        <p:tgtEl>
                                          <p:spTgt spid="25618"/>
                                        </p:tgtEl>
                                        <p:attrNameLst>
                                          <p:attrName>style.visibility</p:attrName>
                                        </p:attrNameLst>
                                      </p:cBhvr>
                                      <p:to>
                                        <p:strVal val="visible"/>
                                      </p:to>
                                    </p:set>
                                    <p:anim calcmode="lin" valueType="num">
                                      <p:cBhvr>
                                        <p:cTn dur="500" fill="hold" id="87"/>
                                        <p:tgtEl>
                                          <p:spTgt spid="25618"/>
                                        </p:tgtEl>
                                        <p:attrNameLst>
                                          <p:attrName>ppt_w</p:attrName>
                                        </p:attrNameLst>
                                      </p:cBhvr>
                                      <p:tavLst>
                                        <p:tav tm="0">
                                          <p:val>
                                            <p:fltVal val="0"/>
                                          </p:val>
                                        </p:tav>
                                        <p:tav tm="100000">
                                          <p:val>
                                            <p:strVal val="#ppt_w"/>
                                          </p:val>
                                        </p:tav>
                                      </p:tavLst>
                                    </p:anim>
                                    <p:anim calcmode="lin" valueType="num">
                                      <p:cBhvr>
                                        <p:cTn dur="500" fill="hold" id="88"/>
                                        <p:tgtEl>
                                          <p:spTgt spid="25618"/>
                                        </p:tgtEl>
                                        <p:attrNameLst>
                                          <p:attrName>ppt_h</p:attrName>
                                        </p:attrNameLst>
                                      </p:cBhvr>
                                      <p:tavLst>
                                        <p:tav tm="0">
                                          <p:val>
                                            <p:fltVal val="0"/>
                                          </p:val>
                                        </p:tav>
                                        <p:tav tm="100000">
                                          <p:val>
                                            <p:strVal val="#ppt_h"/>
                                          </p:val>
                                        </p:tav>
                                      </p:tavLst>
                                    </p:anim>
                                    <p:anim calcmode="lin" valueType="num">
                                      <p:cBhvr>
                                        <p:cTn dur="500" fill="hold" id="89"/>
                                        <p:tgtEl>
                                          <p:spTgt spid="25618"/>
                                        </p:tgtEl>
                                        <p:attrNameLst>
                                          <p:attrName>style.rotation</p:attrName>
                                        </p:attrNameLst>
                                      </p:cBhvr>
                                      <p:tavLst>
                                        <p:tav tm="0">
                                          <p:val>
                                            <p:fltVal val="90"/>
                                          </p:val>
                                        </p:tav>
                                        <p:tav tm="100000">
                                          <p:val>
                                            <p:fltVal val="0"/>
                                          </p:val>
                                        </p:tav>
                                      </p:tavLst>
                                    </p:anim>
                                    <p:animEffect filter="fade" transition="in">
                                      <p:cBhvr>
                                        <p:cTn dur="500" id="90"/>
                                        <p:tgtEl>
                                          <p:spTgt spid="25618"/>
                                        </p:tgtEl>
                                      </p:cBhvr>
                                    </p:animEffect>
                                  </p:childTnLst>
                                </p:cTn>
                              </p:par>
                              <p:par>
                                <p:cTn fill="hold" grpId="0" id="91" nodeType="withEffect" presetClass="entr" presetID="31" presetSubtype="0">
                                  <p:stCondLst>
                                    <p:cond delay="0"/>
                                  </p:stCondLst>
                                  <p:childTnLst>
                                    <p:set>
                                      <p:cBhvr>
                                        <p:cTn dur="1" fill="hold" id="92">
                                          <p:stCondLst>
                                            <p:cond delay="0"/>
                                          </p:stCondLst>
                                        </p:cTn>
                                        <p:tgtEl>
                                          <p:spTgt spid="25619"/>
                                        </p:tgtEl>
                                        <p:attrNameLst>
                                          <p:attrName>style.visibility</p:attrName>
                                        </p:attrNameLst>
                                      </p:cBhvr>
                                      <p:to>
                                        <p:strVal val="visible"/>
                                      </p:to>
                                    </p:set>
                                    <p:anim calcmode="lin" valueType="num">
                                      <p:cBhvr>
                                        <p:cTn dur="500" fill="hold" id="93"/>
                                        <p:tgtEl>
                                          <p:spTgt spid="25619"/>
                                        </p:tgtEl>
                                        <p:attrNameLst>
                                          <p:attrName>ppt_w</p:attrName>
                                        </p:attrNameLst>
                                      </p:cBhvr>
                                      <p:tavLst>
                                        <p:tav tm="0">
                                          <p:val>
                                            <p:fltVal val="0"/>
                                          </p:val>
                                        </p:tav>
                                        <p:tav tm="100000">
                                          <p:val>
                                            <p:strVal val="#ppt_w"/>
                                          </p:val>
                                        </p:tav>
                                      </p:tavLst>
                                    </p:anim>
                                    <p:anim calcmode="lin" valueType="num">
                                      <p:cBhvr>
                                        <p:cTn dur="500" fill="hold" id="94"/>
                                        <p:tgtEl>
                                          <p:spTgt spid="25619"/>
                                        </p:tgtEl>
                                        <p:attrNameLst>
                                          <p:attrName>ppt_h</p:attrName>
                                        </p:attrNameLst>
                                      </p:cBhvr>
                                      <p:tavLst>
                                        <p:tav tm="0">
                                          <p:val>
                                            <p:fltVal val="0"/>
                                          </p:val>
                                        </p:tav>
                                        <p:tav tm="100000">
                                          <p:val>
                                            <p:strVal val="#ppt_h"/>
                                          </p:val>
                                        </p:tav>
                                      </p:tavLst>
                                    </p:anim>
                                    <p:anim calcmode="lin" valueType="num">
                                      <p:cBhvr>
                                        <p:cTn dur="500" fill="hold" id="95"/>
                                        <p:tgtEl>
                                          <p:spTgt spid="25619"/>
                                        </p:tgtEl>
                                        <p:attrNameLst>
                                          <p:attrName>style.rotation</p:attrName>
                                        </p:attrNameLst>
                                      </p:cBhvr>
                                      <p:tavLst>
                                        <p:tav tm="0">
                                          <p:val>
                                            <p:fltVal val="90"/>
                                          </p:val>
                                        </p:tav>
                                        <p:tav tm="100000">
                                          <p:val>
                                            <p:fltVal val="0"/>
                                          </p:val>
                                        </p:tav>
                                      </p:tavLst>
                                    </p:anim>
                                    <p:animEffect filter="fade" transition="in">
                                      <p:cBhvr>
                                        <p:cTn dur="500" id="96"/>
                                        <p:tgtEl>
                                          <p:spTgt spid="25619"/>
                                        </p:tgtEl>
                                      </p:cBhvr>
                                    </p:animEffect>
                                  </p:childTnLst>
                                </p:cTn>
                              </p:par>
                              <p:par>
                                <p:cTn fill="hold" grpId="0" id="97" nodeType="withEffect" presetClass="entr" presetID="31" presetSubtype="0">
                                  <p:stCondLst>
                                    <p:cond delay="0"/>
                                  </p:stCondLst>
                                  <p:childTnLst>
                                    <p:set>
                                      <p:cBhvr>
                                        <p:cTn dur="1" fill="hold" id="98">
                                          <p:stCondLst>
                                            <p:cond delay="0"/>
                                          </p:stCondLst>
                                        </p:cTn>
                                        <p:tgtEl>
                                          <p:spTgt spid="25620"/>
                                        </p:tgtEl>
                                        <p:attrNameLst>
                                          <p:attrName>style.visibility</p:attrName>
                                        </p:attrNameLst>
                                      </p:cBhvr>
                                      <p:to>
                                        <p:strVal val="visible"/>
                                      </p:to>
                                    </p:set>
                                    <p:anim calcmode="lin" valueType="num">
                                      <p:cBhvr>
                                        <p:cTn dur="500" fill="hold" id="99"/>
                                        <p:tgtEl>
                                          <p:spTgt spid="25620"/>
                                        </p:tgtEl>
                                        <p:attrNameLst>
                                          <p:attrName>ppt_w</p:attrName>
                                        </p:attrNameLst>
                                      </p:cBhvr>
                                      <p:tavLst>
                                        <p:tav tm="0">
                                          <p:val>
                                            <p:fltVal val="0"/>
                                          </p:val>
                                        </p:tav>
                                        <p:tav tm="100000">
                                          <p:val>
                                            <p:strVal val="#ppt_w"/>
                                          </p:val>
                                        </p:tav>
                                      </p:tavLst>
                                    </p:anim>
                                    <p:anim calcmode="lin" valueType="num">
                                      <p:cBhvr>
                                        <p:cTn dur="500" fill="hold" id="100"/>
                                        <p:tgtEl>
                                          <p:spTgt spid="25620"/>
                                        </p:tgtEl>
                                        <p:attrNameLst>
                                          <p:attrName>ppt_h</p:attrName>
                                        </p:attrNameLst>
                                      </p:cBhvr>
                                      <p:tavLst>
                                        <p:tav tm="0">
                                          <p:val>
                                            <p:fltVal val="0"/>
                                          </p:val>
                                        </p:tav>
                                        <p:tav tm="100000">
                                          <p:val>
                                            <p:strVal val="#ppt_h"/>
                                          </p:val>
                                        </p:tav>
                                      </p:tavLst>
                                    </p:anim>
                                    <p:anim calcmode="lin" valueType="num">
                                      <p:cBhvr>
                                        <p:cTn dur="500" fill="hold" id="101"/>
                                        <p:tgtEl>
                                          <p:spTgt spid="25620"/>
                                        </p:tgtEl>
                                        <p:attrNameLst>
                                          <p:attrName>style.rotation</p:attrName>
                                        </p:attrNameLst>
                                      </p:cBhvr>
                                      <p:tavLst>
                                        <p:tav tm="0">
                                          <p:val>
                                            <p:fltVal val="90"/>
                                          </p:val>
                                        </p:tav>
                                        <p:tav tm="100000">
                                          <p:val>
                                            <p:fltVal val="0"/>
                                          </p:val>
                                        </p:tav>
                                      </p:tavLst>
                                    </p:anim>
                                    <p:animEffect filter="fade" transition="in">
                                      <p:cBhvr>
                                        <p:cTn dur="500" id="102"/>
                                        <p:tgtEl>
                                          <p:spTgt spid="25620"/>
                                        </p:tgtEl>
                                      </p:cBhvr>
                                    </p:animEffect>
                                  </p:childTnLst>
                                </p:cTn>
                              </p:par>
                              <p:par>
                                <p:cTn fill="hold" grpId="0" id="103" nodeType="withEffect" presetClass="entr" presetID="31" presetSubtype="0">
                                  <p:stCondLst>
                                    <p:cond delay="0"/>
                                  </p:stCondLst>
                                  <p:childTnLst>
                                    <p:set>
                                      <p:cBhvr>
                                        <p:cTn dur="1" fill="hold" id="104">
                                          <p:stCondLst>
                                            <p:cond delay="0"/>
                                          </p:stCondLst>
                                        </p:cTn>
                                        <p:tgtEl>
                                          <p:spTgt spid="25621"/>
                                        </p:tgtEl>
                                        <p:attrNameLst>
                                          <p:attrName>style.visibility</p:attrName>
                                        </p:attrNameLst>
                                      </p:cBhvr>
                                      <p:to>
                                        <p:strVal val="visible"/>
                                      </p:to>
                                    </p:set>
                                    <p:anim calcmode="lin" valueType="num">
                                      <p:cBhvr>
                                        <p:cTn dur="500" fill="hold" id="105"/>
                                        <p:tgtEl>
                                          <p:spTgt spid="25621"/>
                                        </p:tgtEl>
                                        <p:attrNameLst>
                                          <p:attrName>ppt_w</p:attrName>
                                        </p:attrNameLst>
                                      </p:cBhvr>
                                      <p:tavLst>
                                        <p:tav tm="0">
                                          <p:val>
                                            <p:fltVal val="0"/>
                                          </p:val>
                                        </p:tav>
                                        <p:tav tm="100000">
                                          <p:val>
                                            <p:strVal val="#ppt_w"/>
                                          </p:val>
                                        </p:tav>
                                      </p:tavLst>
                                    </p:anim>
                                    <p:anim calcmode="lin" valueType="num">
                                      <p:cBhvr>
                                        <p:cTn dur="500" fill="hold" id="106"/>
                                        <p:tgtEl>
                                          <p:spTgt spid="25621"/>
                                        </p:tgtEl>
                                        <p:attrNameLst>
                                          <p:attrName>ppt_h</p:attrName>
                                        </p:attrNameLst>
                                      </p:cBhvr>
                                      <p:tavLst>
                                        <p:tav tm="0">
                                          <p:val>
                                            <p:fltVal val="0"/>
                                          </p:val>
                                        </p:tav>
                                        <p:tav tm="100000">
                                          <p:val>
                                            <p:strVal val="#ppt_h"/>
                                          </p:val>
                                        </p:tav>
                                      </p:tavLst>
                                    </p:anim>
                                    <p:anim calcmode="lin" valueType="num">
                                      <p:cBhvr>
                                        <p:cTn dur="500" fill="hold" id="107"/>
                                        <p:tgtEl>
                                          <p:spTgt spid="25621"/>
                                        </p:tgtEl>
                                        <p:attrNameLst>
                                          <p:attrName>style.rotation</p:attrName>
                                        </p:attrNameLst>
                                      </p:cBhvr>
                                      <p:tavLst>
                                        <p:tav tm="0">
                                          <p:val>
                                            <p:fltVal val="90"/>
                                          </p:val>
                                        </p:tav>
                                        <p:tav tm="100000">
                                          <p:val>
                                            <p:fltVal val="0"/>
                                          </p:val>
                                        </p:tav>
                                      </p:tavLst>
                                    </p:anim>
                                    <p:animEffect filter="fade" transition="in">
                                      <p:cBhvr>
                                        <p:cTn dur="500" id="108"/>
                                        <p:tgtEl>
                                          <p:spTgt spid="2562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5602"/>
      <p:bldP grpId="0" spid="25603"/>
      <p:bldP grpId="0" spid="25605"/>
      <p:bldP grpId="0" spid="25606"/>
      <p:bldP grpId="0" spid="25607"/>
      <p:bldP grpId="0" spid="25608"/>
      <p:bldP grpId="0" spid="25609"/>
      <p:bldP grpId="0" spid="25610"/>
      <p:bldP grpId="0" spid="25611"/>
      <p:bldP grpId="0" spid="25612"/>
      <p:bldP grpId="0" spid="25613"/>
      <p:bldP grpId="0" spid="25614"/>
      <p:bldP grpId="0" spid="25615"/>
      <p:bldP grpId="0" spid="25616"/>
      <p:bldP grpId="0" spid="25617"/>
      <p:bldP grpId="0" spid="25618"/>
      <p:bldP grpId="0" spid="25619"/>
      <p:bldP grpId="0" spid="25620"/>
      <p:bldP grpId="0" spid="25621"/>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6626" name="TextBox 76"/>
          <p:cNvSpPr txBox="1">
            <a:spLocks noChangeArrowheads="1"/>
          </p:cNvSpPr>
          <p:nvPr/>
        </p:nvSpPr>
        <p:spPr bwMode="auto">
          <a:xfrm>
            <a:off x="1185863" y="171450"/>
            <a:ext cx="2138680"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2200">
                <a:solidFill>
                  <a:schemeClr val="bg1"/>
                </a:solidFill>
                <a:latin charset="-122" panose="020b0503020204020204" pitchFamily="34" typeface="微软雅黑"/>
                <a:ea charset="-122" panose="020b0503020204020204" pitchFamily="34" typeface="微软雅黑"/>
              </a:rPr>
              <a:t>请输入您的标题</a:t>
            </a:r>
          </a:p>
        </p:txBody>
      </p:sp>
      <p:sp>
        <p:nvSpPr>
          <p:cNvPr id="26627" name="Freeform 40"/>
          <p:cNvSpPr>
            <a:spLocks noEditPoints="1"/>
          </p:cNvSpPr>
          <p:nvPr/>
        </p:nvSpPr>
        <p:spPr bwMode="auto">
          <a:xfrm>
            <a:off x="554038" y="227013"/>
            <a:ext cx="265112" cy="393700"/>
          </a:xfrm>
          <a:custGeom>
            <a:gdLst>
              <a:gd fmla="*/ 173 w 579" name="T0"/>
              <a:gd fmla="*/ 818 h 857" name="T1"/>
              <a:gd fmla="*/ 551 w 579" name="T2"/>
              <a:gd fmla="*/ 818 h 857" name="T3"/>
              <a:gd fmla="*/ 571 w 579" name="T4"/>
              <a:gd fmla="*/ 838 h 857" name="T5"/>
              <a:gd fmla="*/ 551 w 579" name="T6"/>
              <a:gd fmla="*/ 857 h 857" name="T7"/>
              <a:gd fmla="*/ 173 w 579" name="T8"/>
              <a:gd fmla="*/ 857 h 857" name="T9"/>
              <a:gd fmla="*/ 153 w 579" name="T10"/>
              <a:gd fmla="*/ 838 h 857" name="T11"/>
              <a:gd fmla="*/ 173 w 579" name="T12"/>
              <a:gd fmla="*/ 818 h 857" name="T13"/>
              <a:gd fmla="*/ 181 w 579" name="T14"/>
              <a:gd fmla="*/ 632 h 857" name="T15"/>
              <a:gd fmla="*/ 389 w 579" name="T16"/>
              <a:gd fmla="*/ 290 h 857" name="T17"/>
              <a:gd fmla="*/ 462 w 579" name="T18"/>
              <a:gd fmla="*/ 334 h 857" name="T19"/>
              <a:gd fmla="*/ 255 w 579" name="T20"/>
              <a:gd fmla="*/ 676 h 857" name="T21"/>
              <a:gd fmla="*/ 181 w 579" name="T22"/>
              <a:gd fmla="*/ 632 h 857" name="T23"/>
              <a:gd fmla="*/ 35 w 579" name="T24"/>
              <a:gd fmla="*/ 543 h 857" name="T25"/>
              <a:gd fmla="*/ 243 w 579" name="T26"/>
              <a:gd fmla="*/ 201 h 857" name="T27"/>
              <a:gd fmla="*/ 316 w 579" name="T28"/>
              <a:gd fmla="*/ 245 h 857" name="T29"/>
              <a:gd fmla="*/ 108 w 579" name="T30"/>
              <a:gd fmla="*/ 587 h 857" name="T31"/>
              <a:gd fmla="*/ 35 w 579" name="T32"/>
              <a:gd fmla="*/ 543 h 857" name="T33"/>
              <a:gd fmla="*/ 2 w 579" name="T34"/>
              <a:gd fmla="*/ 820 h 857" name="T35"/>
              <a:gd fmla="*/ 22 w 579" name="T36"/>
              <a:gd fmla="*/ 650 h 857" name="T37"/>
              <a:gd fmla="*/ 165 w 579" name="T38"/>
              <a:gd fmla="*/ 736 h 857" name="T39"/>
              <a:gd fmla="*/ 24 w 579" name="T40"/>
              <a:gd fmla="*/ 833 h 857" name="T41"/>
              <a:gd fmla="*/ 2 w 579" name="T42"/>
              <a:gd fmla="*/ 820 h 857" name="T43"/>
              <a:gd fmla="*/ 299 w 579" name="T44"/>
              <a:gd fmla="*/ 106 h 857" name="T45"/>
              <a:gd fmla="*/ 269 w 579" name="T46"/>
              <a:gd fmla="*/ 156 h 857" name="T47"/>
              <a:gd fmla="*/ 488 w 579" name="T48"/>
              <a:gd fmla="*/ 289 h 857" name="T49"/>
              <a:gd fmla="*/ 519 w 579" name="T50"/>
              <a:gd fmla="*/ 239 h 857" name="T51"/>
              <a:gd fmla="*/ 299 w 579" name="T52"/>
              <a:gd fmla="*/ 106 h 857" name="T53"/>
              <a:gd fmla="*/ 346 w 579" name="T54"/>
              <a:gd fmla="*/ 30 h 857" name="T55"/>
              <a:gd fmla="*/ 412 w 579" name="T56"/>
              <a:gd fmla="*/ 14 h 857" name="T57"/>
              <a:gd fmla="*/ 549 w 579" name="T58"/>
              <a:gd fmla="*/ 97 h 857" name="T59"/>
              <a:gd fmla="*/ 566 w 579" name="T60"/>
              <a:gd fmla="*/ 163 h 857" name="T61"/>
              <a:gd fmla="*/ 547 w 579" name="T62"/>
              <a:gd fmla="*/ 194 h 857" name="T63"/>
              <a:gd fmla="*/ 327 w 579" name="T64"/>
              <a:gd fmla="*/ 61 h 857" name="T65"/>
              <a:gd fmla="*/ 346 w 579" name="T66"/>
              <a:gd fmla="*/ 30 h 857"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857" w="579">
                <a:moveTo>
                  <a:pt x="173" y="818"/>
                </a:moveTo>
                <a:lnTo>
                  <a:pt x="551" y="818"/>
                </a:lnTo>
                <a:cubicBezTo>
                  <a:pt x="562" y="818"/>
                  <a:pt x="571" y="827"/>
                  <a:pt x="571" y="838"/>
                </a:cubicBezTo>
                <a:cubicBezTo>
                  <a:pt x="571" y="849"/>
                  <a:pt x="562" y="857"/>
                  <a:pt x="551" y="857"/>
                </a:cubicBezTo>
                <a:lnTo>
                  <a:pt x="173" y="857"/>
                </a:lnTo>
                <a:cubicBezTo>
                  <a:pt x="162" y="857"/>
                  <a:pt x="153" y="849"/>
                  <a:pt x="153" y="838"/>
                </a:cubicBezTo>
                <a:cubicBezTo>
                  <a:pt x="153" y="827"/>
                  <a:pt x="162" y="818"/>
                  <a:pt x="173" y="818"/>
                </a:cubicBezTo>
                <a:close/>
                <a:moveTo>
                  <a:pt x="181" y="632"/>
                </a:moveTo>
                <a:lnTo>
                  <a:pt x="389" y="290"/>
                </a:lnTo>
                <a:lnTo>
                  <a:pt x="462" y="334"/>
                </a:lnTo>
                <a:lnTo>
                  <a:pt x="255" y="676"/>
                </a:lnTo>
                <a:lnTo>
                  <a:pt x="181" y="632"/>
                </a:lnTo>
                <a:close/>
                <a:moveTo>
                  <a:pt x="35" y="543"/>
                </a:moveTo>
                <a:lnTo>
                  <a:pt x="243" y="201"/>
                </a:lnTo>
                <a:lnTo>
                  <a:pt x="316" y="245"/>
                </a:lnTo>
                <a:lnTo>
                  <a:pt x="108" y="587"/>
                </a:lnTo>
                <a:lnTo>
                  <a:pt x="35" y="543"/>
                </a:lnTo>
                <a:close/>
                <a:moveTo>
                  <a:pt x="2" y="820"/>
                </a:moveTo>
                <a:lnTo>
                  <a:pt x="22" y="650"/>
                </a:lnTo>
                <a:lnTo>
                  <a:pt x="165" y="736"/>
                </a:lnTo>
                <a:lnTo>
                  <a:pt x="24" y="833"/>
                </a:lnTo>
                <a:cubicBezTo>
                  <a:pt x="9" y="844"/>
                  <a:pt x="0" y="838"/>
                  <a:pt x="2" y="820"/>
                </a:cubicBezTo>
                <a:close/>
                <a:moveTo>
                  <a:pt x="299" y="106"/>
                </a:moveTo>
                <a:lnTo>
                  <a:pt x="269" y="156"/>
                </a:lnTo>
                <a:lnTo>
                  <a:pt x="488" y="289"/>
                </a:lnTo>
                <a:lnTo>
                  <a:pt x="519" y="239"/>
                </a:lnTo>
                <a:lnTo>
                  <a:pt x="299" y="106"/>
                </a:lnTo>
                <a:close/>
                <a:moveTo>
                  <a:pt x="346" y="30"/>
                </a:moveTo>
                <a:cubicBezTo>
                  <a:pt x="360" y="7"/>
                  <a:pt x="390" y="0"/>
                  <a:pt x="412" y="14"/>
                </a:cubicBezTo>
                <a:lnTo>
                  <a:pt x="549" y="97"/>
                </a:lnTo>
                <a:cubicBezTo>
                  <a:pt x="572" y="110"/>
                  <a:pt x="579" y="140"/>
                  <a:pt x="566" y="163"/>
                </a:cubicBezTo>
                <a:lnTo>
                  <a:pt x="547" y="194"/>
                </a:lnTo>
                <a:lnTo>
                  <a:pt x="327" y="61"/>
                </a:lnTo>
                <a:lnTo>
                  <a:pt x="346" y="30"/>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lstStyle/>
          <a:p>
            <a:endParaRPr altLang="en-US" lang="zh-CN"/>
          </a:p>
        </p:txBody>
      </p:sp>
      <p:cxnSp>
        <p:nvCxnSpPr>
          <p:cNvPr id="26628" name="直接连接符 46"/>
          <p:cNvCxnSpPr>
            <a:cxnSpLocks noChangeShapeType="1"/>
          </p:cNvCxnSpPr>
          <p:nvPr/>
        </p:nvCxnSpPr>
        <p:spPr bwMode="auto">
          <a:xfrm flipH="1">
            <a:off x="985838" y="615950"/>
            <a:ext cx="9899650" cy="0"/>
          </a:xfrm>
          <a:prstGeom prst="line">
            <a:avLst/>
          </a:prstGeom>
          <a:noFill/>
          <a:ln cmpd="sng" w="9525">
            <a:solidFill>
              <a:schemeClr val="tx2"/>
            </a:solidFill>
            <a:roun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cxnSp>
      <p:sp>
        <p:nvSpPr>
          <p:cNvPr id="26629" name="L 形 4"/>
          <p:cNvSpPr/>
          <p:nvPr/>
        </p:nvSpPr>
        <p:spPr bwMode="auto">
          <a:xfrm rot="2700000">
            <a:off x="3409157" y="2736056"/>
            <a:ext cx="1130300" cy="1131887"/>
          </a:xfrm>
          <a:custGeom>
            <a:gdLst>
              <a:gd fmla="*/ 0 w 1130751" name="T0"/>
              <a:gd fmla="*/ 0 h 1130751" name="T1"/>
              <a:gd fmla="*/ 565376 w 1130751" name="T2"/>
              <a:gd fmla="*/ 0 h 1130751" name="T3"/>
              <a:gd fmla="*/ 565376 w 1130751" name="T4"/>
              <a:gd fmla="*/ 565376 h 1130751" name="T5"/>
              <a:gd fmla="*/ 1130751 w 1130751" name="T6"/>
              <a:gd fmla="*/ 565376 h 1130751" name="T7"/>
              <a:gd fmla="*/ 1130751 w 1130751" name="T8"/>
              <a:gd fmla="*/ 1130751 h 1130751" name="T9"/>
              <a:gd fmla="*/ 0 w 1130751" name="T10"/>
              <a:gd fmla="*/ 1130751 h 1130751" name="T11"/>
              <a:gd fmla="*/ 0 w 1130751" name="T12"/>
              <a:gd fmla="*/ 0 h 1130751" name="T13"/>
            </a:gdLst>
            <a:cxnLst>
              <a:cxn ang="0">
                <a:pos x="T0" y="T1"/>
              </a:cxn>
              <a:cxn ang="0">
                <a:pos x="T2" y="T3"/>
              </a:cxn>
              <a:cxn ang="0">
                <a:pos x="T4" y="T5"/>
              </a:cxn>
              <a:cxn ang="0">
                <a:pos x="T6" y="T7"/>
              </a:cxn>
              <a:cxn ang="0">
                <a:pos x="T8" y="T9"/>
              </a:cxn>
              <a:cxn ang="0">
                <a:pos x="T10" y="T11"/>
              </a:cxn>
              <a:cxn ang="0">
                <a:pos x="T12" y="T13"/>
              </a:cxn>
            </a:cxnLst>
            <a:rect b="b" l="0" r="r" t="0"/>
            <a:pathLst>
              <a:path h="1130751" w="1130751">
                <a:moveTo>
                  <a:pt x="0" y="0"/>
                </a:moveTo>
                <a:lnTo>
                  <a:pt x="565376" y="0"/>
                </a:lnTo>
                <a:lnTo>
                  <a:pt x="565376" y="565376"/>
                </a:lnTo>
                <a:lnTo>
                  <a:pt x="1130751" y="565376"/>
                </a:lnTo>
                <a:lnTo>
                  <a:pt x="1130751" y="1130751"/>
                </a:lnTo>
                <a:lnTo>
                  <a:pt x="0" y="1130751"/>
                </a:lnTo>
                <a:lnTo>
                  <a:pt x="0" y="0"/>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6630" name="L 形 5"/>
          <p:cNvSpPr/>
          <p:nvPr/>
        </p:nvSpPr>
        <p:spPr bwMode="auto">
          <a:xfrm flipH="1" flipV="1" rot="2700000">
            <a:off x="7481094" y="2763044"/>
            <a:ext cx="1130300" cy="1131888"/>
          </a:xfrm>
          <a:custGeom>
            <a:gdLst>
              <a:gd fmla="*/ 0 w 1130751" name="T0"/>
              <a:gd fmla="*/ 0 h 1130751" name="T1"/>
              <a:gd fmla="*/ 565376 w 1130751" name="T2"/>
              <a:gd fmla="*/ 0 h 1130751" name="T3"/>
              <a:gd fmla="*/ 565376 w 1130751" name="T4"/>
              <a:gd fmla="*/ 565376 h 1130751" name="T5"/>
              <a:gd fmla="*/ 1130751 w 1130751" name="T6"/>
              <a:gd fmla="*/ 565376 h 1130751" name="T7"/>
              <a:gd fmla="*/ 1130751 w 1130751" name="T8"/>
              <a:gd fmla="*/ 1130751 h 1130751" name="T9"/>
              <a:gd fmla="*/ 0 w 1130751" name="T10"/>
              <a:gd fmla="*/ 1130751 h 1130751" name="T11"/>
              <a:gd fmla="*/ 0 w 1130751" name="T12"/>
              <a:gd fmla="*/ 0 h 1130751" name="T13"/>
            </a:gdLst>
            <a:cxnLst>
              <a:cxn ang="0">
                <a:pos x="T0" y="T1"/>
              </a:cxn>
              <a:cxn ang="0">
                <a:pos x="T2" y="T3"/>
              </a:cxn>
              <a:cxn ang="0">
                <a:pos x="T4" y="T5"/>
              </a:cxn>
              <a:cxn ang="0">
                <a:pos x="T6" y="T7"/>
              </a:cxn>
              <a:cxn ang="0">
                <a:pos x="T8" y="T9"/>
              </a:cxn>
              <a:cxn ang="0">
                <a:pos x="T10" y="T11"/>
              </a:cxn>
              <a:cxn ang="0">
                <a:pos x="T12" y="T13"/>
              </a:cxn>
            </a:cxnLst>
            <a:rect b="b" l="0" r="r" t="0"/>
            <a:pathLst>
              <a:path h="1130751" w="1130751">
                <a:moveTo>
                  <a:pt x="0" y="0"/>
                </a:moveTo>
                <a:lnTo>
                  <a:pt x="565376" y="0"/>
                </a:lnTo>
                <a:lnTo>
                  <a:pt x="565376" y="565376"/>
                </a:lnTo>
                <a:lnTo>
                  <a:pt x="1130751" y="565376"/>
                </a:lnTo>
                <a:lnTo>
                  <a:pt x="1130751" y="1130751"/>
                </a:lnTo>
                <a:lnTo>
                  <a:pt x="0" y="1130751"/>
                </a:lnTo>
                <a:lnTo>
                  <a:pt x="0" y="0"/>
                </a:lnTo>
                <a:close/>
              </a:path>
            </a:pathLst>
          </a:custGeom>
          <a:solidFill>
            <a:schemeClr val="bg1"/>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nvGrpSpPr>
          <p:cNvPr id="26631" name="Group 7"/>
          <p:cNvGrpSpPr/>
          <p:nvPr/>
        </p:nvGrpSpPr>
        <p:grpSpPr>
          <a:xfrm>
            <a:off x="4175125" y="1492250"/>
            <a:ext cx="3643313" cy="3643313"/>
            <a:chExt cx="4143404" cy="4143404"/>
          </a:xfrm>
        </p:grpSpPr>
        <p:sp>
          <p:nvSpPr>
            <p:cNvPr id="26632" name="菱形 7"/>
            <p:cNvSpPr>
              <a:spLocks noChangeArrowheads="1"/>
            </p:cNvSpPr>
            <p:nvPr/>
          </p:nvSpPr>
          <p:spPr bwMode="auto">
            <a:xfrm>
              <a:off x="0" y="0"/>
              <a:ext cx="4143404" cy="4143404"/>
            </a:xfrm>
            <a:prstGeom prst="diamond">
              <a:avLst/>
            </a:prstGeom>
            <a:solidFill>
              <a:schemeClr val="tx1"/>
            </a:solidFill>
            <a:ln>
              <a:noFill/>
            </a:ln>
            <a:extLst>
              <a:ext uri="{91240B29-F687-4F45-9708-019B960494DF}">
                <a14:hiddenLine w="9525">
                  <a:solidFill>
                    <a:srgbClr val="000000"/>
                  </a:solidFill>
                  <a:miter lim="800000"/>
                  <a:headEnd/>
                  <a:tailEnd/>
                </a14:hiddenLine>
              </a:ext>
            </a:extLst>
          </p:spPr>
          <p:txBody>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endParaRPr altLang="en-US" lang="zh-CN">
                <a:solidFill>
                  <a:srgbClr val="005E5E"/>
                </a:solidFill>
              </a:endParaRPr>
            </a:p>
          </p:txBody>
        </p:sp>
        <p:sp>
          <p:nvSpPr>
            <p:cNvPr id="26633" name="菱形 8"/>
            <p:cNvSpPr>
              <a:spLocks noChangeArrowheads="1"/>
            </p:cNvSpPr>
            <p:nvPr/>
          </p:nvSpPr>
          <p:spPr bwMode="auto">
            <a:xfrm>
              <a:off x="797361" y="783798"/>
              <a:ext cx="2562244" cy="2562244"/>
            </a:xfrm>
            <a:prstGeom prst="diamond">
              <a:avLst/>
            </a:prstGeom>
            <a:solidFill>
              <a:srgbClr val="F8F8F8"/>
            </a:solidFill>
            <a:ln>
              <a:noFill/>
            </a:ln>
            <a:extLst>
              <a:ext uri="{91240B29-F687-4F45-9708-019B960494DF}">
                <a14:hiddenLine w="9525">
                  <a:solidFill>
                    <a:srgbClr val="000000"/>
                  </a:solidFill>
                  <a:miter lim="800000"/>
                  <a:headEnd/>
                  <a:tailEnd/>
                </a14:hiddenLine>
              </a:ext>
            </a:extLst>
          </p:spPr>
          <p:txBody>
            <a:bodyPr/>
            <a:lstStyle>
              <a:lvl1pPr eaLnBrk="0" hangingPunct="0" indent="-342900" marL="34290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lvl="2"/>
              <a:endParaRPr altLang="en-US" lang="zh-CN">
                <a:solidFill>
                  <a:srgbClr val="005E5E"/>
                </a:solidFill>
              </a:endParaRPr>
            </a:p>
          </p:txBody>
        </p:sp>
      </p:grpSp>
      <p:sp>
        <p:nvSpPr>
          <p:cNvPr id="26634" name="Rectangle 11"/>
          <p:cNvSpPr>
            <a:spLocks noChangeArrowheads="1"/>
          </p:cNvSpPr>
          <p:nvPr/>
        </p:nvSpPr>
        <p:spPr bwMode="auto">
          <a:xfrm>
            <a:off x="5391150" y="3082925"/>
            <a:ext cx="1198880" cy="3962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2000">
                <a:solidFill>
                  <a:schemeClr val="accent2"/>
                </a:solidFill>
                <a:latin charset="-122" panose="020b0503020204020204" pitchFamily="34" typeface="微软雅黑"/>
                <a:ea charset="-122" panose="020b0503020204020204" pitchFamily="34" typeface="微软雅黑"/>
              </a:rPr>
              <a:t>添加标题</a:t>
            </a:r>
          </a:p>
        </p:txBody>
      </p:sp>
      <p:sp>
        <p:nvSpPr>
          <p:cNvPr id="26635" name="Rectangle 11"/>
          <p:cNvSpPr>
            <a:spLocks noChangeArrowheads="1"/>
          </p:cNvSpPr>
          <p:nvPr/>
        </p:nvSpPr>
        <p:spPr bwMode="auto">
          <a:xfrm>
            <a:off x="9093199" y="2709863"/>
            <a:ext cx="1198880" cy="3962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2000">
                <a:solidFill>
                  <a:srgbClr val="080808"/>
                </a:solidFill>
                <a:latin charset="-122" panose="020b0503020204020204" pitchFamily="34" typeface="微软雅黑"/>
                <a:ea charset="-122" panose="020b0503020204020204" pitchFamily="34" typeface="微软雅黑"/>
              </a:rPr>
              <a:t>添加标题</a:t>
            </a:r>
          </a:p>
        </p:txBody>
      </p:sp>
      <p:sp>
        <p:nvSpPr>
          <p:cNvPr id="26636" name="Rectangle 11"/>
          <p:cNvSpPr>
            <a:spLocks noChangeArrowheads="1"/>
          </p:cNvSpPr>
          <p:nvPr/>
        </p:nvSpPr>
        <p:spPr bwMode="auto">
          <a:xfrm>
            <a:off x="1670050" y="2801938"/>
            <a:ext cx="1198880" cy="3962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2000">
                <a:solidFill>
                  <a:srgbClr val="080808"/>
                </a:solidFill>
                <a:latin charset="-122" panose="020b0503020204020204" pitchFamily="34" typeface="微软雅黑"/>
                <a:ea charset="-122" panose="020b0503020204020204" pitchFamily="34" typeface="微软雅黑"/>
              </a:rPr>
              <a:t>添加标题</a:t>
            </a:r>
          </a:p>
        </p:txBody>
      </p:sp>
      <p:sp>
        <p:nvSpPr>
          <p:cNvPr id="26637" name="AutoShape 69"/>
          <p:cNvSpPr>
            <a:spLocks noChangeArrowheads="1"/>
          </p:cNvSpPr>
          <p:nvPr/>
        </p:nvSpPr>
        <p:spPr bwMode="auto">
          <a:xfrm flipV="1">
            <a:off x="7175500" y="3082925"/>
            <a:ext cx="287338" cy="431800"/>
          </a:xfrm>
          <a:prstGeom prst="chevron">
            <a:avLst>
              <a:gd fmla="val 52514" name="adj"/>
            </a:avLst>
          </a:prstGeom>
          <a:noFill/>
          <a:ln cmpd="sng" w="19050">
            <a:solidFill>
              <a:srgbClr val="F8F8F8">
                <a:alpha val="53000"/>
              </a:srgbClr>
            </a:solidFill>
            <a:prstDash val="sysDash"/>
            <a:miter lim="800000"/>
          </a:ln>
          <a:extLst>
            <a:ext uri="{909E8E84-426E-40DD-AFC4-6F175D3DCCD1}">
              <a14:hiddenFill>
                <a:solidFill>
                  <a:srgbClr val="FFFFFF"/>
                </a:solidFill>
              </a14:hiddenFill>
            </a:ext>
          </a:extLst>
        </p:spPr>
        <p:txBody>
          <a:bodyPr anchor="ctr"/>
          <a:lstStyle>
            <a:lvl1pPr eaLnBrk="0" hangingPunct="0" indent="-342900" marL="342900">
              <a:tabLst>
                <a:tab pos="136525"/>
              </a:tabLst>
              <a:defRPr>
                <a:solidFill>
                  <a:schemeClr val="tx1"/>
                </a:solidFill>
                <a:latin charset="0" panose="020b0604020202020204" pitchFamily="34" typeface="Arial"/>
                <a:ea charset="-122" panose="02010600030101010101" pitchFamily="2" typeface="宋体"/>
              </a:defRPr>
            </a:lvl1pPr>
            <a:lvl2pPr eaLnBrk="0" hangingPunct="0" indent="-285750" marL="742950">
              <a:tabLst>
                <a:tab pos="136525"/>
              </a:tabLst>
              <a:defRPr>
                <a:solidFill>
                  <a:schemeClr val="tx1"/>
                </a:solidFill>
                <a:latin charset="0" panose="020b0604020202020204" pitchFamily="34" typeface="Arial"/>
                <a:ea charset="-122" panose="02010600030101010101" pitchFamily="2" typeface="宋体"/>
              </a:defRPr>
            </a:lvl2pPr>
            <a:lvl3pPr eaLnBrk="0" hangingPunct="0">
              <a:tabLst>
                <a:tab pos="136525"/>
              </a:tabLst>
              <a:defRPr>
                <a:solidFill>
                  <a:schemeClr val="tx1"/>
                </a:solidFill>
                <a:latin charset="0" panose="020b0604020202020204" pitchFamily="34" typeface="Arial"/>
                <a:ea charset="-122" panose="02010600030101010101" pitchFamily="2" typeface="宋体"/>
              </a:defRPr>
            </a:lvl3pPr>
            <a:lvl4pPr eaLnBrk="0" hangingPunct="0" indent="-228600" marL="1600200">
              <a:tabLst>
                <a:tab pos="136525"/>
              </a:tabLst>
              <a:defRPr>
                <a:solidFill>
                  <a:schemeClr val="tx1"/>
                </a:solidFill>
                <a:latin charset="0" panose="020b0604020202020204" pitchFamily="34" typeface="Arial"/>
                <a:ea charset="-122" panose="02010600030101010101" pitchFamily="2" typeface="宋体"/>
              </a:defRPr>
            </a:lvl4pPr>
            <a:lvl5pPr eaLnBrk="0" hangingPunct="0" indent="-228600" marL="2057400">
              <a:tabLst>
                <a:tab pos="136525"/>
              </a:tabLst>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tabLst>
                <a:tab pos="136525"/>
              </a:tabLst>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tabLst>
                <a:tab pos="136525"/>
              </a:tabLst>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tabLst>
                <a:tab pos="136525"/>
              </a:tabLst>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tabLst>
                <a:tab pos="136525"/>
              </a:tabLst>
              <a:defRPr>
                <a:solidFill>
                  <a:schemeClr val="tx1"/>
                </a:solidFill>
                <a:latin charset="0" panose="020b0604020202020204" pitchFamily="34" typeface="Arial"/>
                <a:ea charset="-122" panose="02010600030101010101" pitchFamily="2" typeface="宋体"/>
              </a:defRPr>
            </a:lvl9pPr>
          </a:lstStyle>
          <a:p>
            <a:pPr algn="ctr" fontAlgn="ctr" lvl="2" marL="0">
              <a:buClr>
                <a:srgbClr val="FF0000"/>
              </a:buClr>
              <a:buSzPct val="70000"/>
            </a:pPr>
            <a:endParaRPr altLang="en-US" b="1" lang="zh-CN" sz="1600">
              <a:solidFill>
                <a:srgbClr val="F18812"/>
              </a:solidFill>
              <a:latin charset="-122" panose="020b0503020204020204" pitchFamily="34" typeface="微软雅黑"/>
              <a:ea charset="-122" panose="020b0503020204020204" pitchFamily="34" typeface="微软雅黑"/>
            </a:endParaRPr>
          </a:p>
        </p:txBody>
      </p:sp>
      <p:sp>
        <p:nvSpPr>
          <p:cNvPr id="26638" name="AutoShape 69"/>
          <p:cNvSpPr>
            <a:spLocks noChangeArrowheads="1"/>
          </p:cNvSpPr>
          <p:nvPr/>
        </p:nvSpPr>
        <p:spPr bwMode="auto">
          <a:xfrm flipH="1" flipV="1">
            <a:off x="4529138" y="3082925"/>
            <a:ext cx="287337" cy="431800"/>
          </a:xfrm>
          <a:prstGeom prst="chevron">
            <a:avLst>
              <a:gd fmla="val 52514" name="adj"/>
            </a:avLst>
          </a:prstGeom>
          <a:noFill/>
          <a:ln cmpd="sng" w="19050">
            <a:solidFill>
              <a:srgbClr val="F8F8F8">
                <a:alpha val="53000"/>
              </a:srgbClr>
            </a:solidFill>
            <a:prstDash val="sysDash"/>
            <a:miter lim="800000"/>
          </a:ln>
          <a:extLst>
            <a:ext uri="{909E8E84-426E-40DD-AFC4-6F175D3DCCD1}">
              <a14:hiddenFill>
                <a:solidFill>
                  <a:srgbClr val="FFFFFF"/>
                </a:solidFill>
              </a14:hiddenFill>
            </a:ext>
          </a:extLst>
        </p:spPr>
        <p:txBody>
          <a:bodyPr anchor="ctr"/>
          <a:lstStyle>
            <a:lvl1pPr eaLnBrk="0" hangingPunct="0" indent="-342900" marL="342900">
              <a:tabLst>
                <a:tab pos="136525"/>
              </a:tabLst>
              <a:defRPr>
                <a:solidFill>
                  <a:schemeClr val="tx1"/>
                </a:solidFill>
                <a:latin charset="0" panose="020b0604020202020204" pitchFamily="34" typeface="Arial"/>
                <a:ea charset="-122" panose="02010600030101010101" pitchFamily="2" typeface="宋体"/>
              </a:defRPr>
            </a:lvl1pPr>
            <a:lvl2pPr eaLnBrk="0" hangingPunct="0" indent="-285750" marL="742950">
              <a:tabLst>
                <a:tab pos="136525"/>
              </a:tabLst>
              <a:defRPr>
                <a:solidFill>
                  <a:schemeClr val="tx1"/>
                </a:solidFill>
                <a:latin charset="0" panose="020b0604020202020204" pitchFamily="34" typeface="Arial"/>
                <a:ea charset="-122" panose="02010600030101010101" pitchFamily="2" typeface="宋体"/>
              </a:defRPr>
            </a:lvl2pPr>
            <a:lvl3pPr eaLnBrk="0" hangingPunct="0">
              <a:tabLst>
                <a:tab pos="136525"/>
              </a:tabLst>
              <a:defRPr>
                <a:solidFill>
                  <a:schemeClr val="tx1"/>
                </a:solidFill>
                <a:latin charset="0" panose="020b0604020202020204" pitchFamily="34" typeface="Arial"/>
                <a:ea charset="-122" panose="02010600030101010101" pitchFamily="2" typeface="宋体"/>
              </a:defRPr>
            </a:lvl3pPr>
            <a:lvl4pPr eaLnBrk="0" hangingPunct="0" indent="-228600" marL="1600200">
              <a:tabLst>
                <a:tab pos="136525"/>
              </a:tabLst>
              <a:defRPr>
                <a:solidFill>
                  <a:schemeClr val="tx1"/>
                </a:solidFill>
                <a:latin charset="0" panose="020b0604020202020204" pitchFamily="34" typeface="Arial"/>
                <a:ea charset="-122" panose="02010600030101010101" pitchFamily="2" typeface="宋体"/>
              </a:defRPr>
            </a:lvl4pPr>
            <a:lvl5pPr eaLnBrk="0" hangingPunct="0" indent="-228600" marL="2057400">
              <a:tabLst>
                <a:tab pos="136525"/>
              </a:tabLst>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tabLst>
                <a:tab pos="136525"/>
              </a:tabLst>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tabLst>
                <a:tab pos="136525"/>
              </a:tabLst>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tabLst>
                <a:tab pos="136525"/>
              </a:tabLst>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tabLst>
                <a:tab pos="136525"/>
              </a:tabLst>
              <a:defRPr>
                <a:solidFill>
                  <a:schemeClr val="tx1"/>
                </a:solidFill>
                <a:latin charset="0" panose="020b0604020202020204" pitchFamily="34" typeface="Arial"/>
                <a:ea charset="-122" panose="02010600030101010101" pitchFamily="2" typeface="宋体"/>
              </a:defRPr>
            </a:lvl9pPr>
          </a:lstStyle>
          <a:p>
            <a:pPr algn="ctr" fontAlgn="ctr" lvl="2" marL="0">
              <a:buClr>
                <a:srgbClr val="FF0000"/>
              </a:buClr>
              <a:buSzPct val="70000"/>
            </a:pPr>
            <a:endParaRPr altLang="en-US" b="1" lang="zh-CN" sz="1600">
              <a:solidFill>
                <a:srgbClr val="F18812"/>
              </a:solidFill>
              <a:latin charset="-122" panose="020b0503020204020204" pitchFamily="34" typeface="微软雅黑"/>
              <a:ea charset="-122" panose="020b0503020204020204" pitchFamily="34" typeface="微软雅黑"/>
            </a:endParaRPr>
          </a:p>
        </p:txBody>
      </p:sp>
      <p:sp>
        <p:nvSpPr>
          <p:cNvPr id="26639" name="矩形 87"/>
          <p:cNvSpPr>
            <a:spLocks noChangeArrowheads="1"/>
          </p:cNvSpPr>
          <p:nvPr/>
        </p:nvSpPr>
        <p:spPr bwMode="auto">
          <a:xfrm>
            <a:off x="1485900" y="3206750"/>
            <a:ext cx="1571625" cy="8229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fontAlgn="ctr">
              <a:buClr>
                <a:srgbClr val="FF0000"/>
              </a:buClr>
              <a:buSzPct val="70000"/>
            </a:pPr>
            <a:r>
              <a:rPr altLang="en-US" lang="zh-CN" sz="1600">
                <a:solidFill>
                  <a:srgbClr val="080808"/>
                </a:solidFill>
                <a:latin charset="-122" panose="020b0503020204020204" pitchFamily="34" typeface="微软雅黑"/>
                <a:ea charset="-122" panose="020b0503020204020204" pitchFamily="34" typeface="微软雅黑"/>
              </a:rPr>
              <a:t>点击添加文本</a:t>
            </a:r>
            <a:br>
              <a:rPr altLang="en-US" lang="zh-CN" sz="1600">
                <a:solidFill>
                  <a:srgbClr val="080808"/>
                </a:solidFill>
                <a:latin charset="-122" panose="020b0503020204020204" pitchFamily="34" typeface="微软雅黑"/>
                <a:ea charset="-122" panose="020b0503020204020204" pitchFamily="34" typeface="微软雅黑"/>
              </a:rPr>
            </a:br>
            <a:r>
              <a:rPr altLang="en-US" lang="zh-CN" sz="1600">
                <a:solidFill>
                  <a:srgbClr val="080808"/>
                </a:solidFill>
                <a:latin charset="-122" panose="020b0503020204020204" pitchFamily="34" typeface="微软雅黑"/>
                <a:ea charset="-122" panose="020b0503020204020204" pitchFamily="34" typeface="微软雅黑"/>
              </a:rPr>
              <a:t>点击添加文本</a:t>
            </a:r>
          </a:p>
          <a:p>
            <a:pPr algn="ctr" fontAlgn="ctr">
              <a:buClr>
                <a:srgbClr val="FF0000"/>
              </a:buClr>
              <a:buSzPct val="70000"/>
            </a:pPr>
            <a:r>
              <a:rPr altLang="en-US" lang="zh-CN" sz="1600">
                <a:solidFill>
                  <a:srgbClr val="080808"/>
                </a:solidFill>
                <a:latin charset="-122" panose="020b0503020204020204" pitchFamily="34" typeface="微软雅黑"/>
                <a:ea charset="-122" panose="020b0503020204020204" pitchFamily="34" typeface="微软雅黑"/>
              </a:rPr>
              <a:t>点击添加文本</a:t>
            </a:r>
          </a:p>
        </p:txBody>
      </p:sp>
      <p:sp>
        <p:nvSpPr>
          <p:cNvPr id="26640" name="矩形 87"/>
          <p:cNvSpPr>
            <a:spLocks noChangeArrowheads="1"/>
          </p:cNvSpPr>
          <p:nvPr/>
        </p:nvSpPr>
        <p:spPr bwMode="auto">
          <a:xfrm>
            <a:off x="8947149" y="3114675"/>
            <a:ext cx="1571625" cy="8229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fontAlgn="ctr">
              <a:buClr>
                <a:srgbClr val="FF0000"/>
              </a:buClr>
              <a:buSzPct val="70000"/>
            </a:pPr>
            <a:r>
              <a:rPr altLang="en-US" lang="zh-CN" sz="1600">
                <a:solidFill>
                  <a:srgbClr val="080808"/>
                </a:solidFill>
                <a:latin charset="-122" panose="020b0503020204020204" pitchFamily="34" typeface="微软雅黑"/>
                <a:ea charset="-122" panose="020b0503020204020204" pitchFamily="34" typeface="微软雅黑"/>
              </a:rPr>
              <a:t>点击添加文本</a:t>
            </a:r>
            <a:br>
              <a:rPr altLang="en-US" lang="zh-CN" sz="1600">
                <a:solidFill>
                  <a:srgbClr val="080808"/>
                </a:solidFill>
                <a:latin charset="-122" panose="020b0503020204020204" pitchFamily="34" typeface="微软雅黑"/>
                <a:ea charset="-122" panose="020b0503020204020204" pitchFamily="34" typeface="微软雅黑"/>
              </a:rPr>
            </a:br>
            <a:r>
              <a:rPr altLang="en-US" lang="zh-CN" sz="1600">
                <a:solidFill>
                  <a:srgbClr val="080808"/>
                </a:solidFill>
                <a:latin charset="-122" panose="020b0503020204020204" pitchFamily="34" typeface="微软雅黑"/>
                <a:ea charset="-122" panose="020b0503020204020204" pitchFamily="34" typeface="微软雅黑"/>
              </a:rPr>
              <a:t>点击添加文本</a:t>
            </a:r>
          </a:p>
          <a:p>
            <a:pPr algn="ctr" fontAlgn="ctr">
              <a:buClr>
                <a:srgbClr val="FF0000"/>
              </a:buClr>
              <a:buSzPct val="70000"/>
            </a:pPr>
            <a:r>
              <a:rPr altLang="en-US" lang="zh-CN" sz="1600">
                <a:solidFill>
                  <a:srgbClr val="080808"/>
                </a:solidFill>
                <a:latin charset="-122" panose="020b0503020204020204" pitchFamily="34" typeface="微软雅黑"/>
                <a:ea charset="-122" panose="020b0503020204020204" pitchFamily="34" typeface="微软雅黑"/>
              </a:rPr>
              <a:t>点击添加文本</a:t>
            </a:r>
          </a:p>
        </p:txBody>
      </p:sp>
    </p:spTree>
  </p:cSld>
  <p:clrMapOvr>
    <a:masterClrMapping/>
  </p:clrMapOvr>
  <p:transition advTm="6531" spd="slow">
    <p:fad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2">
                                  <p:stCondLst>
                                    <p:cond delay="0"/>
                                  </p:stCondLst>
                                  <p:childTnLst>
                                    <p:set>
                                      <p:cBhvr>
                                        <p:cTn dur="1" fill="hold" id="6">
                                          <p:stCondLst>
                                            <p:cond delay="0"/>
                                          </p:stCondLst>
                                        </p:cTn>
                                        <p:tgtEl>
                                          <p:spTgt spid="26627"/>
                                        </p:tgtEl>
                                        <p:attrNameLst>
                                          <p:attrName>style.visibility</p:attrName>
                                        </p:attrNameLst>
                                      </p:cBhvr>
                                      <p:to>
                                        <p:strVal val="visible"/>
                                      </p:to>
                                    </p:set>
                                    <p:anim calcmode="lin" valueType="num">
                                      <p:cBhvr additive="base">
                                        <p:cTn dur="500" fill="hold" id="7"/>
                                        <p:tgtEl>
                                          <p:spTgt spid="26627"/>
                                        </p:tgtEl>
                                        <p:attrNameLst>
                                          <p:attrName>ppt_x</p:attrName>
                                        </p:attrNameLst>
                                      </p:cBhvr>
                                      <p:tavLst>
                                        <p:tav tm="0">
                                          <p:val>
                                            <p:strVal val="1+#ppt_w/2"/>
                                          </p:val>
                                        </p:tav>
                                        <p:tav tm="100000">
                                          <p:val>
                                            <p:strVal val="#ppt_x"/>
                                          </p:val>
                                        </p:tav>
                                      </p:tavLst>
                                    </p:anim>
                                    <p:anim calcmode="lin" valueType="num">
                                      <p:cBhvr additive="base">
                                        <p:cTn dur="500" fill="hold" id="8"/>
                                        <p:tgtEl>
                                          <p:spTgt spid="26627"/>
                                        </p:tgtEl>
                                        <p:attrNameLst>
                                          <p:attrName>ppt_y</p:attrName>
                                        </p:attrNameLst>
                                      </p:cBhvr>
                                      <p:tavLst>
                                        <p:tav tm="0">
                                          <p:val>
                                            <p:strVal val="#ppt_y"/>
                                          </p:val>
                                        </p:tav>
                                        <p:tav tm="100000">
                                          <p:val>
                                            <p:strVal val="#ppt_y"/>
                                          </p:val>
                                        </p:tav>
                                      </p:tavLst>
                                    </p:anim>
                                  </p:childTnLst>
                                </p:cTn>
                              </p:par>
                              <p:par>
                                <p:cTn fill="hold" id="9" nodeType="withEffect" presetClass="entr" presetID="22" presetSubtype="2">
                                  <p:stCondLst>
                                    <p:cond delay="100"/>
                                  </p:stCondLst>
                                  <p:childTnLst>
                                    <p:set>
                                      <p:cBhvr>
                                        <p:cTn dur="1" fill="hold" id="10">
                                          <p:stCondLst>
                                            <p:cond delay="0"/>
                                          </p:stCondLst>
                                        </p:cTn>
                                        <p:tgtEl>
                                          <p:spTgt spid="26628"/>
                                        </p:tgtEl>
                                        <p:attrNameLst>
                                          <p:attrName>style.visibility</p:attrName>
                                        </p:attrNameLst>
                                      </p:cBhvr>
                                      <p:to>
                                        <p:strVal val="visible"/>
                                      </p:to>
                                    </p:set>
                                    <p:animEffect filter="wipe(right)" transition="in">
                                      <p:cBhvr>
                                        <p:cTn dur="500" id="11"/>
                                        <p:tgtEl>
                                          <p:spTgt spid="26628"/>
                                        </p:tgtEl>
                                      </p:cBhvr>
                                    </p:animEffect>
                                  </p:childTnLst>
                                </p:cTn>
                              </p:par>
                            </p:childTnLst>
                          </p:cTn>
                        </p:par>
                        <p:par>
                          <p:cTn fill="hold" id="12" nodeType="afterGroup">
                            <p:stCondLst>
                              <p:cond delay="600"/>
                            </p:stCondLst>
                            <p:childTnLst>
                              <p:par>
                                <p:cTn fill="hold" grpId="0" id="13" nodeType="afterEffect" presetClass="entr" presetID="41" presetSubtype="0">
                                  <p:stCondLst>
                                    <p:cond delay="0"/>
                                  </p:stCondLst>
                                  <p:iterate type="lt">
                                    <p:tmPct val="10000"/>
                                  </p:iterate>
                                  <p:childTnLst>
                                    <p:set>
                                      <p:cBhvr>
                                        <p:cTn dur="1" fill="hold" id="14">
                                          <p:stCondLst>
                                            <p:cond delay="0"/>
                                          </p:stCondLst>
                                        </p:cTn>
                                        <p:tgtEl>
                                          <p:spTgt spid="26626"/>
                                        </p:tgtEl>
                                        <p:attrNameLst>
                                          <p:attrName>style.visibility</p:attrName>
                                        </p:attrNameLst>
                                      </p:cBhvr>
                                      <p:to>
                                        <p:strVal val="visible"/>
                                      </p:to>
                                    </p:set>
                                    <p:anim calcmode="lin" valueType="num">
                                      <p:cBhvr>
                                        <p:cTn dur="400" fill="hold" id="15"/>
                                        <p:tgtEl>
                                          <p:spTgt spid="26626"/>
                                        </p:tgtEl>
                                        <p:attrNameLst>
                                          <p:attrName>ppt_x</p:attrName>
                                        </p:attrNameLst>
                                      </p:cBhvr>
                                      <p:tavLst>
                                        <p:tav tm="0">
                                          <p:val>
                                            <p:strVal val="#ppt_x"/>
                                          </p:val>
                                        </p:tav>
                                        <p:tav tm="50000">
                                          <p:val>
                                            <p:strVal val="#ppt_x+.1"/>
                                          </p:val>
                                        </p:tav>
                                        <p:tav tm="100000">
                                          <p:val>
                                            <p:strVal val="#ppt_x"/>
                                          </p:val>
                                        </p:tav>
                                      </p:tavLst>
                                    </p:anim>
                                    <p:anim calcmode="lin" valueType="num">
                                      <p:cBhvr>
                                        <p:cTn dur="400" fill="hold" id="16"/>
                                        <p:tgtEl>
                                          <p:spTgt spid="26626"/>
                                        </p:tgtEl>
                                        <p:attrNameLst>
                                          <p:attrName>ppt_y</p:attrName>
                                        </p:attrNameLst>
                                      </p:cBhvr>
                                      <p:tavLst>
                                        <p:tav tm="0">
                                          <p:val>
                                            <p:strVal val="#ppt_y"/>
                                          </p:val>
                                        </p:tav>
                                        <p:tav tm="100000">
                                          <p:val>
                                            <p:strVal val="#ppt_y"/>
                                          </p:val>
                                        </p:tav>
                                      </p:tavLst>
                                    </p:anim>
                                    <p:anim calcmode="lin" valueType="num">
                                      <p:cBhvr>
                                        <p:cTn dur="400" fill="hold" id="17"/>
                                        <p:tgtEl>
                                          <p:spTgt spid="26626"/>
                                        </p:tgtEl>
                                        <p:attrNameLst>
                                          <p:attrName>ppt_h</p:attrName>
                                        </p:attrNameLst>
                                      </p:cBhvr>
                                      <p:tavLst>
                                        <p:tav tm="0">
                                          <p:val>
                                            <p:strVal val="#ppt_h/10"/>
                                          </p:val>
                                        </p:tav>
                                        <p:tav tm="50000">
                                          <p:val>
                                            <p:strVal val="#ppt_h+.01"/>
                                          </p:val>
                                        </p:tav>
                                        <p:tav tm="100000">
                                          <p:val>
                                            <p:strVal val="#ppt_h"/>
                                          </p:val>
                                        </p:tav>
                                      </p:tavLst>
                                    </p:anim>
                                    <p:anim calcmode="lin" valueType="num">
                                      <p:cBhvr>
                                        <p:cTn dur="400" fill="hold" id="18"/>
                                        <p:tgtEl>
                                          <p:spTgt spid="26626"/>
                                        </p:tgtEl>
                                        <p:attrNameLst>
                                          <p:attrName>ppt_w</p:attrName>
                                        </p:attrNameLst>
                                      </p:cBhvr>
                                      <p:tavLst>
                                        <p:tav tm="0">
                                          <p:val>
                                            <p:strVal val="#ppt_w/10"/>
                                          </p:val>
                                        </p:tav>
                                        <p:tav tm="50000">
                                          <p:val>
                                            <p:strVal val="#ppt_w+.01"/>
                                          </p:val>
                                        </p:tav>
                                        <p:tav tm="100000">
                                          <p:val>
                                            <p:strVal val="#ppt_w"/>
                                          </p:val>
                                        </p:tav>
                                      </p:tavLst>
                                    </p:anim>
                                    <p:animEffect filter="fade" transition="in">
                                      <p:cBhvr>
                                        <p:cTn dur="400" id="19" tmFilter="0,0; .5, 1; 1, 1"/>
                                        <p:tgtEl>
                                          <p:spTgt spid="26626"/>
                                        </p:tgtEl>
                                      </p:cBhvr>
                                    </p:animEffect>
                                  </p:childTnLst>
                                </p:cTn>
                              </p:par>
                            </p:childTnLst>
                          </p:cTn>
                        </p:par>
                        <p:par>
                          <p:cTn fill="hold" id="20" nodeType="afterGroup">
                            <p:stCondLst>
                              <p:cond delay="1000"/>
                            </p:stCondLst>
                            <p:childTnLst>
                              <p:par>
                                <p:cTn fill="hold" id="21" nodeType="afterEffect" presetClass="entr" presetID="16" presetSubtype="37">
                                  <p:stCondLst>
                                    <p:cond delay="0"/>
                                  </p:stCondLst>
                                  <p:childTnLst>
                                    <p:set>
                                      <p:cBhvr>
                                        <p:cTn dur="1" fill="hold" id="22">
                                          <p:stCondLst>
                                            <p:cond delay="0"/>
                                          </p:stCondLst>
                                        </p:cTn>
                                        <p:tgtEl>
                                          <p:spTgt spid="26631"/>
                                        </p:tgtEl>
                                        <p:attrNameLst>
                                          <p:attrName>style.visibility</p:attrName>
                                        </p:attrNameLst>
                                      </p:cBhvr>
                                      <p:to>
                                        <p:strVal val="visible"/>
                                      </p:to>
                                    </p:set>
                                    <p:animEffect filter="barn(outVertical)" transition="in">
                                      <p:cBhvr>
                                        <p:cTn dur="500" id="23"/>
                                        <p:tgtEl>
                                          <p:spTgt spid="26631"/>
                                        </p:tgtEl>
                                      </p:cBhvr>
                                    </p:animEffect>
                                  </p:childTnLst>
                                </p:cTn>
                              </p:par>
                            </p:childTnLst>
                          </p:cTn>
                        </p:par>
                        <p:par>
                          <p:cTn fill="hold" id="24" nodeType="afterGroup">
                            <p:stCondLst>
                              <p:cond delay="1500"/>
                            </p:stCondLst>
                            <p:childTnLst>
                              <p:par>
                                <p:cTn fill="hold" grpId="0" id="25" nodeType="afterEffect" presetClass="entr" presetID="31" presetSubtype="0">
                                  <p:stCondLst>
                                    <p:cond delay="0"/>
                                  </p:stCondLst>
                                  <p:childTnLst>
                                    <p:set>
                                      <p:cBhvr>
                                        <p:cTn dur="1" fill="hold" id="26">
                                          <p:stCondLst>
                                            <p:cond delay="0"/>
                                          </p:stCondLst>
                                        </p:cTn>
                                        <p:tgtEl>
                                          <p:spTgt spid="26634"/>
                                        </p:tgtEl>
                                        <p:attrNameLst>
                                          <p:attrName>style.visibility</p:attrName>
                                        </p:attrNameLst>
                                      </p:cBhvr>
                                      <p:to>
                                        <p:strVal val="visible"/>
                                      </p:to>
                                    </p:set>
                                    <p:anim calcmode="lin" valueType="num">
                                      <p:cBhvr>
                                        <p:cTn dur="500" fill="hold" id="27"/>
                                        <p:tgtEl>
                                          <p:spTgt spid="26634"/>
                                        </p:tgtEl>
                                        <p:attrNameLst>
                                          <p:attrName>ppt_w</p:attrName>
                                        </p:attrNameLst>
                                      </p:cBhvr>
                                      <p:tavLst>
                                        <p:tav tm="0">
                                          <p:val>
                                            <p:fltVal val="0"/>
                                          </p:val>
                                        </p:tav>
                                        <p:tav tm="100000">
                                          <p:val>
                                            <p:strVal val="#ppt_w"/>
                                          </p:val>
                                        </p:tav>
                                      </p:tavLst>
                                    </p:anim>
                                    <p:anim calcmode="lin" valueType="num">
                                      <p:cBhvr>
                                        <p:cTn dur="500" fill="hold" id="28"/>
                                        <p:tgtEl>
                                          <p:spTgt spid="26634"/>
                                        </p:tgtEl>
                                        <p:attrNameLst>
                                          <p:attrName>ppt_h</p:attrName>
                                        </p:attrNameLst>
                                      </p:cBhvr>
                                      <p:tavLst>
                                        <p:tav tm="0">
                                          <p:val>
                                            <p:fltVal val="0"/>
                                          </p:val>
                                        </p:tav>
                                        <p:tav tm="100000">
                                          <p:val>
                                            <p:strVal val="#ppt_h"/>
                                          </p:val>
                                        </p:tav>
                                      </p:tavLst>
                                    </p:anim>
                                    <p:anim calcmode="lin" valueType="num">
                                      <p:cBhvr>
                                        <p:cTn dur="500" fill="hold" id="29"/>
                                        <p:tgtEl>
                                          <p:spTgt spid="26634"/>
                                        </p:tgtEl>
                                        <p:attrNameLst>
                                          <p:attrName>style.rotation</p:attrName>
                                        </p:attrNameLst>
                                      </p:cBhvr>
                                      <p:tavLst>
                                        <p:tav tm="0">
                                          <p:val>
                                            <p:fltVal val="90"/>
                                          </p:val>
                                        </p:tav>
                                        <p:tav tm="100000">
                                          <p:val>
                                            <p:fltVal val="0"/>
                                          </p:val>
                                        </p:tav>
                                      </p:tavLst>
                                    </p:anim>
                                    <p:animEffect filter="fade" transition="in">
                                      <p:cBhvr>
                                        <p:cTn dur="500" id="30"/>
                                        <p:tgtEl>
                                          <p:spTgt spid="26634"/>
                                        </p:tgtEl>
                                      </p:cBhvr>
                                    </p:animEffect>
                                  </p:childTnLst>
                                </p:cTn>
                              </p:par>
                            </p:childTnLst>
                          </p:cTn>
                        </p:par>
                        <p:par>
                          <p:cTn fill="hold" id="31" nodeType="afterGroup">
                            <p:stCondLst>
                              <p:cond delay="2000"/>
                            </p:stCondLst>
                            <p:childTnLst>
                              <p:par>
                                <p:cTn fill="hold" grpId="0" id="32" nodeType="afterEffect" presetClass="entr" presetID="2" presetSubtype="2">
                                  <p:stCondLst>
                                    <p:cond delay="0"/>
                                  </p:stCondLst>
                                  <p:childTnLst>
                                    <p:set>
                                      <p:cBhvr>
                                        <p:cTn dur="1" fill="hold" id="33">
                                          <p:stCondLst>
                                            <p:cond delay="0"/>
                                          </p:stCondLst>
                                        </p:cTn>
                                        <p:tgtEl>
                                          <p:spTgt spid="26638"/>
                                        </p:tgtEl>
                                        <p:attrNameLst>
                                          <p:attrName>style.visibility</p:attrName>
                                        </p:attrNameLst>
                                      </p:cBhvr>
                                      <p:to>
                                        <p:strVal val="visible"/>
                                      </p:to>
                                    </p:set>
                                    <p:anim calcmode="lin" valueType="num">
                                      <p:cBhvr additive="base">
                                        <p:cTn dur="500" fill="hold" id="34"/>
                                        <p:tgtEl>
                                          <p:spTgt spid="26638"/>
                                        </p:tgtEl>
                                        <p:attrNameLst>
                                          <p:attrName>ppt_x</p:attrName>
                                        </p:attrNameLst>
                                      </p:cBhvr>
                                      <p:tavLst>
                                        <p:tav tm="0">
                                          <p:val>
                                            <p:strVal val="1+#ppt_w/2"/>
                                          </p:val>
                                        </p:tav>
                                        <p:tav tm="100000">
                                          <p:val>
                                            <p:strVal val="#ppt_x"/>
                                          </p:val>
                                        </p:tav>
                                      </p:tavLst>
                                    </p:anim>
                                    <p:anim calcmode="lin" valueType="num">
                                      <p:cBhvr additive="base">
                                        <p:cTn dur="500" fill="hold" id="35"/>
                                        <p:tgtEl>
                                          <p:spTgt spid="26638"/>
                                        </p:tgtEl>
                                        <p:attrNameLst>
                                          <p:attrName>ppt_y</p:attrName>
                                        </p:attrNameLst>
                                      </p:cBhvr>
                                      <p:tavLst>
                                        <p:tav tm="0">
                                          <p:val>
                                            <p:strVal val="#ppt_y"/>
                                          </p:val>
                                        </p:tav>
                                        <p:tav tm="100000">
                                          <p:val>
                                            <p:strVal val="#ppt_y"/>
                                          </p:val>
                                        </p:tav>
                                      </p:tavLst>
                                    </p:anim>
                                  </p:childTnLst>
                                </p:cTn>
                              </p:par>
                            </p:childTnLst>
                          </p:cTn>
                        </p:par>
                        <p:par>
                          <p:cTn fill="hold" id="36" nodeType="afterGroup">
                            <p:stCondLst>
                              <p:cond delay="2500"/>
                            </p:stCondLst>
                            <p:childTnLst>
                              <p:par>
                                <p:cTn fill="hold" grpId="0" id="37" nodeType="afterEffect" presetClass="entr" presetID="22" presetSubtype="2">
                                  <p:stCondLst>
                                    <p:cond delay="0"/>
                                  </p:stCondLst>
                                  <p:childTnLst>
                                    <p:set>
                                      <p:cBhvr>
                                        <p:cTn dur="1" fill="hold" id="38">
                                          <p:stCondLst>
                                            <p:cond delay="0"/>
                                          </p:stCondLst>
                                        </p:cTn>
                                        <p:tgtEl>
                                          <p:spTgt spid="26629"/>
                                        </p:tgtEl>
                                        <p:attrNameLst>
                                          <p:attrName>style.visibility</p:attrName>
                                        </p:attrNameLst>
                                      </p:cBhvr>
                                      <p:to>
                                        <p:strVal val="visible"/>
                                      </p:to>
                                    </p:set>
                                    <p:animEffect filter="wipe(right)" transition="in">
                                      <p:cBhvr>
                                        <p:cTn dur="500" id="39"/>
                                        <p:tgtEl>
                                          <p:spTgt spid="26629"/>
                                        </p:tgtEl>
                                      </p:cBhvr>
                                    </p:animEffect>
                                  </p:childTnLst>
                                </p:cTn>
                              </p:par>
                            </p:childTnLst>
                          </p:cTn>
                        </p:par>
                        <p:par>
                          <p:cTn fill="hold" id="40" nodeType="afterGroup">
                            <p:stCondLst>
                              <p:cond delay="3000"/>
                            </p:stCondLst>
                            <p:childTnLst>
                              <p:par>
                                <p:cTn fill="hold" grpId="0" id="41" nodeType="afterEffect" presetClass="entr" presetID="31" presetSubtype="0">
                                  <p:stCondLst>
                                    <p:cond delay="0"/>
                                  </p:stCondLst>
                                  <p:childTnLst>
                                    <p:set>
                                      <p:cBhvr>
                                        <p:cTn dur="1" fill="hold" id="42">
                                          <p:stCondLst>
                                            <p:cond delay="0"/>
                                          </p:stCondLst>
                                        </p:cTn>
                                        <p:tgtEl>
                                          <p:spTgt spid="26639"/>
                                        </p:tgtEl>
                                        <p:attrNameLst>
                                          <p:attrName>style.visibility</p:attrName>
                                        </p:attrNameLst>
                                      </p:cBhvr>
                                      <p:to>
                                        <p:strVal val="visible"/>
                                      </p:to>
                                    </p:set>
                                    <p:anim calcmode="lin" valueType="num">
                                      <p:cBhvr>
                                        <p:cTn dur="400" fill="hold" id="43"/>
                                        <p:tgtEl>
                                          <p:spTgt spid="26639"/>
                                        </p:tgtEl>
                                        <p:attrNameLst>
                                          <p:attrName>ppt_w</p:attrName>
                                        </p:attrNameLst>
                                      </p:cBhvr>
                                      <p:tavLst>
                                        <p:tav tm="0">
                                          <p:val>
                                            <p:fltVal val="0"/>
                                          </p:val>
                                        </p:tav>
                                        <p:tav tm="100000">
                                          <p:val>
                                            <p:strVal val="#ppt_w"/>
                                          </p:val>
                                        </p:tav>
                                      </p:tavLst>
                                    </p:anim>
                                    <p:anim calcmode="lin" valueType="num">
                                      <p:cBhvr>
                                        <p:cTn dur="400" fill="hold" id="44"/>
                                        <p:tgtEl>
                                          <p:spTgt spid="26639"/>
                                        </p:tgtEl>
                                        <p:attrNameLst>
                                          <p:attrName>ppt_h</p:attrName>
                                        </p:attrNameLst>
                                      </p:cBhvr>
                                      <p:tavLst>
                                        <p:tav tm="0">
                                          <p:val>
                                            <p:fltVal val="0"/>
                                          </p:val>
                                        </p:tav>
                                        <p:tav tm="100000">
                                          <p:val>
                                            <p:strVal val="#ppt_h"/>
                                          </p:val>
                                        </p:tav>
                                      </p:tavLst>
                                    </p:anim>
                                    <p:anim calcmode="lin" valueType="num">
                                      <p:cBhvr>
                                        <p:cTn dur="400" fill="hold" id="45"/>
                                        <p:tgtEl>
                                          <p:spTgt spid="26639"/>
                                        </p:tgtEl>
                                        <p:attrNameLst>
                                          <p:attrName>style.rotation</p:attrName>
                                        </p:attrNameLst>
                                      </p:cBhvr>
                                      <p:tavLst>
                                        <p:tav tm="0">
                                          <p:val>
                                            <p:fltVal val="90"/>
                                          </p:val>
                                        </p:tav>
                                        <p:tav tm="100000">
                                          <p:val>
                                            <p:fltVal val="0"/>
                                          </p:val>
                                        </p:tav>
                                      </p:tavLst>
                                    </p:anim>
                                    <p:animEffect filter="fade" transition="in">
                                      <p:cBhvr>
                                        <p:cTn dur="400" id="46"/>
                                        <p:tgtEl>
                                          <p:spTgt spid="26639"/>
                                        </p:tgtEl>
                                      </p:cBhvr>
                                    </p:animEffect>
                                  </p:childTnLst>
                                </p:cTn>
                              </p:par>
                              <p:par>
                                <p:cTn fill="hold" grpId="0" id="47" nodeType="withEffect" presetClass="entr" presetID="31" presetSubtype="0">
                                  <p:stCondLst>
                                    <p:cond delay="0"/>
                                  </p:stCondLst>
                                  <p:childTnLst>
                                    <p:set>
                                      <p:cBhvr>
                                        <p:cTn dur="1" fill="hold" id="48">
                                          <p:stCondLst>
                                            <p:cond delay="0"/>
                                          </p:stCondLst>
                                        </p:cTn>
                                        <p:tgtEl>
                                          <p:spTgt spid="26636"/>
                                        </p:tgtEl>
                                        <p:attrNameLst>
                                          <p:attrName>style.visibility</p:attrName>
                                        </p:attrNameLst>
                                      </p:cBhvr>
                                      <p:to>
                                        <p:strVal val="visible"/>
                                      </p:to>
                                    </p:set>
                                    <p:anim calcmode="lin" valueType="num">
                                      <p:cBhvr>
                                        <p:cTn dur="400" fill="hold" id="49"/>
                                        <p:tgtEl>
                                          <p:spTgt spid="26636"/>
                                        </p:tgtEl>
                                        <p:attrNameLst>
                                          <p:attrName>ppt_w</p:attrName>
                                        </p:attrNameLst>
                                      </p:cBhvr>
                                      <p:tavLst>
                                        <p:tav tm="0">
                                          <p:val>
                                            <p:fltVal val="0"/>
                                          </p:val>
                                        </p:tav>
                                        <p:tav tm="100000">
                                          <p:val>
                                            <p:strVal val="#ppt_w"/>
                                          </p:val>
                                        </p:tav>
                                      </p:tavLst>
                                    </p:anim>
                                    <p:anim calcmode="lin" valueType="num">
                                      <p:cBhvr>
                                        <p:cTn dur="400" fill="hold" id="50"/>
                                        <p:tgtEl>
                                          <p:spTgt spid="26636"/>
                                        </p:tgtEl>
                                        <p:attrNameLst>
                                          <p:attrName>ppt_h</p:attrName>
                                        </p:attrNameLst>
                                      </p:cBhvr>
                                      <p:tavLst>
                                        <p:tav tm="0">
                                          <p:val>
                                            <p:fltVal val="0"/>
                                          </p:val>
                                        </p:tav>
                                        <p:tav tm="100000">
                                          <p:val>
                                            <p:strVal val="#ppt_h"/>
                                          </p:val>
                                        </p:tav>
                                      </p:tavLst>
                                    </p:anim>
                                    <p:anim calcmode="lin" valueType="num">
                                      <p:cBhvr>
                                        <p:cTn dur="400" fill="hold" id="51"/>
                                        <p:tgtEl>
                                          <p:spTgt spid="26636"/>
                                        </p:tgtEl>
                                        <p:attrNameLst>
                                          <p:attrName>style.rotation</p:attrName>
                                        </p:attrNameLst>
                                      </p:cBhvr>
                                      <p:tavLst>
                                        <p:tav tm="0">
                                          <p:val>
                                            <p:fltVal val="90"/>
                                          </p:val>
                                        </p:tav>
                                        <p:tav tm="100000">
                                          <p:val>
                                            <p:fltVal val="0"/>
                                          </p:val>
                                        </p:tav>
                                      </p:tavLst>
                                    </p:anim>
                                    <p:animEffect filter="fade" transition="in">
                                      <p:cBhvr>
                                        <p:cTn dur="400" id="52"/>
                                        <p:tgtEl>
                                          <p:spTgt spid="26636"/>
                                        </p:tgtEl>
                                      </p:cBhvr>
                                    </p:animEffect>
                                  </p:childTnLst>
                                </p:cTn>
                              </p:par>
                            </p:childTnLst>
                          </p:cTn>
                        </p:par>
                        <p:par>
                          <p:cTn fill="hold" id="53" nodeType="afterGroup">
                            <p:stCondLst>
                              <p:cond delay="3400"/>
                            </p:stCondLst>
                            <p:childTnLst>
                              <p:par>
                                <p:cTn fill="hold" grpId="0" id="54" nodeType="afterEffect" presetClass="entr" presetID="2" presetSubtype="8">
                                  <p:stCondLst>
                                    <p:cond delay="0"/>
                                  </p:stCondLst>
                                  <p:childTnLst>
                                    <p:set>
                                      <p:cBhvr>
                                        <p:cTn dur="1" fill="hold" id="55">
                                          <p:stCondLst>
                                            <p:cond delay="0"/>
                                          </p:stCondLst>
                                        </p:cTn>
                                        <p:tgtEl>
                                          <p:spTgt spid="26637"/>
                                        </p:tgtEl>
                                        <p:attrNameLst>
                                          <p:attrName>style.visibility</p:attrName>
                                        </p:attrNameLst>
                                      </p:cBhvr>
                                      <p:to>
                                        <p:strVal val="visible"/>
                                      </p:to>
                                    </p:set>
                                    <p:anim calcmode="lin" valueType="num">
                                      <p:cBhvr additive="base">
                                        <p:cTn dur="500" fill="hold" id="56"/>
                                        <p:tgtEl>
                                          <p:spTgt spid="26637"/>
                                        </p:tgtEl>
                                        <p:attrNameLst>
                                          <p:attrName>ppt_x</p:attrName>
                                        </p:attrNameLst>
                                      </p:cBhvr>
                                      <p:tavLst>
                                        <p:tav tm="0">
                                          <p:val>
                                            <p:strVal val="0-#ppt_w/2"/>
                                          </p:val>
                                        </p:tav>
                                        <p:tav tm="100000">
                                          <p:val>
                                            <p:strVal val="#ppt_x"/>
                                          </p:val>
                                        </p:tav>
                                      </p:tavLst>
                                    </p:anim>
                                    <p:anim calcmode="lin" valueType="num">
                                      <p:cBhvr additive="base">
                                        <p:cTn dur="500" fill="hold" id="57"/>
                                        <p:tgtEl>
                                          <p:spTgt spid="26637"/>
                                        </p:tgtEl>
                                        <p:attrNameLst>
                                          <p:attrName>ppt_y</p:attrName>
                                        </p:attrNameLst>
                                      </p:cBhvr>
                                      <p:tavLst>
                                        <p:tav tm="0">
                                          <p:val>
                                            <p:strVal val="#ppt_y"/>
                                          </p:val>
                                        </p:tav>
                                        <p:tav tm="100000">
                                          <p:val>
                                            <p:strVal val="#ppt_y"/>
                                          </p:val>
                                        </p:tav>
                                      </p:tavLst>
                                    </p:anim>
                                  </p:childTnLst>
                                </p:cTn>
                              </p:par>
                            </p:childTnLst>
                          </p:cTn>
                        </p:par>
                        <p:par>
                          <p:cTn fill="hold" id="58" nodeType="afterGroup">
                            <p:stCondLst>
                              <p:cond delay="3900"/>
                            </p:stCondLst>
                            <p:childTnLst>
                              <p:par>
                                <p:cTn fill="hold" grpId="0" id="59" nodeType="afterEffect" presetClass="entr" presetID="22" presetSubtype="8">
                                  <p:stCondLst>
                                    <p:cond delay="0"/>
                                  </p:stCondLst>
                                  <p:childTnLst>
                                    <p:set>
                                      <p:cBhvr>
                                        <p:cTn dur="1" fill="hold" id="60">
                                          <p:stCondLst>
                                            <p:cond delay="0"/>
                                          </p:stCondLst>
                                        </p:cTn>
                                        <p:tgtEl>
                                          <p:spTgt spid="26630"/>
                                        </p:tgtEl>
                                        <p:attrNameLst>
                                          <p:attrName>style.visibility</p:attrName>
                                        </p:attrNameLst>
                                      </p:cBhvr>
                                      <p:to>
                                        <p:strVal val="visible"/>
                                      </p:to>
                                    </p:set>
                                    <p:animEffect filter="wipe(left)" transition="in">
                                      <p:cBhvr>
                                        <p:cTn dur="500" id="61"/>
                                        <p:tgtEl>
                                          <p:spTgt spid="26630"/>
                                        </p:tgtEl>
                                      </p:cBhvr>
                                    </p:animEffect>
                                  </p:childTnLst>
                                </p:cTn>
                              </p:par>
                            </p:childTnLst>
                          </p:cTn>
                        </p:par>
                        <p:par>
                          <p:cTn fill="hold" id="62" nodeType="afterGroup">
                            <p:stCondLst>
                              <p:cond delay="4400"/>
                            </p:stCondLst>
                            <p:childTnLst>
                              <p:par>
                                <p:cTn fill="hold" grpId="0" id="63" nodeType="afterEffect" presetClass="entr" presetID="31" presetSubtype="0">
                                  <p:stCondLst>
                                    <p:cond delay="0"/>
                                  </p:stCondLst>
                                  <p:childTnLst>
                                    <p:set>
                                      <p:cBhvr>
                                        <p:cTn dur="1" fill="hold" id="64">
                                          <p:stCondLst>
                                            <p:cond delay="0"/>
                                          </p:stCondLst>
                                        </p:cTn>
                                        <p:tgtEl>
                                          <p:spTgt spid="26635"/>
                                        </p:tgtEl>
                                        <p:attrNameLst>
                                          <p:attrName>style.visibility</p:attrName>
                                        </p:attrNameLst>
                                      </p:cBhvr>
                                      <p:to>
                                        <p:strVal val="visible"/>
                                      </p:to>
                                    </p:set>
                                    <p:anim calcmode="lin" valueType="num">
                                      <p:cBhvr>
                                        <p:cTn dur="400" fill="hold" id="65"/>
                                        <p:tgtEl>
                                          <p:spTgt spid="26635"/>
                                        </p:tgtEl>
                                        <p:attrNameLst>
                                          <p:attrName>ppt_w</p:attrName>
                                        </p:attrNameLst>
                                      </p:cBhvr>
                                      <p:tavLst>
                                        <p:tav tm="0">
                                          <p:val>
                                            <p:fltVal val="0"/>
                                          </p:val>
                                        </p:tav>
                                        <p:tav tm="100000">
                                          <p:val>
                                            <p:strVal val="#ppt_w"/>
                                          </p:val>
                                        </p:tav>
                                      </p:tavLst>
                                    </p:anim>
                                    <p:anim calcmode="lin" valueType="num">
                                      <p:cBhvr>
                                        <p:cTn dur="400" fill="hold" id="66"/>
                                        <p:tgtEl>
                                          <p:spTgt spid="26635"/>
                                        </p:tgtEl>
                                        <p:attrNameLst>
                                          <p:attrName>ppt_h</p:attrName>
                                        </p:attrNameLst>
                                      </p:cBhvr>
                                      <p:tavLst>
                                        <p:tav tm="0">
                                          <p:val>
                                            <p:fltVal val="0"/>
                                          </p:val>
                                        </p:tav>
                                        <p:tav tm="100000">
                                          <p:val>
                                            <p:strVal val="#ppt_h"/>
                                          </p:val>
                                        </p:tav>
                                      </p:tavLst>
                                    </p:anim>
                                    <p:anim calcmode="lin" valueType="num">
                                      <p:cBhvr>
                                        <p:cTn dur="400" fill="hold" id="67"/>
                                        <p:tgtEl>
                                          <p:spTgt spid="26635"/>
                                        </p:tgtEl>
                                        <p:attrNameLst>
                                          <p:attrName>style.rotation</p:attrName>
                                        </p:attrNameLst>
                                      </p:cBhvr>
                                      <p:tavLst>
                                        <p:tav tm="0">
                                          <p:val>
                                            <p:fltVal val="90"/>
                                          </p:val>
                                        </p:tav>
                                        <p:tav tm="100000">
                                          <p:val>
                                            <p:fltVal val="0"/>
                                          </p:val>
                                        </p:tav>
                                      </p:tavLst>
                                    </p:anim>
                                    <p:animEffect filter="fade" transition="in">
                                      <p:cBhvr>
                                        <p:cTn dur="400" id="68"/>
                                        <p:tgtEl>
                                          <p:spTgt spid="26635"/>
                                        </p:tgtEl>
                                      </p:cBhvr>
                                    </p:animEffect>
                                  </p:childTnLst>
                                </p:cTn>
                              </p:par>
                              <p:par>
                                <p:cTn fill="hold" grpId="0" id="69" nodeType="withEffect" presetClass="entr" presetID="31" presetSubtype="0">
                                  <p:stCondLst>
                                    <p:cond delay="0"/>
                                  </p:stCondLst>
                                  <p:childTnLst>
                                    <p:set>
                                      <p:cBhvr>
                                        <p:cTn dur="1" fill="hold" id="70">
                                          <p:stCondLst>
                                            <p:cond delay="0"/>
                                          </p:stCondLst>
                                        </p:cTn>
                                        <p:tgtEl>
                                          <p:spTgt spid="26640"/>
                                        </p:tgtEl>
                                        <p:attrNameLst>
                                          <p:attrName>style.visibility</p:attrName>
                                        </p:attrNameLst>
                                      </p:cBhvr>
                                      <p:to>
                                        <p:strVal val="visible"/>
                                      </p:to>
                                    </p:set>
                                    <p:anim calcmode="lin" valueType="num">
                                      <p:cBhvr>
                                        <p:cTn dur="400" fill="hold" id="71"/>
                                        <p:tgtEl>
                                          <p:spTgt spid="26640"/>
                                        </p:tgtEl>
                                        <p:attrNameLst>
                                          <p:attrName>ppt_w</p:attrName>
                                        </p:attrNameLst>
                                      </p:cBhvr>
                                      <p:tavLst>
                                        <p:tav tm="0">
                                          <p:val>
                                            <p:fltVal val="0"/>
                                          </p:val>
                                        </p:tav>
                                        <p:tav tm="100000">
                                          <p:val>
                                            <p:strVal val="#ppt_w"/>
                                          </p:val>
                                        </p:tav>
                                      </p:tavLst>
                                    </p:anim>
                                    <p:anim calcmode="lin" valueType="num">
                                      <p:cBhvr>
                                        <p:cTn dur="400" fill="hold" id="72"/>
                                        <p:tgtEl>
                                          <p:spTgt spid="26640"/>
                                        </p:tgtEl>
                                        <p:attrNameLst>
                                          <p:attrName>ppt_h</p:attrName>
                                        </p:attrNameLst>
                                      </p:cBhvr>
                                      <p:tavLst>
                                        <p:tav tm="0">
                                          <p:val>
                                            <p:fltVal val="0"/>
                                          </p:val>
                                        </p:tav>
                                        <p:tav tm="100000">
                                          <p:val>
                                            <p:strVal val="#ppt_h"/>
                                          </p:val>
                                        </p:tav>
                                      </p:tavLst>
                                    </p:anim>
                                    <p:anim calcmode="lin" valueType="num">
                                      <p:cBhvr>
                                        <p:cTn dur="400" fill="hold" id="73"/>
                                        <p:tgtEl>
                                          <p:spTgt spid="26640"/>
                                        </p:tgtEl>
                                        <p:attrNameLst>
                                          <p:attrName>style.rotation</p:attrName>
                                        </p:attrNameLst>
                                      </p:cBhvr>
                                      <p:tavLst>
                                        <p:tav tm="0">
                                          <p:val>
                                            <p:fltVal val="90"/>
                                          </p:val>
                                        </p:tav>
                                        <p:tav tm="100000">
                                          <p:val>
                                            <p:fltVal val="0"/>
                                          </p:val>
                                        </p:tav>
                                      </p:tavLst>
                                    </p:anim>
                                    <p:animEffect filter="fade" transition="in">
                                      <p:cBhvr>
                                        <p:cTn dur="400" id="74"/>
                                        <p:tgtEl>
                                          <p:spTgt spid="2664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6626"/>
      <p:bldP grpId="0" spid="26627"/>
      <p:bldP grpId="0" spid="26629"/>
      <p:bldP grpId="0" spid="26630"/>
      <p:bldP grpId="0" spid="26634"/>
      <p:bldP grpId="0" spid="26635"/>
      <p:bldP grpId="0" spid="26636"/>
      <p:bldP grpId="0" spid="26637"/>
      <p:bldP grpId="0" spid="26638"/>
      <p:bldP grpId="0" spid="26639"/>
      <p:bldP grpId="0" spid="26640"/>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bwMode="auto">
      <p:bgPr>
        <a:solidFill>
          <a:schemeClr val="bg1"/>
        </a:solidFill>
        <a:effectLst/>
      </p:bgPr>
    </p:bg>
    <p:spTree>
      <p:nvGrpSpPr>
        <p:cNvPr id="1" name=""/>
        <p:cNvGrpSpPr/>
        <p:nvPr/>
      </p:nvGrpSpPr>
      <p:grpSpPr>
        <a:xfrm>
          <a:off x="0" y="0"/>
          <a:ext cx="0" cy="0"/>
        </a:xfrm>
      </p:grpSpPr>
      <p:grpSp>
        <p:nvGrpSpPr>
          <p:cNvPr id="27650" name="Group 2"/>
          <p:cNvGrpSpPr/>
          <p:nvPr/>
        </p:nvGrpSpPr>
        <p:grpSpPr>
          <a:xfrm>
            <a:off x="3416300" y="2424113"/>
            <a:ext cx="7270750" cy="1919287"/>
            <a:chExt cx="7270359" cy="1920386"/>
          </a:xfrm>
        </p:grpSpPr>
        <p:sp>
          <p:nvSpPr>
            <p:cNvPr id="27651" name="TextBox 6"/>
            <p:cNvSpPr txBox="1">
              <a:spLocks noChangeArrowheads="1"/>
            </p:cNvSpPr>
            <p:nvPr/>
          </p:nvSpPr>
          <p:spPr bwMode="auto">
            <a:xfrm>
              <a:off x="20398" y="0"/>
              <a:ext cx="5109844" cy="57945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b="1" lang="zh-CN" sz="3200">
                  <a:solidFill>
                    <a:srgbClr val="F8F8F8"/>
                  </a:solidFill>
                  <a:latin charset="-122" panose="020b0503020204020204" pitchFamily="34" typeface="微软雅黑"/>
                  <a:ea charset="-122" panose="020b0503020204020204" pitchFamily="34" typeface="微软雅黑"/>
                </a:rPr>
                <a:t>三、研究的方法与过程</a:t>
              </a:r>
            </a:p>
          </p:txBody>
        </p:sp>
        <p:sp>
          <p:nvSpPr>
            <p:cNvPr id="27652" name="TextBox 7"/>
            <p:cNvSpPr txBox="1">
              <a:spLocks noChangeArrowheads="1"/>
            </p:cNvSpPr>
            <p:nvPr/>
          </p:nvSpPr>
          <p:spPr bwMode="auto">
            <a:xfrm>
              <a:off x="0" y="654214"/>
              <a:ext cx="5608187" cy="42696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zh-CN" lang="en-US" sz="2200">
                  <a:solidFill>
                    <a:srgbClr val="F8F8F8"/>
                  </a:solidFill>
                  <a:ea charset="-122" panose="020b0503020204020204" pitchFamily="34" typeface="微软雅黑"/>
                </a:rPr>
                <a:t>●小标题一  ●小标题二  ●小标题三</a:t>
              </a:r>
            </a:p>
          </p:txBody>
        </p:sp>
        <p:sp>
          <p:nvSpPr>
            <p:cNvPr id="27653" name="TextBox 15"/>
            <p:cNvSpPr txBox="1">
              <a:spLocks noChangeArrowheads="1"/>
            </p:cNvSpPr>
            <p:nvPr/>
          </p:nvSpPr>
          <p:spPr bwMode="auto">
            <a:xfrm>
              <a:off x="29785" y="1212500"/>
              <a:ext cx="7240574" cy="70144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2000">
                  <a:solidFill>
                    <a:srgbClr val="F8F8F8"/>
                  </a:solidFill>
                  <a:latin charset="-122" panose="020b0503020204020204" pitchFamily="34" typeface="微软雅黑"/>
                  <a:ea charset="-122" panose="020b0503020204020204" pitchFamily="34" typeface="微软雅黑"/>
                </a:rPr>
                <a:t>章节导语。这里可以用几句话描述本章的主要内容，也能给观众思维一个缓冲的时间。</a:t>
              </a:r>
            </a:p>
          </p:txBody>
        </p:sp>
      </p:grpSp>
      <p:cxnSp>
        <p:nvCxnSpPr>
          <p:cNvPr id="27654" name="直接连接符 10"/>
          <p:cNvCxnSpPr>
            <a:cxnSpLocks noChangeShapeType="1"/>
          </p:cNvCxnSpPr>
          <p:nvPr/>
        </p:nvCxnSpPr>
        <p:spPr bwMode="auto">
          <a:xfrm flipH="1">
            <a:off x="3576638" y="3533775"/>
            <a:ext cx="8620125" cy="0"/>
          </a:xfrm>
          <a:prstGeom prst="line">
            <a:avLst/>
          </a:prstGeom>
          <a:noFill/>
          <a:ln cmpd="sng" w="9525">
            <a:solidFill>
              <a:srgbClr val="F8F8F8"/>
            </a:solidFill>
            <a:roun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cxnSp>
      <p:grpSp>
        <p:nvGrpSpPr>
          <p:cNvPr id="27655" name="Group 7"/>
          <p:cNvGrpSpPr/>
          <p:nvPr/>
        </p:nvGrpSpPr>
        <p:grpSpPr>
          <a:xfrm>
            <a:off x="1312863" y="2473325"/>
            <a:ext cx="2093912" cy="2122488"/>
            <a:chExt cx="2093913" cy="2122488"/>
          </a:xfrm>
        </p:grpSpPr>
        <p:sp>
          <p:nvSpPr>
            <p:cNvPr id="27656" name="Freeform 6"/>
            <p:cNvSpPr>
              <a:spLocks noEditPoints="1"/>
            </p:cNvSpPr>
            <p:nvPr/>
          </p:nvSpPr>
          <p:spPr bwMode="auto">
            <a:xfrm>
              <a:off x="0" y="0"/>
              <a:ext cx="2093913" cy="2122488"/>
            </a:xfrm>
            <a:custGeom>
              <a:gdLst>
                <a:gd fmla="*/ 1391 w 2783" name="T0"/>
                <a:gd fmla="*/ 0 h 2783" name="T1"/>
                <a:gd fmla="*/ 0 w 2783" name="T2"/>
                <a:gd fmla="*/ 1391 h 2783" name="T3"/>
                <a:gd fmla="*/ 1391 w 2783" name="T4"/>
                <a:gd fmla="*/ 2783 h 2783" name="T5"/>
                <a:gd fmla="*/ 2783 w 2783" name="T6"/>
                <a:gd fmla="*/ 1391 h 2783" name="T7"/>
                <a:gd fmla="*/ 1391 w 2783" name="T8"/>
                <a:gd fmla="*/ 0 h 2783" name="T9"/>
                <a:gd fmla="*/ 1391 w 2783" name="T10"/>
                <a:gd fmla="*/ 55 h 2783" name="T11"/>
                <a:gd fmla="*/ 55 w 2783" name="T12"/>
                <a:gd fmla="*/ 1391 h 2783" name="T13"/>
                <a:gd fmla="*/ 1391 w 2783" name="T14"/>
                <a:gd fmla="*/ 2728 h 2783" name="T15"/>
                <a:gd fmla="*/ 2728 w 2783" name="T16"/>
                <a:gd fmla="*/ 1391 h 2783" name="T17"/>
                <a:gd fmla="*/ 1391 w 2783" name="T18"/>
                <a:gd fmla="*/ 55 h 2783"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783" w="2783">
                  <a:moveTo>
                    <a:pt x="1391" y="0"/>
                  </a:moveTo>
                  <a:cubicBezTo>
                    <a:pt x="623" y="0"/>
                    <a:pt x="0" y="623"/>
                    <a:pt x="0" y="1391"/>
                  </a:cubicBezTo>
                  <a:cubicBezTo>
                    <a:pt x="0" y="2160"/>
                    <a:pt x="623" y="2783"/>
                    <a:pt x="1391" y="2783"/>
                  </a:cubicBezTo>
                  <a:cubicBezTo>
                    <a:pt x="2160" y="2783"/>
                    <a:pt x="2783" y="2160"/>
                    <a:pt x="2783" y="1391"/>
                  </a:cubicBezTo>
                  <a:cubicBezTo>
                    <a:pt x="2783" y="623"/>
                    <a:pt x="2160" y="0"/>
                    <a:pt x="1391" y="0"/>
                  </a:cubicBezTo>
                  <a:close/>
                  <a:moveTo>
                    <a:pt x="1391" y="55"/>
                  </a:moveTo>
                  <a:cubicBezTo>
                    <a:pt x="654" y="55"/>
                    <a:pt x="55" y="654"/>
                    <a:pt x="55" y="1391"/>
                  </a:cubicBezTo>
                  <a:cubicBezTo>
                    <a:pt x="55" y="2129"/>
                    <a:pt x="654" y="2728"/>
                    <a:pt x="1391" y="2728"/>
                  </a:cubicBezTo>
                  <a:cubicBezTo>
                    <a:pt x="2129" y="2728"/>
                    <a:pt x="2728" y="2129"/>
                    <a:pt x="2728" y="1391"/>
                  </a:cubicBezTo>
                  <a:cubicBezTo>
                    <a:pt x="2728" y="654"/>
                    <a:pt x="2129" y="55"/>
                    <a:pt x="1391" y="55"/>
                  </a:cubicBezTo>
                  <a:close/>
                </a:path>
              </a:pathLst>
            </a:custGeom>
            <a:solidFill>
              <a:srgbClr val="F8F8F8"/>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7657" name="Freeform 6"/>
            <p:cNvSpPr>
              <a:spLocks noEditPoints="1"/>
            </p:cNvSpPr>
            <p:nvPr/>
          </p:nvSpPr>
          <p:spPr bwMode="auto">
            <a:xfrm>
              <a:off x="337980" y="335866"/>
              <a:ext cx="1417952" cy="1401540"/>
            </a:xfrm>
            <a:custGeom>
              <a:gdLst>
                <a:gd fmla="*/ 675 w 1848" name="T0"/>
                <a:gd fmla="*/ 126 h 1848" name="T1"/>
                <a:gd fmla="*/ 286 w 1848" name="T2"/>
                <a:gd fmla="*/ 287 h 1848" name="T3"/>
                <a:gd fmla="*/ 126 w 1848" name="T4"/>
                <a:gd fmla="*/ 675 h 1848" name="T5"/>
                <a:gd fmla="*/ 286 w 1848" name="T6"/>
                <a:gd fmla="*/ 1064 h 1848" name="T7"/>
                <a:gd fmla="*/ 675 w 1848" name="T8"/>
                <a:gd fmla="*/ 1225 h 1848" name="T9"/>
                <a:gd fmla="*/ 1063 w 1848" name="T10"/>
                <a:gd fmla="*/ 1064 h 1848" name="T11"/>
                <a:gd fmla="*/ 1063 w 1848" name="T12"/>
                <a:gd fmla="*/ 287 h 1848" name="T13"/>
                <a:gd fmla="*/ 675 w 1848" name="T14"/>
                <a:gd fmla="*/ 126 h 1848" name="T15"/>
                <a:gd fmla="*/ 675 w 1848" name="T16"/>
                <a:gd fmla="*/ 1350 h 1848" name="T17"/>
                <a:gd fmla="*/ 198 w 1848" name="T18"/>
                <a:gd fmla="*/ 1153 h 1848" name="T19"/>
                <a:gd fmla="*/ 0 w 1848" name="T20"/>
                <a:gd fmla="*/ 675 h 1848" name="T21"/>
                <a:gd fmla="*/ 198 w 1848" name="T22"/>
                <a:gd fmla="*/ 198 h 1848" name="T23"/>
                <a:gd fmla="*/ 675 w 1848" name="T24"/>
                <a:gd fmla="*/ 0 h 1848" name="T25"/>
                <a:gd fmla="*/ 1152 w 1848" name="T26"/>
                <a:gd fmla="*/ 198 h 1848" name="T27"/>
                <a:gd fmla="*/ 1152 w 1848" name="T28"/>
                <a:gd fmla="*/ 1153 h 1848" name="T29"/>
                <a:gd fmla="*/ 675 w 1848" name="T30"/>
                <a:gd fmla="*/ 1350 h 1848" name="T31"/>
                <a:gd fmla="*/ 1261 w 1848" name="T32"/>
                <a:gd fmla="*/ 1068 h 1848" name="T33"/>
                <a:gd fmla="*/ 1261 w 1848" name="T34"/>
                <a:gd fmla="*/ 1153 h 1848" name="T35"/>
                <a:gd fmla="*/ 1153 w 1848" name="T36"/>
                <a:gd fmla="*/ 1261 h 1848" name="T37"/>
                <a:gd fmla="*/ 1067 w 1848" name="T38"/>
                <a:gd fmla="*/ 1261 h 1848" name="T39"/>
                <a:gd fmla="*/ 1063 w 1848" name="T40"/>
                <a:gd fmla="*/ 1257 h 1848" name="T41"/>
                <a:gd fmla="*/ 1063 w 1848" name="T42"/>
                <a:gd fmla="*/ 1172 h 1848" name="T43"/>
                <a:gd fmla="*/ 1171 w 1848" name="T44"/>
                <a:gd fmla="*/ 1064 h 1848" name="T45"/>
                <a:gd fmla="*/ 1257 w 1848" name="T46"/>
                <a:gd fmla="*/ 1064 h 1848" name="T47"/>
                <a:gd fmla="*/ 1261 w 1848" name="T48"/>
                <a:gd fmla="*/ 1068 h 1848" name="T49"/>
                <a:gd fmla="*/ 1401 w 1848" name="T50"/>
                <a:gd fmla="*/ 1250 h 1848" name="T51"/>
                <a:gd fmla="*/ 1401 w 1848" name="T52"/>
                <a:gd fmla="*/ 1401 h 1848" name="T53"/>
                <a:gd fmla="*/ 1250 w 1848" name="T54"/>
                <a:gd fmla="*/ 1401 h 1848" name="T55"/>
                <a:gd fmla="*/ 1250 w 1848" name="T56"/>
                <a:gd fmla="*/ 1250 h 1848" name="T57"/>
                <a:gd fmla="*/ 1401 w 1848" name="T58"/>
                <a:gd fmla="*/ 1250 h 1848" name="T59"/>
                <a:gd fmla="*/ 1827 w 1848" name="T60"/>
                <a:gd fmla="*/ 1655 h 1848" name="T61"/>
                <a:gd fmla="*/ 1823 w 1848" name="T62"/>
                <a:gd fmla="*/ 1736 h 1848" name="T63"/>
                <a:gd fmla="*/ 1736 w 1848" name="T64"/>
                <a:gd fmla="*/ 1823 h 1848" name="T65"/>
                <a:gd fmla="*/ 1654 w 1848" name="T66"/>
                <a:gd fmla="*/ 1827 h 1848" name="T67"/>
                <a:gd fmla="*/ 1396 w 1848" name="T68"/>
                <a:gd fmla="*/ 1569 h 1848" name="T69"/>
                <a:gd fmla="*/ 1400 w 1848" name="T70"/>
                <a:gd fmla="*/ 1487 h 1848" name="T71"/>
                <a:gd fmla="*/ 1487 w 1848" name="T72"/>
                <a:gd fmla="*/ 1400 h 1848" name="T73"/>
                <a:gd fmla="*/ 1568 w 1848" name="T74"/>
                <a:gd fmla="*/ 1396 h 1848" name="T75"/>
                <a:gd fmla="*/ 1827 w 1848" name="T76"/>
                <a:gd fmla="*/ 1655 h 1848" name="T77"/>
                <a:gd fmla="*/ 675 w 1848" name="T78"/>
                <a:gd fmla="*/ 270 h 1848" name="T79"/>
                <a:gd fmla="*/ 389 w 1848" name="T80"/>
                <a:gd fmla="*/ 389 h 1848" name="T81"/>
                <a:gd fmla="*/ 270 w 1848" name="T82"/>
                <a:gd fmla="*/ 675 h 1848" name="T83"/>
                <a:gd fmla="*/ 389 w 1848" name="T84"/>
                <a:gd fmla="*/ 962 h 1848" name="T85"/>
                <a:gd fmla="*/ 675 w 1848" name="T86"/>
                <a:gd fmla="*/ 1080 h 1848" name="T87"/>
                <a:gd fmla="*/ 961 w 1848" name="T88"/>
                <a:gd fmla="*/ 962 h 1848" name="T89"/>
                <a:gd fmla="*/ 961 w 1848" name="T90"/>
                <a:gd fmla="*/ 389 h 1848" name="T91"/>
                <a:gd fmla="*/ 675 w 1848" name="T92"/>
                <a:gd fmla="*/ 270 h 1848" name="T93"/>
                <a:gd fmla="*/ 675 w 1848" name="T94"/>
                <a:gd fmla="*/ 1164 h 1848" name="T95"/>
                <a:gd fmla="*/ 329 w 1848" name="T96"/>
                <a:gd fmla="*/ 1021 h 1848" name="T97"/>
                <a:gd fmla="*/ 186 w 1848" name="T98"/>
                <a:gd fmla="*/ 675 h 1848" name="T99"/>
                <a:gd fmla="*/ 329 w 1848" name="T100"/>
                <a:gd fmla="*/ 330 h 1848" name="T101"/>
                <a:gd fmla="*/ 675 w 1848" name="T102"/>
                <a:gd fmla="*/ 187 h 1848" name="T103"/>
                <a:gd fmla="*/ 1021 w 1848" name="T104"/>
                <a:gd fmla="*/ 330 h 1848" name="T105"/>
                <a:gd fmla="*/ 1021 w 1848" name="T106"/>
                <a:gd fmla="*/ 1021 h 1848" name="T107"/>
                <a:gd fmla="*/ 675 w 1848" name="T108"/>
                <a:gd fmla="*/ 1164 h 1848" name="T10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b="b" l="0" r="r" t="0"/>
              <a:pathLst>
                <a:path h="1848" w="1848">
                  <a:moveTo>
                    <a:pt x="675" y="126"/>
                  </a:moveTo>
                  <a:cubicBezTo>
                    <a:pt x="528" y="126"/>
                    <a:pt x="390" y="183"/>
                    <a:pt x="286" y="287"/>
                  </a:cubicBezTo>
                  <a:cubicBezTo>
                    <a:pt x="183" y="391"/>
                    <a:pt x="126" y="529"/>
                    <a:pt x="126" y="675"/>
                  </a:cubicBezTo>
                  <a:cubicBezTo>
                    <a:pt x="126" y="822"/>
                    <a:pt x="183" y="960"/>
                    <a:pt x="286" y="1064"/>
                  </a:cubicBezTo>
                  <a:cubicBezTo>
                    <a:pt x="390" y="1168"/>
                    <a:pt x="528" y="1225"/>
                    <a:pt x="675" y="1225"/>
                  </a:cubicBezTo>
                  <a:cubicBezTo>
                    <a:pt x="822" y="1225"/>
                    <a:pt x="960" y="1168"/>
                    <a:pt x="1063" y="1064"/>
                  </a:cubicBezTo>
                  <a:cubicBezTo>
                    <a:pt x="1278" y="850"/>
                    <a:pt x="1278" y="501"/>
                    <a:pt x="1063" y="287"/>
                  </a:cubicBezTo>
                  <a:cubicBezTo>
                    <a:pt x="960" y="183"/>
                    <a:pt x="822" y="126"/>
                    <a:pt x="675" y="126"/>
                  </a:cubicBezTo>
                  <a:close/>
                  <a:moveTo>
                    <a:pt x="675" y="1350"/>
                  </a:moveTo>
                  <a:cubicBezTo>
                    <a:pt x="495" y="1350"/>
                    <a:pt x="325" y="1280"/>
                    <a:pt x="198" y="1153"/>
                  </a:cubicBezTo>
                  <a:cubicBezTo>
                    <a:pt x="70" y="1025"/>
                    <a:pt x="0" y="856"/>
                    <a:pt x="0" y="675"/>
                  </a:cubicBezTo>
                  <a:cubicBezTo>
                    <a:pt x="0" y="495"/>
                    <a:pt x="70" y="326"/>
                    <a:pt x="198" y="198"/>
                  </a:cubicBezTo>
                  <a:cubicBezTo>
                    <a:pt x="325" y="71"/>
                    <a:pt x="495" y="0"/>
                    <a:pt x="675" y="0"/>
                  </a:cubicBezTo>
                  <a:cubicBezTo>
                    <a:pt x="855" y="0"/>
                    <a:pt x="1025" y="71"/>
                    <a:pt x="1152" y="198"/>
                  </a:cubicBezTo>
                  <a:cubicBezTo>
                    <a:pt x="1415" y="461"/>
                    <a:pt x="1415" y="889"/>
                    <a:pt x="1152" y="1153"/>
                  </a:cubicBezTo>
                  <a:cubicBezTo>
                    <a:pt x="1025" y="1280"/>
                    <a:pt x="855" y="1350"/>
                    <a:pt x="675" y="1350"/>
                  </a:cubicBezTo>
                  <a:close/>
                  <a:moveTo>
                    <a:pt x="1261" y="1068"/>
                  </a:moveTo>
                  <a:cubicBezTo>
                    <a:pt x="1284" y="1091"/>
                    <a:pt x="1284" y="1130"/>
                    <a:pt x="1261" y="1153"/>
                  </a:cubicBezTo>
                  <a:lnTo>
                    <a:pt x="1153" y="1261"/>
                  </a:lnTo>
                  <a:cubicBezTo>
                    <a:pt x="1129" y="1285"/>
                    <a:pt x="1091" y="1285"/>
                    <a:pt x="1067" y="1261"/>
                  </a:cubicBezTo>
                  <a:lnTo>
                    <a:pt x="1063" y="1257"/>
                  </a:lnTo>
                  <a:cubicBezTo>
                    <a:pt x="1040" y="1234"/>
                    <a:pt x="1040" y="1195"/>
                    <a:pt x="1063" y="1172"/>
                  </a:cubicBezTo>
                  <a:lnTo>
                    <a:pt x="1171" y="1064"/>
                  </a:lnTo>
                  <a:cubicBezTo>
                    <a:pt x="1195" y="1040"/>
                    <a:pt x="1233" y="1040"/>
                    <a:pt x="1257" y="1064"/>
                  </a:cubicBezTo>
                  <a:lnTo>
                    <a:pt x="1261" y="1068"/>
                  </a:lnTo>
                  <a:close/>
                  <a:moveTo>
                    <a:pt x="1401" y="1250"/>
                  </a:moveTo>
                  <a:cubicBezTo>
                    <a:pt x="1442" y="1292"/>
                    <a:pt x="1442" y="1359"/>
                    <a:pt x="1401" y="1401"/>
                  </a:cubicBezTo>
                  <a:cubicBezTo>
                    <a:pt x="1359" y="1443"/>
                    <a:pt x="1291" y="1443"/>
                    <a:pt x="1250" y="1401"/>
                  </a:cubicBezTo>
                  <a:cubicBezTo>
                    <a:pt x="1208" y="1359"/>
                    <a:pt x="1208" y="1292"/>
                    <a:pt x="1250" y="1250"/>
                  </a:cubicBezTo>
                  <a:cubicBezTo>
                    <a:pt x="1291" y="1208"/>
                    <a:pt x="1359" y="1208"/>
                    <a:pt x="1401" y="1250"/>
                  </a:cubicBezTo>
                  <a:close/>
                  <a:moveTo>
                    <a:pt x="1827" y="1655"/>
                  </a:moveTo>
                  <a:cubicBezTo>
                    <a:pt x="1848" y="1676"/>
                    <a:pt x="1846" y="1713"/>
                    <a:pt x="1823" y="1736"/>
                  </a:cubicBezTo>
                  <a:lnTo>
                    <a:pt x="1736" y="1823"/>
                  </a:lnTo>
                  <a:cubicBezTo>
                    <a:pt x="1713" y="1847"/>
                    <a:pt x="1676" y="1848"/>
                    <a:pt x="1654" y="1827"/>
                  </a:cubicBezTo>
                  <a:lnTo>
                    <a:pt x="1396" y="1569"/>
                  </a:lnTo>
                  <a:cubicBezTo>
                    <a:pt x="1375" y="1547"/>
                    <a:pt x="1376" y="1511"/>
                    <a:pt x="1400" y="1487"/>
                  </a:cubicBezTo>
                  <a:lnTo>
                    <a:pt x="1487" y="1400"/>
                  </a:lnTo>
                  <a:cubicBezTo>
                    <a:pt x="1510" y="1377"/>
                    <a:pt x="1547" y="1375"/>
                    <a:pt x="1568" y="1396"/>
                  </a:cubicBezTo>
                  <a:lnTo>
                    <a:pt x="1827" y="1655"/>
                  </a:lnTo>
                  <a:close/>
                  <a:moveTo>
                    <a:pt x="675" y="270"/>
                  </a:moveTo>
                  <a:cubicBezTo>
                    <a:pt x="567" y="270"/>
                    <a:pt x="465" y="312"/>
                    <a:pt x="389" y="389"/>
                  </a:cubicBezTo>
                  <a:cubicBezTo>
                    <a:pt x="312" y="465"/>
                    <a:pt x="270" y="567"/>
                    <a:pt x="270" y="675"/>
                  </a:cubicBezTo>
                  <a:cubicBezTo>
                    <a:pt x="270" y="783"/>
                    <a:pt x="312" y="885"/>
                    <a:pt x="389" y="962"/>
                  </a:cubicBezTo>
                  <a:cubicBezTo>
                    <a:pt x="465" y="1038"/>
                    <a:pt x="567" y="1080"/>
                    <a:pt x="675" y="1080"/>
                  </a:cubicBezTo>
                  <a:cubicBezTo>
                    <a:pt x="783" y="1080"/>
                    <a:pt x="885" y="1038"/>
                    <a:pt x="961" y="962"/>
                  </a:cubicBezTo>
                  <a:cubicBezTo>
                    <a:pt x="1119" y="804"/>
                    <a:pt x="1119" y="547"/>
                    <a:pt x="961" y="389"/>
                  </a:cubicBezTo>
                  <a:cubicBezTo>
                    <a:pt x="885" y="312"/>
                    <a:pt x="783" y="270"/>
                    <a:pt x="675" y="270"/>
                  </a:cubicBezTo>
                  <a:close/>
                  <a:moveTo>
                    <a:pt x="675" y="1164"/>
                  </a:moveTo>
                  <a:cubicBezTo>
                    <a:pt x="544" y="1164"/>
                    <a:pt x="422" y="1113"/>
                    <a:pt x="329" y="1021"/>
                  </a:cubicBezTo>
                  <a:cubicBezTo>
                    <a:pt x="237" y="929"/>
                    <a:pt x="186" y="806"/>
                    <a:pt x="186" y="675"/>
                  </a:cubicBezTo>
                  <a:cubicBezTo>
                    <a:pt x="186" y="545"/>
                    <a:pt x="237" y="422"/>
                    <a:pt x="329" y="330"/>
                  </a:cubicBezTo>
                  <a:cubicBezTo>
                    <a:pt x="422" y="237"/>
                    <a:pt x="544" y="187"/>
                    <a:pt x="675" y="187"/>
                  </a:cubicBezTo>
                  <a:cubicBezTo>
                    <a:pt x="806" y="187"/>
                    <a:pt x="928" y="237"/>
                    <a:pt x="1021" y="330"/>
                  </a:cubicBezTo>
                  <a:cubicBezTo>
                    <a:pt x="1211" y="520"/>
                    <a:pt x="1211" y="830"/>
                    <a:pt x="1021" y="1021"/>
                  </a:cubicBezTo>
                  <a:cubicBezTo>
                    <a:pt x="928" y="1113"/>
                    <a:pt x="806" y="1164"/>
                    <a:pt x="675" y="1164"/>
                  </a:cubicBezTo>
                  <a:close/>
                </a:path>
              </a:pathLst>
            </a:custGeom>
            <a:solidFill>
              <a:srgbClr val="F8F8F8"/>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spTree>
  </p:cSld>
  <p:clrMapOvr>
    <a:masterClrMapping/>
  </p:clrMapOvr>
  <p:transition advTm="4272" spd="slow">
    <p:blinds dir="vert"/>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2">
                                  <p:stCondLst>
                                    <p:cond delay="0"/>
                                  </p:stCondLst>
                                  <p:childTnLst>
                                    <p:set>
                                      <p:cBhvr>
                                        <p:cTn dur="1" fill="hold" id="6">
                                          <p:stCondLst>
                                            <p:cond delay="0"/>
                                          </p:stCondLst>
                                        </p:cTn>
                                        <p:tgtEl>
                                          <p:spTgt spid="27654"/>
                                        </p:tgtEl>
                                        <p:attrNameLst>
                                          <p:attrName>style.visibility</p:attrName>
                                        </p:attrNameLst>
                                      </p:cBhvr>
                                      <p:to>
                                        <p:strVal val="visible"/>
                                      </p:to>
                                    </p:set>
                                    <p:anim calcmode="lin" valueType="num">
                                      <p:cBhvr additive="base">
                                        <p:cTn dur="500" fill="hold" id="7"/>
                                        <p:tgtEl>
                                          <p:spTgt spid="27654"/>
                                        </p:tgtEl>
                                        <p:attrNameLst>
                                          <p:attrName>ppt_x</p:attrName>
                                        </p:attrNameLst>
                                      </p:cBhvr>
                                      <p:tavLst>
                                        <p:tav tm="0">
                                          <p:val>
                                            <p:strVal val="1+#ppt_w/2"/>
                                          </p:val>
                                        </p:tav>
                                        <p:tav tm="100000">
                                          <p:val>
                                            <p:strVal val="#ppt_x"/>
                                          </p:val>
                                        </p:tav>
                                      </p:tavLst>
                                    </p:anim>
                                    <p:anim calcmode="lin" valueType="num">
                                      <p:cBhvr additive="base">
                                        <p:cTn dur="500" fill="hold" id="8"/>
                                        <p:tgtEl>
                                          <p:spTgt spid="27654"/>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id="10" nodeType="afterEffect" presetClass="entr" presetID="10" presetSubtype="0">
                                  <p:stCondLst>
                                    <p:cond delay="0"/>
                                  </p:stCondLst>
                                  <p:childTnLst>
                                    <p:set>
                                      <p:cBhvr>
                                        <p:cTn dur="1" fill="hold" id="11">
                                          <p:stCondLst>
                                            <p:cond delay="0"/>
                                          </p:stCondLst>
                                        </p:cTn>
                                        <p:tgtEl>
                                          <p:spTgt spid="27655"/>
                                        </p:tgtEl>
                                        <p:attrNameLst>
                                          <p:attrName>style.visibility</p:attrName>
                                        </p:attrNameLst>
                                      </p:cBhvr>
                                      <p:to>
                                        <p:strVal val="visible"/>
                                      </p:to>
                                    </p:set>
                                    <p:anim calcmode="lin" valueType="num">
                                      <p:cBhvr>
                                        <p:cTn dur="300" fill="hold" id="12"/>
                                        <p:tgtEl>
                                          <p:spTgt spid="27655"/>
                                        </p:tgtEl>
                                        <p:attrNameLst>
                                          <p:attrName>ppt_w</p:attrName>
                                        </p:attrNameLst>
                                      </p:cBhvr>
                                      <p:tavLst>
                                        <p:tav tm="0">
                                          <p:val>
                                            <p:fltVal val="0"/>
                                          </p:val>
                                        </p:tav>
                                        <p:tav tm="100000">
                                          <p:val>
                                            <p:strVal val="#ppt_w"/>
                                          </p:val>
                                        </p:tav>
                                      </p:tavLst>
                                    </p:anim>
                                    <p:anim calcmode="lin" valueType="num">
                                      <p:cBhvr>
                                        <p:cTn dur="300" fill="hold" id="13"/>
                                        <p:tgtEl>
                                          <p:spTgt spid="27655"/>
                                        </p:tgtEl>
                                        <p:attrNameLst>
                                          <p:attrName>ppt_h</p:attrName>
                                        </p:attrNameLst>
                                      </p:cBhvr>
                                      <p:tavLst>
                                        <p:tav tm="0">
                                          <p:val>
                                            <p:fltVal val="0"/>
                                          </p:val>
                                        </p:tav>
                                        <p:tav tm="100000">
                                          <p:val>
                                            <p:strVal val="#ppt_h"/>
                                          </p:val>
                                        </p:tav>
                                      </p:tavLst>
                                    </p:anim>
                                    <p:animEffect filter="fade" transition="in">
                                      <p:cBhvr>
                                        <p:cTn dur="300" id="14"/>
                                        <p:tgtEl>
                                          <p:spTgt spid="27655"/>
                                        </p:tgtEl>
                                      </p:cBhvr>
                                    </p:animEffect>
                                  </p:childTnLst>
                                </p:cTn>
                              </p:par>
                            </p:childTnLst>
                          </p:cTn>
                        </p:par>
                        <p:par>
                          <p:cTn fill="hold" id="15" nodeType="afterGroup">
                            <p:stCondLst>
                              <p:cond delay="800"/>
                            </p:stCondLst>
                            <p:childTnLst>
                              <p:par>
                                <p:cTn fill="hold" id="16" nodeType="afterEffect" presetClass="entr" presetID="16" presetSubtype="42">
                                  <p:stCondLst>
                                    <p:cond delay="0"/>
                                  </p:stCondLst>
                                  <p:childTnLst>
                                    <p:set>
                                      <p:cBhvr>
                                        <p:cTn dur="1" fill="hold" id="17">
                                          <p:stCondLst>
                                            <p:cond delay="0"/>
                                          </p:stCondLst>
                                        </p:cTn>
                                        <p:tgtEl>
                                          <p:spTgt spid="27650"/>
                                        </p:tgtEl>
                                        <p:attrNameLst>
                                          <p:attrName>style.visibility</p:attrName>
                                        </p:attrNameLst>
                                      </p:cBhvr>
                                      <p:to>
                                        <p:strVal val="visible"/>
                                      </p:to>
                                    </p:set>
                                    <p:animEffect filter="barn(outHorizontal)" transition="in">
                                      <p:cBhvr>
                                        <p:cTn dur="1000" id="18"/>
                                        <p:tgtEl>
                                          <p:spTgt spid="2765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8674" name="TextBox 76"/>
          <p:cNvSpPr txBox="1">
            <a:spLocks noChangeArrowheads="1"/>
          </p:cNvSpPr>
          <p:nvPr/>
        </p:nvSpPr>
        <p:spPr bwMode="auto">
          <a:xfrm>
            <a:off x="1185863" y="171450"/>
            <a:ext cx="2138680"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2200">
                <a:solidFill>
                  <a:srgbClr val="333333"/>
                </a:solidFill>
                <a:latin charset="-122" panose="020b0503020204020204" pitchFamily="34" typeface="微软雅黑"/>
                <a:ea charset="-122" panose="020b0503020204020204" pitchFamily="34" typeface="微软雅黑"/>
              </a:rPr>
              <a:t>请输入您的标题</a:t>
            </a:r>
          </a:p>
        </p:txBody>
      </p:sp>
      <p:sp>
        <p:nvSpPr>
          <p:cNvPr id="28675" name="Freeform 40"/>
          <p:cNvSpPr>
            <a:spLocks noEditPoints="1"/>
          </p:cNvSpPr>
          <p:nvPr/>
        </p:nvSpPr>
        <p:spPr bwMode="auto">
          <a:xfrm>
            <a:off x="554038" y="227013"/>
            <a:ext cx="265112" cy="393700"/>
          </a:xfrm>
          <a:custGeom>
            <a:gdLst>
              <a:gd fmla="*/ 173 w 579" name="T0"/>
              <a:gd fmla="*/ 818 h 857" name="T1"/>
              <a:gd fmla="*/ 551 w 579" name="T2"/>
              <a:gd fmla="*/ 818 h 857" name="T3"/>
              <a:gd fmla="*/ 571 w 579" name="T4"/>
              <a:gd fmla="*/ 838 h 857" name="T5"/>
              <a:gd fmla="*/ 551 w 579" name="T6"/>
              <a:gd fmla="*/ 857 h 857" name="T7"/>
              <a:gd fmla="*/ 173 w 579" name="T8"/>
              <a:gd fmla="*/ 857 h 857" name="T9"/>
              <a:gd fmla="*/ 153 w 579" name="T10"/>
              <a:gd fmla="*/ 838 h 857" name="T11"/>
              <a:gd fmla="*/ 173 w 579" name="T12"/>
              <a:gd fmla="*/ 818 h 857" name="T13"/>
              <a:gd fmla="*/ 181 w 579" name="T14"/>
              <a:gd fmla="*/ 632 h 857" name="T15"/>
              <a:gd fmla="*/ 389 w 579" name="T16"/>
              <a:gd fmla="*/ 290 h 857" name="T17"/>
              <a:gd fmla="*/ 462 w 579" name="T18"/>
              <a:gd fmla="*/ 334 h 857" name="T19"/>
              <a:gd fmla="*/ 255 w 579" name="T20"/>
              <a:gd fmla="*/ 676 h 857" name="T21"/>
              <a:gd fmla="*/ 181 w 579" name="T22"/>
              <a:gd fmla="*/ 632 h 857" name="T23"/>
              <a:gd fmla="*/ 35 w 579" name="T24"/>
              <a:gd fmla="*/ 543 h 857" name="T25"/>
              <a:gd fmla="*/ 243 w 579" name="T26"/>
              <a:gd fmla="*/ 201 h 857" name="T27"/>
              <a:gd fmla="*/ 316 w 579" name="T28"/>
              <a:gd fmla="*/ 245 h 857" name="T29"/>
              <a:gd fmla="*/ 108 w 579" name="T30"/>
              <a:gd fmla="*/ 587 h 857" name="T31"/>
              <a:gd fmla="*/ 35 w 579" name="T32"/>
              <a:gd fmla="*/ 543 h 857" name="T33"/>
              <a:gd fmla="*/ 2 w 579" name="T34"/>
              <a:gd fmla="*/ 820 h 857" name="T35"/>
              <a:gd fmla="*/ 22 w 579" name="T36"/>
              <a:gd fmla="*/ 650 h 857" name="T37"/>
              <a:gd fmla="*/ 165 w 579" name="T38"/>
              <a:gd fmla="*/ 736 h 857" name="T39"/>
              <a:gd fmla="*/ 24 w 579" name="T40"/>
              <a:gd fmla="*/ 833 h 857" name="T41"/>
              <a:gd fmla="*/ 2 w 579" name="T42"/>
              <a:gd fmla="*/ 820 h 857" name="T43"/>
              <a:gd fmla="*/ 299 w 579" name="T44"/>
              <a:gd fmla="*/ 106 h 857" name="T45"/>
              <a:gd fmla="*/ 269 w 579" name="T46"/>
              <a:gd fmla="*/ 156 h 857" name="T47"/>
              <a:gd fmla="*/ 488 w 579" name="T48"/>
              <a:gd fmla="*/ 289 h 857" name="T49"/>
              <a:gd fmla="*/ 519 w 579" name="T50"/>
              <a:gd fmla="*/ 239 h 857" name="T51"/>
              <a:gd fmla="*/ 299 w 579" name="T52"/>
              <a:gd fmla="*/ 106 h 857" name="T53"/>
              <a:gd fmla="*/ 346 w 579" name="T54"/>
              <a:gd fmla="*/ 30 h 857" name="T55"/>
              <a:gd fmla="*/ 412 w 579" name="T56"/>
              <a:gd fmla="*/ 14 h 857" name="T57"/>
              <a:gd fmla="*/ 549 w 579" name="T58"/>
              <a:gd fmla="*/ 97 h 857" name="T59"/>
              <a:gd fmla="*/ 566 w 579" name="T60"/>
              <a:gd fmla="*/ 163 h 857" name="T61"/>
              <a:gd fmla="*/ 547 w 579" name="T62"/>
              <a:gd fmla="*/ 194 h 857" name="T63"/>
              <a:gd fmla="*/ 327 w 579" name="T64"/>
              <a:gd fmla="*/ 61 h 857" name="T65"/>
              <a:gd fmla="*/ 346 w 579" name="T66"/>
              <a:gd fmla="*/ 30 h 857"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857" w="579">
                <a:moveTo>
                  <a:pt x="173" y="818"/>
                </a:moveTo>
                <a:lnTo>
                  <a:pt x="551" y="818"/>
                </a:lnTo>
                <a:cubicBezTo>
                  <a:pt x="562" y="818"/>
                  <a:pt x="571" y="827"/>
                  <a:pt x="571" y="838"/>
                </a:cubicBezTo>
                <a:cubicBezTo>
                  <a:pt x="571" y="849"/>
                  <a:pt x="562" y="857"/>
                  <a:pt x="551" y="857"/>
                </a:cubicBezTo>
                <a:lnTo>
                  <a:pt x="173" y="857"/>
                </a:lnTo>
                <a:cubicBezTo>
                  <a:pt x="162" y="857"/>
                  <a:pt x="153" y="849"/>
                  <a:pt x="153" y="838"/>
                </a:cubicBezTo>
                <a:cubicBezTo>
                  <a:pt x="153" y="827"/>
                  <a:pt x="162" y="818"/>
                  <a:pt x="173" y="818"/>
                </a:cubicBezTo>
                <a:close/>
                <a:moveTo>
                  <a:pt x="181" y="632"/>
                </a:moveTo>
                <a:lnTo>
                  <a:pt x="389" y="290"/>
                </a:lnTo>
                <a:lnTo>
                  <a:pt x="462" y="334"/>
                </a:lnTo>
                <a:lnTo>
                  <a:pt x="255" y="676"/>
                </a:lnTo>
                <a:lnTo>
                  <a:pt x="181" y="632"/>
                </a:lnTo>
                <a:close/>
                <a:moveTo>
                  <a:pt x="35" y="543"/>
                </a:moveTo>
                <a:lnTo>
                  <a:pt x="243" y="201"/>
                </a:lnTo>
                <a:lnTo>
                  <a:pt x="316" y="245"/>
                </a:lnTo>
                <a:lnTo>
                  <a:pt x="108" y="587"/>
                </a:lnTo>
                <a:lnTo>
                  <a:pt x="35" y="543"/>
                </a:lnTo>
                <a:close/>
                <a:moveTo>
                  <a:pt x="2" y="820"/>
                </a:moveTo>
                <a:lnTo>
                  <a:pt x="22" y="650"/>
                </a:lnTo>
                <a:lnTo>
                  <a:pt x="165" y="736"/>
                </a:lnTo>
                <a:lnTo>
                  <a:pt x="24" y="833"/>
                </a:lnTo>
                <a:cubicBezTo>
                  <a:pt x="9" y="844"/>
                  <a:pt x="0" y="838"/>
                  <a:pt x="2" y="820"/>
                </a:cubicBezTo>
                <a:close/>
                <a:moveTo>
                  <a:pt x="299" y="106"/>
                </a:moveTo>
                <a:lnTo>
                  <a:pt x="269" y="156"/>
                </a:lnTo>
                <a:lnTo>
                  <a:pt x="488" y="289"/>
                </a:lnTo>
                <a:lnTo>
                  <a:pt x="519" y="239"/>
                </a:lnTo>
                <a:lnTo>
                  <a:pt x="299" y="106"/>
                </a:lnTo>
                <a:close/>
                <a:moveTo>
                  <a:pt x="346" y="30"/>
                </a:moveTo>
                <a:cubicBezTo>
                  <a:pt x="360" y="7"/>
                  <a:pt x="390" y="0"/>
                  <a:pt x="412" y="14"/>
                </a:cubicBezTo>
                <a:lnTo>
                  <a:pt x="549" y="97"/>
                </a:lnTo>
                <a:cubicBezTo>
                  <a:pt x="572" y="110"/>
                  <a:pt x="579" y="140"/>
                  <a:pt x="566" y="163"/>
                </a:cubicBezTo>
                <a:lnTo>
                  <a:pt x="547" y="194"/>
                </a:lnTo>
                <a:lnTo>
                  <a:pt x="327" y="61"/>
                </a:lnTo>
                <a:lnTo>
                  <a:pt x="346" y="30"/>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lstStyle/>
          <a:p>
            <a:endParaRPr altLang="en-US" lang="zh-CN"/>
          </a:p>
        </p:txBody>
      </p:sp>
      <p:cxnSp>
        <p:nvCxnSpPr>
          <p:cNvPr id="28676" name="直接连接符 46"/>
          <p:cNvCxnSpPr>
            <a:cxnSpLocks noChangeShapeType="1"/>
          </p:cNvCxnSpPr>
          <p:nvPr/>
        </p:nvCxnSpPr>
        <p:spPr bwMode="auto">
          <a:xfrm flipH="1">
            <a:off x="985838" y="615950"/>
            <a:ext cx="9899650" cy="0"/>
          </a:xfrm>
          <a:prstGeom prst="line">
            <a:avLst/>
          </a:prstGeom>
          <a:noFill/>
          <a:ln cmpd="sng" w="9525">
            <a:solidFill>
              <a:schemeClr val="tx2"/>
            </a:solidFill>
            <a:roun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cxnSp>
      <p:sp>
        <p:nvSpPr>
          <p:cNvPr id="28677" name="AutoShape 7"/>
          <p:cNvSpPr>
            <a:spLocks noChangeArrowheads="1"/>
          </p:cNvSpPr>
          <p:nvPr/>
        </p:nvSpPr>
        <p:spPr bwMode="auto">
          <a:xfrm>
            <a:off x="3963988" y="3603625"/>
            <a:ext cx="1517650" cy="1323975"/>
          </a:xfrm>
          <a:prstGeom prst="hexagon">
            <a:avLst>
              <a:gd fmla="val 28652" name="adj"/>
              <a:gd fmla="val 115470" name="vf"/>
            </a:avLst>
          </a:prstGeom>
          <a:solidFill>
            <a:schemeClr val="tx2"/>
          </a:solidFill>
          <a:ln>
            <a:noFill/>
          </a:ln>
          <a:extLst>
            <a:ext uri="{91240B29-F687-4F45-9708-019B960494DF}">
              <a14:hiddenLine w="9525">
                <a:solidFill>
                  <a:srgbClr val="000000"/>
                </a:solidFill>
                <a:miter lim="800000"/>
                <a:headEnd/>
                <a:tailEnd/>
              </a14:hiddenLine>
            </a:ext>
          </a:extLst>
        </p:spPr>
        <p:txBody>
          <a:bodyPr/>
          <a:lstStyle>
            <a:lvl1pPr eaLnBrk="0" hangingPunct="0" indent="-342900" marL="34290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lvl="2"/>
            <a:r>
              <a:rPr altLang="zh-CN" lang="en-US">
                <a:sym charset="-122" panose="020b0503020204020204" pitchFamily="34" typeface="微软雅黑"/>
              </a:rPr>
              <a:t> </a:t>
            </a:r>
          </a:p>
        </p:txBody>
      </p:sp>
      <p:sp>
        <p:nvSpPr>
          <p:cNvPr id="28678" name="AutoShape 8"/>
          <p:cNvSpPr>
            <a:spLocks noChangeArrowheads="1"/>
          </p:cNvSpPr>
          <p:nvPr/>
        </p:nvSpPr>
        <p:spPr bwMode="auto">
          <a:xfrm>
            <a:off x="6529388" y="3152775"/>
            <a:ext cx="2600325" cy="2216150"/>
          </a:xfrm>
          <a:prstGeom prst="hexagon">
            <a:avLst>
              <a:gd fmla="val 29334" name="adj"/>
              <a:gd fmla="val 115470" name="vf"/>
            </a:avLst>
          </a:prstGeom>
          <a:solidFill>
            <a:schemeClr val="bg1"/>
          </a:solidFill>
          <a:ln>
            <a:noFill/>
          </a:ln>
          <a:extLst>
            <a:ext uri="{91240B29-F687-4F45-9708-019B960494DF}">
              <a14:hiddenLine w="9525">
                <a:solidFill>
                  <a:srgbClr val="000000"/>
                </a:solidFill>
                <a:miter lim="800000"/>
                <a:headEnd/>
                <a:tailEnd/>
              </a14:hiddenLine>
            </a:ext>
          </a:extLst>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endParaRPr altLang="en-US" lang="zh-CN">
              <a:solidFill>
                <a:srgbClr val="F8F8F8"/>
              </a:solidFill>
              <a:ea charset="-122" panose="020b0503020204020204" pitchFamily="34" typeface="微软雅黑"/>
              <a:sym charset="-122" panose="020b0503020204020204" pitchFamily="34" typeface="微软雅黑"/>
            </a:endParaRPr>
          </a:p>
        </p:txBody>
      </p:sp>
      <p:cxnSp>
        <p:nvCxnSpPr>
          <p:cNvPr id="28679" name="AutoShape 9"/>
          <p:cNvCxnSpPr>
            <a:cxnSpLocks noChangeShapeType="1"/>
            <a:stCxn id="28677" idx="2"/>
            <a:endCxn id="28678" idx="2"/>
          </p:cNvCxnSpPr>
          <p:nvPr/>
        </p:nvCxnSpPr>
        <p:spPr bwMode="auto">
          <a:xfrm>
            <a:off x="4711700" y="4254500"/>
            <a:ext cx="1819275" cy="6350"/>
          </a:xfrm>
          <a:prstGeom prst="straightConnector1">
            <a:avLst/>
          </a:prstGeom>
          <a:noFill/>
          <a:ln cmpd="sng" w="38100">
            <a:solidFill>
              <a:srgbClr val="333333"/>
            </a:solidFill>
            <a:round/>
            <a:tailEnd len="med" type="triangle" w="med"/>
          </a:ln>
          <a:extLst>
            <a:ext uri="{909E8E84-426E-40DD-AFC4-6F175D3DCCD1}">
              <a14:hiddenFill>
                <a:noFill/>
              </a14:hiddenFill>
            </a:ext>
          </a:extLst>
        </p:spPr>
      </p:cxnSp>
      <p:sp>
        <p:nvSpPr>
          <p:cNvPr id="28680" name="TextBox 147"/>
          <p:cNvSpPr>
            <a:spLocks noChangeArrowheads="1"/>
          </p:cNvSpPr>
          <p:nvPr/>
        </p:nvSpPr>
        <p:spPr bwMode="auto">
          <a:xfrm>
            <a:off x="6661149" y="4016693"/>
            <a:ext cx="2268538" cy="3962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fontAlgn="ctr" hangingPunct="1">
              <a:buClr>
                <a:srgbClr val="FF0000"/>
              </a:buClr>
              <a:buSzPct val="70000"/>
            </a:pPr>
            <a:r>
              <a:rPr altLang="en-US" b="1" lang="zh-CN" sz="2000">
                <a:solidFill>
                  <a:srgbClr val="F8F8F8"/>
                </a:solidFill>
                <a:latin charset="-122" panose="020b0503020204020204" pitchFamily="34" typeface="微软雅黑"/>
                <a:ea charset="-122" panose="020b0503020204020204" pitchFamily="34" typeface="微软雅黑"/>
                <a:sym charset="-122" panose="020b0503020204020204" pitchFamily="34" typeface="微软雅黑"/>
              </a:rPr>
              <a:t>添加标题</a:t>
            </a:r>
          </a:p>
        </p:txBody>
      </p:sp>
      <p:grpSp>
        <p:nvGrpSpPr>
          <p:cNvPr id="28681" name="Group 9"/>
          <p:cNvGrpSpPr/>
          <p:nvPr/>
        </p:nvGrpSpPr>
        <p:grpSpPr>
          <a:xfrm>
            <a:off x="2741613" y="1516063"/>
            <a:ext cx="1517650" cy="1323975"/>
            <a:chExt cx="1517650" cy="1323975"/>
          </a:xfrm>
        </p:grpSpPr>
        <p:sp>
          <p:nvSpPr>
            <p:cNvPr id="28682" name="AutoShape 1"/>
            <p:cNvSpPr>
              <a:spLocks noChangeArrowheads="1"/>
            </p:cNvSpPr>
            <p:nvPr/>
          </p:nvSpPr>
          <p:spPr bwMode="auto">
            <a:xfrm>
              <a:off x="0" y="0"/>
              <a:ext cx="1517650" cy="1323975"/>
            </a:xfrm>
            <a:prstGeom prst="hexagon">
              <a:avLst>
                <a:gd fmla="val 28652" name="adj"/>
                <a:gd fmla="val 115470" name="vf"/>
              </a:avLst>
            </a:prstGeom>
            <a:noFill/>
            <a:ln cmpd="sng" w="25400">
              <a:solidFill>
                <a:schemeClr val="bg1"/>
              </a:solidFill>
              <a:miter lim="800000"/>
            </a:ln>
            <a:extLst>
              <a:ext uri="{909E8E84-426E-40DD-AFC4-6F175D3DCCD1}">
                <a14:hiddenFill>
                  <a:solidFill>
                    <a:srgbClr val="FFFFFF"/>
                  </a:solidFill>
                </a14:hiddenFill>
              </a:ext>
            </a:extLst>
          </p:spPr>
          <p:txBody>
            <a:bodyPr anchor="ctr"/>
            <a:lstStyle>
              <a:lvl1pPr eaLnBrk="0" hangingPunct="0">
                <a:tabLst>
                  <a:tab pos="723900"/>
                  <a:tab pos="1447800"/>
                </a:tabLst>
                <a:defRPr>
                  <a:solidFill>
                    <a:schemeClr val="tx1"/>
                  </a:solidFill>
                  <a:latin charset="0" panose="020b0604020202020204" pitchFamily="34" typeface="Arial"/>
                  <a:ea charset="-122" panose="02010600030101010101" pitchFamily="2" typeface="宋体"/>
                </a:defRPr>
              </a:lvl1pPr>
              <a:lvl2pPr eaLnBrk="0" hangingPunct="0" indent="-285750" marL="742950">
                <a:tabLst>
                  <a:tab pos="723900"/>
                  <a:tab pos="1447800"/>
                </a:tabLst>
                <a:defRPr>
                  <a:solidFill>
                    <a:schemeClr val="tx1"/>
                  </a:solidFill>
                  <a:latin charset="0" panose="020b0604020202020204" pitchFamily="34" typeface="Arial"/>
                  <a:ea charset="-122" panose="02010600030101010101" pitchFamily="2" typeface="宋体"/>
                </a:defRPr>
              </a:lvl2pPr>
              <a:lvl3pPr eaLnBrk="0" hangingPunct="0" indent="-228600" marL="1143000">
                <a:tabLst>
                  <a:tab pos="723900"/>
                  <a:tab pos="1447800"/>
                </a:tabLst>
                <a:defRPr>
                  <a:solidFill>
                    <a:schemeClr val="tx1"/>
                  </a:solidFill>
                  <a:latin charset="0" panose="020b0604020202020204" pitchFamily="34" typeface="Arial"/>
                  <a:ea charset="-122" panose="02010600030101010101" pitchFamily="2" typeface="宋体"/>
                </a:defRPr>
              </a:lvl3pPr>
              <a:lvl4pPr eaLnBrk="0" hangingPunct="0" indent="-228600" marL="1600200">
                <a:tabLst>
                  <a:tab pos="723900"/>
                  <a:tab pos="1447800"/>
                </a:tabLst>
                <a:defRPr>
                  <a:solidFill>
                    <a:schemeClr val="tx1"/>
                  </a:solidFill>
                  <a:latin charset="0" panose="020b0604020202020204" pitchFamily="34" typeface="Arial"/>
                  <a:ea charset="-122" panose="02010600030101010101" pitchFamily="2" typeface="宋体"/>
                </a:defRPr>
              </a:lvl4pPr>
              <a:lvl5pPr eaLnBrk="0" hangingPunct="0" indent="-228600" marL="2057400">
                <a:tabLst>
                  <a:tab pos="723900"/>
                  <a:tab pos="1447800"/>
                </a:tabLst>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tabLst>
                  <a:tab pos="723900"/>
                  <a:tab pos="1447800"/>
                </a:tabLst>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tabLst>
                  <a:tab pos="723900"/>
                  <a:tab pos="1447800"/>
                </a:tabLst>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tabLst>
                  <a:tab pos="723900"/>
                  <a:tab pos="1447800"/>
                </a:tabLst>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tabLst>
                  <a:tab pos="723900"/>
                  <a:tab pos="1447800"/>
                </a:tabLst>
                <a:defRPr>
                  <a:solidFill>
                    <a:schemeClr val="tx1"/>
                  </a:solidFill>
                  <a:latin charset="0" panose="020b0604020202020204" pitchFamily="34" typeface="Arial"/>
                  <a:ea charset="-122" panose="02010600030101010101" pitchFamily="2" typeface="宋体"/>
                </a:defRPr>
              </a:lvl9pPr>
            </a:lstStyle>
            <a:p>
              <a:pPr algn="ctr" eaLnBrk="1" fontAlgn="ctr" hangingPunct="1">
                <a:buClr>
                  <a:srgbClr val="FF0000"/>
                </a:buClr>
                <a:buSzPct val="70000"/>
                <a:buFont charset="2" panose="05000000000000000000" pitchFamily="2" typeface="Wingdings"/>
                <a:buChar char="u"/>
              </a:pPr>
              <a:endParaRPr altLang="en-US" lang="zh-CN" sz="1600">
                <a:solidFill>
                  <a:schemeClr val="bg1"/>
                </a:solidFill>
                <a:latin charset="-122" panose="020b0503020204020204" pitchFamily="34" typeface="微软雅黑"/>
                <a:ea charset="-122" panose="020b0503020204020204" pitchFamily="34" typeface="微软雅黑"/>
                <a:sym charset="-122" panose="020b0503020204020204" pitchFamily="34" typeface="微软雅黑"/>
              </a:endParaRPr>
            </a:p>
          </p:txBody>
        </p:sp>
        <p:sp>
          <p:nvSpPr>
            <p:cNvPr id="28683" name="TextBox 147"/>
            <p:cNvSpPr>
              <a:spLocks noChangeArrowheads="1"/>
            </p:cNvSpPr>
            <p:nvPr/>
          </p:nvSpPr>
          <p:spPr bwMode="auto">
            <a:xfrm>
              <a:off x="204787" y="501650"/>
              <a:ext cx="1054100"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fontAlgn="ctr" hangingPunct="1">
                <a:buClr>
                  <a:srgbClr val="FF0000"/>
                </a:buClr>
                <a:buSzPct val="70000"/>
              </a:pPr>
              <a:r>
                <a:rPr altLang="en-US" lang="zh-CN" sz="1400">
                  <a:solidFill>
                    <a:srgbClr val="2B2E30"/>
                  </a:solidFill>
                  <a:latin charset="-122" panose="020b0503020204020204" pitchFamily="34" typeface="微软雅黑"/>
                  <a:ea charset="-122" panose="020b0503020204020204" pitchFamily="34" typeface="微软雅黑"/>
                  <a:sym charset="-122" panose="020b0503020204020204" pitchFamily="34" typeface="微软雅黑"/>
                </a:rPr>
                <a:t>添加标题</a:t>
              </a:r>
            </a:p>
          </p:txBody>
        </p:sp>
      </p:grpSp>
      <p:grpSp>
        <p:nvGrpSpPr>
          <p:cNvPr id="28684" name="Group 12"/>
          <p:cNvGrpSpPr/>
          <p:nvPr/>
        </p:nvGrpSpPr>
        <p:grpSpPr>
          <a:xfrm>
            <a:off x="3965575" y="2200275"/>
            <a:ext cx="1517650" cy="1323975"/>
            <a:chExt cx="1517650" cy="1323975"/>
          </a:xfrm>
        </p:grpSpPr>
        <p:sp>
          <p:nvSpPr>
            <p:cNvPr id="28685" name="AutoShape 4"/>
            <p:cNvSpPr>
              <a:spLocks noChangeArrowheads="1"/>
            </p:cNvSpPr>
            <p:nvPr/>
          </p:nvSpPr>
          <p:spPr bwMode="auto">
            <a:xfrm>
              <a:off x="0" y="0"/>
              <a:ext cx="1517650" cy="1323975"/>
            </a:xfrm>
            <a:prstGeom prst="hexagon">
              <a:avLst>
                <a:gd fmla="val 28652" name="adj"/>
                <a:gd fmla="val 115470" name="vf"/>
              </a:avLst>
            </a:prstGeom>
            <a:noFill/>
            <a:ln cmpd="sng" w="25400">
              <a:solidFill>
                <a:schemeClr val="bg1"/>
              </a:solidFill>
              <a:miter lim="800000"/>
            </a:ln>
            <a:extLst>
              <a:ext uri="{909E8E84-426E-40DD-AFC4-6F175D3DCCD1}">
                <a14:hiddenFill>
                  <a:solidFill>
                    <a:srgbClr val="FFFFFF"/>
                  </a:solidFill>
                </a14:hiddenFill>
              </a:ext>
            </a:extLst>
          </p:spPr>
          <p:txBody>
            <a:bodyPr anchor="ctr"/>
            <a:lstStyle>
              <a:lvl1pPr eaLnBrk="0" hangingPunct="0">
                <a:tabLst>
                  <a:tab pos="723900"/>
                  <a:tab pos="1447800"/>
                </a:tabLst>
                <a:defRPr>
                  <a:solidFill>
                    <a:schemeClr val="tx1"/>
                  </a:solidFill>
                  <a:latin charset="0" panose="020b0604020202020204" pitchFamily="34" typeface="Arial"/>
                  <a:ea charset="-122" panose="02010600030101010101" pitchFamily="2" typeface="宋体"/>
                </a:defRPr>
              </a:lvl1pPr>
              <a:lvl2pPr eaLnBrk="0" hangingPunct="0" indent="-285750" marL="742950">
                <a:tabLst>
                  <a:tab pos="723900"/>
                  <a:tab pos="1447800"/>
                </a:tabLst>
                <a:defRPr>
                  <a:solidFill>
                    <a:schemeClr val="tx1"/>
                  </a:solidFill>
                  <a:latin charset="0" panose="020b0604020202020204" pitchFamily="34" typeface="Arial"/>
                  <a:ea charset="-122" panose="02010600030101010101" pitchFamily="2" typeface="宋体"/>
                </a:defRPr>
              </a:lvl2pPr>
              <a:lvl3pPr eaLnBrk="0" hangingPunct="0" indent="-228600" marL="1143000">
                <a:tabLst>
                  <a:tab pos="723900"/>
                  <a:tab pos="1447800"/>
                </a:tabLst>
                <a:defRPr>
                  <a:solidFill>
                    <a:schemeClr val="tx1"/>
                  </a:solidFill>
                  <a:latin charset="0" panose="020b0604020202020204" pitchFamily="34" typeface="Arial"/>
                  <a:ea charset="-122" panose="02010600030101010101" pitchFamily="2" typeface="宋体"/>
                </a:defRPr>
              </a:lvl3pPr>
              <a:lvl4pPr eaLnBrk="0" hangingPunct="0" indent="-228600" marL="1600200">
                <a:tabLst>
                  <a:tab pos="723900"/>
                  <a:tab pos="1447800"/>
                </a:tabLst>
                <a:defRPr>
                  <a:solidFill>
                    <a:schemeClr val="tx1"/>
                  </a:solidFill>
                  <a:latin charset="0" panose="020b0604020202020204" pitchFamily="34" typeface="Arial"/>
                  <a:ea charset="-122" panose="02010600030101010101" pitchFamily="2" typeface="宋体"/>
                </a:defRPr>
              </a:lvl4pPr>
              <a:lvl5pPr eaLnBrk="0" hangingPunct="0" indent="-228600" marL="2057400">
                <a:tabLst>
                  <a:tab pos="723900"/>
                  <a:tab pos="1447800"/>
                </a:tabLst>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tabLst>
                  <a:tab pos="723900"/>
                  <a:tab pos="1447800"/>
                </a:tabLst>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tabLst>
                  <a:tab pos="723900"/>
                  <a:tab pos="1447800"/>
                </a:tabLst>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tabLst>
                  <a:tab pos="723900"/>
                  <a:tab pos="1447800"/>
                </a:tabLst>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tabLst>
                  <a:tab pos="723900"/>
                  <a:tab pos="1447800"/>
                </a:tabLst>
                <a:defRPr>
                  <a:solidFill>
                    <a:schemeClr val="tx1"/>
                  </a:solidFill>
                  <a:latin charset="0" panose="020b0604020202020204" pitchFamily="34" typeface="Arial"/>
                  <a:ea charset="-122" panose="02010600030101010101" pitchFamily="2" typeface="宋体"/>
                </a:defRPr>
              </a:lvl9pPr>
            </a:lstStyle>
            <a:p>
              <a:pPr algn="ctr" eaLnBrk="1" fontAlgn="ctr" hangingPunct="1">
                <a:buClr>
                  <a:srgbClr val="FF0000"/>
                </a:buClr>
                <a:buSzPct val="70000"/>
                <a:buFont charset="2" panose="05000000000000000000" pitchFamily="2" typeface="Wingdings"/>
                <a:buChar char="u"/>
              </a:pPr>
              <a:endParaRPr altLang="en-US" lang="zh-CN" sz="1600">
                <a:solidFill>
                  <a:schemeClr val="bg1"/>
                </a:solidFill>
                <a:latin charset="-122" panose="020b0503020204020204" pitchFamily="34" typeface="微软雅黑"/>
                <a:ea charset="-122" panose="020b0503020204020204" pitchFamily="34" typeface="微软雅黑"/>
                <a:sym charset="-122" panose="020b0503020204020204" pitchFamily="34" typeface="微软雅黑"/>
              </a:endParaRPr>
            </a:p>
          </p:txBody>
        </p:sp>
        <p:sp>
          <p:nvSpPr>
            <p:cNvPr id="28686" name="TextBox 147"/>
            <p:cNvSpPr>
              <a:spLocks noChangeArrowheads="1"/>
            </p:cNvSpPr>
            <p:nvPr/>
          </p:nvSpPr>
          <p:spPr bwMode="auto">
            <a:xfrm>
              <a:off x="195263" y="460375"/>
              <a:ext cx="1054100"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fontAlgn="ctr" hangingPunct="1">
                <a:buClr>
                  <a:srgbClr val="FF0000"/>
                </a:buClr>
                <a:buSzPct val="70000"/>
              </a:pPr>
              <a:r>
                <a:rPr altLang="en-US" lang="zh-CN" sz="1400">
                  <a:solidFill>
                    <a:srgbClr val="2B2E30"/>
                  </a:solidFill>
                  <a:latin charset="-122" panose="020b0503020204020204" pitchFamily="34" typeface="微软雅黑"/>
                  <a:ea charset="-122" panose="020b0503020204020204" pitchFamily="34" typeface="微软雅黑"/>
                  <a:sym charset="-122" panose="020b0503020204020204" pitchFamily="34" typeface="微软雅黑"/>
                </a:rPr>
                <a:t>添加标题</a:t>
              </a:r>
            </a:p>
          </p:txBody>
        </p:sp>
      </p:grpSp>
      <p:grpSp>
        <p:nvGrpSpPr>
          <p:cNvPr id="28687" name="Group 15"/>
          <p:cNvGrpSpPr/>
          <p:nvPr/>
        </p:nvGrpSpPr>
        <p:grpSpPr>
          <a:xfrm>
            <a:off x="1517650" y="2200275"/>
            <a:ext cx="1517650" cy="1323975"/>
            <a:chExt cx="1517650" cy="1323975"/>
          </a:xfrm>
        </p:grpSpPr>
        <p:sp>
          <p:nvSpPr>
            <p:cNvPr id="28688" name="AutoShape 2"/>
            <p:cNvSpPr>
              <a:spLocks noChangeArrowheads="1"/>
            </p:cNvSpPr>
            <p:nvPr/>
          </p:nvSpPr>
          <p:spPr bwMode="auto">
            <a:xfrm>
              <a:off x="0" y="0"/>
              <a:ext cx="1517650" cy="1323975"/>
            </a:xfrm>
            <a:prstGeom prst="hexagon">
              <a:avLst>
                <a:gd fmla="val 28652" name="adj"/>
                <a:gd fmla="val 115470" name="vf"/>
              </a:avLst>
            </a:prstGeom>
            <a:noFill/>
            <a:ln cmpd="sng" w="25400">
              <a:solidFill>
                <a:schemeClr val="bg1"/>
              </a:solidFill>
              <a:miter lim="800000"/>
            </a:ln>
            <a:extLst>
              <a:ext uri="{909E8E84-426E-40DD-AFC4-6F175D3DCCD1}">
                <a14:hiddenFill>
                  <a:solidFill>
                    <a:srgbClr val="FFFFFF"/>
                  </a:solidFill>
                </a14:hiddenFill>
              </a:ext>
            </a:extLst>
          </p:spPr>
          <p:txBody>
            <a:bodyPr anchor="ctr"/>
            <a:lstStyle>
              <a:lvl1pPr eaLnBrk="0" hangingPunct="0">
                <a:tabLst>
                  <a:tab pos="723900"/>
                  <a:tab pos="1447800"/>
                </a:tabLst>
                <a:defRPr>
                  <a:solidFill>
                    <a:schemeClr val="tx1"/>
                  </a:solidFill>
                  <a:latin charset="0" panose="020b0604020202020204" pitchFamily="34" typeface="Arial"/>
                  <a:ea charset="-122" panose="02010600030101010101" pitchFamily="2" typeface="宋体"/>
                </a:defRPr>
              </a:lvl1pPr>
              <a:lvl2pPr eaLnBrk="0" hangingPunct="0" indent="-285750" marL="742950">
                <a:tabLst>
                  <a:tab pos="723900"/>
                  <a:tab pos="1447800"/>
                </a:tabLst>
                <a:defRPr>
                  <a:solidFill>
                    <a:schemeClr val="tx1"/>
                  </a:solidFill>
                  <a:latin charset="0" panose="020b0604020202020204" pitchFamily="34" typeface="Arial"/>
                  <a:ea charset="-122" panose="02010600030101010101" pitchFamily="2" typeface="宋体"/>
                </a:defRPr>
              </a:lvl2pPr>
              <a:lvl3pPr eaLnBrk="0" hangingPunct="0" indent="-228600" marL="1143000">
                <a:tabLst>
                  <a:tab pos="723900"/>
                  <a:tab pos="1447800"/>
                </a:tabLst>
                <a:defRPr>
                  <a:solidFill>
                    <a:schemeClr val="tx1"/>
                  </a:solidFill>
                  <a:latin charset="0" panose="020b0604020202020204" pitchFamily="34" typeface="Arial"/>
                  <a:ea charset="-122" panose="02010600030101010101" pitchFamily="2" typeface="宋体"/>
                </a:defRPr>
              </a:lvl3pPr>
              <a:lvl4pPr eaLnBrk="0" hangingPunct="0" indent="-228600" marL="1600200">
                <a:tabLst>
                  <a:tab pos="723900"/>
                  <a:tab pos="1447800"/>
                </a:tabLst>
                <a:defRPr>
                  <a:solidFill>
                    <a:schemeClr val="tx1"/>
                  </a:solidFill>
                  <a:latin charset="0" panose="020b0604020202020204" pitchFamily="34" typeface="Arial"/>
                  <a:ea charset="-122" panose="02010600030101010101" pitchFamily="2" typeface="宋体"/>
                </a:defRPr>
              </a:lvl4pPr>
              <a:lvl5pPr eaLnBrk="0" hangingPunct="0" indent="-228600" marL="2057400">
                <a:tabLst>
                  <a:tab pos="723900"/>
                  <a:tab pos="1447800"/>
                </a:tabLst>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tabLst>
                  <a:tab pos="723900"/>
                  <a:tab pos="1447800"/>
                </a:tabLst>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tabLst>
                  <a:tab pos="723900"/>
                  <a:tab pos="1447800"/>
                </a:tabLst>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tabLst>
                  <a:tab pos="723900"/>
                  <a:tab pos="1447800"/>
                </a:tabLst>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tabLst>
                  <a:tab pos="723900"/>
                  <a:tab pos="1447800"/>
                </a:tabLst>
                <a:defRPr>
                  <a:solidFill>
                    <a:schemeClr val="tx1"/>
                  </a:solidFill>
                  <a:latin charset="0" panose="020b0604020202020204" pitchFamily="34" typeface="Arial"/>
                  <a:ea charset="-122" panose="02010600030101010101" pitchFamily="2" typeface="宋体"/>
                </a:defRPr>
              </a:lvl9pPr>
            </a:lstStyle>
            <a:p>
              <a:pPr algn="ctr" eaLnBrk="1" fontAlgn="ctr" hangingPunct="1">
                <a:buClr>
                  <a:srgbClr val="FF0000"/>
                </a:buClr>
                <a:buSzPct val="70000"/>
                <a:buFont charset="2" panose="05000000000000000000" pitchFamily="2" typeface="Wingdings"/>
                <a:buChar char="u"/>
              </a:pPr>
              <a:endParaRPr altLang="en-US" lang="zh-CN" sz="1600">
                <a:solidFill>
                  <a:schemeClr val="bg1"/>
                </a:solidFill>
                <a:latin charset="-122" panose="020b0503020204020204" pitchFamily="34" typeface="微软雅黑"/>
                <a:ea charset="-122" panose="020b0503020204020204" pitchFamily="34" typeface="微软雅黑"/>
                <a:sym charset="-122" panose="020b0503020204020204" pitchFamily="34" typeface="微软雅黑"/>
              </a:endParaRPr>
            </a:p>
          </p:txBody>
        </p:sp>
        <p:sp>
          <p:nvSpPr>
            <p:cNvPr id="28689" name="TextBox 147"/>
            <p:cNvSpPr>
              <a:spLocks noChangeArrowheads="1"/>
            </p:cNvSpPr>
            <p:nvPr/>
          </p:nvSpPr>
          <p:spPr bwMode="auto">
            <a:xfrm>
              <a:off x="214313" y="460375"/>
              <a:ext cx="1054100"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fontAlgn="ctr" hangingPunct="1">
                <a:buClr>
                  <a:srgbClr val="FF0000"/>
                </a:buClr>
                <a:buSzPct val="70000"/>
              </a:pPr>
              <a:r>
                <a:rPr altLang="en-US" lang="zh-CN" sz="1400">
                  <a:solidFill>
                    <a:srgbClr val="2B2E30"/>
                  </a:solidFill>
                  <a:latin charset="-122" panose="020b0503020204020204" pitchFamily="34" typeface="微软雅黑"/>
                  <a:ea charset="-122" panose="020b0503020204020204" pitchFamily="34" typeface="微软雅黑"/>
                  <a:sym charset="-122" panose="020b0503020204020204" pitchFamily="34" typeface="微软雅黑"/>
                </a:rPr>
                <a:t>添加标题</a:t>
              </a:r>
            </a:p>
          </p:txBody>
        </p:sp>
      </p:grpSp>
      <p:grpSp>
        <p:nvGrpSpPr>
          <p:cNvPr id="28690" name="Group 18"/>
          <p:cNvGrpSpPr/>
          <p:nvPr/>
        </p:nvGrpSpPr>
        <p:grpSpPr>
          <a:xfrm>
            <a:off x="1517650" y="3603625"/>
            <a:ext cx="1517650" cy="1323975"/>
            <a:chExt cx="1517650" cy="1323975"/>
          </a:xfrm>
        </p:grpSpPr>
        <p:sp>
          <p:nvSpPr>
            <p:cNvPr id="28691" name="AutoShape 3"/>
            <p:cNvSpPr>
              <a:spLocks noChangeArrowheads="1"/>
            </p:cNvSpPr>
            <p:nvPr/>
          </p:nvSpPr>
          <p:spPr bwMode="auto">
            <a:xfrm>
              <a:off x="0" y="0"/>
              <a:ext cx="1517650" cy="1323975"/>
            </a:xfrm>
            <a:prstGeom prst="hexagon">
              <a:avLst>
                <a:gd fmla="val 28652" name="adj"/>
                <a:gd fmla="val 115470" name="vf"/>
              </a:avLst>
            </a:prstGeom>
            <a:noFill/>
            <a:ln cmpd="sng" w="25400">
              <a:solidFill>
                <a:schemeClr val="bg1"/>
              </a:solidFill>
              <a:miter lim="800000"/>
            </a:ln>
            <a:extLst>
              <a:ext uri="{909E8E84-426E-40DD-AFC4-6F175D3DCCD1}">
                <a14:hiddenFill>
                  <a:solidFill>
                    <a:srgbClr val="FFFFFF"/>
                  </a:solidFill>
                </a14:hiddenFill>
              </a:ext>
            </a:extLst>
          </p:spPr>
          <p:txBody>
            <a:bodyPr anchor="ctr"/>
            <a:lstStyle>
              <a:lvl1pPr eaLnBrk="0" hangingPunct="0">
                <a:tabLst>
                  <a:tab pos="723900"/>
                  <a:tab pos="1447800"/>
                </a:tabLst>
                <a:defRPr>
                  <a:solidFill>
                    <a:schemeClr val="tx1"/>
                  </a:solidFill>
                  <a:latin charset="0" panose="020b0604020202020204" pitchFamily="34" typeface="Arial"/>
                  <a:ea charset="-122" panose="02010600030101010101" pitchFamily="2" typeface="宋体"/>
                </a:defRPr>
              </a:lvl1pPr>
              <a:lvl2pPr eaLnBrk="0" hangingPunct="0" indent="-285750" marL="742950">
                <a:tabLst>
                  <a:tab pos="723900"/>
                  <a:tab pos="1447800"/>
                </a:tabLst>
                <a:defRPr>
                  <a:solidFill>
                    <a:schemeClr val="tx1"/>
                  </a:solidFill>
                  <a:latin charset="0" panose="020b0604020202020204" pitchFamily="34" typeface="Arial"/>
                  <a:ea charset="-122" panose="02010600030101010101" pitchFamily="2" typeface="宋体"/>
                </a:defRPr>
              </a:lvl2pPr>
              <a:lvl3pPr eaLnBrk="0" hangingPunct="0" indent="-228600" marL="1143000">
                <a:tabLst>
                  <a:tab pos="723900"/>
                  <a:tab pos="1447800"/>
                </a:tabLst>
                <a:defRPr>
                  <a:solidFill>
                    <a:schemeClr val="tx1"/>
                  </a:solidFill>
                  <a:latin charset="0" panose="020b0604020202020204" pitchFamily="34" typeface="Arial"/>
                  <a:ea charset="-122" panose="02010600030101010101" pitchFamily="2" typeface="宋体"/>
                </a:defRPr>
              </a:lvl3pPr>
              <a:lvl4pPr eaLnBrk="0" hangingPunct="0" indent="-228600" marL="1600200">
                <a:tabLst>
                  <a:tab pos="723900"/>
                  <a:tab pos="1447800"/>
                </a:tabLst>
                <a:defRPr>
                  <a:solidFill>
                    <a:schemeClr val="tx1"/>
                  </a:solidFill>
                  <a:latin charset="0" panose="020b0604020202020204" pitchFamily="34" typeface="Arial"/>
                  <a:ea charset="-122" panose="02010600030101010101" pitchFamily="2" typeface="宋体"/>
                </a:defRPr>
              </a:lvl4pPr>
              <a:lvl5pPr eaLnBrk="0" hangingPunct="0" indent="-228600" marL="2057400">
                <a:tabLst>
                  <a:tab pos="723900"/>
                  <a:tab pos="1447800"/>
                </a:tabLst>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tabLst>
                  <a:tab pos="723900"/>
                  <a:tab pos="1447800"/>
                </a:tabLst>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tabLst>
                  <a:tab pos="723900"/>
                  <a:tab pos="1447800"/>
                </a:tabLst>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tabLst>
                  <a:tab pos="723900"/>
                  <a:tab pos="1447800"/>
                </a:tabLst>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tabLst>
                  <a:tab pos="723900"/>
                  <a:tab pos="1447800"/>
                </a:tabLst>
                <a:defRPr>
                  <a:solidFill>
                    <a:schemeClr val="tx1"/>
                  </a:solidFill>
                  <a:latin charset="0" panose="020b0604020202020204" pitchFamily="34" typeface="Arial"/>
                  <a:ea charset="-122" panose="02010600030101010101" pitchFamily="2" typeface="宋体"/>
                </a:defRPr>
              </a:lvl9pPr>
            </a:lstStyle>
            <a:p>
              <a:pPr algn="ctr" eaLnBrk="1" fontAlgn="ctr" hangingPunct="1">
                <a:buClr>
                  <a:srgbClr val="FF0000"/>
                </a:buClr>
                <a:buSzPct val="70000"/>
                <a:buFont charset="2" panose="05000000000000000000" pitchFamily="2" typeface="Wingdings"/>
                <a:buChar char="u"/>
              </a:pPr>
              <a:endParaRPr altLang="en-US" lang="zh-CN" sz="1600">
                <a:solidFill>
                  <a:schemeClr val="bg1"/>
                </a:solidFill>
                <a:latin charset="-122" panose="020b0503020204020204" pitchFamily="34" typeface="微软雅黑"/>
                <a:ea charset="-122" panose="020b0503020204020204" pitchFamily="34" typeface="微软雅黑"/>
                <a:sym charset="-122" panose="020b0503020204020204" pitchFamily="34" typeface="微软雅黑"/>
              </a:endParaRPr>
            </a:p>
          </p:txBody>
        </p:sp>
        <p:sp>
          <p:nvSpPr>
            <p:cNvPr id="28692" name="TextBox 147"/>
            <p:cNvSpPr>
              <a:spLocks noChangeArrowheads="1"/>
            </p:cNvSpPr>
            <p:nvPr/>
          </p:nvSpPr>
          <p:spPr bwMode="auto">
            <a:xfrm>
              <a:off x="214313" y="485775"/>
              <a:ext cx="1054100"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fontAlgn="ctr" hangingPunct="1">
                <a:buClr>
                  <a:srgbClr val="FF0000"/>
                </a:buClr>
                <a:buSzPct val="70000"/>
              </a:pPr>
              <a:r>
                <a:rPr altLang="en-US" lang="zh-CN" sz="1400">
                  <a:solidFill>
                    <a:srgbClr val="2B2E30"/>
                  </a:solidFill>
                  <a:latin charset="-122" panose="020b0503020204020204" pitchFamily="34" typeface="微软雅黑"/>
                  <a:ea charset="-122" panose="020b0503020204020204" pitchFamily="34" typeface="微软雅黑"/>
                  <a:sym charset="-122" panose="020b0503020204020204" pitchFamily="34" typeface="微软雅黑"/>
                </a:rPr>
                <a:t>添加标题</a:t>
              </a:r>
            </a:p>
          </p:txBody>
        </p:sp>
      </p:grpSp>
      <p:grpSp>
        <p:nvGrpSpPr>
          <p:cNvPr id="28693" name="Group 21"/>
          <p:cNvGrpSpPr/>
          <p:nvPr/>
        </p:nvGrpSpPr>
        <p:grpSpPr>
          <a:xfrm>
            <a:off x="2741613" y="4324350"/>
            <a:ext cx="1517650" cy="1323975"/>
            <a:chExt cx="1517650" cy="1323975"/>
          </a:xfrm>
        </p:grpSpPr>
        <p:sp>
          <p:nvSpPr>
            <p:cNvPr id="28694" name="AutoShape 6"/>
            <p:cNvSpPr>
              <a:spLocks noChangeArrowheads="1"/>
            </p:cNvSpPr>
            <p:nvPr/>
          </p:nvSpPr>
          <p:spPr bwMode="auto">
            <a:xfrm>
              <a:off x="0" y="0"/>
              <a:ext cx="1517650" cy="1323975"/>
            </a:xfrm>
            <a:prstGeom prst="hexagon">
              <a:avLst>
                <a:gd fmla="val 28652" name="adj"/>
                <a:gd fmla="val 115470" name="vf"/>
              </a:avLst>
            </a:prstGeom>
            <a:noFill/>
            <a:ln cmpd="sng" w="25400">
              <a:solidFill>
                <a:schemeClr val="bg1"/>
              </a:solidFill>
              <a:miter lim="800000"/>
            </a:ln>
            <a:extLst>
              <a:ext uri="{909E8E84-426E-40DD-AFC4-6F175D3DCCD1}">
                <a14:hiddenFill>
                  <a:solidFill>
                    <a:srgbClr val="FFFFFF"/>
                  </a:solidFill>
                </a14:hiddenFill>
              </a:ext>
            </a:extLst>
          </p:spPr>
          <p:txBody>
            <a:bodyPr anchor="ctr"/>
            <a:lstStyle>
              <a:lvl1pPr eaLnBrk="0" hangingPunct="0">
                <a:tabLst>
                  <a:tab pos="723900"/>
                  <a:tab pos="1447800"/>
                </a:tabLst>
                <a:defRPr>
                  <a:solidFill>
                    <a:schemeClr val="tx1"/>
                  </a:solidFill>
                  <a:latin charset="0" panose="020b0604020202020204" pitchFamily="34" typeface="Arial"/>
                  <a:ea charset="-122" panose="02010600030101010101" pitchFamily="2" typeface="宋体"/>
                </a:defRPr>
              </a:lvl1pPr>
              <a:lvl2pPr eaLnBrk="0" hangingPunct="0" indent="-285750" marL="742950">
                <a:tabLst>
                  <a:tab pos="723900"/>
                  <a:tab pos="1447800"/>
                </a:tabLst>
                <a:defRPr>
                  <a:solidFill>
                    <a:schemeClr val="tx1"/>
                  </a:solidFill>
                  <a:latin charset="0" panose="020b0604020202020204" pitchFamily="34" typeface="Arial"/>
                  <a:ea charset="-122" panose="02010600030101010101" pitchFamily="2" typeface="宋体"/>
                </a:defRPr>
              </a:lvl2pPr>
              <a:lvl3pPr eaLnBrk="0" hangingPunct="0" indent="-228600" marL="1143000">
                <a:tabLst>
                  <a:tab pos="723900"/>
                  <a:tab pos="1447800"/>
                </a:tabLst>
                <a:defRPr>
                  <a:solidFill>
                    <a:schemeClr val="tx1"/>
                  </a:solidFill>
                  <a:latin charset="0" panose="020b0604020202020204" pitchFamily="34" typeface="Arial"/>
                  <a:ea charset="-122" panose="02010600030101010101" pitchFamily="2" typeface="宋体"/>
                </a:defRPr>
              </a:lvl3pPr>
              <a:lvl4pPr eaLnBrk="0" hangingPunct="0" indent="-228600" marL="1600200">
                <a:tabLst>
                  <a:tab pos="723900"/>
                  <a:tab pos="1447800"/>
                </a:tabLst>
                <a:defRPr>
                  <a:solidFill>
                    <a:schemeClr val="tx1"/>
                  </a:solidFill>
                  <a:latin charset="0" panose="020b0604020202020204" pitchFamily="34" typeface="Arial"/>
                  <a:ea charset="-122" panose="02010600030101010101" pitchFamily="2" typeface="宋体"/>
                </a:defRPr>
              </a:lvl4pPr>
              <a:lvl5pPr eaLnBrk="0" hangingPunct="0" indent="-228600" marL="2057400">
                <a:tabLst>
                  <a:tab pos="723900"/>
                  <a:tab pos="1447800"/>
                </a:tabLst>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tabLst>
                  <a:tab pos="723900"/>
                  <a:tab pos="1447800"/>
                </a:tabLst>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tabLst>
                  <a:tab pos="723900"/>
                  <a:tab pos="1447800"/>
                </a:tabLst>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tabLst>
                  <a:tab pos="723900"/>
                  <a:tab pos="1447800"/>
                </a:tabLst>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tabLst>
                  <a:tab pos="723900"/>
                  <a:tab pos="1447800"/>
                </a:tabLst>
                <a:defRPr>
                  <a:solidFill>
                    <a:schemeClr val="tx1"/>
                  </a:solidFill>
                  <a:latin charset="0" panose="020b0604020202020204" pitchFamily="34" typeface="Arial"/>
                  <a:ea charset="-122" panose="02010600030101010101" pitchFamily="2" typeface="宋体"/>
                </a:defRPr>
              </a:lvl9pPr>
            </a:lstStyle>
            <a:p>
              <a:pPr algn="ctr" eaLnBrk="1" fontAlgn="ctr" hangingPunct="1">
                <a:buClr>
                  <a:srgbClr val="FF0000"/>
                </a:buClr>
                <a:buSzPct val="70000"/>
                <a:buFont charset="2" panose="05000000000000000000" pitchFamily="2" typeface="Wingdings"/>
                <a:buChar char="u"/>
              </a:pPr>
              <a:endParaRPr altLang="en-US" lang="zh-CN" sz="1600">
                <a:solidFill>
                  <a:schemeClr val="bg1"/>
                </a:solidFill>
                <a:latin charset="-122" panose="020b0503020204020204" pitchFamily="34" typeface="微软雅黑"/>
                <a:ea charset="-122" panose="020b0503020204020204" pitchFamily="34" typeface="微软雅黑"/>
                <a:sym charset="-122" panose="020b0503020204020204" pitchFamily="34" typeface="微软雅黑"/>
              </a:endParaRPr>
            </a:p>
          </p:txBody>
        </p:sp>
        <p:sp>
          <p:nvSpPr>
            <p:cNvPr id="28695" name="TextBox 147"/>
            <p:cNvSpPr>
              <a:spLocks noChangeArrowheads="1"/>
            </p:cNvSpPr>
            <p:nvPr/>
          </p:nvSpPr>
          <p:spPr bwMode="auto">
            <a:xfrm>
              <a:off x="204787" y="479425"/>
              <a:ext cx="1054100" cy="304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fontAlgn="ctr" hangingPunct="1">
                <a:buClr>
                  <a:srgbClr val="FF0000"/>
                </a:buClr>
                <a:buSzPct val="70000"/>
              </a:pPr>
              <a:r>
                <a:rPr altLang="en-US" lang="zh-CN" sz="1400">
                  <a:solidFill>
                    <a:srgbClr val="2B2E30"/>
                  </a:solidFill>
                  <a:latin charset="-122" panose="020b0503020204020204" pitchFamily="34" typeface="微软雅黑"/>
                  <a:ea charset="-122" panose="020b0503020204020204" pitchFamily="34" typeface="微软雅黑"/>
                  <a:sym charset="-122" panose="020b0503020204020204" pitchFamily="34" typeface="微软雅黑"/>
                </a:rPr>
                <a:t>添加标题</a:t>
              </a:r>
            </a:p>
          </p:txBody>
        </p:sp>
      </p:grpSp>
      <p:pic>
        <p:nvPicPr>
          <p:cNvPr id="28696" name="组合 58"/>
          <p:cNvPicPr>
            <a:picLocks noChangeArrowheads="1"/>
          </p:cNvPicPr>
          <p:nvPr/>
        </p:nvPicPr>
        <p:blipFill>
          <a:blip r:embed="rId2">
            <a:extLst>
              <a:ext uri="{28A0092B-C50C-407E-A947-70E740481C1C}">
                <a14:useLocalDpi val="0"/>
              </a:ext>
            </a:extLst>
          </a:blip>
          <a:stretch>
            <a:fillRect/>
          </a:stretch>
        </p:blipFill>
        <p:spPr bwMode="auto">
          <a:xfrm>
            <a:off x="2743200" y="2919413"/>
            <a:ext cx="1517650" cy="132397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28697" name="TextBox 61"/>
          <p:cNvSpPr txBox="1">
            <a:spLocks noChangeArrowheads="1"/>
          </p:cNvSpPr>
          <p:nvPr/>
        </p:nvSpPr>
        <p:spPr bwMode="auto">
          <a:xfrm>
            <a:off x="6635749" y="1473200"/>
            <a:ext cx="3168650" cy="13258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lnSpc>
                <a:spcPct val="150000"/>
              </a:lnSpc>
            </a:pPr>
            <a:r>
              <a:rPr altLang="en-US" lang="zh-CN">
                <a:solidFill>
                  <a:schemeClr val="bg1"/>
                </a:solidFill>
                <a:latin charset="-122" panose="020b0503020204020204" pitchFamily="34" typeface="微软雅黑"/>
                <a:ea charset="-122" panose="020b0503020204020204" pitchFamily="34" typeface="微软雅黑"/>
              </a:rPr>
              <a:t>这里输入您的文字这里输入您的文字这里输入您的文字这里输入您的文字这里输入您</a:t>
            </a:r>
          </a:p>
        </p:txBody>
      </p:sp>
    </p:spTree>
  </p:cSld>
  <p:clrMapOvr>
    <a:masterClrMapping/>
  </p:clrMapOvr>
  <p:transition advTm="6531" spd="slow">
    <p:fad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2">
                                  <p:stCondLst>
                                    <p:cond delay="0"/>
                                  </p:stCondLst>
                                  <p:childTnLst>
                                    <p:set>
                                      <p:cBhvr>
                                        <p:cTn dur="1" fill="hold" id="6">
                                          <p:stCondLst>
                                            <p:cond delay="0"/>
                                          </p:stCondLst>
                                        </p:cTn>
                                        <p:tgtEl>
                                          <p:spTgt spid="28675"/>
                                        </p:tgtEl>
                                        <p:attrNameLst>
                                          <p:attrName>style.visibility</p:attrName>
                                        </p:attrNameLst>
                                      </p:cBhvr>
                                      <p:to>
                                        <p:strVal val="visible"/>
                                      </p:to>
                                    </p:set>
                                    <p:anim calcmode="lin" valueType="num">
                                      <p:cBhvr additive="base">
                                        <p:cTn dur="500" fill="hold" id="7"/>
                                        <p:tgtEl>
                                          <p:spTgt spid="28675"/>
                                        </p:tgtEl>
                                        <p:attrNameLst>
                                          <p:attrName>ppt_x</p:attrName>
                                        </p:attrNameLst>
                                      </p:cBhvr>
                                      <p:tavLst>
                                        <p:tav tm="0">
                                          <p:val>
                                            <p:strVal val="1+#ppt_w/2"/>
                                          </p:val>
                                        </p:tav>
                                        <p:tav tm="100000">
                                          <p:val>
                                            <p:strVal val="#ppt_x"/>
                                          </p:val>
                                        </p:tav>
                                      </p:tavLst>
                                    </p:anim>
                                    <p:anim calcmode="lin" valueType="num">
                                      <p:cBhvr additive="base">
                                        <p:cTn dur="500" fill="hold" id="8"/>
                                        <p:tgtEl>
                                          <p:spTgt spid="28675"/>
                                        </p:tgtEl>
                                        <p:attrNameLst>
                                          <p:attrName>ppt_y</p:attrName>
                                        </p:attrNameLst>
                                      </p:cBhvr>
                                      <p:tavLst>
                                        <p:tav tm="0">
                                          <p:val>
                                            <p:strVal val="#ppt_y"/>
                                          </p:val>
                                        </p:tav>
                                        <p:tav tm="100000">
                                          <p:val>
                                            <p:strVal val="#ppt_y"/>
                                          </p:val>
                                        </p:tav>
                                      </p:tavLst>
                                    </p:anim>
                                  </p:childTnLst>
                                </p:cTn>
                              </p:par>
                              <p:par>
                                <p:cTn fill="hold" id="9" nodeType="withEffect" presetClass="entr" presetID="22" presetSubtype="2">
                                  <p:stCondLst>
                                    <p:cond delay="100"/>
                                  </p:stCondLst>
                                  <p:childTnLst>
                                    <p:set>
                                      <p:cBhvr>
                                        <p:cTn dur="1" fill="hold" id="10">
                                          <p:stCondLst>
                                            <p:cond delay="0"/>
                                          </p:stCondLst>
                                        </p:cTn>
                                        <p:tgtEl>
                                          <p:spTgt spid="28676"/>
                                        </p:tgtEl>
                                        <p:attrNameLst>
                                          <p:attrName>style.visibility</p:attrName>
                                        </p:attrNameLst>
                                      </p:cBhvr>
                                      <p:to>
                                        <p:strVal val="visible"/>
                                      </p:to>
                                    </p:set>
                                    <p:animEffect filter="wipe(right)" transition="in">
                                      <p:cBhvr>
                                        <p:cTn dur="500" id="11"/>
                                        <p:tgtEl>
                                          <p:spTgt spid="28676"/>
                                        </p:tgtEl>
                                      </p:cBhvr>
                                    </p:animEffect>
                                  </p:childTnLst>
                                </p:cTn>
                              </p:par>
                            </p:childTnLst>
                          </p:cTn>
                        </p:par>
                        <p:par>
                          <p:cTn fill="hold" id="12" nodeType="afterGroup">
                            <p:stCondLst>
                              <p:cond delay="600"/>
                            </p:stCondLst>
                            <p:childTnLst>
                              <p:par>
                                <p:cTn fill="hold" grpId="0" id="13" nodeType="afterEffect" presetClass="entr" presetID="41" presetSubtype="0">
                                  <p:stCondLst>
                                    <p:cond delay="0"/>
                                  </p:stCondLst>
                                  <p:iterate type="lt">
                                    <p:tmPct val="10000"/>
                                  </p:iterate>
                                  <p:childTnLst>
                                    <p:set>
                                      <p:cBhvr>
                                        <p:cTn dur="1" fill="hold" id="14">
                                          <p:stCondLst>
                                            <p:cond delay="0"/>
                                          </p:stCondLst>
                                        </p:cTn>
                                        <p:tgtEl>
                                          <p:spTgt spid="28674"/>
                                        </p:tgtEl>
                                        <p:attrNameLst>
                                          <p:attrName>style.visibility</p:attrName>
                                        </p:attrNameLst>
                                      </p:cBhvr>
                                      <p:to>
                                        <p:strVal val="visible"/>
                                      </p:to>
                                    </p:set>
                                    <p:anim calcmode="lin" valueType="num">
                                      <p:cBhvr>
                                        <p:cTn dur="400" fill="hold" id="15"/>
                                        <p:tgtEl>
                                          <p:spTgt spid="28674"/>
                                        </p:tgtEl>
                                        <p:attrNameLst>
                                          <p:attrName>ppt_x</p:attrName>
                                        </p:attrNameLst>
                                      </p:cBhvr>
                                      <p:tavLst>
                                        <p:tav tm="0">
                                          <p:val>
                                            <p:strVal val="#ppt_x"/>
                                          </p:val>
                                        </p:tav>
                                        <p:tav tm="50000">
                                          <p:val>
                                            <p:strVal val="#ppt_x+.1"/>
                                          </p:val>
                                        </p:tav>
                                        <p:tav tm="100000">
                                          <p:val>
                                            <p:strVal val="#ppt_x"/>
                                          </p:val>
                                        </p:tav>
                                      </p:tavLst>
                                    </p:anim>
                                    <p:anim calcmode="lin" valueType="num">
                                      <p:cBhvr>
                                        <p:cTn dur="400" fill="hold" id="16"/>
                                        <p:tgtEl>
                                          <p:spTgt spid="28674"/>
                                        </p:tgtEl>
                                        <p:attrNameLst>
                                          <p:attrName>ppt_y</p:attrName>
                                        </p:attrNameLst>
                                      </p:cBhvr>
                                      <p:tavLst>
                                        <p:tav tm="0">
                                          <p:val>
                                            <p:strVal val="#ppt_y"/>
                                          </p:val>
                                        </p:tav>
                                        <p:tav tm="100000">
                                          <p:val>
                                            <p:strVal val="#ppt_y"/>
                                          </p:val>
                                        </p:tav>
                                      </p:tavLst>
                                    </p:anim>
                                    <p:anim calcmode="lin" valueType="num">
                                      <p:cBhvr>
                                        <p:cTn dur="400" fill="hold" id="17"/>
                                        <p:tgtEl>
                                          <p:spTgt spid="28674"/>
                                        </p:tgtEl>
                                        <p:attrNameLst>
                                          <p:attrName>ppt_h</p:attrName>
                                        </p:attrNameLst>
                                      </p:cBhvr>
                                      <p:tavLst>
                                        <p:tav tm="0">
                                          <p:val>
                                            <p:strVal val="#ppt_h/10"/>
                                          </p:val>
                                        </p:tav>
                                        <p:tav tm="50000">
                                          <p:val>
                                            <p:strVal val="#ppt_h+.01"/>
                                          </p:val>
                                        </p:tav>
                                        <p:tav tm="100000">
                                          <p:val>
                                            <p:strVal val="#ppt_h"/>
                                          </p:val>
                                        </p:tav>
                                      </p:tavLst>
                                    </p:anim>
                                    <p:anim calcmode="lin" valueType="num">
                                      <p:cBhvr>
                                        <p:cTn dur="400" fill="hold" id="18"/>
                                        <p:tgtEl>
                                          <p:spTgt spid="28674"/>
                                        </p:tgtEl>
                                        <p:attrNameLst>
                                          <p:attrName>ppt_w</p:attrName>
                                        </p:attrNameLst>
                                      </p:cBhvr>
                                      <p:tavLst>
                                        <p:tav tm="0">
                                          <p:val>
                                            <p:strVal val="#ppt_w/10"/>
                                          </p:val>
                                        </p:tav>
                                        <p:tav tm="50000">
                                          <p:val>
                                            <p:strVal val="#ppt_w+.01"/>
                                          </p:val>
                                        </p:tav>
                                        <p:tav tm="100000">
                                          <p:val>
                                            <p:strVal val="#ppt_w"/>
                                          </p:val>
                                        </p:tav>
                                      </p:tavLst>
                                    </p:anim>
                                    <p:animEffect filter="fade" transition="in">
                                      <p:cBhvr>
                                        <p:cTn dur="400" id="19" tmFilter="0,0; .5, 1; 1, 1"/>
                                        <p:tgtEl>
                                          <p:spTgt spid="28674"/>
                                        </p:tgtEl>
                                      </p:cBhvr>
                                    </p:animEffect>
                                  </p:childTnLst>
                                </p:cTn>
                              </p:par>
                            </p:childTnLst>
                          </p:cTn>
                        </p:par>
                        <p:par>
                          <p:cTn fill="hold" id="20" nodeType="afterGroup">
                            <p:stCondLst>
                              <p:cond delay="1000"/>
                            </p:stCondLst>
                            <p:childTnLst>
                              <p:par>
                                <p:cTn fill="hold" grpId="1" id="21" nodeType="afterEffect" presetClass="entr" presetID="1" presetSubtype="0">
                                  <p:stCondLst>
                                    <p:cond delay="0"/>
                                  </p:stCondLst>
                                  <p:childTnLst>
                                    <p:set>
                                      <p:cBhvr>
                                        <p:cTn dur="1" fill="hold" id="22">
                                          <p:stCondLst>
                                            <p:cond delay="0"/>
                                          </p:stCondLst>
                                        </p:cTn>
                                        <p:tgtEl>
                                          <p:spTgt spid="28677"/>
                                        </p:tgtEl>
                                        <p:attrNameLst>
                                          <p:attrName>style.visibility</p:attrName>
                                        </p:attrNameLst>
                                      </p:cBhvr>
                                      <p:to>
                                        <p:strVal val="visible"/>
                                      </p:to>
                                    </p:set>
                                  </p:childTnLst>
                                </p:cTn>
                              </p:par>
                            </p:childTnLst>
                          </p:cTn>
                        </p:par>
                        <p:par>
                          <p:cTn fill="hold" id="23" nodeType="afterGroup">
                            <p:stCondLst>
                              <p:cond delay="1001"/>
                            </p:stCondLst>
                            <p:childTnLst>
                              <p:par>
                                <p:cTn accel="50000" decel="50000" fill="hold" grpId="0" id="24" nodeType="afterEffect" presetClass="path" presetID="49" presetSubtype="0">
                                  <p:stCondLst>
                                    <p:cond delay="0"/>
                                  </p:stCondLst>
                                  <p:childTnLst>
                                    <p:animMotion origin="layout" path="M 0.35931 0.3963 L -4.18629E-06 -1.85185E-06" pathEditMode="relative" ptsTypes="AA" rAng="0">
                                      <p:cBhvr>
                                        <p:cTn dur="1000" fill="hold" id="25"/>
                                        <p:tgtEl>
                                          <p:spTgt spid="28677"/>
                                        </p:tgtEl>
                                        <p:attrNameLst>
                                          <p:attrName>ppt_x,ppt_y</p:attrName>
                                        </p:attrNameLst>
                                      </p:cBhvr>
                                      <p:rCtr x="-17800" y="-19600"/>
                                    </p:animMotion>
                                  </p:childTnLst>
                                </p:cTn>
                              </p:par>
                              <p:par>
                                <p:cTn fill="hold" id="26" nodeType="withEffect" presetClass="entr" presetID="1" presetSubtype="0">
                                  <p:stCondLst>
                                    <p:cond delay="0"/>
                                  </p:stCondLst>
                                  <p:childTnLst>
                                    <p:set>
                                      <p:cBhvr>
                                        <p:cTn dur="1" fill="hold" id="27">
                                          <p:stCondLst>
                                            <p:cond delay="0"/>
                                          </p:stCondLst>
                                        </p:cTn>
                                        <p:tgtEl>
                                          <p:spTgt spid="28681"/>
                                        </p:tgtEl>
                                        <p:attrNameLst>
                                          <p:attrName>style.visibility</p:attrName>
                                        </p:attrNameLst>
                                      </p:cBhvr>
                                      <p:to>
                                        <p:strVal val="visible"/>
                                      </p:to>
                                    </p:set>
                                  </p:childTnLst>
                                </p:cTn>
                              </p:par>
                              <p:par>
                                <p:cTn accel="50000" decel="50000" fill="hold" id="28" nodeType="withEffect" presetClass="path" presetID="49" presetSubtype="0">
                                  <p:stCondLst>
                                    <p:cond delay="0"/>
                                  </p:stCondLst>
                                  <p:childTnLst>
                                    <p:animMotion origin="layout" path="M 4.9304E-06 -0.49629 L 4.9304E-06 -3.7037E-06" pathEditMode="relative" ptsTypes="AA" rAng="0">
                                      <p:cBhvr>
                                        <p:cTn dur="1000" fill="hold" id="29"/>
                                        <p:tgtEl>
                                          <p:spTgt spid="28681"/>
                                        </p:tgtEl>
                                        <p:attrNameLst>
                                          <p:attrName>ppt_x,ppt_y</p:attrName>
                                        </p:attrNameLst>
                                      </p:cBhvr>
                                      <p:rCtr x="0" y="24800"/>
                                    </p:animMotion>
                                  </p:childTnLst>
                                </p:cTn>
                              </p:par>
                              <p:par>
                                <p:cTn fill="hold" id="30" nodeType="withEffect" presetClass="entr" presetID="1" presetSubtype="0">
                                  <p:stCondLst>
                                    <p:cond delay="0"/>
                                  </p:stCondLst>
                                  <p:childTnLst>
                                    <p:set>
                                      <p:cBhvr>
                                        <p:cTn dur="1" fill="hold" id="31">
                                          <p:stCondLst>
                                            <p:cond delay="0"/>
                                          </p:stCondLst>
                                        </p:cTn>
                                        <p:tgtEl>
                                          <p:spTgt spid="28687"/>
                                        </p:tgtEl>
                                        <p:attrNameLst>
                                          <p:attrName>style.visibility</p:attrName>
                                        </p:attrNameLst>
                                      </p:cBhvr>
                                      <p:to>
                                        <p:strVal val="visible"/>
                                      </p:to>
                                    </p:set>
                                  </p:childTnLst>
                                </p:cTn>
                              </p:par>
                              <p:par>
                                <p:cTn accel="50000" decel="50000" fill="hold" id="32" nodeType="withEffect" presetClass="path" presetID="49" presetSubtype="0">
                                  <p:stCondLst>
                                    <p:cond delay="0"/>
                                  </p:stCondLst>
                                  <p:childTnLst>
                                    <p:animMotion origin="layout" path="M -0.27814 -0.39653 L 4.13685E-06 -2.22222E-06" pathEditMode="relative" ptsTypes="AA" rAng="0">
                                      <p:cBhvr>
                                        <p:cTn dur="1000" fill="hold" id="33"/>
                                        <p:tgtEl>
                                          <p:spTgt spid="28687"/>
                                        </p:tgtEl>
                                        <p:attrNameLst>
                                          <p:attrName>ppt_x,ppt_y</p:attrName>
                                        </p:attrNameLst>
                                      </p:cBhvr>
                                      <p:rCtr x="13900" y="19800"/>
                                    </p:animMotion>
                                  </p:childTnLst>
                                </p:cTn>
                              </p:par>
                              <p:par>
                                <p:cTn fill="hold" id="34" nodeType="withEffect" presetClass="entr" presetID="1" presetSubtype="0">
                                  <p:stCondLst>
                                    <p:cond delay="0"/>
                                  </p:stCondLst>
                                  <p:childTnLst>
                                    <p:set>
                                      <p:cBhvr>
                                        <p:cTn dur="1" fill="hold" id="35">
                                          <p:stCondLst>
                                            <p:cond delay="0"/>
                                          </p:stCondLst>
                                        </p:cTn>
                                        <p:tgtEl>
                                          <p:spTgt spid="28690"/>
                                        </p:tgtEl>
                                        <p:attrNameLst>
                                          <p:attrName>style.visibility</p:attrName>
                                        </p:attrNameLst>
                                      </p:cBhvr>
                                      <p:to>
                                        <p:strVal val="visible"/>
                                      </p:to>
                                    </p:set>
                                  </p:childTnLst>
                                </p:cTn>
                              </p:par>
                              <p:par>
                                <p:cTn accel="50000" decel="50000" fill="hold" id="36" nodeType="withEffect" presetClass="path" presetID="49" presetSubtype="0">
                                  <p:stCondLst>
                                    <p:cond delay="0"/>
                                  </p:stCondLst>
                                  <p:childTnLst>
                                    <p:animMotion origin="layout" path="M -0.27814 0.25996 L 4.13685E-06 -1.85185E-06" pathEditMode="relative" ptsTypes="AA" rAng="0">
                                      <p:cBhvr>
                                        <p:cTn dur="1000" fill="hold" id="37"/>
                                        <p:tgtEl>
                                          <p:spTgt spid="28690"/>
                                        </p:tgtEl>
                                        <p:attrNameLst>
                                          <p:attrName>ppt_x,ppt_y</p:attrName>
                                        </p:attrNameLst>
                                      </p:cBhvr>
                                      <p:rCtr x="13900" y="-12800"/>
                                    </p:animMotion>
                                  </p:childTnLst>
                                </p:cTn>
                              </p:par>
                              <p:par>
                                <p:cTn fill="hold" id="38" nodeType="withEffect" presetClass="entr" presetID="1" presetSubtype="0">
                                  <p:stCondLst>
                                    <p:cond delay="0"/>
                                  </p:stCondLst>
                                  <p:childTnLst>
                                    <p:set>
                                      <p:cBhvr>
                                        <p:cTn dur="1" fill="hold" id="39">
                                          <p:stCondLst>
                                            <p:cond delay="0"/>
                                          </p:stCondLst>
                                        </p:cTn>
                                        <p:tgtEl>
                                          <p:spTgt spid="28693"/>
                                        </p:tgtEl>
                                        <p:attrNameLst>
                                          <p:attrName>style.visibility</p:attrName>
                                        </p:attrNameLst>
                                      </p:cBhvr>
                                      <p:to>
                                        <p:strVal val="visible"/>
                                      </p:to>
                                    </p:set>
                                  </p:childTnLst>
                                </p:cTn>
                              </p:par>
                              <p:par>
                                <p:cTn accel="50000" decel="50000" fill="hold" id="40" nodeType="withEffect" presetClass="path" presetID="49" presetSubtype="0">
                                  <p:stCondLst>
                                    <p:cond delay="0"/>
                                  </p:stCondLst>
                                  <p:childTnLst>
                                    <p:animMotion origin="layout" path="M 4.9304E-06 0.32269 L 4.9304E-06 -4.44444E-06" pathEditMode="relative" ptsTypes="AA" rAng="0">
                                      <p:cBhvr>
                                        <p:cTn dur="1000" fill="hold" id="41"/>
                                        <p:tgtEl>
                                          <p:spTgt spid="28693"/>
                                        </p:tgtEl>
                                        <p:attrNameLst>
                                          <p:attrName>ppt_x,ppt_y</p:attrName>
                                        </p:attrNameLst>
                                      </p:cBhvr>
                                      <p:rCtr x="0" y="-15900"/>
                                    </p:animMotion>
                                  </p:childTnLst>
                                </p:cTn>
                              </p:par>
                              <p:par>
                                <p:cTn fill="hold" id="42" nodeType="withEffect" presetClass="entr" presetID="1" presetSubtype="0">
                                  <p:stCondLst>
                                    <p:cond delay="0"/>
                                  </p:stCondLst>
                                  <p:childTnLst>
                                    <p:set>
                                      <p:cBhvr>
                                        <p:cTn dur="1" fill="hold" id="43">
                                          <p:stCondLst>
                                            <p:cond delay="0"/>
                                          </p:stCondLst>
                                        </p:cTn>
                                        <p:tgtEl>
                                          <p:spTgt spid="28684"/>
                                        </p:tgtEl>
                                        <p:attrNameLst>
                                          <p:attrName>style.visibility</p:attrName>
                                        </p:attrNameLst>
                                      </p:cBhvr>
                                      <p:to>
                                        <p:strVal val="visible"/>
                                      </p:to>
                                    </p:set>
                                  </p:childTnLst>
                                </p:cTn>
                              </p:par>
                              <p:par>
                                <p:cTn accel="50000" decel="50000" fill="hold" id="44" nodeType="withEffect" presetClass="path" presetID="56" presetSubtype="0">
                                  <p:stCondLst>
                                    <p:cond delay="0"/>
                                  </p:stCondLst>
                                  <p:childTnLst>
                                    <p:animMotion origin="layout" path="M -4.27605E-06 -2.22222E-06 L 0.37687 -0.50139" pathEditMode="relative" ptsTypes="AA" rAng="0">
                                      <p:cBhvr>
                                        <p:cTn dur="1000" fill="hold" id="45" spd="-99800"/>
                                        <p:tgtEl>
                                          <p:spTgt spid="28684"/>
                                        </p:tgtEl>
                                        <p:attrNameLst>
                                          <p:attrName>ppt_x,ppt_y</p:attrName>
                                        </p:attrNameLst>
                                      </p:cBhvr>
                                      <p:rCtr x="18800" y="-24900"/>
                                    </p:animMotion>
                                  </p:childTnLst>
                                </p:cTn>
                              </p:par>
                            </p:childTnLst>
                          </p:cTn>
                        </p:par>
                        <p:par>
                          <p:cTn fill="hold" id="46" nodeType="afterGroup">
                            <p:stCondLst>
                              <p:cond delay="2001"/>
                            </p:stCondLst>
                            <p:childTnLst>
                              <p:par>
                                <p:cTn fill="hold" id="47" nodeType="afterEffect" presetClass="entr" presetID="10" presetSubtype="0">
                                  <p:stCondLst>
                                    <p:cond delay="0"/>
                                  </p:stCondLst>
                                  <p:childTnLst>
                                    <p:set>
                                      <p:cBhvr>
                                        <p:cTn dur="1" fill="hold" id="48">
                                          <p:stCondLst>
                                            <p:cond delay="0"/>
                                          </p:stCondLst>
                                        </p:cTn>
                                        <p:tgtEl>
                                          <p:spTgt spid="28696"/>
                                        </p:tgtEl>
                                        <p:attrNameLst>
                                          <p:attrName>style.visibility</p:attrName>
                                        </p:attrNameLst>
                                      </p:cBhvr>
                                      <p:to>
                                        <p:strVal val="visible"/>
                                      </p:to>
                                    </p:set>
                                    <p:anim calcmode="lin" valueType="num">
                                      <p:cBhvr>
                                        <p:cTn dur="500" fill="hold" id="49"/>
                                        <p:tgtEl>
                                          <p:spTgt spid="28696"/>
                                        </p:tgtEl>
                                        <p:attrNameLst>
                                          <p:attrName>ppt_w</p:attrName>
                                        </p:attrNameLst>
                                      </p:cBhvr>
                                      <p:tavLst>
                                        <p:tav tm="0">
                                          <p:val>
                                            <p:fltVal val="0"/>
                                          </p:val>
                                        </p:tav>
                                        <p:tav tm="100000">
                                          <p:val>
                                            <p:strVal val="#ppt_w"/>
                                          </p:val>
                                        </p:tav>
                                      </p:tavLst>
                                    </p:anim>
                                    <p:anim calcmode="lin" valueType="num">
                                      <p:cBhvr>
                                        <p:cTn dur="500" fill="hold" id="50"/>
                                        <p:tgtEl>
                                          <p:spTgt spid="28696"/>
                                        </p:tgtEl>
                                        <p:attrNameLst>
                                          <p:attrName>ppt_h</p:attrName>
                                        </p:attrNameLst>
                                      </p:cBhvr>
                                      <p:tavLst>
                                        <p:tav tm="0">
                                          <p:val>
                                            <p:fltVal val="0"/>
                                          </p:val>
                                        </p:tav>
                                        <p:tav tm="100000">
                                          <p:val>
                                            <p:strVal val="#ppt_h"/>
                                          </p:val>
                                        </p:tav>
                                      </p:tavLst>
                                    </p:anim>
                                    <p:animEffect filter="fade" transition="in">
                                      <p:cBhvr>
                                        <p:cTn dur="500" id="51"/>
                                        <p:tgtEl>
                                          <p:spTgt spid="28696"/>
                                        </p:tgtEl>
                                      </p:cBhvr>
                                    </p:animEffect>
                                  </p:childTnLst>
                                </p:cTn>
                              </p:par>
                            </p:childTnLst>
                          </p:cTn>
                        </p:par>
                        <p:par>
                          <p:cTn fill="hold" id="52" nodeType="afterGroup">
                            <p:stCondLst>
                              <p:cond delay="2501"/>
                            </p:stCondLst>
                            <p:childTnLst>
                              <p:par>
                                <p:cTn fill="hold" grpId="2" id="53" nodeType="afterEffect" presetClass="emph" presetID="26" presetSubtype="0">
                                  <p:stCondLst>
                                    <p:cond delay="0"/>
                                  </p:stCondLst>
                                  <p:childTnLst>
                                    <p:animEffect filter="fade" transition="out">
                                      <p:cBhvr>
                                        <p:cTn dur="500" id="54" tmFilter="0, 0; .2, .5; .8, .5; 1, 0"/>
                                        <p:tgtEl>
                                          <p:spTgt spid="28677"/>
                                        </p:tgtEl>
                                      </p:cBhvr>
                                    </p:animEffect>
                                    <p:animScale>
                                      <p:cBhvr>
                                        <p:cTn autoRev="1" dur="250" fill="hold" id="55"/>
                                        <p:tgtEl>
                                          <p:spTgt spid="28677"/>
                                        </p:tgtEl>
                                      </p:cBhvr>
                                      <p:by x="105000" y="105000"/>
                                    </p:animScale>
                                  </p:childTnLst>
                                </p:cTn>
                              </p:par>
                            </p:childTnLst>
                          </p:cTn>
                        </p:par>
                        <p:par>
                          <p:cTn fill="hold" id="56" nodeType="afterGroup">
                            <p:stCondLst>
                              <p:cond delay="3001"/>
                            </p:stCondLst>
                            <p:childTnLst>
                              <p:par>
                                <p:cTn fill="hold" id="57" nodeType="afterEffect" presetClass="entr" presetID="22" presetSubtype="8">
                                  <p:stCondLst>
                                    <p:cond delay="0"/>
                                  </p:stCondLst>
                                  <p:childTnLst>
                                    <p:set>
                                      <p:cBhvr>
                                        <p:cTn dur="1" fill="hold" id="58">
                                          <p:stCondLst>
                                            <p:cond delay="0"/>
                                          </p:stCondLst>
                                        </p:cTn>
                                        <p:tgtEl>
                                          <p:spTgt spid="28679"/>
                                        </p:tgtEl>
                                        <p:attrNameLst>
                                          <p:attrName>style.visibility</p:attrName>
                                        </p:attrNameLst>
                                      </p:cBhvr>
                                      <p:to>
                                        <p:strVal val="visible"/>
                                      </p:to>
                                    </p:set>
                                    <p:animEffect filter="wipe(left)" transition="in">
                                      <p:cBhvr>
                                        <p:cTn dur="500" id="59"/>
                                        <p:tgtEl>
                                          <p:spTgt spid="28679"/>
                                        </p:tgtEl>
                                      </p:cBhvr>
                                    </p:animEffect>
                                  </p:childTnLst>
                                </p:cTn>
                              </p:par>
                            </p:childTnLst>
                          </p:cTn>
                        </p:par>
                        <p:par>
                          <p:cTn fill="hold" id="60" nodeType="afterGroup">
                            <p:stCondLst>
                              <p:cond delay="3501"/>
                            </p:stCondLst>
                            <p:childTnLst>
                              <p:par>
                                <p:cTn fill="hold" grpId="0" id="61" nodeType="afterEffect" presetClass="entr" presetID="10" presetSubtype="0">
                                  <p:stCondLst>
                                    <p:cond delay="0"/>
                                  </p:stCondLst>
                                  <p:childTnLst>
                                    <p:set>
                                      <p:cBhvr>
                                        <p:cTn dur="1" fill="hold" id="62">
                                          <p:stCondLst>
                                            <p:cond delay="0"/>
                                          </p:stCondLst>
                                        </p:cTn>
                                        <p:tgtEl>
                                          <p:spTgt spid="28678"/>
                                        </p:tgtEl>
                                        <p:attrNameLst>
                                          <p:attrName>style.visibility</p:attrName>
                                        </p:attrNameLst>
                                      </p:cBhvr>
                                      <p:to>
                                        <p:strVal val="visible"/>
                                      </p:to>
                                    </p:set>
                                    <p:animEffect filter="fade" transition="in">
                                      <p:cBhvr>
                                        <p:cTn dur="500" id="63"/>
                                        <p:tgtEl>
                                          <p:spTgt spid="28678"/>
                                        </p:tgtEl>
                                      </p:cBhvr>
                                    </p:animEffect>
                                  </p:childTnLst>
                                </p:cTn>
                              </p:par>
                            </p:childTnLst>
                          </p:cTn>
                        </p:par>
                        <p:par>
                          <p:cTn fill="hold" id="64" nodeType="afterGroup">
                            <p:stCondLst>
                              <p:cond delay="4001"/>
                            </p:stCondLst>
                            <p:childTnLst>
                              <p:par>
                                <p:cTn fill="hold" grpId="1" id="65" nodeType="afterEffect" presetClass="emph" presetID="26" presetSubtype="0">
                                  <p:stCondLst>
                                    <p:cond delay="0"/>
                                  </p:stCondLst>
                                  <p:childTnLst>
                                    <p:animEffect filter="fade" transition="out">
                                      <p:cBhvr>
                                        <p:cTn dur="500" id="66" tmFilter="0, 0; .2, .5; .8, .5; 1, 0"/>
                                        <p:tgtEl>
                                          <p:spTgt spid="28678"/>
                                        </p:tgtEl>
                                      </p:cBhvr>
                                    </p:animEffect>
                                    <p:animScale>
                                      <p:cBhvr>
                                        <p:cTn autoRev="1" dur="250" fill="hold" id="67"/>
                                        <p:tgtEl>
                                          <p:spTgt spid="28678"/>
                                        </p:tgtEl>
                                      </p:cBhvr>
                                      <p:by x="105000" y="105000"/>
                                    </p:animScale>
                                  </p:childTnLst>
                                </p:cTn>
                              </p:par>
                            </p:childTnLst>
                          </p:cTn>
                        </p:par>
                        <p:par>
                          <p:cTn fill="hold" id="68" nodeType="afterGroup">
                            <p:stCondLst>
                              <p:cond delay="4501"/>
                            </p:stCondLst>
                            <p:childTnLst>
                              <p:par>
                                <p:cTn fill="hold" grpId="0" id="69" nodeType="afterEffect" presetClass="entr" presetID="42" presetSubtype="0">
                                  <p:stCondLst>
                                    <p:cond delay="0"/>
                                  </p:stCondLst>
                                  <p:childTnLst>
                                    <p:set>
                                      <p:cBhvr>
                                        <p:cTn dur="1" fill="hold" id="70">
                                          <p:stCondLst>
                                            <p:cond delay="0"/>
                                          </p:stCondLst>
                                        </p:cTn>
                                        <p:tgtEl>
                                          <p:spTgt spid="28697"/>
                                        </p:tgtEl>
                                        <p:attrNameLst>
                                          <p:attrName>style.visibility</p:attrName>
                                        </p:attrNameLst>
                                      </p:cBhvr>
                                      <p:to>
                                        <p:strVal val="visible"/>
                                      </p:to>
                                    </p:set>
                                    <p:animEffect filter="fade" transition="in">
                                      <p:cBhvr>
                                        <p:cTn dur="500" id="71"/>
                                        <p:tgtEl>
                                          <p:spTgt spid="28697"/>
                                        </p:tgtEl>
                                      </p:cBhvr>
                                    </p:animEffect>
                                    <p:anim calcmode="lin" valueType="num">
                                      <p:cBhvr>
                                        <p:cTn dur="500" fill="hold" id="72"/>
                                        <p:tgtEl>
                                          <p:spTgt spid="28697"/>
                                        </p:tgtEl>
                                        <p:attrNameLst>
                                          <p:attrName>ppt_x</p:attrName>
                                        </p:attrNameLst>
                                      </p:cBhvr>
                                      <p:tavLst>
                                        <p:tav tm="0">
                                          <p:val>
                                            <p:strVal val="#ppt_x"/>
                                          </p:val>
                                        </p:tav>
                                        <p:tav tm="100000">
                                          <p:val>
                                            <p:strVal val="#ppt_x"/>
                                          </p:val>
                                        </p:tav>
                                      </p:tavLst>
                                    </p:anim>
                                    <p:anim calcmode="lin" valueType="num">
                                      <p:cBhvr>
                                        <p:cTn dur="500" fill="hold" id="73"/>
                                        <p:tgtEl>
                                          <p:spTgt spid="28697"/>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8674"/>
      <p:bldP grpId="0" spid="28675"/>
      <p:bldP grpId="0" spid="28677"/>
      <p:bldP grpId="1" spid="28677"/>
      <p:bldP grpId="2" spid="28677"/>
      <p:bldP grpId="0" spid="28678"/>
      <p:bldP grpId="1" spid="28678"/>
      <p:bldP grpId="0" spid="28697"/>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9698" name="TextBox 76"/>
          <p:cNvSpPr txBox="1">
            <a:spLocks noChangeArrowheads="1"/>
          </p:cNvSpPr>
          <p:nvPr/>
        </p:nvSpPr>
        <p:spPr bwMode="auto">
          <a:xfrm>
            <a:off x="1185863" y="171450"/>
            <a:ext cx="2138680"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2200">
                <a:solidFill>
                  <a:srgbClr val="333333"/>
                </a:solidFill>
                <a:latin charset="-122" panose="020b0503020204020204" pitchFamily="34" typeface="微软雅黑"/>
                <a:ea charset="-122" panose="020b0503020204020204" pitchFamily="34" typeface="微软雅黑"/>
              </a:rPr>
              <a:t>请输入您的标题</a:t>
            </a:r>
          </a:p>
        </p:txBody>
      </p:sp>
      <p:sp>
        <p:nvSpPr>
          <p:cNvPr id="29699" name="Freeform 40"/>
          <p:cNvSpPr>
            <a:spLocks noEditPoints="1"/>
          </p:cNvSpPr>
          <p:nvPr/>
        </p:nvSpPr>
        <p:spPr bwMode="auto">
          <a:xfrm>
            <a:off x="554038" y="227013"/>
            <a:ext cx="265112" cy="393700"/>
          </a:xfrm>
          <a:custGeom>
            <a:gdLst>
              <a:gd fmla="*/ 173 w 579" name="T0"/>
              <a:gd fmla="*/ 818 h 857" name="T1"/>
              <a:gd fmla="*/ 551 w 579" name="T2"/>
              <a:gd fmla="*/ 818 h 857" name="T3"/>
              <a:gd fmla="*/ 571 w 579" name="T4"/>
              <a:gd fmla="*/ 838 h 857" name="T5"/>
              <a:gd fmla="*/ 551 w 579" name="T6"/>
              <a:gd fmla="*/ 857 h 857" name="T7"/>
              <a:gd fmla="*/ 173 w 579" name="T8"/>
              <a:gd fmla="*/ 857 h 857" name="T9"/>
              <a:gd fmla="*/ 153 w 579" name="T10"/>
              <a:gd fmla="*/ 838 h 857" name="T11"/>
              <a:gd fmla="*/ 173 w 579" name="T12"/>
              <a:gd fmla="*/ 818 h 857" name="T13"/>
              <a:gd fmla="*/ 181 w 579" name="T14"/>
              <a:gd fmla="*/ 632 h 857" name="T15"/>
              <a:gd fmla="*/ 389 w 579" name="T16"/>
              <a:gd fmla="*/ 290 h 857" name="T17"/>
              <a:gd fmla="*/ 462 w 579" name="T18"/>
              <a:gd fmla="*/ 334 h 857" name="T19"/>
              <a:gd fmla="*/ 255 w 579" name="T20"/>
              <a:gd fmla="*/ 676 h 857" name="T21"/>
              <a:gd fmla="*/ 181 w 579" name="T22"/>
              <a:gd fmla="*/ 632 h 857" name="T23"/>
              <a:gd fmla="*/ 35 w 579" name="T24"/>
              <a:gd fmla="*/ 543 h 857" name="T25"/>
              <a:gd fmla="*/ 243 w 579" name="T26"/>
              <a:gd fmla="*/ 201 h 857" name="T27"/>
              <a:gd fmla="*/ 316 w 579" name="T28"/>
              <a:gd fmla="*/ 245 h 857" name="T29"/>
              <a:gd fmla="*/ 108 w 579" name="T30"/>
              <a:gd fmla="*/ 587 h 857" name="T31"/>
              <a:gd fmla="*/ 35 w 579" name="T32"/>
              <a:gd fmla="*/ 543 h 857" name="T33"/>
              <a:gd fmla="*/ 2 w 579" name="T34"/>
              <a:gd fmla="*/ 820 h 857" name="T35"/>
              <a:gd fmla="*/ 22 w 579" name="T36"/>
              <a:gd fmla="*/ 650 h 857" name="T37"/>
              <a:gd fmla="*/ 165 w 579" name="T38"/>
              <a:gd fmla="*/ 736 h 857" name="T39"/>
              <a:gd fmla="*/ 24 w 579" name="T40"/>
              <a:gd fmla="*/ 833 h 857" name="T41"/>
              <a:gd fmla="*/ 2 w 579" name="T42"/>
              <a:gd fmla="*/ 820 h 857" name="T43"/>
              <a:gd fmla="*/ 299 w 579" name="T44"/>
              <a:gd fmla="*/ 106 h 857" name="T45"/>
              <a:gd fmla="*/ 269 w 579" name="T46"/>
              <a:gd fmla="*/ 156 h 857" name="T47"/>
              <a:gd fmla="*/ 488 w 579" name="T48"/>
              <a:gd fmla="*/ 289 h 857" name="T49"/>
              <a:gd fmla="*/ 519 w 579" name="T50"/>
              <a:gd fmla="*/ 239 h 857" name="T51"/>
              <a:gd fmla="*/ 299 w 579" name="T52"/>
              <a:gd fmla="*/ 106 h 857" name="T53"/>
              <a:gd fmla="*/ 346 w 579" name="T54"/>
              <a:gd fmla="*/ 30 h 857" name="T55"/>
              <a:gd fmla="*/ 412 w 579" name="T56"/>
              <a:gd fmla="*/ 14 h 857" name="T57"/>
              <a:gd fmla="*/ 549 w 579" name="T58"/>
              <a:gd fmla="*/ 97 h 857" name="T59"/>
              <a:gd fmla="*/ 566 w 579" name="T60"/>
              <a:gd fmla="*/ 163 h 857" name="T61"/>
              <a:gd fmla="*/ 547 w 579" name="T62"/>
              <a:gd fmla="*/ 194 h 857" name="T63"/>
              <a:gd fmla="*/ 327 w 579" name="T64"/>
              <a:gd fmla="*/ 61 h 857" name="T65"/>
              <a:gd fmla="*/ 346 w 579" name="T66"/>
              <a:gd fmla="*/ 30 h 857"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857" w="579">
                <a:moveTo>
                  <a:pt x="173" y="818"/>
                </a:moveTo>
                <a:lnTo>
                  <a:pt x="551" y="818"/>
                </a:lnTo>
                <a:cubicBezTo>
                  <a:pt x="562" y="818"/>
                  <a:pt x="571" y="827"/>
                  <a:pt x="571" y="838"/>
                </a:cubicBezTo>
                <a:cubicBezTo>
                  <a:pt x="571" y="849"/>
                  <a:pt x="562" y="857"/>
                  <a:pt x="551" y="857"/>
                </a:cubicBezTo>
                <a:lnTo>
                  <a:pt x="173" y="857"/>
                </a:lnTo>
                <a:cubicBezTo>
                  <a:pt x="162" y="857"/>
                  <a:pt x="153" y="849"/>
                  <a:pt x="153" y="838"/>
                </a:cubicBezTo>
                <a:cubicBezTo>
                  <a:pt x="153" y="827"/>
                  <a:pt x="162" y="818"/>
                  <a:pt x="173" y="818"/>
                </a:cubicBezTo>
                <a:close/>
                <a:moveTo>
                  <a:pt x="181" y="632"/>
                </a:moveTo>
                <a:lnTo>
                  <a:pt x="389" y="290"/>
                </a:lnTo>
                <a:lnTo>
                  <a:pt x="462" y="334"/>
                </a:lnTo>
                <a:lnTo>
                  <a:pt x="255" y="676"/>
                </a:lnTo>
                <a:lnTo>
                  <a:pt x="181" y="632"/>
                </a:lnTo>
                <a:close/>
                <a:moveTo>
                  <a:pt x="35" y="543"/>
                </a:moveTo>
                <a:lnTo>
                  <a:pt x="243" y="201"/>
                </a:lnTo>
                <a:lnTo>
                  <a:pt x="316" y="245"/>
                </a:lnTo>
                <a:lnTo>
                  <a:pt x="108" y="587"/>
                </a:lnTo>
                <a:lnTo>
                  <a:pt x="35" y="543"/>
                </a:lnTo>
                <a:close/>
                <a:moveTo>
                  <a:pt x="2" y="820"/>
                </a:moveTo>
                <a:lnTo>
                  <a:pt x="22" y="650"/>
                </a:lnTo>
                <a:lnTo>
                  <a:pt x="165" y="736"/>
                </a:lnTo>
                <a:lnTo>
                  <a:pt x="24" y="833"/>
                </a:lnTo>
                <a:cubicBezTo>
                  <a:pt x="9" y="844"/>
                  <a:pt x="0" y="838"/>
                  <a:pt x="2" y="820"/>
                </a:cubicBezTo>
                <a:close/>
                <a:moveTo>
                  <a:pt x="299" y="106"/>
                </a:moveTo>
                <a:lnTo>
                  <a:pt x="269" y="156"/>
                </a:lnTo>
                <a:lnTo>
                  <a:pt x="488" y="289"/>
                </a:lnTo>
                <a:lnTo>
                  <a:pt x="519" y="239"/>
                </a:lnTo>
                <a:lnTo>
                  <a:pt x="299" y="106"/>
                </a:lnTo>
                <a:close/>
                <a:moveTo>
                  <a:pt x="346" y="30"/>
                </a:moveTo>
                <a:cubicBezTo>
                  <a:pt x="360" y="7"/>
                  <a:pt x="390" y="0"/>
                  <a:pt x="412" y="14"/>
                </a:cubicBezTo>
                <a:lnTo>
                  <a:pt x="549" y="97"/>
                </a:lnTo>
                <a:cubicBezTo>
                  <a:pt x="572" y="110"/>
                  <a:pt x="579" y="140"/>
                  <a:pt x="566" y="163"/>
                </a:cubicBezTo>
                <a:lnTo>
                  <a:pt x="547" y="194"/>
                </a:lnTo>
                <a:lnTo>
                  <a:pt x="327" y="61"/>
                </a:lnTo>
                <a:lnTo>
                  <a:pt x="346" y="30"/>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lstStyle/>
          <a:p>
            <a:endParaRPr altLang="en-US" lang="zh-CN"/>
          </a:p>
        </p:txBody>
      </p:sp>
      <p:cxnSp>
        <p:nvCxnSpPr>
          <p:cNvPr id="29700" name="直接连接符 46"/>
          <p:cNvCxnSpPr>
            <a:cxnSpLocks noChangeShapeType="1"/>
          </p:cNvCxnSpPr>
          <p:nvPr/>
        </p:nvCxnSpPr>
        <p:spPr bwMode="auto">
          <a:xfrm flipH="1">
            <a:off x="985838" y="615950"/>
            <a:ext cx="9899650" cy="0"/>
          </a:xfrm>
          <a:prstGeom prst="line">
            <a:avLst/>
          </a:prstGeom>
          <a:noFill/>
          <a:ln cmpd="sng" w="9525">
            <a:solidFill>
              <a:schemeClr val="tx2"/>
            </a:solidFill>
            <a:roun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cxnSp>
      <p:sp>
        <p:nvSpPr>
          <p:cNvPr id="29701" name="矩形 1"/>
          <p:cNvSpPr/>
          <p:nvPr/>
        </p:nvSpPr>
        <p:spPr bwMode="auto">
          <a:xfrm>
            <a:off x="4770438" y="3941763"/>
            <a:ext cx="973137" cy="1719262"/>
          </a:xfrm>
          <a:custGeom>
            <a:gdLst>
              <a:gd fmla="*/ 974411 w 974411" name="T0"/>
              <a:gd fmla="*/ 0 h 1719274" name="T1"/>
              <a:gd fmla="*/ 974411 w 974411" name="T2"/>
              <a:gd fmla="*/ 1719274 h 1719274" name="T3"/>
              <a:gd fmla="*/ 0 w 974411" name="T4"/>
              <a:gd fmla="*/ 1719274 h 1719274" name="T5"/>
              <a:gd fmla="*/ 0 w 974411" name="T6"/>
              <a:gd fmla="*/ 514532 h 1719274" name="T7"/>
              <a:gd fmla="*/ 974411 w 974411" name="T8"/>
              <a:gd fmla="*/ 0 h 1719274" name="T9"/>
            </a:gdLst>
            <a:cxnLst>
              <a:cxn ang="0">
                <a:pos x="T0" y="T1"/>
              </a:cxn>
              <a:cxn ang="0">
                <a:pos x="T2" y="T3"/>
              </a:cxn>
              <a:cxn ang="0">
                <a:pos x="T4" y="T5"/>
              </a:cxn>
              <a:cxn ang="0">
                <a:pos x="T6" y="T7"/>
              </a:cxn>
              <a:cxn ang="0">
                <a:pos x="T8" y="T9"/>
              </a:cxn>
            </a:cxnLst>
            <a:rect b="b" l="0" r="r" t="0"/>
            <a:pathLst>
              <a:path h="1719274" w="974411">
                <a:moveTo>
                  <a:pt x="974411" y="0"/>
                </a:moveTo>
                <a:lnTo>
                  <a:pt x="974411" y="1719274"/>
                </a:lnTo>
                <a:lnTo>
                  <a:pt x="0" y="1719274"/>
                </a:lnTo>
                <a:lnTo>
                  <a:pt x="0" y="514532"/>
                </a:lnTo>
                <a:lnTo>
                  <a:pt x="974411" y="0"/>
                </a:lnTo>
                <a:close/>
              </a:path>
            </a:pathLst>
          </a:custGeom>
          <a:solidFill>
            <a:schemeClr val="bg2"/>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9702" name="矩形 5"/>
          <p:cNvSpPr/>
          <p:nvPr/>
        </p:nvSpPr>
        <p:spPr bwMode="auto">
          <a:xfrm>
            <a:off x="5884863" y="3352800"/>
            <a:ext cx="974725" cy="2308225"/>
          </a:xfrm>
          <a:custGeom>
            <a:gdLst>
              <a:gd fmla="*/ 974411 w 974411" name="T0"/>
              <a:gd fmla="*/ 0 h 2307995" name="T1"/>
              <a:gd fmla="*/ 974411 w 974411" name="T2"/>
              <a:gd fmla="*/ 2307995 h 2307995" name="T3"/>
              <a:gd fmla="*/ 0 w 974411" name="T4"/>
              <a:gd fmla="*/ 2307995 h 2307995" name="T5"/>
              <a:gd fmla="*/ 0 w 974411" name="T6"/>
              <a:gd fmla="*/ 514533 h 2307995" name="T7"/>
              <a:gd fmla="*/ 974411 w 974411" name="T8"/>
              <a:gd fmla="*/ 0 h 2307995" name="T9"/>
            </a:gdLst>
            <a:cxnLst>
              <a:cxn ang="0">
                <a:pos x="T0" y="T1"/>
              </a:cxn>
              <a:cxn ang="0">
                <a:pos x="T2" y="T3"/>
              </a:cxn>
              <a:cxn ang="0">
                <a:pos x="T4" y="T5"/>
              </a:cxn>
              <a:cxn ang="0">
                <a:pos x="T6" y="T7"/>
              </a:cxn>
              <a:cxn ang="0">
                <a:pos x="T8" y="T9"/>
              </a:cxn>
            </a:cxnLst>
            <a:rect b="b" l="0" r="r" t="0"/>
            <a:pathLst>
              <a:path h="2307995" w="974411">
                <a:moveTo>
                  <a:pt x="974411" y="0"/>
                </a:moveTo>
                <a:lnTo>
                  <a:pt x="974411" y="2307995"/>
                </a:lnTo>
                <a:lnTo>
                  <a:pt x="0" y="2307995"/>
                </a:lnTo>
                <a:lnTo>
                  <a:pt x="0" y="514533"/>
                </a:lnTo>
                <a:lnTo>
                  <a:pt x="974411" y="0"/>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9703" name="矩形 6"/>
          <p:cNvSpPr/>
          <p:nvPr/>
        </p:nvSpPr>
        <p:spPr bwMode="auto">
          <a:xfrm>
            <a:off x="6999288" y="2763838"/>
            <a:ext cx="974725" cy="2897187"/>
          </a:xfrm>
          <a:custGeom>
            <a:gdLst>
              <a:gd fmla="*/ 974411 w 974411" name="T0"/>
              <a:gd fmla="*/ 0 h 2896715" name="T1"/>
              <a:gd fmla="*/ 974411 w 974411" name="T2"/>
              <a:gd fmla="*/ 2896715 h 2896715" name="T3"/>
              <a:gd fmla="*/ 0 w 974411" name="T4"/>
              <a:gd fmla="*/ 2896715 h 2896715" name="T5"/>
              <a:gd fmla="*/ 0 w 974411" name="T6"/>
              <a:gd fmla="*/ 514532 h 2896715" name="T7"/>
              <a:gd fmla="*/ 974411 w 974411" name="T8"/>
              <a:gd fmla="*/ 0 h 2896715" name="T9"/>
            </a:gdLst>
            <a:cxnLst>
              <a:cxn ang="0">
                <a:pos x="T0" y="T1"/>
              </a:cxn>
              <a:cxn ang="0">
                <a:pos x="T2" y="T3"/>
              </a:cxn>
              <a:cxn ang="0">
                <a:pos x="T4" y="T5"/>
              </a:cxn>
              <a:cxn ang="0">
                <a:pos x="T6" y="T7"/>
              </a:cxn>
              <a:cxn ang="0">
                <a:pos x="T8" y="T9"/>
              </a:cxn>
            </a:cxnLst>
            <a:rect b="b" l="0" r="r" t="0"/>
            <a:pathLst>
              <a:path h="2896715" w="974411">
                <a:moveTo>
                  <a:pt x="974411" y="0"/>
                </a:moveTo>
                <a:lnTo>
                  <a:pt x="974411" y="2896715"/>
                </a:lnTo>
                <a:lnTo>
                  <a:pt x="0" y="2896715"/>
                </a:lnTo>
                <a:lnTo>
                  <a:pt x="0" y="514532"/>
                </a:lnTo>
                <a:lnTo>
                  <a:pt x="974411" y="0"/>
                </a:lnTo>
                <a:close/>
              </a:path>
            </a:pathLst>
          </a:custGeom>
          <a:solidFill>
            <a:schemeClr val="bg1"/>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9704" name="矩形 7"/>
          <p:cNvSpPr/>
          <p:nvPr/>
        </p:nvSpPr>
        <p:spPr bwMode="auto">
          <a:xfrm>
            <a:off x="8115300" y="2176463"/>
            <a:ext cx="973138" cy="3484562"/>
          </a:xfrm>
          <a:custGeom>
            <a:gdLst>
              <a:gd fmla="*/ 974411 w 974411" name="T0"/>
              <a:gd fmla="*/ 0 h 3485435" name="T1"/>
              <a:gd fmla="*/ 974411 w 974411" name="T2"/>
              <a:gd fmla="*/ 3485435 h 3485435" name="T3"/>
              <a:gd fmla="*/ 0 w 974411" name="T4"/>
              <a:gd fmla="*/ 3485435 h 3485435" name="T5"/>
              <a:gd fmla="*/ 0 w 974411" name="T6"/>
              <a:gd fmla="*/ 514532 h 3485435" name="T7"/>
              <a:gd fmla="*/ 974411 w 974411" name="T8"/>
              <a:gd fmla="*/ 0 h 3485435" name="T9"/>
            </a:gdLst>
            <a:cxnLst>
              <a:cxn ang="0">
                <a:pos x="T0" y="T1"/>
              </a:cxn>
              <a:cxn ang="0">
                <a:pos x="T2" y="T3"/>
              </a:cxn>
              <a:cxn ang="0">
                <a:pos x="T4" y="T5"/>
              </a:cxn>
              <a:cxn ang="0">
                <a:pos x="T6" y="T7"/>
              </a:cxn>
              <a:cxn ang="0">
                <a:pos x="T8" y="T9"/>
              </a:cxn>
            </a:cxnLst>
            <a:rect b="b" l="0" r="r" t="0"/>
            <a:pathLst>
              <a:path h="3485434" w="974411">
                <a:moveTo>
                  <a:pt x="974411" y="0"/>
                </a:moveTo>
                <a:lnTo>
                  <a:pt x="974411" y="3485435"/>
                </a:lnTo>
                <a:lnTo>
                  <a:pt x="0" y="3485435"/>
                </a:lnTo>
                <a:lnTo>
                  <a:pt x="0" y="514532"/>
                </a:lnTo>
                <a:lnTo>
                  <a:pt x="974411" y="0"/>
                </a:lnTo>
                <a:close/>
              </a:path>
            </a:pathLst>
          </a:custGeom>
          <a:noFill/>
          <a:ln cap="flat" cmpd="sng" w="28575">
            <a:solidFill>
              <a:schemeClr val="tx1"/>
            </a:solidFill>
            <a:prstDash val="dash"/>
            <a:miter lim="800000"/>
          </a:ln>
          <a:extLst>
            <a:ext uri="{909E8E84-426E-40DD-AFC4-6F175D3DCCD1}">
              <a14:hiddenFill>
                <a:solidFill>
                  <a:srgbClr val="FFFFFF"/>
                </a:solidFill>
              </a14:hiddenFill>
            </a:ext>
          </a:extLst>
        </p:spPr>
        <p:txBody>
          <a:bodyPr/>
          <a:lstStyle/>
          <a:p>
            <a:endParaRPr altLang="en-US" lang="zh-CN"/>
          </a:p>
        </p:txBody>
      </p:sp>
      <p:cxnSp>
        <p:nvCxnSpPr>
          <p:cNvPr id="29705" name="直接连接符 31"/>
          <p:cNvCxnSpPr>
            <a:cxnSpLocks noChangeShapeType="1"/>
          </p:cNvCxnSpPr>
          <p:nvPr/>
        </p:nvCxnSpPr>
        <p:spPr bwMode="auto">
          <a:xfrm flipH="1">
            <a:off x="1993900" y="5661025"/>
            <a:ext cx="7632700" cy="0"/>
          </a:xfrm>
          <a:prstGeom prst="line">
            <a:avLst/>
          </a:prstGeom>
          <a:noFill/>
          <a:ln cmpd="sng" w="28575">
            <a:solidFill>
              <a:schemeClr val="bg1"/>
            </a:solidFill>
            <a:roun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cxnSp>
      <p:grpSp>
        <p:nvGrpSpPr>
          <p:cNvPr id="29706" name="Group 10"/>
          <p:cNvGrpSpPr/>
          <p:nvPr/>
        </p:nvGrpSpPr>
        <p:grpSpPr>
          <a:xfrm>
            <a:off x="2344738" y="2420938"/>
            <a:ext cx="6129337" cy="1828800"/>
            <a:chExt cx="6130558" cy="1828800"/>
          </a:xfrm>
        </p:grpSpPr>
        <p:cxnSp>
          <p:nvCxnSpPr>
            <p:cNvPr id="29707" name="直接连接符 33"/>
            <p:cNvCxnSpPr>
              <a:cxnSpLocks noChangeShapeType="1"/>
            </p:cNvCxnSpPr>
            <p:nvPr/>
          </p:nvCxnSpPr>
          <p:spPr bwMode="auto">
            <a:xfrm>
              <a:off x="81886" y="0"/>
              <a:ext cx="6048672" cy="0"/>
            </a:xfrm>
            <a:prstGeom prst="line">
              <a:avLst/>
            </a:prstGeom>
            <a:noFill/>
            <a:ln cmpd="sng" w="12700">
              <a:solidFill>
                <a:schemeClr val="bg1"/>
              </a:solidFill>
              <a:prstDash val="dash"/>
              <a:round/>
              <a:tailEnd len="med" type="oval" w="me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cxnSp>
        <p:cxnSp>
          <p:nvCxnSpPr>
            <p:cNvPr id="29708" name="直接连接符 34"/>
            <p:cNvCxnSpPr>
              <a:cxnSpLocks noChangeShapeType="1"/>
            </p:cNvCxnSpPr>
            <p:nvPr/>
          </p:nvCxnSpPr>
          <p:spPr bwMode="auto">
            <a:xfrm>
              <a:off x="54591" y="609600"/>
              <a:ext cx="4923839" cy="0"/>
            </a:xfrm>
            <a:prstGeom prst="line">
              <a:avLst/>
            </a:prstGeom>
            <a:noFill/>
            <a:ln cmpd="sng" w="12700">
              <a:solidFill>
                <a:schemeClr val="bg1"/>
              </a:solidFill>
              <a:prstDash val="dash"/>
              <a:round/>
              <a:tailEnd len="med" type="oval" w="me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cxnSp>
        <p:cxnSp>
          <p:nvCxnSpPr>
            <p:cNvPr id="29709" name="直接连接符 35"/>
            <p:cNvCxnSpPr>
              <a:cxnSpLocks noChangeShapeType="1"/>
            </p:cNvCxnSpPr>
            <p:nvPr/>
          </p:nvCxnSpPr>
          <p:spPr bwMode="auto">
            <a:xfrm>
              <a:off x="0" y="1219200"/>
              <a:ext cx="3862306" cy="0"/>
            </a:xfrm>
            <a:prstGeom prst="line">
              <a:avLst/>
            </a:prstGeom>
            <a:noFill/>
            <a:ln cmpd="sng" w="12700">
              <a:solidFill>
                <a:schemeClr val="bg1"/>
              </a:solidFill>
              <a:prstDash val="dash"/>
              <a:round/>
              <a:tailEnd len="med" type="oval" w="me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cxnSp>
        <p:cxnSp>
          <p:nvCxnSpPr>
            <p:cNvPr id="29710" name="直接连接符 36"/>
            <p:cNvCxnSpPr>
              <a:cxnSpLocks noChangeShapeType="1"/>
            </p:cNvCxnSpPr>
            <p:nvPr/>
          </p:nvCxnSpPr>
          <p:spPr bwMode="auto">
            <a:xfrm>
              <a:off x="0" y="1828800"/>
              <a:ext cx="2746182" cy="0"/>
            </a:xfrm>
            <a:prstGeom prst="line">
              <a:avLst/>
            </a:prstGeom>
            <a:noFill/>
            <a:ln cmpd="sng" w="12700">
              <a:solidFill>
                <a:schemeClr val="bg1"/>
              </a:solidFill>
              <a:prstDash val="dash"/>
              <a:round/>
              <a:tailEnd len="med" type="oval" w="me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cxnSp>
      </p:grpSp>
      <p:sp>
        <p:nvSpPr>
          <p:cNvPr id="29711" name="TextBox 62"/>
          <p:cNvSpPr txBox="1">
            <a:spLocks noChangeArrowheads="1"/>
          </p:cNvSpPr>
          <p:nvPr/>
        </p:nvSpPr>
        <p:spPr bwMode="auto">
          <a:xfrm>
            <a:off x="2392363" y="1976438"/>
            <a:ext cx="1960880" cy="3962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2000">
                <a:solidFill>
                  <a:schemeClr val="bg1"/>
                </a:solidFill>
                <a:latin charset="-122" panose="020b0503020204020204" pitchFamily="34" typeface="微软雅黑"/>
                <a:ea charset="-122" panose="020b0503020204020204" pitchFamily="34" typeface="微软雅黑"/>
              </a:rPr>
              <a:t>请输入您的内容</a:t>
            </a:r>
          </a:p>
        </p:txBody>
      </p:sp>
      <p:sp>
        <p:nvSpPr>
          <p:cNvPr id="29712" name="TextBox 63"/>
          <p:cNvSpPr txBox="1">
            <a:spLocks noChangeArrowheads="1"/>
          </p:cNvSpPr>
          <p:nvPr/>
        </p:nvSpPr>
        <p:spPr bwMode="auto">
          <a:xfrm>
            <a:off x="2392363" y="2603500"/>
            <a:ext cx="1960880" cy="3962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2000">
                <a:solidFill>
                  <a:schemeClr val="bg1"/>
                </a:solidFill>
                <a:latin charset="-122" panose="020b0503020204020204" pitchFamily="34" typeface="微软雅黑"/>
                <a:ea charset="-122" panose="020b0503020204020204" pitchFamily="34" typeface="微软雅黑"/>
              </a:rPr>
              <a:t>请输入您的内容</a:t>
            </a:r>
          </a:p>
        </p:txBody>
      </p:sp>
      <p:sp>
        <p:nvSpPr>
          <p:cNvPr id="29713" name="TextBox 64"/>
          <p:cNvSpPr txBox="1">
            <a:spLocks noChangeArrowheads="1"/>
          </p:cNvSpPr>
          <p:nvPr/>
        </p:nvSpPr>
        <p:spPr bwMode="auto">
          <a:xfrm>
            <a:off x="2392363" y="3259138"/>
            <a:ext cx="1960880" cy="3962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2000">
                <a:solidFill>
                  <a:schemeClr val="bg1"/>
                </a:solidFill>
                <a:latin charset="-122" panose="020b0503020204020204" pitchFamily="34" typeface="微软雅黑"/>
                <a:ea charset="-122" panose="020b0503020204020204" pitchFamily="34" typeface="微软雅黑"/>
              </a:rPr>
              <a:t>请输入您的内容</a:t>
            </a:r>
          </a:p>
        </p:txBody>
      </p:sp>
      <p:sp>
        <p:nvSpPr>
          <p:cNvPr id="29714" name="TextBox 65"/>
          <p:cNvSpPr txBox="1">
            <a:spLocks noChangeArrowheads="1"/>
          </p:cNvSpPr>
          <p:nvPr/>
        </p:nvSpPr>
        <p:spPr bwMode="auto">
          <a:xfrm>
            <a:off x="2392363" y="3805238"/>
            <a:ext cx="1960880" cy="3962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2000">
                <a:solidFill>
                  <a:schemeClr val="bg1"/>
                </a:solidFill>
                <a:latin charset="-122" panose="020b0503020204020204" pitchFamily="34" typeface="微软雅黑"/>
                <a:ea charset="-122" panose="020b0503020204020204" pitchFamily="34" typeface="微软雅黑"/>
              </a:rPr>
              <a:t>请输入您的内容</a:t>
            </a:r>
          </a:p>
        </p:txBody>
      </p:sp>
    </p:spTree>
  </p:cSld>
  <p:clrMapOvr>
    <a:masterClrMapping/>
  </p:clrMapOvr>
  <p:transition advTm="6531" spd="slow">
    <p:fad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2">
                                  <p:stCondLst>
                                    <p:cond delay="0"/>
                                  </p:stCondLst>
                                  <p:childTnLst>
                                    <p:set>
                                      <p:cBhvr>
                                        <p:cTn dur="1" fill="hold" id="6">
                                          <p:stCondLst>
                                            <p:cond delay="0"/>
                                          </p:stCondLst>
                                        </p:cTn>
                                        <p:tgtEl>
                                          <p:spTgt spid="29699"/>
                                        </p:tgtEl>
                                        <p:attrNameLst>
                                          <p:attrName>style.visibility</p:attrName>
                                        </p:attrNameLst>
                                      </p:cBhvr>
                                      <p:to>
                                        <p:strVal val="visible"/>
                                      </p:to>
                                    </p:set>
                                    <p:anim calcmode="lin" valueType="num">
                                      <p:cBhvr additive="base">
                                        <p:cTn dur="500" fill="hold" id="7"/>
                                        <p:tgtEl>
                                          <p:spTgt spid="29699"/>
                                        </p:tgtEl>
                                        <p:attrNameLst>
                                          <p:attrName>ppt_x</p:attrName>
                                        </p:attrNameLst>
                                      </p:cBhvr>
                                      <p:tavLst>
                                        <p:tav tm="0">
                                          <p:val>
                                            <p:strVal val="1+#ppt_w/2"/>
                                          </p:val>
                                        </p:tav>
                                        <p:tav tm="100000">
                                          <p:val>
                                            <p:strVal val="#ppt_x"/>
                                          </p:val>
                                        </p:tav>
                                      </p:tavLst>
                                    </p:anim>
                                    <p:anim calcmode="lin" valueType="num">
                                      <p:cBhvr additive="base">
                                        <p:cTn dur="500" fill="hold" id="8"/>
                                        <p:tgtEl>
                                          <p:spTgt spid="29699"/>
                                        </p:tgtEl>
                                        <p:attrNameLst>
                                          <p:attrName>ppt_y</p:attrName>
                                        </p:attrNameLst>
                                      </p:cBhvr>
                                      <p:tavLst>
                                        <p:tav tm="0">
                                          <p:val>
                                            <p:strVal val="#ppt_y"/>
                                          </p:val>
                                        </p:tav>
                                        <p:tav tm="100000">
                                          <p:val>
                                            <p:strVal val="#ppt_y"/>
                                          </p:val>
                                        </p:tav>
                                      </p:tavLst>
                                    </p:anim>
                                  </p:childTnLst>
                                </p:cTn>
                              </p:par>
                              <p:par>
                                <p:cTn fill="hold" id="9" nodeType="withEffect" presetClass="entr" presetID="22" presetSubtype="2">
                                  <p:stCondLst>
                                    <p:cond delay="100"/>
                                  </p:stCondLst>
                                  <p:childTnLst>
                                    <p:set>
                                      <p:cBhvr>
                                        <p:cTn dur="1" fill="hold" id="10">
                                          <p:stCondLst>
                                            <p:cond delay="0"/>
                                          </p:stCondLst>
                                        </p:cTn>
                                        <p:tgtEl>
                                          <p:spTgt spid="29700"/>
                                        </p:tgtEl>
                                        <p:attrNameLst>
                                          <p:attrName>style.visibility</p:attrName>
                                        </p:attrNameLst>
                                      </p:cBhvr>
                                      <p:to>
                                        <p:strVal val="visible"/>
                                      </p:to>
                                    </p:set>
                                    <p:animEffect filter="wipe(right)" transition="in">
                                      <p:cBhvr>
                                        <p:cTn dur="500" id="11"/>
                                        <p:tgtEl>
                                          <p:spTgt spid="29700"/>
                                        </p:tgtEl>
                                      </p:cBhvr>
                                    </p:animEffect>
                                  </p:childTnLst>
                                </p:cTn>
                              </p:par>
                            </p:childTnLst>
                          </p:cTn>
                        </p:par>
                        <p:par>
                          <p:cTn fill="hold" id="12" nodeType="afterGroup">
                            <p:stCondLst>
                              <p:cond delay="600"/>
                            </p:stCondLst>
                            <p:childTnLst>
                              <p:par>
                                <p:cTn fill="hold" grpId="0" id="13" nodeType="afterEffect" presetClass="entr" presetID="41" presetSubtype="0">
                                  <p:stCondLst>
                                    <p:cond delay="0"/>
                                  </p:stCondLst>
                                  <p:iterate type="lt">
                                    <p:tmPct val="10000"/>
                                  </p:iterate>
                                  <p:childTnLst>
                                    <p:set>
                                      <p:cBhvr>
                                        <p:cTn dur="1" fill="hold" id="14">
                                          <p:stCondLst>
                                            <p:cond delay="0"/>
                                          </p:stCondLst>
                                        </p:cTn>
                                        <p:tgtEl>
                                          <p:spTgt spid="29698"/>
                                        </p:tgtEl>
                                        <p:attrNameLst>
                                          <p:attrName>style.visibility</p:attrName>
                                        </p:attrNameLst>
                                      </p:cBhvr>
                                      <p:to>
                                        <p:strVal val="visible"/>
                                      </p:to>
                                    </p:set>
                                    <p:anim calcmode="lin" valueType="num">
                                      <p:cBhvr>
                                        <p:cTn dur="400" fill="hold" id="15"/>
                                        <p:tgtEl>
                                          <p:spTgt spid="29698"/>
                                        </p:tgtEl>
                                        <p:attrNameLst>
                                          <p:attrName>ppt_x</p:attrName>
                                        </p:attrNameLst>
                                      </p:cBhvr>
                                      <p:tavLst>
                                        <p:tav tm="0">
                                          <p:val>
                                            <p:strVal val="#ppt_x"/>
                                          </p:val>
                                        </p:tav>
                                        <p:tav tm="50000">
                                          <p:val>
                                            <p:strVal val="#ppt_x+.1"/>
                                          </p:val>
                                        </p:tav>
                                        <p:tav tm="100000">
                                          <p:val>
                                            <p:strVal val="#ppt_x"/>
                                          </p:val>
                                        </p:tav>
                                      </p:tavLst>
                                    </p:anim>
                                    <p:anim calcmode="lin" valueType="num">
                                      <p:cBhvr>
                                        <p:cTn dur="400" fill="hold" id="16"/>
                                        <p:tgtEl>
                                          <p:spTgt spid="29698"/>
                                        </p:tgtEl>
                                        <p:attrNameLst>
                                          <p:attrName>ppt_y</p:attrName>
                                        </p:attrNameLst>
                                      </p:cBhvr>
                                      <p:tavLst>
                                        <p:tav tm="0">
                                          <p:val>
                                            <p:strVal val="#ppt_y"/>
                                          </p:val>
                                        </p:tav>
                                        <p:tav tm="100000">
                                          <p:val>
                                            <p:strVal val="#ppt_y"/>
                                          </p:val>
                                        </p:tav>
                                      </p:tavLst>
                                    </p:anim>
                                    <p:anim calcmode="lin" valueType="num">
                                      <p:cBhvr>
                                        <p:cTn dur="400" fill="hold" id="17"/>
                                        <p:tgtEl>
                                          <p:spTgt spid="29698"/>
                                        </p:tgtEl>
                                        <p:attrNameLst>
                                          <p:attrName>ppt_h</p:attrName>
                                        </p:attrNameLst>
                                      </p:cBhvr>
                                      <p:tavLst>
                                        <p:tav tm="0">
                                          <p:val>
                                            <p:strVal val="#ppt_h/10"/>
                                          </p:val>
                                        </p:tav>
                                        <p:tav tm="50000">
                                          <p:val>
                                            <p:strVal val="#ppt_h+.01"/>
                                          </p:val>
                                        </p:tav>
                                        <p:tav tm="100000">
                                          <p:val>
                                            <p:strVal val="#ppt_h"/>
                                          </p:val>
                                        </p:tav>
                                      </p:tavLst>
                                    </p:anim>
                                    <p:anim calcmode="lin" valueType="num">
                                      <p:cBhvr>
                                        <p:cTn dur="400" fill="hold" id="18"/>
                                        <p:tgtEl>
                                          <p:spTgt spid="29698"/>
                                        </p:tgtEl>
                                        <p:attrNameLst>
                                          <p:attrName>ppt_w</p:attrName>
                                        </p:attrNameLst>
                                      </p:cBhvr>
                                      <p:tavLst>
                                        <p:tav tm="0">
                                          <p:val>
                                            <p:strVal val="#ppt_w/10"/>
                                          </p:val>
                                        </p:tav>
                                        <p:tav tm="50000">
                                          <p:val>
                                            <p:strVal val="#ppt_w+.01"/>
                                          </p:val>
                                        </p:tav>
                                        <p:tav tm="100000">
                                          <p:val>
                                            <p:strVal val="#ppt_w"/>
                                          </p:val>
                                        </p:tav>
                                      </p:tavLst>
                                    </p:anim>
                                    <p:animEffect filter="fade" transition="in">
                                      <p:cBhvr>
                                        <p:cTn dur="400" id="19" tmFilter="0,0; .5, 1; 1, 1"/>
                                        <p:tgtEl>
                                          <p:spTgt spid="29698"/>
                                        </p:tgtEl>
                                      </p:cBhvr>
                                    </p:animEffect>
                                  </p:childTnLst>
                                </p:cTn>
                              </p:par>
                            </p:childTnLst>
                          </p:cTn>
                        </p:par>
                        <p:par>
                          <p:cTn fill="hold" id="20" nodeType="afterGroup">
                            <p:stCondLst>
                              <p:cond delay="1000"/>
                            </p:stCondLst>
                            <p:childTnLst>
                              <p:par>
                                <p:cTn fill="hold" id="21" nodeType="afterEffect" presetClass="entr" presetID="16" presetSubtype="21">
                                  <p:stCondLst>
                                    <p:cond delay="0"/>
                                  </p:stCondLst>
                                  <p:childTnLst>
                                    <p:set>
                                      <p:cBhvr>
                                        <p:cTn dur="1" fill="hold" id="22">
                                          <p:stCondLst>
                                            <p:cond delay="0"/>
                                          </p:stCondLst>
                                        </p:cTn>
                                        <p:tgtEl>
                                          <p:spTgt spid="29705"/>
                                        </p:tgtEl>
                                        <p:attrNameLst>
                                          <p:attrName>style.visibility</p:attrName>
                                        </p:attrNameLst>
                                      </p:cBhvr>
                                      <p:to>
                                        <p:strVal val="visible"/>
                                      </p:to>
                                    </p:set>
                                    <p:animEffect filter="barn(inVertical)" transition="in">
                                      <p:cBhvr>
                                        <p:cTn dur="500" id="23"/>
                                        <p:tgtEl>
                                          <p:spTgt spid="29705"/>
                                        </p:tgtEl>
                                      </p:cBhvr>
                                    </p:animEffect>
                                  </p:childTnLst>
                                </p:cTn>
                              </p:par>
                            </p:childTnLst>
                          </p:cTn>
                        </p:par>
                        <p:par>
                          <p:cTn fill="hold" id="24" nodeType="afterGroup">
                            <p:stCondLst>
                              <p:cond delay="1500"/>
                            </p:stCondLst>
                            <p:childTnLst>
                              <p:par>
                                <p:cTn fill="hold" grpId="0" id="25" nodeType="afterEffect" presetClass="entr" presetID="18" presetSubtype="3">
                                  <p:stCondLst>
                                    <p:cond delay="0"/>
                                  </p:stCondLst>
                                  <p:childTnLst>
                                    <p:set>
                                      <p:cBhvr>
                                        <p:cTn dur="1" fill="hold" id="26">
                                          <p:stCondLst>
                                            <p:cond delay="0"/>
                                          </p:stCondLst>
                                        </p:cTn>
                                        <p:tgtEl>
                                          <p:spTgt spid="29701"/>
                                        </p:tgtEl>
                                        <p:attrNameLst>
                                          <p:attrName>style.visibility</p:attrName>
                                        </p:attrNameLst>
                                      </p:cBhvr>
                                      <p:to>
                                        <p:strVal val="visible"/>
                                      </p:to>
                                    </p:set>
                                    <p:animEffect filter="strips(upRight)" transition="in">
                                      <p:cBhvr>
                                        <p:cTn dur="500" id="27"/>
                                        <p:tgtEl>
                                          <p:spTgt spid="29701"/>
                                        </p:tgtEl>
                                      </p:cBhvr>
                                    </p:animEffect>
                                  </p:childTnLst>
                                </p:cTn>
                              </p:par>
                            </p:childTnLst>
                          </p:cTn>
                        </p:par>
                        <p:par>
                          <p:cTn fill="hold" id="28" nodeType="afterGroup">
                            <p:stCondLst>
                              <p:cond delay="2000"/>
                            </p:stCondLst>
                            <p:childTnLst>
                              <p:par>
                                <p:cTn fill="hold" grpId="0" id="29" nodeType="afterEffect" presetClass="entr" presetID="18" presetSubtype="3">
                                  <p:stCondLst>
                                    <p:cond delay="0"/>
                                  </p:stCondLst>
                                  <p:childTnLst>
                                    <p:set>
                                      <p:cBhvr>
                                        <p:cTn dur="1" fill="hold" id="30">
                                          <p:stCondLst>
                                            <p:cond delay="0"/>
                                          </p:stCondLst>
                                        </p:cTn>
                                        <p:tgtEl>
                                          <p:spTgt spid="29702"/>
                                        </p:tgtEl>
                                        <p:attrNameLst>
                                          <p:attrName>style.visibility</p:attrName>
                                        </p:attrNameLst>
                                      </p:cBhvr>
                                      <p:to>
                                        <p:strVal val="visible"/>
                                      </p:to>
                                    </p:set>
                                    <p:animEffect filter="strips(upRight)" transition="in">
                                      <p:cBhvr>
                                        <p:cTn dur="500" id="31"/>
                                        <p:tgtEl>
                                          <p:spTgt spid="29702"/>
                                        </p:tgtEl>
                                      </p:cBhvr>
                                    </p:animEffect>
                                  </p:childTnLst>
                                </p:cTn>
                              </p:par>
                            </p:childTnLst>
                          </p:cTn>
                        </p:par>
                        <p:par>
                          <p:cTn fill="hold" id="32" nodeType="afterGroup">
                            <p:stCondLst>
                              <p:cond delay="2500"/>
                            </p:stCondLst>
                            <p:childTnLst>
                              <p:par>
                                <p:cTn fill="hold" grpId="0" id="33" nodeType="afterEffect" presetClass="entr" presetID="18" presetSubtype="3">
                                  <p:stCondLst>
                                    <p:cond delay="0"/>
                                  </p:stCondLst>
                                  <p:childTnLst>
                                    <p:set>
                                      <p:cBhvr>
                                        <p:cTn dur="1" fill="hold" id="34">
                                          <p:stCondLst>
                                            <p:cond delay="0"/>
                                          </p:stCondLst>
                                        </p:cTn>
                                        <p:tgtEl>
                                          <p:spTgt spid="29703"/>
                                        </p:tgtEl>
                                        <p:attrNameLst>
                                          <p:attrName>style.visibility</p:attrName>
                                        </p:attrNameLst>
                                      </p:cBhvr>
                                      <p:to>
                                        <p:strVal val="visible"/>
                                      </p:to>
                                    </p:set>
                                    <p:animEffect filter="strips(upRight)" transition="in">
                                      <p:cBhvr>
                                        <p:cTn dur="500" id="35"/>
                                        <p:tgtEl>
                                          <p:spTgt spid="29703"/>
                                        </p:tgtEl>
                                      </p:cBhvr>
                                    </p:animEffect>
                                  </p:childTnLst>
                                </p:cTn>
                              </p:par>
                            </p:childTnLst>
                          </p:cTn>
                        </p:par>
                        <p:par>
                          <p:cTn fill="hold" id="36" nodeType="afterGroup">
                            <p:stCondLst>
                              <p:cond delay="3000"/>
                            </p:stCondLst>
                            <p:childTnLst>
                              <p:par>
                                <p:cTn fill="hold" grpId="0" id="37" nodeType="afterEffect" presetClass="entr" presetID="18" presetSubtype="3">
                                  <p:stCondLst>
                                    <p:cond delay="0"/>
                                  </p:stCondLst>
                                  <p:childTnLst>
                                    <p:set>
                                      <p:cBhvr>
                                        <p:cTn dur="1" fill="hold" id="38">
                                          <p:stCondLst>
                                            <p:cond delay="0"/>
                                          </p:stCondLst>
                                        </p:cTn>
                                        <p:tgtEl>
                                          <p:spTgt spid="29704"/>
                                        </p:tgtEl>
                                        <p:attrNameLst>
                                          <p:attrName>style.visibility</p:attrName>
                                        </p:attrNameLst>
                                      </p:cBhvr>
                                      <p:to>
                                        <p:strVal val="visible"/>
                                      </p:to>
                                    </p:set>
                                    <p:animEffect filter="strips(upRight)" transition="in">
                                      <p:cBhvr>
                                        <p:cTn dur="500" id="39"/>
                                        <p:tgtEl>
                                          <p:spTgt spid="29704"/>
                                        </p:tgtEl>
                                      </p:cBhvr>
                                    </p:animEffect>
                                  </p:childTnLst>
                                </p:cTn>
                              </p:par>
                            </p:childTnLst>
                          </p:cTn>
                        </p:par>
                        <p:par>
                          <p:cTn fill="hold" id="40" nodeType="afterGroup">
                            <p:stCondLst>
                              <p:cond delay="3500"/>
                            </p:stCondLst>
                            <p:childTnLst>
                              <p:par>
                                <p:cTn fill="hold" id="41" nodeType="afterEffect" presetClass="entr" presetID="22" presetSubtype="2">
                                  <p:stCondLst>
                                    <p:cond delay="0"/>
                                  </p:stCondLst>
                                  <p:childTnLst>
                                    <p:set>
                                      <p:cBhvr>
                                        <p:cTn dur="1" fill="hold" id="42">
                                          <p:stCondLst>
                                            <p:cond delay="0"/>
                                          </p:stCondLst>
                                        </p:cTn>
                                        <p:tgtEl>
                                          <p:spTgt spid="29706"/>
                                        </p:tgtEl>
                                        <p:attrNameLst>
                                          <p:attrName>style.visibility</p:attrName>
                                        </p:attrNameLst>
                                      </p:cBhvr>
                                      <p:to>
                                        <p:strVal val="visible"/>
                                      </p:to>
                                    </p:set>
                                    <p:animEffect filter="wipe(right)" transition="in">
                                      <p:cBhvr>
                                        <p:cTn dur="500" id="43"/>
                                        <p:tgtEl>
                                          <p:spTgt spid="29706"/>
                                        </p:tgtEl>
                                      </p:cBhvr>
                                    </p:animEffect>
                                  </p:childTnLst>
                                </p:cTn>
                              </p:par>
                            </p:childTnLst>
                          </p:cTn>
                        </p:par>
                        <p:par>
                          <p:cTn fill="hold" id="44" nodeType="afterGroup">
                            <p:stCondLst>
                              <p:cond delay="4000"/>
                            </p:stCondLst>
                            <p:childTnLst>
                              <p:par>
                                <p:cTn fill="hold" grpId="0" id="45" nodeType="afterEffect" presetClass="entr" presetID="31" presetSubtype="0">
                                  <p:stCondLst>
                                    <p:cond delay="0"/>
                                  </p:stCondLst>
                                  <p:childTnLst>
                                    <p:set>
                                      <p:cBhvr>
                                        <p:cTn dur="1" fill="hold" id="46">
                                          <p:stCondLst>
                                            <p:cond delay="0"/>
                                          </p:stCondLst>
                                        </p:cTn>
                                        <p:tgtEl>
                                          <p:spTgt spid="29711"/>
                                        </p:tgtEl>
                                        <p:attrNameLst>
                                          <p:attrName>style.visibility</p:attrName>
                                        </p:attrNameLst>
                                      </p:cBhvr>
                                      <p:to>
                                        <p:strVal val="visible"/>
                                      </p:to>
                                    </p:set>
                                    <p:anim calcmode="lin" valueType="num">
                                      <p:cBhvr>
                                        <p:cTn dur="1000" fill="hold" id="47"/>
                                        <p:tgtEl>
                                          <p:spTgt spid="29711"/>
                                        </p:tgtEl>
                                        <p:attrNameLst>
                                          <p:attrName>ppt_w</p:attrName>
                                        </p:attrNameLst>
                                      </p:cBhvr>
                                      <p:tavLst>
                                        <p:tav tm="0">
                                          <p:val>
                                            <p:fltVal val="0"/>
                                          </p:val>
                                        </p:tav>
                                        <p:tav tm="100000">
                                          <p:val>
                                            <p:strVal val="#ppt_w"/>
                                          </p:val>
                                        </p:tav>
                                      </p:tavLst>
                                    </p:anim>
                                    <p:anim calcmode="lin" valueType="num">
                                      <p:cBhvr>
                                        <p:cTn dur="1000" fill="hold" id="48"/>
                                        <p:tgtEl>
                                          <p:spTgt spid="29711"/>
                                        </p:tgtEl>
                                        <p:attrNameLst>
                                          <p:attrName>ppt_h</p:attrName>
                                        </p:attrNameLst>
                                      </p:cBhvr>
                                      <p:tavLst>
                                        <p:tav tm="0">
                                          <p:val>
                                            <p:fltVal val="0"/>
                                          </p:val>
                                        </p:tav>
                                        <p:tav tm="100000">
                                          <p:val>
                                            <p:strVal val="#ppt_h"/>
                                          </p:val>
                                        </p:tav>
                                      </p:tavLst>
                                    </p:anim>
                                    <p:anim calcmode="lin" valueType="num">
                                      <p:cBhvr>
                                        <p:cTn dur="1000" fill="hold" id="49"/>
                                        <p:tgtEl>
                                          <p:spTgt spid="29711"/>
                                        </p:tgtEl>
                                        <p:attrNameLst>
                                          <p:attrName>style.rotation</p:attrName>
                                        </p:attrNameLst>
                                      </p:cBhvr>
                                      <p:tavLst>
                                        <p:tav tm="0">
                                          <p:val>
                                            <p:fltVal val="90"/>
                                          </p:val>
                                        </p:tav>
                                        <p:tav tm="100000">
                                          <p:val>
                                            <p:fltVal val="0"/>
                                          </p:val>
                                        </p:tav>
                                      </p:tavLst>
                                    </p:anim>
                                    <p:animEffect filter="fade" transition="in">
                                      <p:cBhvr>
                                        <p:cTn dur="1000" id="50"/>
                                        <p:tgtEl>
                                          <p:spTgt spid="29711"/>
                                        </p:tgtEl>
                                      </p:cBhvr>
                                    </p:animEffect>
                                  </p:childTnLst>
                                </p:cTn>
                              </p:par>
                              <p:par>
                                <p:cTn fill="hold" grpId="0" id="51" nodeType="withEffect" presetClass="entr" presetID="31" presetSubtype="0">
                                  <p:stCondLst>
                                    <p:cond delay="0"/>
                                  </p:stCondLst>
                                  <p:childTnLst>
                                    <p:set>
                                      <p:cBhvr>
                                        <p:cTn dur="1" fill="hold" id="52">
                                          <p:stCondLst>
                                            <p:cond delay="0"/>
                                          </p:stCondLst>
                                        </p:cTn>
                                        <p:tgtEl>
                                          <p:spTgt spid="29712"/>
                                        </p:tgtEl>
                                        <p:attrNameLst>
                                          <p:attrName>style.visibility</p:attrName>
                                        </p:attrNameLst>
                                      </p:cBhvr>
                                      <p:to>
                                        <p:strVal val="visible"/>
                                      </p:to>
                                    </p:set>
                                    <p:anim calcmode="lin" valueType="num">
                                      <p:cBhvr>
                                        <p:cTn dur="1000" fill="hold" id="53"/>
                                        <p:tgtEl>
                                          <p:spTgt spid="29712"/>
                                        </p:tgtEl>
                                        <p:attrNameLst>
                                          <p:attrName>ppt_w</p:attrName>
                                        </p:attrNameLst>
                                      </p:cBhvr>
                                      <p:tavLst>
                                        <p:tav tm="0">
                                          <p:val>
                                            <p:fltVal val="0"/>
                                          </p:val>
                                        </p:tav>
                                        <p:tav tm="100000">
                                          <p:val>
                                            <p:strVal val="#ppt_w"/>
                                          </p:val>
                                        </p:tav>
                                      </p:tavLst>
                                    </p:anim>
                                    <p:anim calcmode="lin" valueType="num">
                                      <p:cBhvr>
                                        <p:cTn dur="1000" fill="hold" id="54"/>
                                        <p:tgtEl>
                                          <p:spTgt spid="29712"/>
                                        </p:tgtEl>
                                        <p:attrNameLst>
                                          <p:attrName>ppt_h</p:attrName>
                                        </p:attrNameLst>
                                      </p:cBhvr>
                                      <p:tavLst>
                                        <p:tav tm="0">
                                          <p:val>
                                            <p:fltVal val="0"/>
                                          </p:val>
                                        </p:tav>
                                        <p:tav tm="100000">
                                          <p:val>
                                            <p:strVal val="#ppt_h"/>
                                          </p:val>
                                        </p:tav>
                                      </p:tavLst>
                                    </p:anim>
                                    <p:anim calcmode="lin" valueType="num">
                                      <p:cBhvr>
                                        <p:cTn dur="1000" fill="hold" id="55"/>
                                        <p:tgtEl>
                                          <p:spTgt spid="29712"/>
                                        </p:tgtEl>
                                        <p:attrNameLst>
                                          <p:attrName>style.rotation</p:attrName>
                                        </p:attrNameLst>
                                      </p:cBhvr>
                                      <p:tavLst>
                                        <p:tav tm="0">
                                          <p:val>
                                            <p:fltVal val="90"/>
                                          </p:val>
                                        </p:tav>
                                        <p:tav tm="100000">
                                          <p:val>
                                            <p:fltVal val="0"/>
                                          </p:val>
                                        </p:tav>
                                      </p:tavLst>
                                    </p:anim>
                                    <p:animEffect filter="fade" transition="in">
                                      <p:cBhvr>
                                        <p:cTn dur="1000" id="56"/>
                                        <p:tgtEl>
                                          <p:spTgt spid="29712"/>
                                        </p:tgtEl>
                                      </p:cBhvr>
                                    </p:animEffect>
                                  </p:childTnLst>
                                </p:cTn>
                              </p:par>
                              <p:par>
                                <p:cTn fill="hold" grpId="0" id="57" nodeType="withEffect" presetClass="entr" presetID="31" presetSubtype="0">
                                  <p:stCondLst>
                                    <p:cond delay="0"/>
                                  </p:stCondLst>
                                  <p:childTnLst>
                                    <p:set>
                                      <p:cBhvr>
                                        <p:cTn dur="1" fill="hold" id="58">
                                          <p:stCondLst>
                                            <p:cond delay="0"/>
                                          </p:stCondLst>
                                        </p:cTn>
                                        <p:tgtEl>
                                          <p:spTgt spid="29713"/>
                                        </p:tgtEl>
                                        <p:attrNameLst>
                                          <p:attrName>style.visibility</p:attrName>
                                        </p:attrNameLst>
                                      </p:cBhvr>
                                      <p:to>
                                        <p:strVal val="visible"/>
                                      </p:to>
                                    </p:set>
                                    <p:anim calcmode="lin" valueType="num">
                                      <p:cBhvr>
                                        <p:cTn dur="1000" fill="hold" id="59"/>
                                        <p:tgtEl>
                                          <p:spTgt spid="29713"/>
                                        </p:tgtEl>
                                        <p:attrNameLst>
                                          <p:attrName>ppt_w</p:attrName>
                                        </p:attrNameLst>
                                      </p:cBhvr>
                                      <p:tavLst>
                                        <p:tav tm="0">
                                          <p:val>
                                            <p:fltVal val="0"/>
                                          </p:val>
                                        </p:tav>
                                        <p:tav tm="100000">
                                          <p:val>
                                            <p:strVal val="#ppt_w"/>
                                          </p:val>
                                        </p:tav>
                                      </p:tavLst>
                                    </p:anim>
                                    <p:anim calcmode="lin" valueType="num">
                                      <p:cBhvr>
                                        <p:cTn dur="1000" fill="hold" id="60"/>
                                        <p:tgtEl>
                                          <p:spTgt spid="29713"/>
                                        </p:tgtEl>
                                        <p:attrNameLst>
                                          <p:attrName>ppt_h</p:attrName>
                                        </p:attrNameLst>
                                      </p:cBhvr>
                                      <p:tavLst>
                                        <p:tav tm="0">
                                          <p:val>
                                            <p:fltVal val="0"/>
                                          </p:val>
                                        </p:tav>
                                        <p:tav tm="100000">
                                          <p:val>
                                            <p:strVal val="#ppt_h"/>
                                          </p:val>
                                        </p:tav>
                                      </p:tavLst>
                                    </p:anim>
                                    <p:anim calcmode="lin" valueType="num">
                                      <p:cBhvr>
                                        <p:cTn dur="1000" fill="hold" id="61"/>
                                        <p:tgtEl>
                                          <p:spTgt spid="29713"/>
                                        </p:tgtEl>
                                        <p:attrNameLst>
                                          <p:attrName>style.rotation</p:attrName>
                                        </p:attrNameLst>
                                      </p:cBhvr>
                                      <p:tavLst>
                                        <p:tav tm="0">
                                          <p:val>
                                            <p:fltVal val="90"/>
                                          </p:val>
                                        </p:tav>
                                        <p:tav tm="100000">
                                          <p:val>
                                            <p:fltVal val="0"/>
                                          </p:val>
                                        </p:tav>
                                      </p:tavLst>
                                    </p:anim>
                                    <p:animEffect filter="fade" transition="in">
                                      <p:cBhvr>
                                        <p:cTn dur="1000" id="62"/>
                                        <p:tgtEl>
                                          <p:spTgt spid="29713"/>
                                        </p:tgtEl>
                                      </p:cBhvr>
                                    </p:animEffect>
                                  </p:childTnLst>
                                </p:cTn>
                              </p:par>
                              <p:par>
                                <p:cTn fill="hold" grpId="0" id="63" nodeType="withEffect" presetClass="entr" presetID="31" presetSubtype="0">
                                  <p:stCondLst>
                                    <p:cond delay="0"/>
                                  </p:stCondLst>
                                  <p:childTnLst>
                                    <p:set>
                                      <p:cBhvr>
                                        <p:cTn dur="1" fill="hold" id="64">
                                          <p:stCondLst>
                                            <p:cond delay="0"/>
                                          </p:stCondLst>
                                        </p:cTn>
                                        <p:tgtEl>
                                          <p:spTgt spid="29714"/>
                                        </p:tgtEl>
                                        <p:attrNameLst>
                                          <p:attrName>style.visibility</p:attrName>
                                        </p:attrNameLst>
                                      </p:cBhvr>
                                      <p:to>
                                        <p:strVal val="visible"/>
                                      </p:to>
                                    </p:set>
                                    <p:anim calcmode="lin" valueType="num">
                                      <p:cBhvr>
                                        <p:cTn dur="1000" fill="hold" id="65"/>
                                        <p:tgtEl>
                                          <p:spTgt spid="29714"/>
                                        </p:tgtEl>
                                        <p:attrNameLst>
                                          <p:attrName>ppt_w</p:attrName>
                                        </p:attrNameLst>
                                      </p:cBhvr>
                                      <p:tavLst>
                                        <p:tav tm="0">
                                          <p:val>
                                            <p:fltVal val="0"/>
                                          </p:val>
                                        </p:tav>
                                        <p:tav tm="100000">
                                          <p:val>
                                            <p:strVal val="#ppt_w"/>
                                          </p:val>
                                        </p:tav>
                                      </p:tavLst>
                                    </p:anim>
                                    <p:anim calcmode="lin" valueType="num">
                                      <p:cBhvr>
                                        <p:cTn dur="1000" fill="hold" id="66"/>
                                        <p:tgtEl>
                                          <p:spTgt spid="29714"/>
                                        </p:tgtEl>
                                        <p:attrNameLst>
                                          <p:attrName>ppt_h</p:attrName>
                                        </p:attrNameLst>
                                      </p:cBhvr>
                                      <p:tavLst>
                                        <p:tav tm="0">
                                          <p:val>
                                            <p:fltVal val="0"/>
                                          </p:val>
                                        </p:tav>
                                        <p:tav tm="100000">
                                          <p:val>
                                            <p:strVal val="#ppt_h"/>
                                          </p:val>
                                        </p:tav>
                                      </p:tavLst>
                                    </p:anim>
                                    <p:anim calcmode="lin" valueType="num">
                                      <p:cBhvr>
                                        <p:cTn dur="1000" fill="hold" id="67"/>
                                        <p:tgtEl>
                                          <p:spTgt spid="29714"/>
                                        </p:tgtEl>
                                        <p:attrNameLst>
                                          <p:attrName>style.rotation</p:attrName>
                                        </p:attrNameLst>
                                      </p:cBhvr>
                                      <p:tavLst>
                                        <p:tav tm="0">
                                          <p:val>
                                            <p:fltVal val="90"/>
                                          </p:val>
                                        </p:tav>
                                        <p:tav tm="100000">
                                          <p:val>
                                            <p:fltVal val="0"/>
                                          </p:val>
                                        </p:tav>
                                      </p:tavLst>
                                    </p:anim>
                                    <p:animEffect filter="fade" transition="in">
                                      <p:cBhvr>
                                        <p:cTn dur="1000" id="68"/>
                                        <p:tgtEl>
                                          <p:spTgt spid="2971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9698"/>
      <p:bldP grpId="0" spid="29699"/>
      <p:bldP grpId="0" spid="29701"/>
      <p:bldP grpId="0" spid="29702"/>
      <p:bldP grpId="0" spid="29703"/>
      <p:bldP grpId="0" spid="29704"/>
      <p:bldP grpId="0" spid="29711"/>
      <p:bldP grpId="0" spid="29712"/>
      <p:bldP grpId="0" spid="29713"/>
      <p:bldP grpId="0" spid="29714"/>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0722" name="TextBox 76"/>
          <p:cNvSpPr txBox="1">
            <a:spLocks noChangeArrowheads="1"/>
          </p:cNvSpPr>
          <p:nvPr/>
        </p:nvSpPr>
        <p:spPr bwMode="auto">
          <a:xfrm>
            <a:off x="1185863" y="171450"/>
            <a:ext cx="2138680"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2200">
                <a:solidFill>
                  <a:srgbClr val="333333"/>
                </a:solidFill>
                <a:latin charset="-122" panose="020b0503020204020204" pitchFamily="34" typeface="微软雅黑"/>
                <a:ea charset="-122" panose="020b0503020204020204" pitchFamily="34" typeface="微软雅黑"/>
              </a:rPr>
              <a:t>请输入您的标题</a:t>
            </a:r>
          </a:p>
        </p:txBody>
      </p:sp>
      <p:sp>
        <p:nvSpPr>
          <p:cNvPr id="30723" name="Freeform 40"/>
          <p:cNvSpPr>
            <a:spLocks noEditPoints="1"/>
          </p:cNvSpPr>
          <p:nvPr/>
        </p:nvSpPr>
        <p:spPr bwMode="auto">
          <a:xfrm>
            <a:off x="554038" y="227013"/>
            <a:ext cx="265112" cy="393700"/>
          </a:xfrm>
          <a:custGeom>
            <a:gdLst>
              <a:gd fmla="*/ 173 w 579" name="T0"/>
              <a:gd fmla="*/ 818 h 857" name="T1"/>
              <a:gd fmla="*/ 551 w 579" name="T2"/>
              <a:gd fmla="*/ 818 h 857" name="T3"/>
              <a:gd fmla="*/ 571 w 579" name="T4"/>
              <a:gd fmla="*/ 838 h 857" name="T5"/>
              <a:gd fmla="*/ 551 w 579" name="T6"/>
              <a:gd fmla="*/ 857 h 857" name="T7"/>
              <a:gd fmla="*/ 173 w 579" name="T8"/>
              <a:gd fmla="*/ 857 h 857" name="T9"/>
              <a:gd fmla="*/ 153 w 579" name="T10"/>
              <a:gd fmla="*/ 838 h 857" name="T11"/>
              <a:gd fmla="*/ 173 w 579" name="T12"/>
              <a:gd fmla="*/ 818 h 857" name="T13"/>
              <a:gd fmla="*/ 181 w 579" name="T14"/>
              <a:gd fmla="*/ 632 h 857" name="T15"/>
              <a:gd fmla="*/ 389 w 579" name="T16"/>
              <a:gd fmla="*/ 290 h 857" name="T17"/>
              <a:gd fmla="*/ 462 w 579" name="T18"/>
              <a:gd fmla="*/ 334 h 857" name="T19"/>
              <a:gd fmla="*/ 255 w 579" name="T20"/>
              <a:gd fmla="*/ 676 h 857" name="T21"/>
              <a:gd fmla="*/ 181 w 579" name="T22"/>
              <a:gd fmla="*/ 632 h 857" name="T23"/>
              <a:gd fmla="*/ 35 w 579" name="T24"/>
              <a:gd fmla="*/ 543 h 857" name="T25"/>
              <a:gd fmla="*/ 243 w 579" name="T26"/>
              <a:gd fmla="*/ 201 h 857" name="T27"/>
              <a:gd fmla="*/ 316 w 579" name="T28"/>
              <a:gd fmla="*/ 245 h 857" name="T29"/>
              <a:gd fmla="*/ 108 w 579" name="T30"/>
              <a:gd fmla="*/ 587 h 857" name="T31"/>
              <a:gd fmla="*/ 35 w 579" name="T32"/>
              <a:gd fmla="*/ 543 h 857" name="T33"/>
              <a:gd fmla="*/ 2 w 579" name="T34"/>
              <a:gd fmla="*/ 820 h 857" name="T35"/>
              <a:gd fmla="*/ 22 w 579" name="T36"/>
              <a:gd fmla="*/ 650 h 857" name="T37"/>
              <a:gd fmla="*/ 165 w 579" name="T38"/>
              <a:gd fmla="*/ 736 h 857" name="T39"/>
              <a:gd fmla="*/ 24 w 579" name="T40"/>
              <a:gd fmla="*/ 833 h 857" name="T41"/>
              <a:gd fmla="*/ 2 w 579" name="T42"/>
              <a:gd fmla="*/ 820 h 857" name="T43"/>
              <a:gd fmla="*/ 299 w 579" name="T44"/>
              <a:gd fmla="*/ 106 h 857" name="T45"/>
              <a:gd fmla="*/ 269 w 579" name="T46"/>
              <a:gd fmla="*/ 156 h 857" name="T47"/>
              <a:gd fmla="*/ 488 w 579" name="T48"/>
              <a:gd fmla="*/ 289 h 857" name="T49"/>
              <a:gd fmla="*/ 519 w 579" name="T50"/>
              <a:gd fmla="*/ 239 h 857" name="T51"/>
              <a:gd fmla="*/ 299 w 579" name="T52"/>
              <a:gd fmla="*/ 106 h 857" name="T53"/>
              <a:gd fmla="*/ 346 w 579" name="T54"/>
              <a:gd fmla="*/ 30 h 857" name="T55"/>
              <a:gd fmla="*/ 412 w 579" name="T56"/>
              <a:gd fmla="*/ 14 h 857" name="T57"/>
              <a:gd fmla="*/ 549 w 579" name="T58"/>
              <a:gd fmla="*/ 97 h 857" name="T59"/>
              <a:gd fmla="*/ 566 w 579" name="T60"/>
              <a:gd fmla="*/ 163 h 857" name="T61"/>
              <a:gd fmla="*/ 547 w 579" name="T62"/>
              <a:gd fmla="*/ 194 h 857" name="T63"/>
              <a:gd fmla="*/ 327 w 579" name="T64"/>
              <a:gd fmla="*/ 61 h 857" name="T65"/>
              <a:gd fmla="*/ 346 w 579" name="T66"/>
              <a:gd fmla="*/ 30 h 857"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857" w="579">
                <a:moveTo>
                  <a:pt x="173" y="818"/>
                </a:moveTo>
                <a:lnTo>
                  <a:pt x="551" y="818"/>
                </a:lnTo>
                <a:cubicBezTo>
                  <a:pt x="562" y="818"/>
                  <a:pt x="571" y="827"/>
                  <a:pt x="571" y="838"/>
                </a:cubicBezTo>
                <a:cubicBezTo>
                  <a:pt x="571" y="849"/>
                  <a:pt x="562" y="857"/>
                  <a:pt x="551" y="857"/>
                </a:cubicBezTo>
                <a:lnTo>
                  <a:pt x="173" y="857"/>
                </a:lnTo>
                <a:cubicBezTo>
                  <a:pt x="162" y="857"/>
                  <a:pt x="153" y="849"/>
                  <a:pt x="153" y="838"/>
                </a:cubicBezTo>
                <a:cubicBezTo>
                  <a:pt x="153" y="827"/>
                  <a:pt x="162" y="818"/>
                  <a:pt x="173" y="818"/>
                </a:cubicBezTo>
                <a:close/>
                <a:moveTo>
                  <a:pt x="181" y="632"/>
                </a:moveTo>
                <a:lnTo>
                  <a:pt x="389" y="290"/>
                </a:lnTo>
                <a:lnTo>
                  <a:pt x="462" y="334"/>
                </a:lnTo>
                <a:lnTo>
                  <a:pt x="255" y="676"/>
                </a:lnTo>
                <a:lnTo>
                  <a:pt x="181" y="632"/>
                </a:lnTo>
                <a:close/>
                <a:moveTo>
                  <a:pt x="35" y="543"/>
                </a:moveTo>
                <a:lnTo>
                  <a:pt x="243" y="201"/>
                </a:lnTo>
                <a:lnTo>
                  <a:pt x="316" y="245"/>
                </a:lnTo>
                <a:lnTo>
                  <a:pt x="108" y="587"/>
                </a:lnTo>
                <a:lnTo>
                  <a:pt x="35" y="543"/>
                </a:lnTo>
                <a:close/>
                <a:moveTo>
                  <a:pt x="2" y="820"/>
                </a:moveTo>
                <a:lnTo>
                  <a:pt x="22" y="650"/>
                </a:lnTo>
                <a:lnTo>
                  <a:pt x="165" y="736"/>
                </a:lnTo>
                <a:lnTo>
                  <a:pt x="24" y="833"/>
                </a:lnTo>
                <a:cubicBezTo>
                  <a:pt x="9" y="844"/>
                  <a:pt x="0" y="838"/>
                  <a:pt x="2" y="820"/>
                </a:cubicBezTo>
                <a:close/>
                <a:moveTo>
                  <a:pt x="299" y="106"/>
                </a:moveTo>
                <a:lnTo>
                  <a:pt x="269" y="156"/>
                </a:lnTo>
                <a:lnTo>
                  <a:pt x="488" y="289"/>
                </a:lnTo>
                <a:lnTo>
                  <a:pt x="519" y="239"/>
                </a:lnTo>
                <a:lnTo>
                  <a:pt x="299" y="106"/>
                </a:lnTo>
                <a:close/>
                <a:moveTo>
                  <a:pt x="346" y="30"/>
                </a:moveTo>
                <a:cubicBezTo>
                  <a:pt x="360" y="7"/>
                  <a:pt x="390" y="0"/>
                  <a:pt x="412" y="14"/>
                </a:cubicBezTo>
                <a:lnTo>
                  <a:pt x="549" y="97"/>
                </a:lnTo>
                <a:cubicBezTo>
                  <a:pt x="572" y="110"/>
                  <a:pt x="579" y="140"/>
                  <a:pt x="566" y="163"/>
                </a:cubicBezTo>
                <a:lnTo>
                  <a:pt x="547" y="194"/>
                </a:lnTo>
                <a:lnTo>
                  <a:pt x="327" y="61"/>
                </a:lnTo>
                <a:lnTo>
                  <a:pt x="346" y="30"/>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lstStyle/>
          <a:p>
            <a:endParaRPr altLang="en-US" lang="zh-CN"/>
          </a:p>
        </p:txBody>
      </p:sp>
      <p:cxnSp>
        <p:nvCxnSpPr>
          <p:cNvPr id="30724" name="直接连接符 46"/>
          <p:cNvCxnSpPr>
            <a:cxnSpLocks noChangeShapeType="1"/>
          </p:cNvCxnSpPr>
          <p:nvPr/>
        </p:nvCxnSpPr>
        <p:spPr bwMode="auto">
          <a:xfrm flipH="1">
            <a:off x="985838" y="615950"/>
            <a:ext cx="9899650" cy="0"/>
          </a:xfrm>
          <a:prstGeom prst="line">
            <a:avLst/>
          </a:prstGeom>
          <a:noFill/>
          <a:ln cmpd="sng" w="9525">
            <a:solidFill>
              <a:schemeClr val="tx2"/>
            </a:solidFill>
            <a:roun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cxnSp>
      <p:sp>
        <p:nvSpPr>
          <p:cNvPr id="30725" name="Rectangle 11"/>
          <p:cNvSpPr>
            <a:spLocks noChangeArrowheads="1"/>
          </p:cNvSpPr>
          <p:nvPr/>
        </p:nvSpPr>
        <p:spPr bwMode="auto">
          <a:xfrm>
            <a:off x="19050" y="2914650"/>
            <a:ext cx="3262313" cy="254000"/>
          </a:xfrm>
          <a:prstGeom prst="rect">
            <a:avLst/>
          </a:prstGeom>
          <a:solidFill>
            <a:schemeClr val="tx1"/>
          </a:solidFill>
          <a:ln>
            <a:noFill/>
          </a:ln>
          <a:extLst>
            <a:ext uri="{91240B29-F687-4F45-9708-019B960494DF}">
              <a14:hiddenLine w="9525">
                <a:solidFill>
                  <a:srgbClr val="000000"/>
                </a:solidFill>
                <a:miter lim="800000"/>
                <a:headEnd/>
                <a:tailEnd/>
              </a14:hiddenLine>
            </a:ext>
          </a:extLst>
        </p:spPr>
        <p:txBody>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endParaRPr altLang="en-US" lang="zh-CN"/>
          </a:p>
        </p:txBody>
      </p:sp>
      <p:sp>
        <p:nvSpPr>
          <p:cNvPr id="30726" name="Rectangle 12"/>
          <p:cNvSpPr>
            <a:spLocks noChangeArrowheads="1"/>
          </p:cNvSpPr>
          <p:nvPr/>
        </p:nvSpPr>
        <p:spPr bwMode="auto">
          <a:xfrm>
            <a:off x="19050" y="3348038"/>
            <a:ext cx="5702300" cy="254000"/>
          </a:xfrm>
          <a:prstGeom prst="rect">
            <a:avLst/>
          </a:prstGeom>
          <a:solidFill>
            <a:schemeClr val="bg1"/>
          </a:solidFill>
          <a:ln>
            <a:noFill/>
          </a:ln>
          <a:extLst>
            <a:ext uri="{91240B29-F687-4F45-9708-019B960494DF}">
              <a14:hiddenLine w="9525">
                <a:solidFill>
                  <a:srgbClr val="000000"/>
                </a:solidFill>
                <a:miter lim="800000"/>
                <a:headEnd/>
                <a:tailEnd/>
              </a14:hiddenLine>
            </a:ext>
          </a:extLst>
        </p:spPr>
        <p:txBody>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endParaRPr altLang="en-US" lang="zh-CN"/>
          </a:p>
        </p:txBody>
      </p:sp>
      <p:sp>
        <p:nvSpPr>
          <p:cNvPr id="30727" name="Rectangle 13"/>
          <p:cNvSpPr>
            <a:spLocks noChangeArrowheads="1"/>
          </p:cNvSpPr>
          <p:nvPr/>
        </p:nvSpPr>
        <p:spPr bwMode="auto">
          <a:xfrm>
            <a:off x="19050" y="3803650"/>
            <a:ext cx="9190038" cy="254000"/>
          </a:xfrm>
          <a:prstGeom prst="rect">
            <a:avLst/>
          </a:prstGeom>
          <a:solidFill>
            <a:schemeClr val="tx1"/>
          </a:solidFill>
          <a:ln>
            <a:noFill/>
          </a:ln>
          <a:extLst>
            <a:ext uri="{91240B29-F687-4F45-9708-019B960494DF}">
              <a14:hiddenLine w="9525">
                <a:solidFill>
                  <a:srgbClr val="000000"/>
                </a:solidFill>
                <a:miter lim="800000"/>
                <a:headEnd/>
                <a:tailEnd/>
              </a14:hiddenLine>
            </a:ext>
          </a:extLst>
        </p:spPr>
        <p:txBody>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endParaRPr altLang="en-US" lang="zh-CN"/>
          </a:p>
        </p:txBody>
      </p:sp>
      <p:sp>
        <p:nvSpPr>
          <p:cNvPr id="30728" name="Rectangle 14"/>
          <p:cNvSpPr>
            <a:spLocks noChangeArrowheads="1"/>
          </p:cNvSpPr>
          <p:nvPr/>
        </p:nvSpPr>
        <p:spPr bwMode="auto">
          <a:xfrm>
            <a:off x="19050" y="4232275"/>
            <a:ext cx="7131050" cy="254000"/>
          </a:xfrm>
          <a:prstGeom prst="rect">
            <a:avLst/>
          </a:prstGeom>
          <a:solidFill>
            <a:schemeClr val="bg1"/>
          </a:solidFill>
          <a:ln>
            <a:noFill/>
          </a:ln>
          <a:extLst>
            <a:ext uri="{91240B29-F687-4F45-9708-019B960494DF}">
              <a14:hiddenLine w="9525">
                <a:solidFill>
                  <a:srgbClr val="000000"/>
                </a:solidFill>
                <a:miter lim="800000"/>
                <a:headEnd/>
                <a:tailEnd/>
              </a14:hiddenLine>
            </a:ext>
          </a:extLst>
        </p:spPr>
        <p:txBody>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endParaRPr altLang="en-US" lang="zh-CN"/>
          </a:p>
        </p:txBody>
      </p:sp>
      <p:sp>
        <p:nvSpPr>
          <p:cNvPr id="30729" name="Rectangle 15"/>
          <p:cNvSpPr>
            <a:spLocks noChangeArrowheads="1"/>
          </p:cNvSpPr>
          <p:nvPr/>
        </p:nvSpPr>
        <p:spPr bwMode="auto">
          <a:xfrm>
            <a:off x="19050" y="4694238"/>
            <a:ext cx="4048125" cy="252412"/>
          </a:xfrm>
          <a:prstGeom prst="rect">
            <a:avLst/>
          </a:prstGeom>
          <a:solidFill>
            <a:schemeClr val="tx1"/>
          </a:solidFill>
          <a:ln>
            <a:noFill/>
          </a:ln>
          <a:extLst>
            <a:ext uri="{91240B29-F687-4F45-9708-019B960494DF}">
              <a14:hiddenLine w="9525">
                <a:solidFill>
                  <a:srgbClr val="000000"/>
                </a:solidFill>
                <a:miter lim="800000"/>
                <a:headEnd/>
                <a:tailEnd/>
              </a14:hiddenLine>
            </a:ext>
          </a:extLst>
        </p:spPr>
        <p:txBody>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endParaRPr altLang="en-US" lang="zh-CN"/>
          </a:p>
        </p:txBody>
      </p:sp>
      <p:pic>
        <p:nvPicPr>
          <p:cNvPr id="30730" name="组合 31"/>
          <p:cNvPicPr>
            <a:picLocks noChangeArrowheads="1"/>
          </p:cNvPicPr>
          <p:nvPr/>
        </p:nvPicPr>
        <p:blipFill>
          <a:blip r:embed="rId2">
            <a:extLst>
              <a:ext uri="{28A0092B-C50C-407E-A947-70E740481C1C}">
                <a14:useLocalDpi val="0"/>
              </a:ext>
            </a:extLst>
          </a:blip>
          <a:stretch>
            <a:fillRect/>
          </a:stretch>
        </p:blipFill>
        <p:spPr bwMode="auto">
          <a:xfrm>
            <a:off x="2438400" y="1481138"/>
            <a:ext cx="1682750" cy="16891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grpSp>
        <p:nvGrpSpPr>
          <p:cNvPr id="30731" name="Group 11"/>
          <p:cNvGrpSpPr/>
          <p:nvPr/>
        </p:nvGrpSpPr>
        <p:grpSpPr>
          <a:xfrm>
            <a:off x="4879975" y="1917700"/>
            <a:ext cx="1684338" cy="1684338"/>
            <a:chExt cx="1684338" cy="1684337"/>
          </a:xfrm>
        </p:grpSpPr>
        <p:sp>
          <p:nvSpPr>
            <p:cNvPr id="30732" name="Freeform 7"/>
            <p:cNvSpPr>
              <a:spLocks noEditPoints="1"/>
            </p:cNvSpPr>
            <p:nvPr/>
          </p:nvSpPr>
          <p:spPr bwMode="auto">
            <a:xfrm>
              <a:off x="0" y="0"/>
              <a:ext cx="1684338" cy="1684337"/>
            </a:xfrm>
            <a:custGeom>
              <a:gdLst>
                <a:gd fmla="*/ 1111 w 2222" name="T0"/>
                <a:gd fmla="*/ 0 h 2222" name="T1"/>
                <a:gd fmla="*/ 2222 w 2222" name="T2"/>
                <a:gd fmla="*/ 1111 h 2222" name="T3"/>
                <a:gd fmla="*/ 1111 w 2222" name="T4"/>
                <a:gd fmla="*/ 2222 h 2222" name="T5"/>
                <a:gd fmla="*/ 0 w 2222" name="T6"/>
                <a:gd fmla="*/ 1111 h 2222" name="T7"/>
                <a:gd fmla="*/ 1111 w 2222" name="T8"/>
                <a:gd fmla="*/ 0 h 2222" name="T9"/>
                <a:gd fmla="*/ 1111 w 2222" name="T10"/>
                <a:gd fmla="*/ 336 h 2222" name="T11"/>
                <a:gd fmla="*/ 1887 w 2222" name="T12"/>
                <a:gd fmla="*/ 1111 h 2222" name="T13"/>
                <a:gd fmla="*/ 1111 w 2222" name="T14"/>
                <a:gd fmla="*/ 1887 h 2222" name="T15"/>
                <a:gd fmla="*/ 336 w 2222" name="T16"/>
                <a:gd fmla="*/ 1111 h 2222" name="T17"/>
                <a:gd fmla="*/ 1111 w 2222" name="T18"/>
                <a:gd fmla="*/ 336 h 222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222" w="2222">
                  <a:moveTo>
                    <a:pt x="1111" y="0"/>
                  </a:moveTo>
                  <a:cubicBezTo>
                    <a:pt x="1725" y="0"/>
                    <a:pt x="2222" y="498"/>
                    <a:pt x="2222" y="1111"/>
                  </a:cubicBezTo>
                  <a:cubicBezTo>
                    <a:pt x="2222" y="1725"/>
                    <a:pt x="1725" y="2222"/>
                    <a:pt x="1111" y="2222"/>
                  </a:cubicBezTo>
                  <a:cubicBezTo>
                    <a:pt x="498" y="2222"/>
                    <a:pt x="0" y="1725"/>
                    <a:pt x="0" y="1111"/>
                  </a:cubicBezTo>
                  <a:cubicBezTo>
                    <a:pt x="0" y="498"/>
                    <a:pt x="498" y="0"/>
                    <a:pt x="1111" y="0"/>
                  </a:cubicBezTo>
                  <a:close/>
                  <a:moveTo>
                    <a:pt x="1111" y="336"/>
                  </a:moveTo>
                  <a:cubicBezTo>
                    <a:pt x="1540" y="336"/>
                    <a:pt x="1887" y="683"/>
                    <a:pt x="1887" y="1111"/>
                  </a:cubicBezTo>
                  <a:cubicBezTo>
                    <a:pt x="1887" y="1540"/>
                    <a:pt x="1540" y="1887"/>
                    <a:pt x="1111" y="1887"/>
                  </a:cubicBezTo>
                  <a:cubicBezTo>
                    <a:pt x="683" y="1887"/>
                    <a:pt x="336" y="1540"/>
                    <a:pt x="336" y="1111"/>
                  </a:cubicBezTo>
                  <a:cubicBezTo>
                    <a:pt x="336" y="683"/>
                    <a:pt x="683" y="336"/>
                    <a:pt x="1111" y="336"/>
                  </a:cubicBezTo>
                  <a:close/>
                </a:path>
              </a:pathLst>
            </a:custGeom>
            <a:solidFill>
              <a:schemeClr val="bg1"/>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0733" name="TextBox 36"/>
            <p:cNvSpPr txBox="1">
              <a:spLocks noChangeArrowheads="1"/>
            </p:cNvSpPr>
            <p:nvPr/>
          </p:nvSpPr>
          <p:spPr bwMode="auto">
            <a:xfrm>
              <a:off x="511201" y="448976"/>
              <a:ext cx="690880" cy="7010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2000">
                  <a:solidFill>
                    <a:schemeClr val="bg1"/>
                  </a:solidFill>
                  <a:latin charset="-122" panose="020b0503020204020204" pitchFamily="34" typeface="微软雅黑"/>
                  <a:ea charset="-122" panose="020b0503020204020204" pitchFamily="34" typeface="微软雅黑"/>
                </a:rPr>
                <a:t>添加</a:t>
              </a:r>
            </a:p>
            <a:p>
              <a:pPr eaLnBrk="1" hangingPunct="1"/>
              <a:r>
                <a:rPr altLang="en-US" lang="zh-CN" sz="2000">
                  <a:solidFill>
                    <a:schemeClr val="bg1"/>
                  </a:solidFill>
                  <a:latin charset="-122" panose="020b0503020204020204" pitchFamily="34" typeface="微软雅黑"/>
                  <a:ea charset="-122" panose="020b0503020204020204" pitchFamily="34" typeface="微软雅黑"/>
                </a:rPr>
                <a:t>文字</a:t>
              </a:r>
            </a:p>
          </p:txBody>
        </p:sp>
      </p:grpSp>
      <p:grpSp>
        <p:nvGrpSpPr>
          <p:cNvPr id="30734" name="Group 14"/>
          <p:cNvGrpSpPr/>
          <p:nvPr/>
        </p:nvGrpSpPr>
        <p:grpSpPr>
          <a:xfrm>
            <a:off x="8367713" y="2374900"/>
            <a:ext cx="1684337" cy="1682750"/>
            <a:chExt cx="1684338" cy="1682750"/>
          </a:xfrm>
        </p:grpSpPr>
        <p:sp>
          <p:nvSpPr>
            <p:cNvPr id="30735" name="Freeform 8"/>
            <p:cNvSpPr>
              <a:spLocks noEditPoints="1"/>
            </p:cNvSpPr>
            <p:nvPr/>
          </p:nvSpPr>
          <p:spPr bwMode="auto">
            <a:xfrm>
              <a:off x="0" y="0"/>
              <a:ext cx="1684338" cy="1682750"/>
            </a:xfrm>
            <a:custGeom>
              <a:gdLst>
                <a:gd fmla="*/ 1110 w 2221" name="T0"/>
                <a:gd fmla="*/ 0 h 2222" name="T1"/>
                <a:gd fmla="*/ 2221 w 2221" name="T2"/>
                <a:gd fmla="*/ 1111 h 2222" name="T3"/>
                <a:gd fmla="*/ 1110 w 2221" name="T4"/>
                <a:gd fmla="*/ 2222 h 2222" name="T5"/>
                <a:gd fmla="*/ 0 w 2221" name="T6"/>
                <a:gd fmla="*/ 1111 h 2222" name="T7"/>
                <a:gd fmla="*/ 1110 w 2221" name="T8"/>
                <a:gd fmla="*/ 0 h 2222" name="T9"/>
                <a:gd fmla="*/ 1110 w 2221" name="T10"/>
                <a:gd fmla="*/ 335 h 2222" name="T11"/>
                <a:gd fmla="*/ 1886 w 2221" name="T12"/>
                <a:gd fmla="*/ 1111 h 2222" name="T13"/>
                <a:gd fmla="*/ 1110 w 2221" name="T14"/>
                <a:gd fmla="*/ 1886 h 2222" name="T15"/>
                <a:gd fmla="*/ 335 w 2221" name="T16"/>
                <a:gd fmla="*/ 1111 h 2222" name="T17"/>
                <a:gd fmla="*/ 1110 w 2221" name="T18"/>
                <a:gd fmla="*/ 335 h 222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222" w="2221">
                  <a:moveTo>
                    <a:pt x="1110" y="0"/>
                  </a:moveTo>
                  <a:cubicBezTo>
                    <a:pt x="1724" y="0"/>
                    <a:pt x="2221" y="497"/>
                    <a:pt x="2221" y="1111"/>
                  </a:cubicBezTo>
                  <a:cubicBezTo>
                    <a:pt x="2221" y="1724"/>
                    <a:pt x="1724" y="2222"/>
                    <a:pt x="1110" y="2222"/>
                  </a:cubicBezTo>
                  <a:cubicBezTo>
                    <a:pt x="497" y="2222"/>
                    <a:pt x="0" y="1724"/>
                    <a:pt x="0" y="1111"/>
                  </a:cubicBezTo>
                  <a:cubicBezTo>
                    <a:pt x="0" y="497"/>
                    <a:pt x="497" y="0"/>
                    <a:pt x="1110" y="0"/>
                  </a:cubicBezTo>
                  <a:close/>
                  <a:moveTo>
                    <a:pt x="1110" y="335"/>
                  </a:moveTo>
                  <a:cubicBezTo>
                    <a:pt x="1539" y="335"/>
                    <a:pt x="1886" y="682"/>
                    <a:pt x="1886" y="1111"/>
                  </a:cubicBezTo>
                  <a:cubicBezTo>
                    <a:pt x="1886" y="1539"/>
                    <a:pt x="1539" y="1886"/>
                    <a:pt x="1110" y="1886"/>
                  </a:cubicBezTo>
                  <a:cubicBezTo>
                    <a:pt x="682" y="1886"/>
                    <a:pt x="335" y="1539"/>
                    <a:pt x="335" y="1111"/>
                  </a:cubicBezTo>
                  <a:cubicBezTo>
                    <a:pt x="335" y="682"/>
                    <a:pt x="682" y="335"/>
                    <a:pt x="1110" y="335"/>
                  </a:cubicBezTo>
                  <a:close/>
                </a:path>
              </a:pathLst>
            </a:custGeom>
            <a:solidFill>
              <a:schemeClr val="tx1"/>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0736" name="TextBox 39"/>
            <p:cNvSpPr txBox="1">
              <a:spLocks noChangeArrowheads="1"/>
            </p:cNvSpPr>
            <p:nvPr/>
          </p:nvSpPr>
          <p:spPr bwMode="auto">
            <a:xfrm>
              <a:off x="523409" y="496273"/>
              <a:ext cx="690880" cy="7010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2000">
                  <a:solidFill>
                    <a:schemeClr val="bg1"/>
                  </a:solidFill>
                  <a:latin charset="-122" panose="020b0503020204020204" pitchFamily="34" typeface="微软雅黑"/>
                  <a:ea charset="-122" panose="020b0503020204020204" pitchFamily="34" typeface="微软雅黑"/>
                </a:rPr>
                <a:t>添加</a:t>
              </a:r>
            </a:p>
            <a:p>
              <a:pPr eaLnBrk="1" hangingPunct="1"/>
              <a:r>
                <a:rPr altLang="en-US" lang="zh-CN" sz="2000">
                  <a:solidFill>
                    <a:schemeClr val="bg1"/>
                  </a:solidFill>
                  <a:latin charset="-122" panose="020b0503020204020204" pitchFamily="34" typeface="微软雅黑"/>
                  <a:ea charset="-122" panose="020b0503020204020204" pitchFamily="34" typeface="微软雅黑"/>
                </a:rPr>
                <a:t>文字</a:t>
              </a:r>
            </a:p>
          </p:txBody>
        </p:sp>
      </p:grpSp>
      <p:grpSp>
        <p:nvGrpSpPr>
          <p:cNvPr id="30737" name="Group 17"/>
          <p:cNvGrpSpPr/>
          <p:nvPr/>
        </p:nvGrpSpPr>
        <p:grpSpPr>
          <a:xfrm>
            <a:off x="6307138" y="4232275"/>
            <a:ext cx="1684337" cy="1684338"/>
            <a:chExt cx="1684338" cy="1684337"/>
          </a:xfrm>
        </p:grpSpPr>
        <p:sp>
          <p:nvSpPr>
            <p:cNvPr id="30738" name="Freeform 9"/>
            <p:cNvSpPr>
              <a:spLocks noEditPoints="1"/>
            </p:cNvSpPr>
            <p:nvPr/>
          </p:nvSpPr>
          <p:spPr bwMode="auto">
            <a:xfrm>
              <a:off x="0" y="0"/>
              <a:ext cx="1684338" cy="1684337"/>
            </a:xfrm>
            <a:custGeom>
              <a:gdLst>
                <a:gd fmla="*/ 1111 w 2221" name="T0"/>
                <a:gd fmla="*/ 2222 h 2222" name="T1"/>
                <a:gd fmla="*/ 2221 w 2221" name="T2"/>
                <a:gd fmla="*/ 1111 h 2222" name="T3"/>
                <a:gd fmla="*/ 1111 w 2221" name="T4"/>
                <a:gd fmla="*/ 0 h 2222" name="T5"/>
                <a:gd fmla="*/ 0 w 2221" name="T6"/>
                <a:gd fmla="*/ 1111 h 2222" name="T7"/>
                <a:gd fmla="*/ 1111 w 2221" name="T8"/>
                <a:gd fmla="*/ 2222 h 2222" name="T9"/>
                <a:gd fmla="*/ 1111 w 2221" name="T10"/>
                <a:gd fmla="*/ 1887 h 2222" name="T11"/>
                <a:gd fmla="*/ 1886 w 2221" name="T12"/>
                <a:gd fmla="*/ 1111 h 2222" name="T13"/>
                <a:gd fmla="*/ 1111 w 2221" name="T14"/>
                <a:gd fmla="*/ 335 h 2222" name="T15"/>
                <a:gd fmla="*/ 335 w 2221" name="T16"/>
                <a:gd fmla="*/ 1111 h 2222" name="T17"/>
                <a:gd fmla="*/ 1111 w 2221" name="T18"/>
                <a:gd fmla="*/ 1887 h 222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222" w="2221">
                  <a:moveTo>
                    <a:pt x="1111" y="2222"/>
                  </a:moveTo>
                  <a:cubicBezTo>
                    <a:pt x="1724" y="2222"/>
                    <a:pt x="2221" y="1724"/>
                    <a:pt x="2221" y="1111"/>
                  </a:cubicBezTo>
                  <a:cubicBezTo>
                    <a:pt x="2221" y="497"/>
                    <a:pt x="1724" y="0"/>
                    <a:pt x="1111" y="0"/>
                  </a:cubicBezTo>
                  <a:cubicBezTo>
                    <a:pt x="497" y="0"/>
                    <a:pt x="0" y="497"/>
                    <a:pt x="0" y="1111"/>
                  </a:cubicBezTo>
                  <a:cubicBezTo>
                    <a:pt x="0" y="1724"/>
                    <a:pt x="497" y="2222"/>
                    <a:pt x="1111" y="2222"/>
                  </a:cubicBezTo>
                  <a:close/>
                  <a:moveTo>
                    <a:pt x="1111" y="1887"/>
                  </a:moveTo>
                  <a:cubicBezTo>
                    <a:pt x="1539" y="1887"/>
                    <a:pt x="1886" y="1539"/>
                    <a:pt x="1886" y="1111"/>
                  </a:cubicBezTo>
                  <a:cubicBezTo>
                    <a:pt x="1886" y="682"/>
                    <a:pt x="1539" y="335"/>
                    <a:pt x="1111" y="335"/>
                  </a:cubicBezTo>
                  <a:cubicBezTo>
                    <a:pt x="682" y="335"/>
                    <a:pt x="335" y="682"/>
                    <a:pt x="335" y="1111"/>
                  </a:cubicBezTo>
                  <a:cubicBezTo>
                    <a:pt x="335" y="1539"/>
                    <a:pt x="682" y="1887"/>
                    <a:pt x="1111" y="1887"/>
                  </a:cubicBezTo>
                  <a:close/>
                </a:path>
              </a:pathLst>
            </a:custGeom>
            <a:solidFill>
              <a:schemeClr val="bg1"/>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0739" name="TextBox 42"/>
            <p:cNvSpPr txBox="1">
              <a:spLocks noChangeArrowheads="1"/>
            </p:cNvSpPr>
            <p:nvPr/>
          </p:nvSpPr>
          <p:spPr bwMode="auto">
            <a:xfrm>
              <a:off x="487168" y="467698"/>
              <a:ext cx="690880" cy="7010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2000">
                  <a:solidFill>
                    <a:schemeClr val="bg1"/>
                  </a:solidFill>
                  <a:latin charset="-122" panose="020b0503020204020204" pitchFamily="34" typeface="微软雅黑"/>
                  <a:ea charset="-122" panose="020b0503020204020204" pitchFamily="34" typeface="微软雅黑"/>
                </a:rPr>
                <a:t>添加</a:t>
              </a:r>
            </a:p>
            <a:p>
              <a:pPr eaLnBrk="1" hangingPunct="1"/>
              <a:r>
                <a:rPr altLang="en-US" lang="zh-CN" sz="2000">
                  <a:solidFill>
                    <a:schemeClr val="bg1"/>
                  </a:solidFill>
                  <a:latin charset="-122" panose="020b0503020204020204" pitchFamily="34" typeface="微软雅黑"/>
                  <a:ea charset="-122" panose="020b0503020204020204" pitchFamily="34" typeface="微软雅黑"/>
                </a:rPr>
                <a:t>文字</a:t>
              </a:r>
            </a:p>
          </p:txBody>
        </p:sp>
      </p:grpSp>
      <p:grpSp>
        <p:nvGrpSpPr>
          <p:cNvPr id="30740" name="Group 20"/>
          <p:cNvGrpSpPr/>
          <p:nvPr/>
        </p:nvGrpSpPr>
        <p:grpSpPr>
          <a:xfrm>
            <a:off x="3225800" y="4694238"/>
            <a:ext cx="1682750" cy="1682750"/>
            <a:chExt cx="1682750" cy="1682750"/>
          </a:xfrm>
        </p:grpSpPr>
        <p:sp>
          <p:nvSpPr>
            <p:cNvPr id="30741" name="Freeform 10"/>
            <p:cNvSpPr>
              <a:spLocks noEditPoints="1"/>
            </p:cNvSpPr>
            <p:nvPr/>
          </p:nvSpPr>
          <p:spPr bwMode="auto">
            <a:xfrm>
              <a:off x="0" y="0"/>
              <a:ext cx="1682750" cy="1682750"/>
            </a:xfrm>
            <a:custGeom>
              <a:gdLst>
                <a:gd fmla="*/ 1111 w 2222" name="T0"/>
                <a:gd fmla="*/ 2222 h 2222" name="T1"/>
                <a:gd fmla="*/ 2222 w 2222" name="T2"/>
                <a:gd fmla="*/ 1111 h 2222" name="T3"/>
                <a:gd fmla="*/ 1111 w 2222" name="T4"/>
                <a:gd fmla="*/ 0 h 2222" name="T5"/>
                <a:gd fmla="*/ 0 w 2222" name="T6"/>
                <a:gd fmla="*/ 1111 h 2222" name="T7"/>
                <a:gd fmla="*/ 1111 w 2222" name="T8"/>
                <a:gd fmla="*/ 2222 h 2222" name="T9"/>
                <a:gd fmla="*/ 1111 w 2222" name="T10"/>
                <a:gd fmla="*/ 1887 h 2222" name="T11"/>
                <a:gd fmla="*/ 1887 w 2222" name="T12"/>
                <a:gd fmla="*/ 1111 h 2222" name="T13"/>
                <a:gd fmla="*/ 1111 w 2222" name="T14"/>
                <a:gd fmla="*/ 335 h 2222" name="T15"/>
                <a:gd fmla="*/ 335 w 2222" name="T16"/>
                <a:gd fmla="*/ 1111 h 2222" name="T17"/>
                <a:gd fmla="*/ 1111 w 2222" name="T18"/>
                <a:gd fmla="*/ 1887 h 222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222" w="2222">
                  <a:moveTo>
                    <a:pt x="1111" y="2222"/>
                  </a:moveTo>
                  <a:cubicBezTo>
                    <a:pt x="1724" y="2222"/>
                    <a:pt x="2222" y="1724"/>
                    <a:pt x="2222" y="1111"/>
                  </a:cubicBezTo>
                  <a:cubicBezTo>
                    <a:pt x="2222" y="497"/>
                    <a:pt x="1724" y="0"/>
                    <a:pt x="1111" y="0"/>
                  </a:cubicBezTo>
                  <a:cubicBezTo>
                    <a:pt x="497" y="0"/>
                    <a:pt x="0" y="497"/>
                    <a:pt x="0" y="1111"/>
                  </a:cubicBezTo>
                  <a:cubicBezTo>
                    <a:pt x="0" y="1724"/>
                    <a:pt x="497" y="2222"/>
                    <a:pt x="1111" y="2222"/>
                  </a:cubicBezTo>
                  <a:close/>
                  <a:moveTo>
                    <a:pt x="1111" y="1887"/>
                  </a:moveTo>
                  <a:cubicBezTo>
                    <a:pt x="1539" y="1887"/>
                    <a:pt x="1887" y="1539"/>
                    <a:pt x="1887" y="1111"/>
                  </a:cubicBezTo>
                  <a:cubicBezTo>
                    <a:pt x="1887" y="683"/>
                    <a:pt x="1539" y="335"/>
                    <a:pt x="1111" y="335"/>
                  </a:cubicBezTo>
                  <a:cubicBezTo>
                    <a:pt x="682" y="335"/>
                    <a:pt x="335" y="683"/>
                    <a:pt x="335" y="1111"/>
                  </a:cubicBezTo>
                  <a:cubicBezTo>
                    <a:pt x="335" y="1539"/>
                    <a:pt x="682" y="1887"/>
                    <a:pt x="1111" y="1887"/>
                  </a:cubicBezTo>
                  <a:close/>
                </a:path>
              </a:pathLst>
            </a:custGeom>
            <a:solidFill>
              <a:schemeClr val="tx1"/>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0742" name="TextBox 47"/>
            <p:cNvSpPr txBox="1">
              <a:spLocks noChangeArrowheads="1"/>
            </p:cNvSpPr>
            <p:nvPr/>
          </p:nvSpPr>
          <p:spPr bwMode="auto">
            <a:xfrm>
              <a:off x="494232" y="447170"/>
              <a:ext cx="690880" cy="7010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2000">
                  <a:solidFill>
                    <a:schemeClr val="bg1"/>
                  </a:solidFill>
                  <a:latin charset="-122" panose="020b0503020204020204" pitchFamily="34" typeface="微软雅黑"/>
                  <a:ea charset="-122" panose="020b0503020204020204" pitchFamily="34" typeface="微软雅黑"/>
                </a:rPr>
                <a:t>添加</a:t>
              </a:r>
            </a:p>
            <a:p>
              <a:pPr eaLnBrk="1" hangingPunct="1"/>
              <a:r>
                <a:rPr altLang="en-US" lang="zh-CN" sz="2000">
                  <a:solidFill>
                    <a:schemeClr val="bg1"/>
                  </a:solidFill>
                  <a:latin charset="-122" panose="020b0503020204020204" pitchFamily="34" typeface="微软雅黑"/>
                  <a:ea charset="-122" panose="020b0503020204020204" pitchFamily="34" typeface="微软雅黑"/>
                </a:rPr>
                <a:t>文字</a:t>
              </a:r>
            </a:p>
          </p:txBody>
        </p:sp>
      </p:grpSp>
    </p:spTree>
  </p:cSld>
  <p:clrMapOvr>
    <a:masterClrMapping/>
  </p:clrMapOvr>
  <p:transition advTm="6531" spd="slow">
    <p:fad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2">
                                  <p:stCondLst>
                                    <p:cond delay="0"/>
                                  </p:stCondLst>
                                  <p:childTnLst>
                                    <p:set>
                                      <p:cBhvr>
                                        <p:cTn dur="1" fill="hold" id="6">
                                          <p:stCondLst>
                                            <p:cond delay="0"/>
                                          </p:stCondLst>
                                        </p:cTn>
                                        <p:tgtEl>
                                          <p:spTgt spid="30723"/>
                                        </p:tgtEl>
                                        <p:attrNameLst>
                                          <p:attrName>style.visibility</p:attrName>
                                        </p:attrNameLst>
                                      </p:cBhvr>
                                      <p:to>
                                        <p:strVal val="visible"/>
                                      </p:to>
                                    </p:set>
                                    <p:anim calcmode="lin" valueType="num">
                                      <p:cBhvr additive="base">
                                        <p:cTn dur="500" fill="hold" id="7"/>
                                        <p:tgtEl>
                                          <p:spTgt spid="30723"/>
                                        </p:tgtEl>
                                        <p:attrNameLst>
                                          <p:attrName>ppt_x</p:attrName>
                                        </p:attrNameLst>
                                      </p:cBhvr>
                                      <p:tavLst>
                                        <p:tav tm="0">
                                          <p:val>
                                            <p:strVal val="1+#ppt_w/2"/>
                                          </p:val>
                                        </p:tav>
                                        <p:tav tm="100000">
                                          <p:val>
                                            <p:strVal val="#ppt_x"/>
                                          </p:val>
                                        </p:tav>
                                      </p:tavLst>
                                    </p:anim>
                                    <p:anim calcmode="lin" valueType="num">
                                      <p:cBhvr additive="base">
                                        <p:cTn dur="500" fill="hold" id="8"/>
                                        <p:tgtEl>
                                          <p:spTgt spid="30723"/>
                                        </p:tgtEl>
                                        <p:attrNameLst>
                                          <p:attrName>ppt_y</p:attrName>
                                        </p:attrNameLst>
                                      </p:cBhvr>
                                      <p:tavLst>
                                        <p:tav tm="0">
                                          <p:val>
                                            <p:strVal val="#ppt_y"/>
                                          </p:val>
                                        </p:tav>
                                        <p:tav tm="100000">
                                          <p:val>
                                            <p:strVal val="#ppt_y"/>
                                          </p:val>
                                        </p:tav>
                                      </p:tavLst>
                                    </p:anim>
                                  </p:childTnLst>
                                </p:cTn>
                              </p:par>
                              <p:par>
                                <p:cTn fill="hold" id="9" nodeType="withEffect" presetClass="entr" presetID="22" presetSubtype="2">
                                  <p:stCondLst>
                                    <p:cond delay="100"/>
                                  </p:stCondLst>
                                  <p:childTnLst>
                                    <p:set>
                                      <p:cBhvr>
                                        <p:cTn dur="1" fill="hold" id="10">
                                          <p:stCondLst>
                                            <p:cond delay="0"/>
                                          </p:stCondLst>
                                        </p:cTn>
                                        <p:tgtEl>
                                          <p:spTgt spid="30724"/>
                                        </p:tgtEl>
                                        <p:attrNameLst>
                                          <p:attrName>style.visibility</p:attrName>
                                        </p:attrNameLst>
                                      </p:cBhvr>
                                      <p:to>
                                        <p:strVal val="visible"/>
                                      </p:to>
                                    </p:set>
                                    <p:animEffect filter="wipe(right)" transition="in">
                                      <p:cBhvr>
                                        <p:cTn dur="500" id="11"/>
                                        <p:tgtEl>
                                          <p:spTgt spid="30724"/>
                                        </p:tgtEl>
                                      </p:cBhvr>
                                    </p:animEffect>
                                  </p:childTnLst>
                                </p:cTn>
                              </p:par>
                            </p:childTnLst>
                          </p:cTn>
                        </p:par>
                        <p:par>
                          <p:cTn fill="hold" id="12" nodeType="afterGroup">
                            <p:stCondLst>
                              <p:cond delay="600"/>
                            </p:stCondLst>
                            <p:childTnLst>
                              <p:par>
                                <p:cTn fill="hold" grpId="0" id="13" nodeType="afterEffect" presetClass="entr" presetID="41" presetSubtype="0">
                                  <p:stCondLst>
                                    <p:cond delay="0"/>
                                  </p:stCondLst>
                                  <p:iterate type="lt">
                                    <p:tmPct val="10000"/>
                                  </p:iterate>
                                  <p:childTnLst>
                                    <p:set>
                                      <p:cBhvr>
                                        <p:cTn dur="1" fill="hold" id="14">
                                          <p:stCondLst>
                                            <p:cond delay="0"/>
                                          </p:stCondLst>
                                        </p:cTn>
                                        <p:tgtEl>
                                          <p:spTgt spid="30722"/>
                                        </p:tgtEl>
                                        <p:attrNameLst>
                                          <p:attrName>style.visibility</p:attrName>
                                        </p:attrNameLst>
                                      </p:cBhvr>
                                      <p:to>
                                        <p:strVal val="visible"/>
                                      </p:to>
                                    </p:set>
                                    <p:anim calcmode="lin" valueType="num">
                                      <p:cBhvr>
                                        <p:cTn dur="400" fill="hold" id="15"/>
                                        <p:tgtEl>
                                          <p:spTgt spid="30722"/>
                                        </p:tgtEl>
                                        <p:attrNameLst>
                                          <p:attrName>ppt_x</p:attrName>
                                        </p:attrNameLst>
                                      </p:cBhvr>
                                      <p:tavLst>
                                        <p:tav tm="0">
                                          <p:val>
                                            <p:strVal val="#ppt_x"/>
                                          </p:val>
                                        </p:tav>
                                        <p:tav tm="50000">
                                          <p:val>
                                            <p:strVal val="#ppt_x+.1"/>
                                          </p:val>
                                        </p:tav>
                                        <p:tav tm="100000">
                                          <p:val>
                                            <p:strVal val="#ppt_x"/>
                                          </p:val>
                                        </p:tav>
                                      </p:tavLst>
                                    </p:anim>
                                    <p:anim calcmode="lin" valueType="num">
                                      <p:cBhvr>
                                        <p:cTn dur="400" fill="hold" id="16"/>
                                        <p:tgtEl>
                                          <p:spTgt spid="30722"/>
                                        </p:tgtEl>
                                        <p:attrNameLst>
                                          <p:attrName>ppt_y</p:attrName>
                                        </p:attrNameLst>
                                      </p:cBhvr>
                                      <p:tavLst>
                                        <p:tav tm="0">
                                          <p:val>
                                            <p:strVal val="#ppt_y"/>
                                          </p:val>
                                        </p:tav>
                                        <p:tav tm="100000">
                                          <p:val>
                                            <p:strVal val="#ppt_y"/>
                                          </p:val>
                                        </p:tav>
                                      </p:tavLst>
                                    </p:anim>
                                    <p:anim calcmode="lin" valueType="num">
                                      <p:cBhvr>
                                        <p:cTn dur="400" fill="hold" id="17"/>
                                        <p:tgtEl>
                                          <p:spTgt spid="30722"/>
                                        </p:tgtEl>
                                        <p:attrNameLst>
                                          <p:attrName>ppt_h</p:attrName>
                                        </p:attrNameLst>
                                      </p:cBhvr>
                                      <p:tavLst>
                                        <p:tav tm="0">
                                          <p:val>
                                            <p:strVal val="#ppt_h/10"/>
                                          </p:val>
                                        </p:tav>
                                        <p:tav tm="50000">
                                          <p:val>
                                            <p:strVal val="#ppt_h+.01"/>
                                          </p:val>
                                        </p:tav>
                                        <p:tav tm="100000">
                                          <p:val>
                                            <p:strVal val="#ppt_h"/>
                                          </p:val>
                                        </p:tav>
                                      </p:tavLst>
                                    </p:anim>
                                    <p:anim calcmode="lin" valueType="num">
                                      <p:cBhvr>
                                        <p:cTn dur="400" fill="hold" id="18"/>
                                        <p:tgtEl>
                                          <p:spTgt spid="30722"/>
                                        </p:tgtEl>
                                        <p:attrNameLst>
                                          <p:attrName>ppt_w</p:attrName>
                                        </p:attrNameLst>
                                      </p:cBhvr>
                                      <p:tavLst>
                                        <p:tav tm="0">
                                          <p:val>
                                            <p:strVal val="#ppt_w/10"/>
                                          </p:val>
                                        </p:tav>
                                        <p:tav tm="50000">
                                          <p:val>
                                            <p:strVal val="#ppt_w+.01"/>
                                          </p:val>
                                        </p:tav>
                                        <p:tav tm="100000">
                                          <p:val>
                                            <p:strVal val="#ppt_w"/>
                                          </p:val>
                                        </p:tav>
                                      </p:tavLst>
                                    </p:anim>
                                    <p:animEffect filter="fade" transition="in">
                                      <p:cBhvr>
                                        <p:cTn dur="400" id="19" tmFilter="0,0; .5, 1; 1, 1"/>
                                        <p:tgtEl>
                                          <p:spTgt spid="30722"/>
                                        </p:tgtEl>
                                      </p:cBhvr>
                                    </p:animEffect>
                                  </p:childTnLst>
                                </p:cTn>
                              </p:par>
                            </p:childTnLst>
                          </p:cTn>
                        </p:par>
                        <p:par>
                          <p:cTn fill="hold" id="20" nodeType="afterGroup">
                            <p:stCondLst>
                              <p:cond delay="1000"/>
                            </p:stCondLst>
                            <p:childTnLst>
                              <p:par>
                                <p:cTn fill="hold" grpId="0" id="21" nodeType="afterEffect" presetClass="entr" presetID="22" presetSubtype="8">
                                  <p:stCondLst>
                                    <p:cond delay="0"/>
                                  </p:stCondLst>
                                  <p:childTnLst>
                                    <p:set>
                                      <p:cBhvr>
                                        <p:cTn dur="1" fill="hold" id="22">
                                          <p:stCondLst>
                                            <p:cond delay="0"/>
                                          </p:stCondLst>
                                        </p:cTn>
                                        <p:tgtEl>
                                          <p:spTgt spid="30725"/>
                                        </p:tgtEl>
                                        <p:attrNameLst>
                                          <p:attrName>style.visibility</p:attrName>
                                        </p:attrNameLst>
                                      </p:cBhvr>
                                      <p:to>
                                        <p:strVal val="visible"/>
                                      </p:to>
                                    </p:set>
                                    <p:animEffect filter="wipe(left)" transition="in">
                                      <p:cBhvr>
                                        <p:cTn dur="500" id="23"/>
                                        <p:tgtEl>
                                          <p:spTgt spid="30725"/>
                                        </p:tgtEl>
                                      </p:cBhvr>
                                    </p:animEffect>
                                  </p:childTnLst>
                                </p:cTn>
                              </p:par>
                            </p:childTnLst>
                          </p:cTn>
                        </p:par>
                        <p:par>
                          <p:cTn fill="hold" id="24" nodeType="afterGroup">
                            <p:stCondLst>
                              <p:cond delay="1500"/>
                            </p:stCondLst>
                            <p:childTnLst>
                              <p:par>
                                <p:cTn fill="hold" id="25" nodeType="afterEffect" presetClass="entr" presetID="22" presetSubtype="4">
                                  <p:stCondLst>
                                    <p:cond delay="0"/>
                                  </p:stCondLst>
                                  <p:childTnLst>
                                    <p:set>
                                      <p:cBhvr>
                                        <p:cTn dur="1" fill="hold" id="26">
                                          <p:stCondLst>
                                            <p:cond delay="0"/>
                                          </p:stCondLst>
                                        </p:cTn>
                                        <p:tgtEl>
                                          <p:spTgt spid="30730"/>
                                        </p:tgtEl>
                                        <p:attrNameLst>
                                          <p:attrName>style.visibility</p:attrName>
                                        </p:attrNameLst>
                                      </p:cBhvr>
                                      <p:to>
                                        <p:strVal val="visible"/>
                                      </p:to>
                                    </p:set>
                                    <p:animEffect filter="wipe(down)" transition="in">
                                      <p:cBhvr>
                                        <p:cTn dur="500" id="27"/>
                                        <p:tgtEl>
                                          <p:spTgt spid="30730"/>
                                        </p:tgtEl>
                                      </p:cBhvr>
                                    </p:animEffect>
                                  </p:childTnLst>
                                </p:cTn>
                              </p:par>
                            </p:childTnLst>
                          </p:cTn>
                        </p:par>
                        <p:par>
                          <p:cTn fill="hold" id="28" nodeType="afterGroup">
                            <p:stCondLst>
                              <p:cond delay="2000"/>
                            </p:stCondLst>
                            <p:childTnLst>
                              <p:par>
                                <p:cTn fill="hold" grpId="0" id="29" nodeType="afterEffect" presetClass="entr" presetID="22" presetSubtype="8">
                                  <p:stCondLst>
                                    <p:cond delay="0"/>
                                  </p:stCondLst>
                                  <p:childTnLst>
                                    <p:set>
                                      <p:cBhvr>
                                        <p:cTn dur="1" fill="hold" id="30">
                                          <p:stCondLst>
                                            <p:cond delay="0"/>
                                          </p:stCondLst>
                                        </p:cTn>
                                        <p:tgtEl>
                                          <p:spTgt spid="30726"/>
                                        </p:tgtEl>
                                        <p:attrNameLst>
                                          <p:attrName>style.visibility</p:attrName>
                                        </p:attrNameLst>
                                      </p:cBhvr>
                                      <p:to>
                                        <p:strVal val="visible"/>
                                      </p:to>
                                    </p:set>
                                    <p:animEffect filter="wipe(left)" transition="in">
                                      <p:cBhvr>
                                        <p:cTn dur="500" id="31"/>
                                        <p:tgtEl>
                                          <p:spTgt spid="30726"/>
                                        </p:tgtEl>
                                      </p:cBhvr>
                                    </p:animEffect>
                                  </p:childTnLst>
                                </p:cTn>
                              </p:par>
                            </p:childTnLst>
                          </p:cTn>
                        </p:par>
                        <p:par>
                          <p:cTn fill="hold" id="32" nodeType="afterGroup">
                            <p:stCondLst>
                              <p:cond delay="2500"/>
                            </p:stCondLst>
                            <p:childTnLst>
                              <p:par>
                                <p:cTn fill="hold" id="33" nodeType="afterEffect" presetClass="entr" presetID="22" presetSubtype="4">
                                  <p:stCondLst>
                                    <p:cond delay="0"/>
                                  </p:stCondLst>
                                  <p:childTnLst>
                                    <p:set>
                                      <p:cBhvr>
                                        <p:cTn dur="1" fill="hold" id="34">
                                          <p:stCondLst>
                                            <p:cond delay="0"/>
                                          </p:stCondLst>
                                        </p:cTn>
                                        <p:tgtEl>
                                          <p:spTgt spid="30731"/>
                                        </p:tgtEl>
                                        <p:attrNameLst>
                                          <p:attrName>style.visibility</p:attrName>
                                        </p:attrNameLst>
                                      </p:cBhvr>
                                      <p:to>
                                        <p:strVal val="visible"/>
                                      </p:to>
                                    </p:set>
                                    <p:animEffect filter="wipe(down)" transition="in">
                                      <p:cBhvr>
                                        <p:cTn dur="500" id="35"/>
                                        <p:tgtEl>
                                          <p:spTgt spid="30731"/>
                                        </p:tgtEl>
                                      </p:cBhvr>
                                    </p:animEffect>
                                  </p:childTnLst>
                                </p:cTn>
                              </p:par>
                            </p:childTnLst>
                          </p:cTn>
                        </p:par>
                        <p:par>
                          <p:cTn fill="hold" id="36" nodeType="afterGroup">
                            <p:stCondLst>
                              <p:cond delay="3000"/>
                            </p:stCondLst>
                            <p:childTnLst>
                              <p:par>
                                <p:cTn fill="hold" grpId="0" id="37" nodeType="afterEffect" presetClass="entr" presetID="22" presetSubtype="8">
                                  <p:stCondLst>
                                    <p:cond delay="0"/>
                                  </p:stCondLst>
                                  <p:childTnLst>
                                    <p:set>
                                      <p:cBhvr>
                                        <p:cTn dur="1" fill="hold" id="38">
                                          <p:stCondLst>
                                            <p:cond delay="0"/>
                                          </p:stCondLst>
                                        </p:cTn>
                                        <p:tgtEl>
                                          <p:spTgt spid="30727"/>
                                        </p:tgtEl>
                                        <p:attrNameLst>
                                          <p:attrName>style.visibility</p:attrName>
                                        </p:attrNameLst>
                                      </p:cBhvr>
                                      <p:to>
                                        <p:strVal val="visible"/>
                                      </p:to>
                                    </p:set>
                                    <p:animEffect filter="wipe(left)" transition="in">
                                      <p:cBhvr>
                                        <p:cTn dur="500" id="39"/>
                                        <p:tgtEl>
                                          <p:spTgt spid="30727"/>
                                        </p:tgtEl>
                                      </p:cBhvr>
                                    </p:animEffect>
                                  </p:childTnLst>
                                </p:cTn>
                              </p:par>
                            </p:childTnLst>
                          </p:cTn>
                        </p:par>
                        <p:par>
                          <p:cTn fill="hold" id="40" nodeType="afterGroup">
                            <p:stCondLst>
                              <p:cond delay="3500"/>
                            </p:stCondLst>
                            <p:childTnLst>
                              <p:par>
                                <p:cTn fill="hold" id="41" nodeType="afterEffect" presetClass="entr" presetID="22" presetSubtype="4">
                                  <p:stCondLst>
                                    <p:cond delay="0"/>
                                  </p:stCondLst>
                                  <p:childTnLst>
                                    <p:set>
                                      <p:cBhvr>
                                        <p:cTn dur="1" fill="hold" id="42">
                                          <p:stCondLst>
                                            <p:cond delay="0"/>
                                          </p:stCondLst>
                                        </p:cTn>
                                        <p:tgtEl>
                                          <p:spTgt spid="30734"/>
                                        </p:tgtEl>
                                        <p:attrNameLst>
                                          <p:attrName>style.visibility</p:attrName>
                                        </p:attrNameLst>
                                      </p:cBhvr>
                                      <p:to>
                                        <p:strVal val="visible"/>
                                      </p:to>
                                    </p:set>
                                    <p:animEffect filter="wipe(down)" transition="in">
                                      <p:cBhvr>
                                        <p:cTn dur="500" id="43"/>
                                        <p:tgtEl>
                                          <p:spTgt spid="30734"/>
                                        </p:tgtEl>
                                      </p:cBhvr>
                                    </p:animEffect>
                                  </p:childTnLst>
                                </p:cTn>
                              </p:par>
                            </p:childTnLst>
                          </p:cTn>
                        </p:par>
                        <p:par>
                          <p:cTn fill="hold" id="44" nodeType="afterGroup">
                            <p:stCondLst>
                              <p:cond delay="4000"/>
                            </p:stCondLst>
                            <p:childTnLst>
                              <p:par>
                                <p:cTn fill="hold" grpId="0" id="45" nodeType="afterEffect" presetClass="entr" presetID="22" presetSubtype="8">
                                  <p:stCondLst>
                                    <p:cond delay="0"/>
                                  </p:stCondLst>
                                  <p:childTnLst>
                                    <p:set>
                                      <p:cBhvr>
                                        <p:cTn dur="1" fill="hold" id="46">
                                          <p:stCondLst>
                                            <p:cond delay="0"/>
                                          </p:stCondLst>
                                        </p:cTn>
                                        <p:tgtEl>
                                          <p:spTgt spid="30728"/>
                                        </p:tgtEl>
                                        <p:attrNameLst>
                                          <p:attrName>style.visibility</p:attrName>
                                        </p:attrNameLst>
                                      </p:cBhvr>
                                      <p:to>
                                        <p:strVal val="visible"/>
                                      </p:to>
                                    </p:set>
                                    <p:animEffect filter="wipe(left)" transition="in">
                                      <p:cBhvr>
                                        <p:cTn dur="500" id="47"/>
                                        <p:tgtEl>
                                          <p:spTgt spid="30728"/>
                                        </p:tgtEl>
                                      </p:cBhvr>
                                    </p:animEffect>
                                  </p:childTnLst>
                                </p:cTn>
                              </p:par>
                            </p:childTnLst>
                          </p:cTn>
                        </p:par>
                        <p:par>
                          <p:cTn fill="hold" id="48" nodeType="afterGroup">
                            <p:stCondLst>
                              <p:cond delay="4500"/>
                            </p:stCondLst>
                            <p:childTnLst>
                              <p:par>
                                <p:cTn fill="hold" id="49" nodeType="afterEffect" presetClass="entr" presetID="22" presetSubtype="1">
                                  <p:stCondLst>
                                    <p:cond delay="0"/>
                                  </p:stCondLst>
                                  <p:childTnLst>
                                    <p:set>
                                      <p:cBhvr>
                                        <p:cTn dur="1" fill="hold" id="50">
                                          <p:stCondLst>
                                            <p:cond delay="0"/>
                                          </p:stCondLst>
                                        </p:cTn>
                                        <p:tgtEl>
                                          <p:spTgt spid="30737"/>
                                        </p:tgtEl>
                                        <p:attrNameLst>
                                          <p:attrName>style.visibility</p:attrName>
                                        </p:attrNameLst>
                                      </p:cBhvr>
                                      <p:to>
                                        <p:strVal val="visible"/>
                                      </p:to>
                                    </p:set>
                                    <p:animEffect filter="wipe(up)" transition="in">
                                      <p:cBhvr>
                                        <p:cTn dur="500" id="51"/>
                                        <p:tgtEl>
                                          <p:spTgt spid="30737"/>
                                        </p:tgtEl>
                                      </p:cBhvr>
                                    </p:animEffect>
                                  </p:childTnLst>
                                </p:cTn>
                              </p:par>
                            </p:childTnLst>
                          </p:cTn>
                        </p:par>
                        <p:par>
                          <p:cTn fill="hold" id="52" nodeType="afterGroup">
                            <p:stCondLst>
                              <p:cond delay="5000"/>
                            </p:stCondLst>
                            <p:childTnLst>
                              <p:par>
                                <p:cTn fill="hold" grpId="0" id="53" nodeType="afterEffect" presetClass="entr" presetID="22" presetSubtype="8">
                                  <p:stCondLst>
                                    <p:cond delay="0"/>
                                  </p:stCondLst>
                                  <p:childTnLst>
                                    <p:set>
                                      <p:cBhvr>
                                        <p:cTn dur="1" fill="hold" id="54">
                                          <p:stCondLst>
                                            <p:cond delay="0"/>
                                          </p:stCondLst>
                                        </p:cTn>
                                        <p:tgtEl>
                                          <p:spTgt spid="30729"/>
                                        </p:tgtEl>
                                        <p:attrNameLst>
                                          <p:attrName>style.visibility</p:attrName>
                                        </p:attrNameLst>
                                      </p:cBhvr>
                                      <p:to>
                                        <p:strVal val="visible"/>
                                      </p:to>
                                    </p:set>
                                    <p:animEffect filter="wipe(left)" transition="in">
                                      <p:cBhvr>
                                        <p:cTn dur="500" id="55"/>
                                        <p:tgtEl>
                                          <p:spTgt spid="30729"/>
                                        </p:tgtEl>
                                      </p:cBhvr>
                                    </p:animEffect>
                                  </p:childTnLst>
                                </p:cTn>
                              </p:par>
                            </p:childTnLst>
                          </p:cTn>
                        </p:par>
                        <p:par>
                          <p:cTn fill="hold" id="56" nodeType="afterGroup">
                            <p:stCondLst>
                              <p:cond delay="5500"/>
                            </p:stCondLst>
                            <p:childTnLst>
                              <p:par>
                                <p:cTn fill="hold" id="57" nodeType="afterEffect" presetClass="entr" presetID="22" presetSubtype="1">
                                  <p:stCondLst>
                                    <p:cond delay="0"/>
                                  </p:stCondLst>
                                  <p:childTnLst>
                                    <p:set>
                                      <p:cBhvr>
                                        <p:cTn dur="1" fill="hold" id="58">
                                          <p:stCondLst>
                                            <p:cond delay="0"/>
                                          </p:stCondLst>
                                        </p:cTn>
                                        <p:tgtEl>
                                          <p:spTgt spid="30740"/>
                                        </p:tgtEl>
                                        <p:attrNameLst>
                                          <p:attrName>style.visibility</p:attrName>
                                        </p:attrNameLst>
                                      </p:cBhvr>
                                      <p:to>
                                        <p:strVal val="visible"/>
                                      </p:to>
                                    </p:set>
                                    <p:animEffect filter="wipe(up)" transition="in">
                                      <p:cBhvr>
                                        <p:cTn dur="500" id="59"/>
                                        <p:tgtEl>
                                          <p:spTgt spid="3074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0722"/>
      <p:bldP grpId="0" spid="30723"/>
      <p:bldP grpId="0" spid="30725"/>
      <p:bldP grpId="0" spid="30726"/>
      <p:bldP grpId="0" spid="30727"/>
      <p:bldP grpId="0" spid="30728"/>
      <p:bldP grpId="0" spid="30729"/>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bwMode="auto">
      <p:bgPr>
        <a:solidFill>
          <a:schemeClr val="bg1"/>
        </a:solidFill>
        <a:effectLst/>
      </p:bgPr>
    </p:bg>
    <p:spTree>
      <p:nvGrpSpPr>
        <p:cNvPr id="1" name=""/>
        <p:cNvGrpSpPr/>
        <p:nvPr/>
      </p:nvGrpSpPr>
      <p:grpSpPr>
        <a:xfrm>
          <a:off x="0" y="0"/>
          <a:ext cx="0" cy="0"/>
        </a:xfrm>
      </p:grpSpPr>
      <p:grpSp>
        <p:nvGrpSpPr>
          <p:cNvPr id="31746" name="Group 2"/>
          <p:cNvGrpSpPr/>
          <p:nvPr/>
        </p:nvGrpSpPr>
        <p:grpSpPr>
          <a:xfrm>
            <a:off x="3416300" y="2424113"/>
            <a:ext cx="7270750" cy="1919287"/>
            <a:chExt cx="7270359" cy="1920386"/>
          </a:xfrm>
        </p:grpSpPr>
        <p:sp>
          <p:nvSpPr>
            <p:cNvPr id="31747" name="TextBox 6"/>
            <p:cNvSpPr txBox="1">
              <a:spLocks noChangeArrowheads="1"/>
            </p:cNvSpPr>
            <p:nvPr/>
          </p:nvSpPr>
          <p:spPr bwMode="auto">
            <a:xfrm>
              <a:off x="20398" y="0"/>
              <a:ext cx="5109844" cy="57945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b="1" lang="zh-CN" sz="3200">
                  <a:solidFill>
                    <a:srgbClr val="F8F8F8"/>
                  </a:solidFill>
                  <a:latin charset="-122" panose="020b0503020204020204" pitchFamily="34" typeface="微软雅黑"/>
                  <a:ea charset="-122" panose="020b0503020204020204" pitchFamily="34" typeface="微软雅黑"/>
                </a:rPr>
                <a:t>四、关键技术与实践难点</a:t>
              </a:r>
            </a:p>
          </p:txBody>
        </p:sp>
        <p:sp>
          <p:nvSpPr>
            <p:cNvPr id="31748" name="TextBox 7"/>
            <p:cNvSpPr txBox="1">
              <a:spLocks noChangeArrowheads="1"/>
            </p:cNvSpPr>
            <p:nvPr/>
          </p:nvSpPr>
          <p:spPr bwMode="auto">
            <a:xfrm>
              <a:off x="0" y="654214"/>
              <a:ext cx="5608187" cy="42696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zh-CN" lang="en-US" sz="2200">
                  <a:solidFill>
                    <a:srgbClr val="F8F8F8"/>
                  </a:solidFill>
                  <a:ea charset="-122" panose="020b0503020204020204" pitchFamily="34" typeface="微软雅黑"/>
                </a:rPr>
                <a:t>●小标题一  ●小标题二  ●小标题三</a:t>
              </a:r>
            </a:p>
          </p:txBody>
        </p:sp>
        <p:sp>
          <p:nvSpPr>
            <p:cNvPr id="31749" name="TextBox 15"/>
            <p:cNvSpPr txBox="1">
              <a:spLocks noChangeArrowheads="1"/>
            </p:cNvSpPr>
            <p:nvPr/>
          </p:nvSpPr>
          <p:spPr bwMode="auto">
            <a:xfrm>
              <a:off x="29785" y="1212500"/>
              <a:ext cx="7240574" cy="70144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2000">
                  <a:solidFill>
                    <a:srgbClr val="F8F8F8"/>
                  </a:solidFill>
                  <a:latin charset="-122" panose="020b0503020204020204" pitchFamily="34" typeface="微软雅黑"/>
                  <a:ea charset="-122" panose="020b0503020204020204" pitchFamily="34" typeface="微软雅黑"/>
                </a:rPr>
                <a:t>章节导语。这里可以用几句话描述本章的主要内容，也能给观众思维一个缓冲的时间。</a:t>
              </a:r>
            </a:p>
          </p:txBody>
        </p:sp>
      </p:grpSp>
      <p:cxnSp>
        <p:nvCxnSpPr>
          <p:cNvPr id="31750" name="直接连接符 10"/>
          <p:cNvCxnSpPr>
            <a:cxnSpLocks noChangeShapeType="1"/>
          </p:cNvCxnSpPr>
          <p:nvPr/>
        </p:nvCxnSpPr>
        <p:spPr bwMode="auto">
          <a:xfrm flipH="1">
            <a:off x="3576638" y="3533775"/>
            <a:ext cx="8620125" cy="0"/>
          </a:xfrm>
          <a:prstGeom prst="line">
            <a:avLst/>
          </a:prstGeom>
          <a:noFill/>
          <a:ln cmpd="sng" w="9525">
            <a:solidFill>
              <a:srgbClr val="F8F8F8"/>
            </a:solidFill>
            <a:roun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cxnSp>
      <p:grpSp>
        <p:nvGrpSpPr>
          <p:cNvPr id="31751" name="Group 7"/>
          <p:cNvGrpSpPr/>
          <p:nvPr/>
        </p:nvGrpSpPr>
        <p:grpSpPr>
          <a:xfrm>
            <a:off x="1344613" y="2473325"/>
            <a:ext cx="2093912" cy="2122488"/>
            <a:chExt cx="2093913" cy="2122488"/>
          </a:xfrm>
        </p:grpSpPr>
        <p:sp>
          <p:nvSpPr>
            <p:cNvPr id="31752" name="Freeform 6"/>
            <p:cNvSpPr>
              <a:spLocks noEditPoints="1"/>
            </p:cNvSpPr>
            <p:nvPr/>
          </p:nvSpPr>
          <p:spPr bwMode="auto">
            <a:xfrm>
              <a:off x="0" y="0"/>
              <a:ext cx="2093913" cy="2122488"/>
            </a:xfrm>
            <a:custGeom>
              <a:gdLst>
                <a:gd fmla="*/ 1391 w 2783" name="T0"/>
                <a:gd fmla="*/ 0 h 2783" name="T1"/>
                <a:gd fmla="*/ 0 w 2783" name="T2"/>
                <a:gd fmla="*/ 1391 h 2783" name="T3"/>
                <a:gd fmla="*/ 1391 w 2783" name="T4"/>
                <a:gd fmla="*/ 2783 h 2783" name="T5"/>
                <a:gd fmla="*/ 2783 w 2783" name="T6"/>
                <a:gd fmla="*/ 1391 h 2783" name="T7"/>
                <a:gd fmla="*/ 1391 w 2783" name="T8"/>
                <a:gd fmla="*/ 0 h 2783" name="T9"/>
                <a:gd fmla="*/ 1391 w 2783" name="T10"/>
                <a:gd fmla="*/ 55 h 2783" name="T11"/>
                <a:gd fmla="*/ 55 w 2783" name="T12"/>
                <a:gd fmla="*/ 1391 h 2783" name="T13"/>
                <a:gd fmla="*/ 1391 w 2783" name="T14"/>
                <a:gd fmla="*/ 2728 h 2783" name="T15"/>
                <a:gd fmla="*/ 2728 w 2783" name="T16"/>
                <a:gd fmla="*/ 1391 h 2783" name="T17"/>
                <a:gd fmla="*/ 1391 w 2783" name="T18"/>
                <a:gd fmla="*/ 55 h 2783"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783" w="2783">
                  <a:moveTo>
                    <a:pt x="1391" y="0"/>
                  </a:moveTo>
                  <a:cubicBezTo>
                    <a:pt x="623" y="0"/>
                    <a:pt x="0" y="623"/>
                    <a:pt x="0" y="1391"/>
                  </a:cubicBezTo>
                  <a:cubicBezTo>
                    <a:pt x="0" y="2160"/>
                    <a:pt x="623" y="2783"/>
                    <a:pt x="1391" y="2783"/>
                  </a:cubicBezTo>
                  <a:cubicBezTo>
                    <a:pt x="2160" y="2783"/>
                    <a:pt x="2783" y="2160"/>
                    <a:pt x="2783" y="1391"/>
                  </a:cubicBezTo>
                  <a:cubicBezTo>
                    <a:pt x="2783" y="623"/>
                    <a:pt x="2160" y="0"/>
                    <a:pt x="1391" y="0"/>
                  </a:cubicBezTo>
                  <a:close/>
                  <a:moveTo>
                    <a:pt x="1391" y="55"/>
                  </a:moveTo>
                  <a:cubicBezTo>
                    <a:pt x="654" y="55"/>
                    <a:pt x="55" y="654"/>
                    <a:pt x="55" y="1391"/>
                  </a:cubicBezTo>
                  <a:cubicBezTo>
                    <a:pt x="55" y="2129"/>
                    <a:pt x="654" y="2728"/>
                    <a:pt x="1391" y="2728"/>
                  </a:cubicBezTo>
                  <a:cubicBezTo>
                    <a:pt x="2129" y="2728"/>
                    <a:pt x="2728" y="2129"/>
                    <a:pt x="2728" y="1391"/>
                  </a:cubicBezTo>
                  <a:cubicBezTo>
                    <a:pt x="2728" y="654"/>
                    <a:pt x="2129" y="55"/>
                    <a:pt x="1391" y="55"/>
                  </a:cubicBezTo>
                  <a:close/>
                </a:path>
              </a:pathLst>
            </a:custGeom>
            <a:solidFill>
              <a:srgbClr val="F8F8F8"/>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1753" name="Freeform 7"/>
            <p:cNvSpPr>
              <a:spLocks noEditPoints="1"/>
            </p:cNvSpPr>
            <p:nvPr/>
          </p:nvSpPr>
          <p:spPr bwMode="auto">
            <a:xfrm>
              <a:off x="405267" y="175033"/>
              <a:ext cx="1283378" cy="1723206"/>
            </a:xfrm>
            <a:custGeom>
              <a:gdLst>
                <a:gd fmla="*/ 337 w 1669" name="T0"/>
                <a:gd fmla="*/ 844 h 2273" name="T1"/>
                <a:gd fmla="*/ 513 w 1669" name="T2"/>
                <a:gd fmla="*/ 1259 h 2273" name="T3"/>
                <a:gd fmla="*/ 656 w 1669" name="T4"/>
                <a:gd fmla="*/ 1590 h 2273" name="T5"/>
                <a:gd fmla="*/ 978 w 1669" name="T6"/>
                <a:gd fmla="*/ 1600 h 2273" name="T7"/>
                <a:gd fmla="*/ 1049 w 1669" name="T8"/>
                <a:gd fmla="*/ 1467 h 2273" name="T9"/>
                <a:gd fmla="*/ 1229 w 1669" name="T10"/>
                <a:gd fmla="*/ 1135 h 2273" name="T11"/>
                <a:gd fmla="*/ 835 w 1669" name="T12"/>
                <a:gd fmla="*/ 346 h 2273" name="T13"/>
                <a:gd fmla="*/ 691 w 1669" name="T14"/>
                <a:gd fmla="*/ 1704 h 2273" name="T15"/>
                <a:gd fmla="*/ 528 w 1669" name="T16"/>
                <a:gd fmla="*/ 1515 h 2273" name="T17"/>
                <a:gd fmla="*/ 354 w 1669" name="T18"/>
                <a:gd fmla="*/ 1192 h 2273" name="T19"/>
                <a:gd fmla="*/ 835 w 1669" name="T20"/>
                <a:gd fmla="*/ 242 h 2273" name="T21"/>
                <a:gd fmla="*/ 1316 w 1669" name="T22"/>
                <a:gd fmla="*/ 1192 h 2273" name="T23"/>
                <a:gd fmla="*/ 1142 w 1669" name="T24"/>
                <a:gd fmla="*/ 1515 h 2273" name="T25"/>
                <a:gd fmla="*/ 978 w 1669" name="T26"/>
                <a:gd fmla="*/ 1704 h 2273" name="T27"/>
                <a:gd fmla="*/ 597 w 1669" name="T28"/>
                <a:gd fmla="*/ 2037 h 2273" name="T29"/>
                <a:gd fmla="*/ 1002 w 1669" name="T30"/>
                <a:gd fmla="*/ 2115 h 2273" name="T31"/>
                <a:gd fmla="*/ 1002 w 1669" name="T32"/>
                <a:gd fmla="*/ 1960 h 2273" name="T33"/>
                <a:gd fmla="*/ 645 w 1669" name="T34"/>
                <a:gd fmla="*/ 2086 h 2273" name="T35"/>
                <a:gd fmla="*/ 1033 w 1669" name="T36"/>
                <a:gd fmla="*/ 2086 h 2273" name="T37"/>
                <a:gd fmla="*/ 1081 w 1669" name="T38"/>
                <a:gd fmla="*/ 2037 h 2273" name="T39"/>
                <a:gd fmla="*/ 597 w 1669" name="T40"/>
                <a:gd fmla="*/ 1795 h 2273" name="T41"/>
                <a:gd fmla="*/ 1081 w 1669" name="T42"/>
                <a:gd fmla="*/ 2037 h 2273" name="T43"/>
                <a:gd fmla="*/ 1077 w 1669" name="T44"/>
                <a:gd fmla="*/ 949 h 2273" name="T45"/>
                <a:gd fmla="*/ 914 w 1669" name="T46"/>
                <a:gd fmla="*/ 1113 h 2273" name="T47"/>
                <a:gd fmla="*/ 756 w 1669" name="T48"/>
                <a:gd fmla="*/ 1113 h 2273" name="T49"/>
                <a:gd fmla="*/ 592 w 1669" name="T50"/>
                <a:gd fmla="*/ 949 h 2273" name="T51"/>
                <a:gd fmla="*/ 592 w 1669" name="T52"/>
                <a:gd fmla="*/ 791 h 2273" name="T53"/>
                <a:gd fmla="*/ 756 w 1669" name="T54"/>
                <a:gd fmla="*/ 628 h 2273" name="T55"/>
                <a:gd fmla="*/ 914 w 1669" name="T56"/>
                <a:gd fmla="*/ 628 h 2273" name="T57"/>
                <a:gd fmla="*/ 1077 w 1669" name="T58"/>
                <a:gd fmla="*/ 791 h 2273" name="T59"/>
                <a:gd fmla="*/ 1604 w 1669" name="T60"/>
                <a:gd fmla="*/ 768 h 2273" name="T61"/>
                <a:gd fmla="*/ 1518 w 1669" name="T62"/>
                <a:gd fmla="*/ 844 h 2273" name="T63"/>
                <a:gd fmla="*/ 1604 w 1669" name="T64"/>
                <a:gd fmla="*/ 893 h 2273" name="T65"/>
                <a:gd fmla="*/ 1604 w 1669" name="T66"/>
                <a:gd fmla="*/ 768 h 2273" name="T67"/>
                <a:gd fmla="*/ 1421 w 1669" name="T68"/>
                <a:gd fmla="*/ 336 h 2273" name="T69"/>
                <a:gd fmla="*/ 1332 w 1669" name="T70"/>
                <a:gd fmla="*/ 247 h 2273" name="T71"/>
                <a:gd fmla="*/ 1356 w 1669" name="T72"/>
                <a:gd fmla="*/ 400 h 2273" name="T73"/>
                <a:gd fmla="*/ 895 w 1669" name="T74"/>
                <a:gd fmla="*/ 161 h 2273" name="T75"/>
                <a:gd fmla="*/ 833 w 1669" name="T76"/>
                <a:gd fmla="*/ 0 h 2273" name="T77"/>
                <a:gd fmla="*/ 771 w 1669" name="T78"/>
                <a:gd fmla="*/ 161 h 2273" name="T79"/>
                <a:gd fmla="*/ 307 w 1669" name="T80"/>
                <a:gd fmla="*/ 408 h 2273" name="T81"/>
                <a:gd fmla="*/ 334 w 1669" name="T82"/>
                <a:gd fmla="*/ 258 h 2273" name="T83"/>
                <a:gd fmla="*/ 245 w 1669" name="T84"/>
                <a:gd fmla="*/ 346 h 2273" name="T85"/>
                <a:gd fmla="*/ 149 w 1669" name="T86"/>
                <a:gd fmla="*/ 844 h 2273" name="T87"/>
                <a:gd fmla="*/ 65 w 1669" name="T88"/>
                <a:gd fmla="*/ 768 h 2273" name="T89"/>
                <a:gd fmla="*/ 65 w 1669" name="T90"/>
                <a:gd fmla="*/ 893 h 2273" name="T91"/>
                <a:gd fmla="*/ 149 w 1669" name="T92"/>
                <a:gd fmla="*/ 844 h 2273"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2273" w="1669">
                  <a:moveTo>
                    <a:pt x="835" y="346"/>
                  </a:moveTo>
                  <a:cubicBezTo>
                    <a:pt x="560" y="346"/>
                    <a:pt x="337" y="569"/>
                    <a:pt x="337" y="844"/>
                  </a:cubicBezTo>
                  <a:cubicBezTo>
                    <a:pt x="337" y="975"/>
                    <a:pt x="440" y="1133"/>
                    <a:pt x="441" y="1135"/>
                  </a:cubicBezTo>
                  <a:cubicBezTo>
                    <a:pt x="463" y="1168"/>
                    <a:pt x="495" y="1222"/>
                    <a:pt x="513" y="1259"/>
                  </a:cubicBezTo>
                  <a:lnTo>
                    <a:pt x="620" y="1467"/>
                  </a:lnTo>
                  <a:cubicBezTo>
                    <a:pt x="641" y="1507"/>
                    <a:pt x="656" y="1560"/>
                    <a:pt x="656" y="1590"/>
                  </a:cubicBezTo>
                  <a:cubicBezTo>
                    <a:pt x="657" y="1591"/>
                    <a:pt x="669" y="1600"/>
                    <a:pt x="691" y="1600"/>
                  </a:cubicBezTo>
                  <a:lnTo>
                    <a:pt x="978" y="1600"/>
                  </a:lnTo>
                  <a:cubicBezTo>
                    <a:pt x="1000" y="1600"/>
                    <a:pt x="1012" y="1591"/>
                    <a:pt x="1014" y="1588"/>
                  </a:cubicBezTo>
                  <a:cubicBezTo>
                    <a:pt x="1014" y="1560"/>
                    <a:pt x="1029" y="1507"/>
                    <a:pt x="1049" y="1467"/>
                  </a:cubicBezTo>
                  <a:lnTo>
                    <a:pt x="1157" y="1258"/>
                  </a:lnTo>
                  <a:cubicBezTo>
                    <a:pt x="1175" y="1223"/>
                    <a:pt x="1207" y="1168"/>
                    <a:pt x="1229" y="1135"/>
                  </a:cubicBezTo>
                  <a:cubicBezTo>
                    <a:pt x="1264" y="1080"/>
                    <a:pt x="1333" y="948"/>
                    <a:pt x="1333" y="844"/>
                  </a:cubicBezTo>
                  <a:cubicBezTo>
                    <a:pt x="1333" y="569"/>
                    <a:pt x="1109" y="346"/>
                    <a:pt x="835" y="346"/>
                  </a:cubicBezTo>
                  <a:close/>
                  <a:moveTo>
                    <a:pt x="978" y="1704"/>
                  </a:moveTo>
                  <a:lnTo>
                    <a:pt x="691" y="1704"/>
                  </a:lnTo>
                  <a:cubicBezTo>
                    <a:pt x="613" y="1704"/>
                    <a:pt x="552" y="1654"/>
                    <a:pt x="552" y="1590"/>
                  </a:cubicBezTo>
                  <a:cubicBezTo>
                    <a:pt x="552" y="1581"/>
                    <a:pt x="543" y="1546"/>
                    <a:pt x="528" y="1515"/>
                  </a:cubicBezTo>
                  <a:lnTo>
                    <a:pt x="420" y="1306"/>
                  </a:lnTo>
                  <a:cubicBezTo>
                    <a:pt x="404" y="1273"/>
                    <a:pt x="374" y="1222"/>
                    <a:pt x="354" y="1192"/>
                  </a:cubicBezTo>
                  <a:cubicBezTo>
                    <a:pt x="342" y="1173"/>
                    <a:pt x="233" y="1003"/>
                    <a:pt x="233" y="844"/>
                  </a:cubicBezTo>
                  <a:cubicBezTo>
                    <a:pt x="233" y="512"/>
                    <a:pt x="503" y="242"/>
                    <a:pt x="835" y="242"/>
                  </a:cubicBezTo>
                  <a:cubicBezTo>
                    <a:pt x="1167" y="242"/>
                    <a:pt x="1437" y="512"/>
                    <a:pt x="1437" y="844"/>
                  </a:cubicBezTo>
                  <a:cubicBezTo>
                    <a:pt x="1437" y="1003"/>
                    <a:pt x="1328" y="1173"/>
                    <a:pt x="1316" y="1192"/>
                  </a:cubicBezTo>
                  <a:cubicBezTo>
                    <a:pt x="1296" y="1222"/>
                    <a:pt x="1266" y="1274"/>
                    <a:pt x="1249" y="1306"/>
                  </a:cubicBezTo>
                  <a:lnTo>
                    <a:pt x="1142" y="1515"/>
                  </a:lnTo>
                  <a:cubicBezTo>
                    <a:pt x="1126" y="1546"/>
                    <a:pt x="1118" y="1581"/>
                    <a:pt x="1118" y="1590"/>
                  </a:cubicBezTo>
                  <a:cubicBezTo>
                    <a:pt x="1118" y="1654"/>
                    <a:pt x="1056" y="1704"/>
                    <a:pt x="978" y="1704"/>
                  </a:cubicBezTo>
                  <a:close/>
                  <a:moveTo>
                    <a:pt x="676" y="1960"/>
                  </a:moveTo>
                  <a:cubicBezTo>
                    <a:pt x="632" y="1960"/>
                    <a:pt x="597" y="1995"/>
                    <a:pt x="597" y="2037"/>
                  </a:cubicBezTo>
                  <a:cubicBezTo>
                    <a:pt x="597" y="2080"/>
                    <a:pt x="632" y="2115"/>
                    <a:pt x="676" y="2115"/>
                  </a:cubicBezTo>
                  <a:lnTo>
                    <a:pt x="1002" y="2115"/>
                  </a:lnTo>
                  <a:cubicBezTo>
                    <a:pt x="1046" y="2115"/>
                    <a:pt x="1081" y="2080"/>
                    <a:pt x="1081" y="2037"/>
                  </a:cubicBezTo>
                  <a:cubicBezTo>
                    <a:pt x="1081" y="1995"/>
                    <a:pt x="1046" y="1960"/>
                    <a:pt x="1002" y="1960"/>
                  </a:cubicBezTo>
                  <a:lnTo>
                    <a:pt x="676" y="1960"/>
                  </a:lnTo>
                  <a:close/>
                  <a:moveTo>
                    <a:pt x="645" y="2086"/>
                  </a:moveTo>
                  <a:cubicBezTo>
                    <a:pt x="649" y="2190"/>
                    <a:pt x="734" y="2273"/>
                    <a:pt x="839" y="2273"/>
                  </a:cubicBezTo>
                  <a:cubicBezTo>
                    <a:pt x="944" y="2273"/>
                    <a:pt x="1029" y="2190"/>
                    <a:pt x="1033" y="2086"/>
                  </a:cubicBezTo>
                  <a:lnTo>
                    <a:pt x="645" y="2086"/>
                  </a:lnTo>
                  <a:close/>
                  <a:moveTo>
                    <a:pt x="1081" y="2037"/>
                  </a:moveTo>
                  <a:lnTo>
                    <a:pt x="597" y="2037"/>
                  </a:lnTo>
                  <a:lnTo>
                    <a:pt x="597" y="1795"/>
                  </a:lnTo>
                  <a:lnTo>
                    <a:pt x="1081" y="1795"/>
                  </a:lnTo>
                  <a:lnTo>
                    <a:pt x="1081" y="2037"/>
                  </a:lnTo>
                  <a:close/>
                  <a:moveTo>
                    <a:pt x="1157" y="870"/>
                  </a:moveTo>
                  <a:cubicBezTo>
                    <a:pt x="1157" y="914"/>
                    <a:pt x="1121" y="949"/>
                    <a:pt x="1077" y="949"/>
                  </a:cubicBezTo>
                  <a:lnTo>
                    <a:pt x="914" y="949"/>
                  </a:lnTo>
                  <a:lnTo>
                    <a:pt x="914" y="1113"/>
                  </a:lnTo>
                  <a:cubicBezTo>
                    <a:pt x="914" y="1156"/>
                    <a:pt x="878" y="1192"/>
                    <a:pt x="835" y="1192"/>
                  </a:cubicBezTo>
                  <a:cubicBezTo>
                    <a:pt x="791" y="1192"/>
                    <a:pt x="756" y="1156"/>
                    <a:pt x="756" y="1113"/>
                  </a:cubicBezTo>
                  <a:lnTo>
                    <a:pt x="756" y="949"/>
                  </a:lnTo>
                  <a:lnTo>
                    <a:pt x="592" y="949"/>
                  </a:lnTo>
                  <a:cubicBezTo>
                    <a:pt x="549" y="949"/>
                    <a:pt x="513" y="914"/>
                    <a:pt x="513" y="870"/>
                  </a:cubicBezTo>
                  <a:cubicBezTo>
                    <a:pt x="513" y="827"/>
                    <a:pt x="549" y="791"/>
                    <a:pt x="592" y="791"/>
                  </a:cubicBezTo>
                  <a:lnTo>
                    <a:pt x="756" y="791"/>
                  </a:lnTo>
                  <a:lnTo>
                    <a:pt x="756" y="628"/>
                  </a:lnTo>
                  <a:cubicBezTo>
                    <a:pt x="756" y="584"/>
                    <a:pt x="791" y="548"/>
                    <a:pt x="835" y="548"/>
                  </a:cubicBezTo>
                  <a:cubicBezTo>
                    <a:pt x="878" y="548"/>
                    <a:pt x="914" y="584"/>
                    <a:pt x="914" y="628"/>
                  </a:cubicBezTo>
                  <a:lnTo>
                    <a:pt x="914" y="791"/>
                  </a:lnTo>
                  <a:lnTo>
                    <a:pt x="1077" y="791"/>
                  </a:lnTo>
                  <a:cubicBezTo>
                    <a:pt x="1121" y="791"/>
                    <a:pt x="1157" y="827"/>
                    <a:pt x="1157" y="870"/>
                  </a:cubicBezTo>
                  <a:close/>
                  <a:moveTo>
                    <a:pt x="1604" y="768"/>
                  </a:moveTo>
                  <a:lnTo>
                    <a:pt x="1514" y="768"/>
                  </a:lnTo>
                  <a:cubicBezTo>
                    <a:pt x="1517" y="793"/>
                    <a:pt x="1518" y="818"/>
                    <a:pt x="1518" y="844"/>
                  </a:cubicBezTo>
                  <a:cubicBezTo>
                    <a:pt x="1518" y="860"/>
                    <a:pt x="1517" y="877"/>
                    <a:pt x="1515" y="893"/>
                  </a:cubicBezTo>
                  <a:lnTo>
                    <a:pt x="1604" y="893"/>
                  </a:lnTo>
                  <a:cubicBezTo>
                    <a:pt x="1640" y="893"/>
                    <a:pt x="1669" y="865"/>
                    <a:pt x="1669" y="831"/>
                  </a:cubicBezTo>
                  <a:cubicBezTo>
                    <a:pt x="1669" y="796"/>
                    <a:pt x="1640" y="768"/>
                    <a:pt x="1604" y="768"/>
                  </a:cubicBezTo>
                  <a:close/>
                  <a:moveTo>
                    <a:pt x="1356" y="400"/>
                  </a:moveTo>
                  <a:lnTo>
                    <a:pt x="1421" y="336"/>
                  </a:lnTo>
                  <a:cubicBezTo>
                    <a:pt x="1446" y="310"/>
                    <a:pt x="1447" y="270"/>
                    <a:pt x="1423" y="245"/>
                  </a:cubicBezTo>
                  <a:cubicBezTo>
                    <a:pt x="1398" y="221"/>
                    <a:pt x="1358" y="222"/>
                    <a:pt x="1332" y="247"/>
                  </a:cubicBezTo>
                  <a:lnTo>
                    <a:pt x="1267" y="313"/>
                  </a:lnTo>
                  <a:cubicBezTo>
                    <a:pt x="1299" y="339"/>
                    <a:pt x="1329" y="368"/>
                    <a:pt x="1356" y="400"/>
                  </a:cubicBezTo>
                  <a:close/>
                  <a:moveTo>
                    <a:pt x="833" y="158"/>
                  </a:moveTo>
                  <a:cubicBezTo>
                    <a:pt x="854" y="158"/>
                    <a:pt x="875" y="160"/>
                    <a:pt x="895" y="161"/>
                  </a:cubicBezTo>
                  <a:lnTo>
                    <a:pt x="895" y="65"/>
                  </a:lnTo>
                  <a:cubicBezTo>
                    <a:pt x="895" y="29"/>
                    <a:pt x="867" y="0"/>
                    <a:pt x="833" y="0"/>
                  </a:cubicBezTo>
                  <a:cubicBezTo>
                    <a:pt x="799" y="0"/>
                    <a:pt x="771" y="29"/>
                    <a:pt x="771" y="65"/>
                  </a:cubicBezTo>
                  <a:lnTo>
                    <a:pt x="771" y="161"/>
                  </a:lnTo>
                  <a:cubicBezTo>
                    <a:pt x="791" y="160"/>
                    <a:pt x="812" y="158"/>
                    <a:pt x="833" y="158"/>
                  </a:cubicBezTo>
                  <a:close/>
                  <a:moveTo>
                    <a:pt x="307" y="408"/>
                  </a:moveTo>
                  <a:cubicBezTo>
                    <a:pt x="333" y="375"/>
                    <a:pt x="363" y="346"/>
                    <a:pt x="395" y="319"/>
                  </a:cubicBezTo>
                  <a:lnTo>
                    <a:pt x="334" y="258"/>
                  </a:lnTo>
                  <a:cubicBezTo>
                    <a:pt x="308" y="233"/>
                    <a:pt x="268" y="232"/>
                    <a:pt x="244" y="256"/>
                  </a:cubicBezTo>
                  <a:cubicBezTo>
                    <a:pt x="219" y="281"/>
                    <a:pt x="220" y="321"/>
                    <a:pt x="245" y="346"/>
                  </a:cubicBezTo>
                  <a:lnTo>
                    <a:pt x="307" y="408"/>
                  </a:lnTo>
                  <a:close/>
                  <a:moveTo>
                    <a:pt x="149" y="844"/>
                  </a:moveTo>
                  <a:cubicBezTo>
                    <a:pt x="149" y="818"/>
                    <a:pt x="151" y="793"/>
                    <a:pt x="154" y="768"/>
                  </a:cubicBezTo>
                  <a:lnTo>
                    <a:pt x="65" y="768"/>
                  </a:lnTo>
                  <a:cubicBezTo>
                    <a:pt x="29" y="768"/>
                    <a:pt x="0" y="796"/>
                    <a:pt x="0" y="831"/>
                  </a:cubicBezTo>
                  <a:cubicBezTo>
                    <a:pt x="0" y="865"/>
                    <a:pt x="29" y="893"/>
                    <a:pt x="65" y="893"/>
                  </a:cubicBezTo>
                  <a:lnTo>
                    <a:pt x="152" y="893"/>
                  </a:lnTo>
                  <a:cubicBezTo>
                    <a:pt x="151" y="877"/>
                    <a:pt x="149" y="860"/>
                    <a:pt x="149" y="844"/>
                  </a:cubicBezTo>
                  <a:close/>
                </a:path>
              </a:pathLst>
            </a:custGeom>
            <a:solidFill>
              <a:srgbClr val="F8F8F8"/>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spTree>
  </p:cSld>
  <p:clrMapOvr>
    <a:masterClrMapping/>
  </p:clrMapOvr>
  <p:transition advTm="4272" spd="slow">
    <p:blinds dir="vert"/>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2">
                                  <p:stCondLst>
                                    <p:cond delay="0"/>
                                  </p:stCondLst>
                                  <p:childTnLst>
                                    <p:set>
                                      <p:cBhvr>
                                        <p:cTn dur="1" fill="hold" id="6">
                                          <p:stCondLst>
                                            <p:cond delay="0"/>
                                          </p:stCondLst>
                                        </p:cTn>
                                        <p:tgtEl>
                                          <p:spTgt spid="31750"/>
                                        </p:tgtEl>
                                        <p:attrNameLst>
                                          <p:attrName>style.visibility</p:attrName>
                                        </p:attrNameLst>
                                      </p:cBhvr>
                                      <p:to>
                                        <p:strVal val="visible"/>
                                      </p:to>
                                    </p:set>
                                    <p:anim calcmode="lin" valueType="num">
                                      <p:cBhvr additive="base">
                                        <p:cTn dur="500" fill="hold" id="7"/>
                                        <p:tgtEl>
                                          <p:spTgt spid="31750"/>
                                        </p:tgtEl>
                                        <p:attrNameLst>
                                          <p:attrName>ppt_x</p:attrName>
                                        </p:attrNameLst>
                                      </p:cBhvr>
                                      <p:tavLst>
                                        <p:tav tm="0">
                                          <p:val>
                                            <p:strVal val="1+#ppt_w/2"/>
                                          </p:val>
                                        </p:tav>
                                        <p:tav tm="100000">
                                          <p:val>
                                            <p:strVal val="#ppt_x"/>
                                          </p:val>
                                        </p:tav>
                                      </p:tavLst>
                                    </p:anim>
                                    <p:anim calcmode="lin" valueType="num">
                                      <p:cBhvr additive="base">
                                        <p:cTn dur="500" fill="hold" id="8"/>
                                        <p:tgtEl>
                                          <p:spTgt spid="31750"/>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id="10" nodeType="afterEffect" presetClass="entr" presetID="16" presetSubtype="42">
                                  <p:stCondLst>
                                    <p:cond delay="0"/>
                                  </p:stCondLst>
                                  <p:childTnLst>
                                    <p:set>
                                      <p:cBhvr>
                                        <p:cTn dur="1" fill="hold" id="11">
                                          <p:stCondLst>
                                            <p:cond delay="0"/>
                                          </p:stCondLst>
                                        </p:cTn>
                                        <p:tgtEl>
                                          <p:spTgt spid="31746"/>
                                        </p:tgtEl>
                                        <p:attrNameLst>
                                          <p:attrName>style.visibility</p:attrName>
                                        </p:attrNameLst>
                                      </p:cBhvr>
                                      <p:to>
                                        <p:strVal val="visible"/>
                                      </p:to>
                                    </p:set>
                                    <p:animEffect filter="barn(outHorizontal)" transition="in">
                                      <p:cBhvr>
                                        <p:cTn dur="1000" id="12"/>
                                        <p:tgtEl>
                                          <p:spTgt spid="31746"/>
                                        </p:tgtEl>
                                      </p:cBhvr>
                                    </p:animEffect>
                                  </p:childTnLst>
                                </p:cTn>
                              </p:par>
                            </p:childTnLst>
                          </p:cTn>
                        </p:par>
                        <p:par>
                          <p:cTn fill="hold" id="13" nodeType="afterGroup">
                            <p:stCondLst>
                              <p:cond delay="1500"/>
                            </p:stCondLst>
                            <p:childTnLst>
                              <p:par>
                                <p:cTn fill="hold" id="14" nodeType="afterEffect" presetClass="entr" presetID="10" presetSubtype="0">
                                  <p:stCondLst>
                                    <p:cond delay="0"/>
                                  </p:stCondLst>
                                  <p:childTnLst>
                                    <p:set>
                                      <p:cBhvr>
                                        <p:cTn dur="1" fill="hold" id="15">
                                          <p:stCondLst>
                                            <p:cond delay="0"/>
                                          </p:stCondLst>
                                        </p:cTn>
                                        <p:tgtEl>
                                          <p:spTgt spid="31751"/>
                                        </p:tgtEl>
                                        <p:attrNameLst>
                                          <p:attrName>style.visibility</p:attrName>
                                        </p:attrNameLst>
                                      </p:cBhvr>
                                      <p:to>
                                        <p:strVal val="visible"/>
                                      </p:to>
                                    </p:set>
                                    <p:anim calcmode="lin" valueType="num">
                                      <p:cBhvr>
                                        <p:cTn dur="300" fill="hold" id="16"/>
                                        <p:tgtEl>
                                          <p:spTgt spid="31751"/>
                                        </p:tgtEl>
                                        <p:attrNameLst>
                                          <p:attrName>ppt_w</p:attrName>
                                        </p:attrNameLst>
                                      </p:cBhvr>
                                      <p:tavLst>
                                        <p:tav tm="0">
                                          <p:val>
                                            <p:fltVal val="0"/>
                                          </p:val>
                                        </p:tav>
                                        <p:tav tm="100000">
                                          <p:val>
                                            <p:strVal val="#ppt_w"/>
                                          </p:val>
                                        </p:tav>
                                      </p:tavLst>
                                    </p:anim>
                                    <p:anim calcmode="lin" valueType="num">
                                      <p:cBhvr>
                                        <p:cTn dur="300" fill="hold" id="17"/>
                                        <p:tgtEl>
                                          <p:spTgt spid="31751"/>
                                        </p:tgtEl>
                                        <p:attrNameLst>
                                          <p:attrName>ppt_h</p:attrName>
                                        </p:attrNameLst>
                                      </p:cBhvr>
                                      <p:tavLst>
                                        <p:tav tm="0">
                                          <p:val>
                                            <p:fltVal val="0"/>
                                          </p:val>
                                        </p:tav>
                                        <p:tav tm="100000">
                                          <p:val>
                                            <p:strVal val="#ppt_h"/>
                                          </p:val>
                                        </p:tav>
                                      </p:tavLst>
                                    </p:anim>
                                    <p:animEffect filter="fade" transition="in">
                                      <p:cBhvr>
                                        <p:cTn dur="300" id="18"/>
                                        <p:tgtEl>
                                          <p:spTgt spid="3175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bwMode="auto">
      <p:bgPr>
        <a:blipFill dpi="0" rotWithShape="0">
          <a:blip r:embed="rId5"/>
          <a:stretch>
            <a:fillRect/>
          </a:stretch>
        </a:blipFill>
        <a:effectLst/>
      </p:bgPr>
    </p:bg>
    <p:spTree>
      <p:nvGrpSpPr>
        <p:cNvPr id="1" name=""/>
        <p:cNvGrpSpPr/>
        <p:nvPr/>
      </p:nvGrpSpPr>
      <p:grpSpPr>
        <a:xfrm>
          <a:off x="0" y="0"/>
          <a:ext cx="0" cy="0"/>
        </a:xfrm>
      </p:grpSpPr>
      <p:pic>
        <p:nvPicPr>
          <p:cNvPr id="14338" name="组合 10"/>
          <p:cNvPicPr>
            <a:picLocks noChangeArrowheads="1"/>
          </p:cNvPicPr>
          <p:nvPr/>
        </p:nvPicPr>
        <p:blipFill>
          <a:blip r:embed="rId2">
            <a:extLst>
              <a:ext uri="{28A0092B-C50C-407E-A947-70E740481C1C}">
                <a14:useLocalDpi val="0"/>
              </a:ext>
            </a:extLst>
          </a:blip>
          <a:stretch>
            <a:fillRect/>
          </a:stretch>
        </p:blipFill>
        <p:spPr bwMode="auto">
          <a:xfrm>
            <a:off x="5657850" y="871538"/>
            <a:ext cx="4833938" cy="6461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14339" name="TextBox 88"/>
          <p:cNvSpPr txBox="1">
            <a:spLocks noChangeArrowheads="1"/>
          </p:cNvSpPr>
          <p:nvPr/>
        </p:nvSpPr>
        <p:spPr bwMode="auto">
          <a:xfrm>
            <a:off x="5953124" y="950913"/>
            <a:ext cx="2824480" cy="487680"/>
          </a:xfrm>
          <a:prstGeom prst="rect">
            <a:avLst/>
          </a:prstGeom>
          <a:solidFill>
            <a:schemeClr val="tx1"/>
          </a:solidFill>
          <a:ln>
            <a:noFill/>
          </a:ln>
          <a:extLs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2600">
                <a:solidFill>
                  <a:srgbClr val="F8F8F8"/>
                </a:solidFill>
                <a:latin charset="-122" panose="020b0503020204020204" pitchFamily="34" typeface="微软雅黑"/>
                <a:ea charset="-122" panose="020b0503020204020204" pitchFamily="34" typeface="微软雅黑"/>
              </a:rPr>
              <a:t>选题的背景与依据</a:t>
            </a:r>
          </a:p>
        </p:txBody>
      </p:sp>
      <p:sp>
        <p:nvSpPr>
          <p:cNvPr id="14340" name="Oval 12"/>
          <p:cNvSpPr>
            <a:spLocks noChangeArrowheads="1"/>
          </p:cNvSpPr>
          <p:nvPr/>
        </p:nvSpPr>
        <p:spPr bwMode="auto">
          <a:xfrm>
            <a:off x="5019675" y="836613"/>
            <a:ext cx="703263" cy="715962"/>
          </a:xfrm>
          <a:prstGeom prst="ellipse">
            <a:avLst/>
          </a:prstGeom>
          <a:solidFill>
            <a:schemeClr val="tx1"/>
          </a:solidFill>
          <a:ln>
            <a:noFill/>
          </a:ln>
          <a:extLst>
            <a:ext uri="{91240B29-F687-4F45-9708-019B960494DF}">
              <a14:hiddenLine w="9525">
                <a:solidFill>
                  <a:srgbClr val="000000"/>
                </a:solidFill>
                <a:round/>
                <a:headEnd/>
                <a:tailEnd/>
              </a14:hiddenLine>
            </a:ext>
          </a:extLst>
        </p:spPr>
        <p:txBody>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endParaRPr altLang="en-US" lang="zh-CN"/>
          </a:p>
        </p:txBody>
      </p:sp>
      <p:sp>
        <p:nvSpPr>
          <p:cNvPr id="14341" name="TextBox 8"/>
          <p:cNvSpPr txBox="1">
            <a:spLocks noChangeArrowheads="1"/>
          </p:cNvSpPr>
          <p:nvPr/>
        </p:nvSpPr>
        <p:spPr bwMode="auto">
          <a:xfrm>
            <a:off x="5135563" y="893763"/>
            <a:ext cx="465455"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zh-CN" b="1" lang="en-US" sz="3600">
                <a:solidFill>
                  <a:srgbClr val="F8F8F8"/>
                </a:solidFill>
                <a:latin charset="-122" panose="020b0503020204020204" pitchFamily="34" typeface="微软雅黑"/>
                <a:ea charset="-122" panose="020b0503020204020204" pitchFamily="34" typeface="微软雅黑"/>
              </a:rPr>
              <a:t>1</a:t>
            </a:r>
          </a:p>
        </p:txBody>
      </p:sp>
      <p:pic>
        <p:nvPicPr>
          <p:cNvPr id="14342" name="组合 105"/>
          <p:cNvPicPr>
            <a:picLocks noChangeArrowheads="1"/>
          </p:cNvPicPr>
          <p:nvPr/>
        </p:nvPicPr>
        <p:blipFill>
          <a:blip r:embed="rId2">
            <a:extLst>
              <a:ext uri="{28A0092B-C50C-407E-A947-70E740481C1C}">
                <a14:useLocalDpi val="0"/>
              </a:ext>
            </a:extLst>
          </a:blip>
          <a:stretch>
            <a:fillRect/>
          </a:stretch>
        </p:blipFill>
        <p:spPr bwMode="auto">
          <a:xfrm>
            <a:off x="5657850" y="1736725"/>
            <a:ext cx="4833938" cy="64611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14343" name="TextBox 108"/>
          <p:cNvSpPr txBox="1">
            <a:spLocks noChangeArrowheads="1"/>
          </p:cNvSpPr>
          <p:nvPr/>
        </p:nvSpPr>
        <p:spPr bwMode="auto">
          <a:xfrm>
            <a:off x="5953124" y="1814513"/>
            <a:ext cx="2824480" cy="487680"/>
          </a:xfrm>
          <a:prstGeom prst="rect">
            <a:avLst/>
          </a:prstGeom>
          <a:solidFill>
            <a:schemeClr val="tx1"/>
          </a:solidFill>
          <a:ln>
            <a:noFill/>
          </a:ln>
          <a:extLs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2600">
                <a:solidFill>
                  <a:srgbClr val="F8F8F8"/>
                </a:solidFill>
                <a:latin charset="-122" panose="020b0503020204020204" pitchFamily="34" typeface="微软雅黑"/>
                <a:ea charset="-122" panose="020b0503020204020204" pitchFamily="34" typeface="微软雅黑"/>
              </a:rPr>
              <a:t>研究的现状与目标</a:t>
            </a:r>
          </a:p>
        </p:txBody>
      </p:sp>
      <p:sp>
        <p:nvSpPr>
          <p:cNvPr id="14344" name="Oval 12"/>
          <p:cNvSpPr>
            <a:spLocks noChangeArrowheads="1"/>
          </p:cNvSpPr>
          <p:nvPr/>
        </p:nvSpPr>
        <p:spPr bwMode="auto">
          <a:xfrm>
            <a:off x="5019675" y="1700213"/>
            <a:ext cx="703263" cy="717550"/>
          </a:xfrm>
          <a:prstGeom prst="ellipse">
            <a:avLst/>
          </a:prstGeom>
          <a:solidFill>
            <a:schemeClr val="tx1"/>
          </a:solidFill>
          <a:ln>
            <a:noFill/>
          </a:ln>
          <a:extLst>
            <a:ext uri="{91240B29-F687-4F45-9708-019B960494DF}">
              <a14:hiddenLine w="9525">
                <a:solidFill>
                  <a:srgbClr val="000000"/>
                </a:solidFill>
                <a:round/>
                <a:headEnd/>
                <a:tailEnd/>
              </a14:hiddenLine>
            </a:ext>
          </a:extLst>
        </p:spPr>
        <p:txBody>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endParaRPr altLang="en-US" lang="zh-CN"/>
          </a:p>
        </p:txBody>
      </p:sp>
      <p:sp>
        <p:nvSpPr>
          <p:cNvPr id="14345" name="TextBox 111"/>
          <p:cNvSpPr txBox="1">
            <a:spLocks noChangeArrowheads="1"/>
          </p:cNvSpPr>
          <p:nvPr/>
        </p:nvSpPr>
        <p:spPr bwMode="auto">
          <a:xfrm>
            <a:off x="5135563" y="1758950"/>
            <a:ext cx="465455"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zh-CN" b="1" lang="en-US" sz="3600">
                <a:solidFill>
                  <a:srgbClr val="F8F8F8"/>
                </a:solidFill>
                <a:latin charset="-122" panose="020b0503020204020204" pitchFamily="34" typeface="微软雅黑"/>
                <a:ea charset="-122" panose="020b0503020204020204" pitchFamily="34" typeface="微软雅黑"/>
              </a:rPr>
              <a:t>2</a:t>
            </a:r>
          </a:p>
        </p:txBody>
      </p:sp>
      <p:pic>
        <p:nvPicPr>
          <p:cNvPr id="14346" name="组合 112"/>
          <p:cNvPicPr>
            <a:picLocks noChangeArrowheads="1"/>
          </p:cNvPicPr>
          <p:nvPr/>
        </p:nvPicPr>
        <p:blipFill>
          <a:blip r:embed="rId3">
            <a:extLst>
              <a:ext uri="{28A0092B-C50C-407E-A947-70E740481C1C}">
                <a14:useLocalDpi val="0"/>
              </a:ext>
            </a:extLst>
          </a:blip>
          <a:stretch>
            <a:fillRect/>
          </a:stretch>
        </p:blipFill>
        <p:spPr bwMode="auto">
          <a:xfrm>
            <a:off x="5657850" y="2597150"/>
            <a:ext cx="4833938" cy="6524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14347" name="TextBox 115"/>
          <p:cNvSpPr txBox="1">
            <a:spLocks noChangeArrowheads="1"/>
          </p:cNvSpPr>
          <p:nvPr/>
        </p:nvSpPr>
        <p:spPr bwMode="auto">
          <a:xfrm>
            <a:off x="5953124" y="2679700"/>
            <a:ext cx="2824480" cy="487680"/>
          </a:xfrm>
          <a:prstGeom prst="rect">
            <a:avLst/>
          </a:prstGeom>
          <a:solidFill>
            <a:schemeClr val="tx1"/>
          </a:solidFill>
          <a:ln>
            <a:noFill/>
          </a:ln>
          <a:extLs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2600">
                <a:solidFill>
                  <a:srgbClr val="F8F8F8"/>
                </a:solidFill>
                <a:latin charset="-122" panose="020b0503020204020204" pitchFamily="34" typeface="微软雅黑"/>
                <a:ea charset="-122" panose="020b0503020204020204" pitchFamily="34" typeface="微软雅黑"/>
              </a:rPr>
              <a:t>研究的方法与过程</a:t>
            </a:r>
          </a:p>
        </p:txBody>
      </p:sp>
      <p:sp>
        <p:nvSpPr>
          <p:cNvPr id="14348" name="Oval 12"/>
          <p:cNvSpPr>
            <a:spLocks noChangeArrowheads="1"/>
          </p:cNvSpPr>
          <p:nvPr/>
        </p:nvSpPr>
        <p:spPr bwMode="auto">
          <a:xfrm>
            <a:off x="5019675" y="2565400"/>
            <a:ext cx="703263" cy="715963"/>
          </a:xfrm>
          <a:prstGeom prst="ellipse">
            <a:avLst/>
          </a:prstGeom>
          <a:solidFill>
            <a:schemeClr val="tx1"/>
          </a:solidFill>
          <a:ln>
            <a:noFill/>
          </a:ln>
          <a:extLst>
            <a:ext uri="{91240B29-F687-4F45-9708-019B960494DF}">
              <a14:hiddenLine w="9525">
                <a:solidFill>
                  <a:srgbClr val="000000"/>
                </a:solidFill>
                <a:round/>
                <a:headEnd/>
                <a:tailEnd/>
              </a14:hiddenLine>
            </a:ext>
          </a:extLst>
        </p:spPr>
        <p:txBody>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endParaRPr altLang="en-US" lang="zh-CN"/>
          </a:p>
        </p:txBody>
      </p:sp>
      <p:sp>
        <p:nvSpPr>
          <p:cNvPr id="14349" name="TextBox 118"/>
          <p:cNvSpPr txBox="1">
            <a:spLocks noChangeArrowheads="1"/>
          </p:cNvSpPr>
          <p:nvPr/>
        </p:nvSpPr>
        <p:spPr bwMode="auto">
          <a:xfrm>
            <a:off x="5135563" y="2622550"/>
            <a:ext cx="465455"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zh-CN" b="1" lang="en-US" sz="3600">
                <a:solidFill>
                  <a:srgbClr val="F8F8F8"/>
                </a:solidFill>
                <a:latin charset="-122" panose="020b0503020204020204" pitchFamily="34" typeface="微软雅黑"/>
                <a:ea charset="-122" panose="020b0503020204020204" pitchFamily="34" typeface="微软雅黑"/>
              </a:rPr>
              <a:t>3</a:t>
            </a:r>
          </a:p>
        </p:txBody>
      </p:sp>
      <p:pic>
        <p:nvPicPr>
          <p:cNvPr id="14350" name="组合 119"/>
          <p:cNvPicPr>
            <a:picLocks noChangeArrowheads="1"/>
          </p:cNvPicPr>
          <p:nvPr/>
        </p:nvPicPr>
        <p:blipFill>
          <a:blip r:embed="rId3">
            <a:extLst>
              <a:ext uri="{28A0092B-C50C-407E-A947-70E740481C1C}">
                <a14:useLocalDpi val="0"/>
              </a:ext>
            </a:extLst>
          </a:blip>
          <a:stretch>
            <a:fillRect/>
          </a:stretch>
        </p:blipFill>
        <p:spPr bwMode="auto">
          <a:xfrm>
            <a:off x="5657850" y="3462338"/>
            <a:ext cx="4833938" cy="65246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14351" name="TextBox 122"/>
          <p:cNvSpPr txBox="1">
            <a:spLocks noChangeArrowheads="1"/>
          </p:cNvSpPr>
          <p:nvPr/>
        </p:nvSpPr>
        <p:spPr bwMode="auto">
          <a:xfrm>
            <a:off x="5953124" y="3543300"/>
            <a:ext cx="3154680" cy="487680"/>
          </a:xfrm>
          <a:prstGeom prst="rect">
            <a:avLst/>
          </a:prstGeom>
          <a:solidFill>
            <a:schemeClr val="tx1"/>
          </a:solidFill>
          <a:ln>
            <a:noFill/>
          </a:ln>
          <a:extLs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2600">
                <a:solidFill>
                  <a:srgbClr val="F8F8F8"/>
                </a:solidFill>
                <a:latin charset="-122" panose="020b0503020204020204" pitchFamily="34" typeface="微软雅黑"/>
                <a:ea charset="-122" panose="020b0503020204020204" pitchFamily="34" typeface="微软雅黑"/>
              </a:rPr>
              <a:t>关键技术与实践难点</a:t>
            </a:r>
          </a:p>
        </p:txBody>
      </p:sp>
      <p:sp>
        <p:nvSpPr>
          <p:cNvPr id="14352" name="Oval 12"/>
          <p:cNvSpPr>
            <a:spLocks noChangeArrowheads="1"/>
          </p:cNvSpPr>
          <p:nvPr/>
        </p:nvSpPr>
        <p:spPr bwMode="auto">
          <a:xfrm>
            <a:off x="5019675" y="3429000"/>
            <a:ext cx="703263" cy="715963"/>
          </a:xfrm>
          <a:prstGeom prst="ellipse">
            <a:avLst/>
          </a:prstGeom>
          <a:solidFill>
            <a:schemeClr val="tx1"/>
          </a:solidFill>
          <a:ln>
            <a:noFill/>
          </a:ln>
          <a:extLst>
            <a:ext uri="{91240B29-F687-4F45-9708-019B960494DF}">
              <a14:hiddenLine w="9525">
                <a:solidFill>
                  <a:srgbClr val="000000"/>
                </a:solidFill>
                <a:round/>
                <a:headEnd/>
                <a:tailEnd/>
              </a14:hiddenLine>
            </a:ext>
          </a:extLst>
        </p:spPr>
        <p:txBody>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endParaRPr altLang="en-US" lang="zh-CN"/>
          </a:p>
        </p:txBody>
      </p:sp>
      <p:sp>
        <p:nvSpPr>
          <p:cNvPr id="14353" name="TextBox 125"/>
          <p:cNvSpPr txBox="1">
            <a:spLocks noChangeArrowheads="1"/>
          </p:cNvSpPr>
          <p:nvPr/>
        </p:nvSpPr>
        <p:spPr bwMode="auto">
          <a:xfrm>
            <a:off x="5135563" y="3486150"/>
            <a:ext cx="465455"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zh-CN" b="1" lang="en-US" sz="3600">
                <a:solidFill>
                  <a:srgbClr val="F8F8F8"/>
                </a:solidFill>
                <a:latin charset="-122" panose="020b0503020204020204" pitchFamily="34" typeface="微软雅黑"/>
                <a:ea charset="-122" panose="020b0503020204020204" pitchFamily="34" typeface="微软雅黑"/>
              </a:rPr>
              <a:t>4</a:t>
            </a:r>
          </a:p>
        </p:txBody>
      </p:sp>
      <p:pic>
        <p:nvPicPr>
          <p:cNvPr id="14354" name="组合 126"/>
          <p:cNvPicPr>
            <a:picLocks noChangeArrowheads="1"/>
          </p:cNvPicPr>
          <p:nvPr/>
        </p:nvPicPr>
        <p:blipFill>
          <a:blip r:embed="rId2">
            <a:extLst>
              <a:ext uri="{28A0092B-C50C-407E-A947-70E740481C1C}">
                <a14:useLocalDpi val="0"/>
              </a:ext>
            </a:extLst>
          </a:blip>
          <a:stretch>
            <a:fillRect/>
          </a:stretch>
        </p:blipFill>
        <p:spPr bwMode="auto">
          <a:xfrm>
            <a:off x="5657850" y="4327525"/>
            <a:ext cx="4833938" cy="64611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14355" name="TextBox 129"/>
          <p:cNvSpPr txBox="1">
            <a:spLocks noChangeArrowheads="1"/>
          </p:cNvSpPr>
          <p:nvPr/>
        </p:nvSpPr>
        <p:spPr bwMode="auto">
          <a:xfrm>
            <a:off x="5953124" y="4406900"/>
            <a:ext cx="2494280" cy="487680"/>
          </a:xfrm>
          <a:prstGeom prst="rect">
            <a:avLst/>
          </a:prstGeom>
          <a:solidFill>
            <a:schemeClr val="tx1"/>
          </a:solidFill>
          <a:ln>
            <a:noFill/>
          </a:ln>
          <a:extLs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2600">
                <a:solidFill>
                  <a:srgbClr val="F8F8F8"/>
                </a:solidFill>
                <a:latin charset="-122" panose="020b0503020204020204" pitchFamily="34" typeface="微软雅黑"/>
                <a:ea charset="-122" panose="020b0503020204020204" pitchFamily="34" typeface="微软雅黑"/>
              </a:rPr>
              <a:t>研究结果与应用</a:t>
            </a:r>
          </a:p>
        </p:txBody>
      </p:sp>
      <p:sp>
        <p:nvSpPr>
          <p:cNvPr id="14356" name="Oval 12"/>
          <p:cNvSpPr>
            <a:spLocks noChangeArrowheads="1"/>
          </p:cNvSpPr>
          <p:nvPr/>
        </p:nvSpPr>
        <p:spPr bwMode="auto">
          <a:xfrm>
            <a:off x="5019675" y="4292600"/>
            <a:ext cx="703263" cy="717550"/>
          </a:xfrm>
          <a:prstGeom prst="ellipse">
            <a:avLst/>
          </a:prstGeom>
          <a:solidFill>
            <a:schemeClr val="tx1"/>
          </a:solidFill>
          <a:ln>
            <a:noFill/>
          </a:ln>
          <a:extLst>
            <a:ext uri="{91240B29-F687-4F45-9708-019B960494DF}">
              <a14:hiddenLine w="9525">
                <a:solidFill>
                  <a:srgbClr val="000000"/>
                </a:solidFill>
                <a:round/>
                <a:headEnd/>
                <a:tailEnd/>
              </a14:hiddenLine>
            </a:ext>
          </a:extLst>
        </p:spPr>
        <p:txBody>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endParaRPr altLang="en-US" lang="zh-CN"/>
          </a:p>
        </p:txBody>
      </p:sp>
      <p:sp>
        <p:nvSpPr>
          <p:cNvPr id="14357" name="TextBox 132"/>
          <p:cNvSpPr txBox="1">
            <a:spLocks noChangeArrowheads="1"/>
          </p:cNvSpPr>
          <p:nvPr/>
        </p:nvSpPr>
        <p:spPr bwMode="auto">
          <a:xfrm>
            <a:off x="5135563" y="4351338"/>
            <a:ext cx="465455"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zh-CN" b="1" lang="en-US" sz="3600">
                <a:solidFill>
                  <a:srgbClr val="F8F8F8"/>
                </a:solidFill>
                <a:latin charset="-122" panose="020b0503020204020204" pitchFamily="34" typeface="微软雅黑"/>
                <a:ea charset="-122" panose="020b0503020204020204" pitchFamily="34" typeface="微软雅黑"/>
              </a:rPr>
              <a:t>5</a:t>
            </a:r>
          </a:p>
        </p:txBody>
      </p:sp>
      <p:pic>
        <p:nvPicPr>
          <p:cNvPr id="14358" name="组合 133"/>
          <p:cNvPicPr>
            <a:picLocks noChangeArrowheads="1"/>
          </p:cNvPicPr>
          <p:nvPr/>
        </p:nvPicPr>
        <p:blipFill>
          <a:blip r:embed="rId2">
            <a:extLst>
              <a:ext uri="{28A0092B-C50C-407E-A947-70E740481C1C}">
                <a14:useLocalDpi val="0"/>
              </a:ext>
            </a:extLst>
          </a:blip>
          <a:stretch>
            <a:fillRect/>
          </a:stretch>
        </p:blipFill>
        <p:spPr bwMode="auto">
          <a:xfrm>
            <a:off x="5657850" y="5194300"/>
            <a:ext cx="4833938" cy="64611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14359" name="TextBox 136"/>
          <p:cNvSpPr txBox="1">
            <a:spLocks noChangeArrowheads="1"/>
          </p:cNvSpPr>
          <p:nvPr/>
        </p:nvSpPr>
        <p:spPr bwMode="auto">
          <a:xfrm>
            <a:off x="5953124" y="5272088"/>
            <a:ext cx="1503680" cy="487680"/>
          </a:xfrm>
          <a:prstGeom prst="rect">
            <a:avLst/>
          </a:prstGeom>
          <a:solidFill>
            <a:schemeClr val="tx1"/>
          </a:solidFill>
          <a:ln>
            <a:noFill/>
          </a:ln>
          <a:extLs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2600">
                <a:solidFill>
                  <a:srgbClr val="F8F8F8"/>
                </a:solidFill>
                <a:latin charset="-122" panose="020b0503020204020204" pitchFamily="34" typeface="微软雅黑"/>
                <a:ea charset="-122" panose="020b0503020204020204" pitchFamily="34" typeface="微软雅黑"/>
              </a:rPr>
              <a:t>论文总结</a:t>
            </a:r>
          </a:p>
        </p:txBody>
      </p:sp>
      <p:sp>
        <p:nvSpPr>
          <p:cNvPr id="14360" name="Oval 12"/>
          <p:cNvSpPr>
            <a:spLocks noChangeArrowheads="1"/>
          </p:cNvSpPr>
          <p:nvPr/>
        </p:nvSpPr>
        <p:spPr bwMode="auto">
          <a:xfrm>
            <a:off x="5019675" y="5157788"/>
            <a:ext cx="703263" cy="715962"/>
          </a:xfrm>
          <a:prstGeom prst="ellipse">
            <a:avLst/>
          </a:prstGeom>
          <a:solidFill>
            <a:schemeClr val="tx1"/>
          </a:solidFill>
          <a:ln>
            <a:noFill/>
          </a:ln>
          <a:extLst>
            <a:ext uri="{91240B29-F687-4F45-9708-019B960494DF}">
              <a14:hiddenLine w="9525">
                <a:solidFill>
                  <a:srgbClr val="000000"/>
                </a:solidFill>
                <a:round/>
                <a:headEnd/>
                <a:tailEnd/>
              </a14:hiddenLine>
            </a:ext>
          </a:extLst>
        </p:spPr>
        <p:txBody>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endParaRPr altLang="en-US" lang="zh-CN"/>
          </a:p>
        </p:txBody>
      </p:sp>
      <p:sp>
        <p:nvSpPr>
          <p:cNvPr id="14361" name="TextBox 139"/>
          <p:cNvSpPr txBox="1">
            <a:spLocks noChangeArrowheads="1"/>
          </p:cNvSpPr>
          <p:nvPr/>
        </p:nvSpPr>
        <p:spPr bwMode="auto">
          <a:xfrm>
            <a:off x="5135563" y="5214938"/>
            <a:ext cx="465455"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zh-CN" b="1" lang="en-US" sz="3600">
                <a:solidFill>
                  <a:srgbClr val="F8F8F8"/>
                </a:solidFill>
                <a:latin charset="-122" panose="020b0503020204020204" pitchFamily="34" typeface="微软雅黑"/>
                <a:ea charset="-122" panose="020b0503020204020204" pitchFamily="34" typeface="微软雅黑"/>
              </a:rPr>
              <a:t>6</a:t>
            </a:r>
          </a:p>
        </p:txBody>
      </p:sp>
      <p:pic>
        <p:nvPicPr>
          <p:cNvPr id="14362" name="Group 4"/>
          <p:cNvPicPr>
            <a:picLocks noChangeArrowheads="1" noChangeAspect="1"/>
          </p:cNvPicPr>
          <p:nvPr/>
        </p:nvPicPr>
        <p:blipFill>
          <a:blip r:embed="rId4">
            <a:extLst>
              <a:ext uri="{28A0092B-C50C-407E-A947-70E740481C1C}">
                <a14:useLocalDpi val="0"/>
              </a:ext>
            </a:extLst>
          </a:blip>
          <a:stretch>
            <a:fillRect/>
          </a:stretch>
        </p:blipFill>
        <p:spPr bwMode="auto">
          <a:xfrm>
            <a:off x="1328738" y="1938338"/>
            <a:ext cx="3176587" cy="318293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14363" name="TextBox 47"/>
          <p:cNvSpPr txBox="1">
            <a:spLocks noChangeArrowheads="1"/>
          </p:cNvSpPr>
          <p:nvPr/>
        </p:nvSpPr>
        <p:spPr bwMode="auto">
          <a:xfrm>
            <a:off x="554038" y="115888"/>
            <a:ext cx="894080"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2800">
                <a:solidFill>
                  <a:schemeClr val="bg1"/>
                </a:solidFill>
                <a:latin charset="-122" panose="020b0503020204020204" pitchFamily="34" typeface="微软雅黑"/>
                <a:ea charset="-122" panose="020b0503020204020204" pitchFamily="34" typeface="微软雅黑"/>
              </a:rPr>
              <a:t>目录</a:t>
            </a:r>
          </a:p>
        </p:txBody>
      </p:sp>
      <p:sp>
        <p:nvSpPr>
          <p:cNvPr id="14364" name="TextBox 49"/>
          <p:cNvSpPr txBox="1">
            <a:spLocks noChangeArrowheads="1"/>
          </p:cNvSpPr>
          <p:nvPr/>
        </p:nvSpPr>
        <p:spPr bwMode="auto">
          <a:xfrm>
            <a:off x="1384300" y="239713"/>
            <a:ext cx="1171892"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zh-CN" lang="en-US">
                <a:solidFill>
                  <a:schemeClr val="bg1"/>
                </a:solidFill>
                <a:latin charset="-122" panose="020b0503020204020204" pitchFamily="34" typeface="微软雅黑"/>
                <a:ea charset="-122" panose="020b0503020204020204" pitchFamily="34" typeface="微软雅黑"/>
              </a:rPr>
              <a:t>Contents</a:t>
            </a:r>
          </a:p>
        </p:txBody>
      </p:sp>
      <p:sp>
        <p:nvSpPr>
          <p:cNvPr id="14365" name="矩形 1"/>
          <p:cNvSpPr>
            <a:spLocks noChangeArrowheads="1"/>
          </p:cNvSpPr>
          <p:nvPr/>
        </p:nvSpPr>
        <p:spPr bwMode="auto">
          <a:xfrm>
            <a:off x="0" y="185738"/>
            <a:ext cx="587375" cy="434975"/>
          </a:xfrm>
          <a:prstGeom prst="rect">
            <a:avLst/>
          </a:prstGeom>
          <a:solidFill>
            <a:schemeClr val="accent1"/>
          </a:solidFill>
          <a:ln>
            <a:noFill/>
          </a:ln>
          <a:effectLst/>
          <a:extLs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endParaRPr altLang="en-US" lang="zh-CN"/>
          </a:p>
        </p:txBody>
      </p:sp>
    </p:spTree>
  </p:cSld>
  <p:clrMapOvr>
    <a:masterClrMapping/>
  </p:clrMapOvr>
  <p:transition advTm="9314" spd="slow">
    <p:push dir="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8">
                                  <p:stCondLst>
                                    <p:cond delay="0"/>
                                  </p:stCondLst>
                                  <p:childTnLst>
                                    <p:set>
                                      <p:cBhvr>
                                        <p:cTn dur="1" fill="hold" id="6">
                                          <p:stCondLst>
                                            <p:cond delay="0"/>
                                          </p:stCondLst>
                                        </p:cTn>
                                        <p:tgtEl>
                                          <p:spTgt spid="14365"/>
                                        </p:tgtEl>
                                        <p:attrNameLst>
                                          <p:attrName>style.visibility</p:attrName>
                                        </p:attrNameLst>
                                      </p:cBhvr>
                                      <p:to>
                                        <p:strVal val="visible"/>
                                      </p:to>
                                    </p:set>
                                    <p:anim calcmode="lin" valueType="num">
                                      <p:cBhvr additive="base">
                                        <p:cTn dur="500" fill="hold" id="7"/>
                                        <p:tgtEl>
                                          <p:spTgt spid="14365"/>
                                        </p:tgtEl>
                                        <p:attrNameLst>
                                          <p:attrName>ppt_x</p:attrName>
                                        </p:attrNameLst>
                                      </p:cBhvr>
                                      <p:tavLst>
                                        <p:tav tm="0">
                                          <p:val>
                                            <p:strVal val="0-#ppt_w/2"/>
                                          </p:val>
                                        </p:tav>
                                        <p:tav tm="100000">
                                          <p:val>
                                            <p:strVal val="#ppt_x"/>
                                          </p:val>
                                        </p:tav>
                                      </p:tavLst>
                                    </p:anim>
                                    <p:anim calcmode="lin" valueType="num">
                                      <p:cBhvr additive="base">
                                        <p:cTn dur="500" fill="hold" id="8"/>
                                        <p:tgtEl>
                                          <p:spTgt spid="14365"/>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grpId="0" id="10" nodeType="afterEffect" presetClass="entr" presetID="41" presetSubtype="0">
                                  <p:stCondLst>
                                    <p:cond delay="0"/>
                                  </p:stCondLst>
                                  <p:iterate type="lt">
                                    <p:tmPct val="10000"/>
                                  </p:iterate>
                                  <p:childTnLst>
                                    <p:set>
                                      <p:cBhvr>
                                        <p:cTn dur="1" fill="hold" id="11">
                                          <p:stCondLst>
                                            <p:cond delay="0"/>
                                          </p:stCondLst>
                                        </p:cTn>
                                        <p:tgtEl>
                                          <p:spTgt spid="14363"/>
                                        </p:tgtEl>
                                        <p:attrNameLst>
                                          <p:attrName>style.visibility</p:attrName>
                                        </p:attrNameLst>
                                      </p:cBhvr>
                                      <p:to>
                                        <p:strVal val="visible"/>
                                      </p:to>
                                    </p:set>
                                    <p:anim calcmode="lin" valueType="num">
                                      <p:cBhvr>
                                        <p:cTn dur="500" fill="hold" id="12"/>
                                        <p:tgtEl>
                                          <p:spTgt spid="14363"/>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13"/>
                                        <p:tgtEl>
                                          <p:spTgt spid="14363"/>
                                        </p:tgtEl>
                                        <p:attrNameLst>
                                          <p:attrName>ppt_y</p:attrName>
                                        </p:attrNameLst>
                                      </p:cBhvr>
                                      <p:tavLst>
                                        <p:tav tm="0">
                                          <p:val>
                                            <p:strVal val="#ppt_y"/>
                                          </p:val>
                                        </p:tav>
                                        <p:tav tm="100000">
                                          <p:val>
                                            <p:strVal val="#ppt_y"/>
                                          </p:val>
                                        </p:tav>
                                      </p:tavLst>
                                    </p:anim>
                                    <p:anim calcmode="lin" valueType="num">
                                      <p:cBhvr>
                                        <p:cTn dur="500" fill="hold" id="14"/>
                                        <p:tgtEl>
                                          <p:spTgt spid="14363"/>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5"/>
                                        <p:tgtEl>
                                          <p:spTgt spid="14363"/>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6" tmFilter="0,0; .5, 1; 1, 1"/>
                                        <p:tgtEl>
                                          <p:spTgt spid="14363"/>
                                        </p:tgtEl>
                                      </p:cBhvr>
                                    </p:animEffect>
                                  </p:childTnLst>
                                </p:cTn>
                              </p:par>
                              <p:par>
                                <p:cTn fill="hold" grpId="0" id="17" nodeType="withEffect" presetClass="entr" presetID="41" presetSubtype="0">
                                  <p:stCondLst>
                                    <p:cond delay="0"/>
                                  </p:stCondLst>
                                  <p:iterate type="lt">
                                    <p:tmPct val="10000"/>
                                  </p:iterate>
                                  <p:childTnLst>
                                    <p:set>
                                      <p:cBhvr>
                                        <p:cTn dur="1" fill="hold" id="18">
                                          <p:stCondLst>
                                            <p:cond delay="0"/>
                                          </p:stCondLst>
                                        </p:cTn>
                                        <p:tgtEl>
                                          <p:spTgt spid="14364"/>
                                        </p:tgtEl>
                                        <p:attrNameLst>
                                          <p:attrName>style.visibility</p:attrName>
                                        </p:attrNameLst>
                                      </p:cBhvr>
                                      <p:to>
                                        <p:strVal val="visible"/>
                                      </p:to>
                                    </p:set>
                                    <p:anim calcmode="lin" valueType="num">
                                      <p:cBhvr>
                                        <p:cTn dur="500" fill="hold" id="19"/>
                                        <p:tgtEl>
                                          <p:spTgt spid="14364"/>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20"/>
                                        <p:tgtEl>
                                          <p:spTgt spid="14364"/>
                                        </p:tgtEl>
                                        <p:attrNameLst>
                                          <p:attrName>ppt_y</p:attrName>
                                        </p:attrNameLst>
                                      </p:cBhvr>
                                      <p:tavLst>
                                        <p:tav tm="0">
                                          <p:val>
                                            <p:strVal val="#ppt_y"/>
                                          </p:val>
                                        </p:tav>
                                        <p:tav tm="100000">
                                          <p:val>
                                            <p:strVal val="#ppt_y"/>
                                          </p:val>
                                        </p:tav>
                                      </p:tavLst>
                                    </p:anim>
                                    <p:anim calcmode="lin" valueType="num">
                                      <p:cBhvr>
                                        <p:cTn dur="500" fill="hold" id="21"/>
                                        <p:tgtEl>
                                          <p:spTgt spid="14364"/>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22"/>
                                        <p:tgtEl>
                                          <p:spTgt spid="14364"/>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3" tmFilter="0,0; .5, 1; 1, 1"/>
                                        <p:tgtEl>
                                          <p:spTgt spid="14364"/>
                                        </p:tgtEl>
                                      </p:cBhvr>
                                    </p:animEffect>
                                  </p:childTnLst>
                                </p:cTn>
                              </p:par>
                            </p:childTnLst>
                          </p:cTn>
                        </p:par>
                        <p:par>
                          <p:cTn fill="hold" id="24" nodeType="afterGroup">
                            <p:stCondLst>
                              <p:cond delay="1000"/>
                            </p:stCondLst>
                            <p:childTnLst>
                              <p:par>
                                <p:cTn fill="hold" id="25" nodeType="afterEffect" presetClass="entr" presetID="42" presetSubtype="0">
                                  <p:stCondLst>
                                    <p:cond delay="0"/>
                                  </p:stCondLst>
                                  <p:childTnLst>
                                    <p:set>
                                      <p:cBhvr>
                                        <p:cTn dur="1" fill="hold" id="26">
                                          <p:stCondLst>
                                            <p:cond delay="0"/>
                                          </p:stCondLst>
                                        </p:cTn>
                                        <p:tgtEl>
                                          <p:spTgt spid="14362"/>
                                        </p:tgtEl>
                                        <p:attrNameLst>
                                          <p:attrName>style.visibility</p:attrName>
                                        </p:attrNameLst>
                                      </p:cBhvr>
                                      <p:to>
                                        <p:strVal val="visible"/>
                                      </p:to>
                                    </p:set>
                                    <p:animEffect filter="fade" transition="in">
                                      <p:cBhvr>
                                        <p:cTn dur="1000" id="27"/>
                                        <p:tgtEl>
                                          <p:spTgt spid="14362"/>
                                        </p:tgtEl>
                                      </p:cBhvr>
                                    </p:animEffect>
                                    <p:anim calcmode="lin" valueType="num">
                                      <p:cBhvr>
                                        <p:cTn dur="1000" fill="hold" id="28"/>
                                        <p:tgtEl>
                                          <p:spTgt spid="14362"/>
                                        </p:tgtEl>
                                        <p:attrNameLst>
                                          <p:attrName>ppt_x</p:attrName>
                                        </p:attrNameLst>
                                      </p:cBhvr>
                                      <p:tavLst>
                                        <p:tav tm="0">
                                          <p:val>
                                            <p:strVal val="#ppt_x"/>
                                          </p:val>
                                        </p:tav>
                                        <p:tav tm="100000">
                                          <p:val>
                                            <p:strVal val="#ppt_x"/>
                                          </p:val>
                                        </p:tav>
                                      </p:tavLst>
                                    </p:anim>
                                    <p:anim calcmode="lin" valueType="num">
                                      <p:cBhvr>
                                        <p:cTn dur="1000" fill="hold" id="29"/>
                                        <p:tgtEl>
                                          <p:spTgt spid="14362"/>
                                        </p:tgtEl>
                                        <p:attrNameLst>
                                          <p:attrName>ppt_y</p:attrName>
                                        </p:attrNameLst>
                                      </p:cBhvr>
                                      <p:tavLst>
                                        <p:tav tm="0">
                                          <p:val>
                                            <p:strVal val="#ppt_y+.1"/>
                                          </p:val>
                                        </p:tav>
                                        <p:tav tm="100000">
                                          <p:val>
                                            <p:strVal val="#ppt_y"/>
                                          </p:val>
                                        </p:tav>
                                      </p:tavLst>
                                    </p:anim>
                                  </p:childTnLst>
                                </p:cTn>
                              </p:par>
                            </p:childTnLst>
                          </p:cTn>
                        </p:par>
                        <p:par>
                          <p:cTn fill="hold" id="30" nodeType="afterGroup">
                            <p:stCondLst>
                              <p:cond delay="2000"/>
                            </p:stCondLst>
                            <p:childTnLst>
                              <p:par>
                                <p:cTn fill="hold" grpId="0" id="31" nodeType="afterEffect" presetClass="entr" presetID="1" presetSubtype="0">
                                  <p:stCondLst>
                                    <p:cond delay="0"/>
                                  </p:stCondLst>
                                  <p:childTnLst>
                                    <p:set>
                                      <p:cBhvr>
                                        <p:cTn dur="1" fill="hold" id="32">
                                          <p:stCondLst>
                                            <p:cond delay="0"/>
                                          </p:stCondLst>
                                        </p:cTn>
                                        <p:tgtEl>
                                          <p:spTgt spid="14340"/>
                                        </p:tgtEl>
                                        <p:attrNameLst>
                                          <p:attrName>style.visibility</p:attrName>
                                        </p:attrNameLst>
                                      </p:cBhvr>
                                      <p:to>
                                        <p:strVal val="visible"/>
                                      </p:to>
                                    </p:set>
                                  </p:childTnLst>
                                </p:cTn>
                              </p:par>
                              <p:par>
                                <p:cTn accel="50000" decel="50000" fill="hold" grpId="1" id="33" nodeType="withEffect" presetClass="path" presetID="56" presetSubtype="0">
                                  <p:stCondLst>
                                    <p:cond delay="0"/>
                                  </p:stCondLst>
                                  <p:childTnLst>
                                    <p:animMotion origin="layout" path="M -0.20593 0.34699 L -3.66463E-06 -4.07407E-06" pathEditMode="relative" ptsTypes="AA" rAng="0">
                                      <p:cBhvr>
                                        <p:cTn dur="500" fill="hold" id="34"/>
                                        <p:tgtEl>
                                          <p:spTgt spid="14340"/>
                                        </p:tgtEl>
                                        <p:attrNameLst>
                                          <p:attrName>ppt_x,ppt_y</p:attrName>
                                        </p:attrNameLst>
                                      </p:cBhvr>
                                      <p:rCtr x="10300" y="-17200"/>
                                    </p:animMotion>
                                  </p:childTnLst>
                                </p:cTn>
                              </p:par>
                              <p:par>
                                <p:cTn fill="hold" grpId="0" id="35" nodeType="withEffect" presetClass="entr" presetID="1" presetSubtype="0">
                                  <p:stCondLst>
                                    <p:cond delay="200"/>
                                  </p:stCondLst>
                                  <p:childTnLst>
                                    <p:set>
                                      <p:cBhvr>
                                        <p:cTn dur="1" fill="hold" id="36">
                                          <p:stCondLst>
                                            <p:cond delay="0"/>
                                          </p:stCondLst>
                                        </p:cTn>
                                        <p:tgtEl>
                                          <p:spTgt spid="14344"/>
                                        </p:tgtEl>
                                        <p:attrNameLst>
                                          <p:attrName>style.visibility</p:attrName>
                                        </p:attrNameLst>
                                      </p:cBhvr>
                                      <p:to>
                                        <p:strVal val="visible"/>
                                      </p:to>
                                    </p:set>
                                  </p:childTnLst>
                                </p:cTn>
                              </p:par>
                              <p:par>
                                <p:cTn accel="50000" decel="50000" fill="hold" grpId="1" id="37" nodeType="withEffect" presetClass="path" presetID="56" presetSubtype="0">
                                  <p:stCondLst>
                                    <p:cond delay="200"/>
                                  </p:stCondLst>
                                  <p:childTnLst>
                                    <p:animMotion origin="layout" path="M -0.20593 0.22083 L -3.66463E-06 -1.48148E-06" pathEditMode="relative" ptsTypes="AA" rAng="0">
                                      <p:cBhvr>
                                        <p:cTn dur="500" fill="hold" id="38"/>
                                        <p:tgtEl>
                                          <p:spTgt spid="14344"/>
                                        </p:tgtEl>
                                        <p:attrNameLst>
                                          <p:attrName>ppt_x,ppt_y</p:attrName>
                                        </p:attrNameLst>
                                      </p:cBhvr>
                                      <p:rCtr x="10300" y="-10800"/>
                                    </p:animMotion>
                                  </p:childTnLst>
                                </p:cTn>
                              </p:par>
                              <p:par>
                                <p:cTn fill="hold" grpId="0" id="39" nodeType="withEffect" presetClass="entr" presetID="1" presetSubtype="0">
                                  <p:stCondLst>
                                    <p:cond delay="400"/>
                                  </p:stCondLst>
                                  <p:childTnLst>
                                    <p:set>
                                      <p:cBhvr>
                                        <p:cTn dur="1" fill="hold" id="40">
                                          <p:stCondLst>
                                            <p:cond delay="0"/>
                                          </p:stCondLst>
                                        </p:cTn>
                                        <p:tgtEl>
                                          <p:spTgt spid="14348"/>
                                        </p:tgtEl>
                                        <p:attrNameLst>
                                          <p:attrName>style.visibility</p:attrName>
                                        </p:attrNameLst>
                                      </p:cBhvr>
                                      <p:to>
                                        <p:strVal val="visible"/>
                                      </p:to>
                                    </p:set>
                                  </p:childTnLst>
                                </p:cTn>
                              </p:par>
                              <p:par>
                                <p:cTn accel="50000" decel="50000" fill="hold" grpId="1" id="41" nodeType="withEffect" presetClass="path" presetID="56" presetSubtype="0">
                                  <p:stCondLst>
                                    <p:cond delay="400"/>
                                  </p:stCondLst>
                                  <p:childTnLst>
                                    <p:animMotion origin="layout" path="M -0.20593 0.0949 L -3.66463E-06 2.59259E-06" pathEditMode="relative" ptsTypes="AA" rAng="0">
                                      <p:cBhvr>
                                        <p:cTn dur="500" fill="hold" id="42"/>
                                        <p:tgtEl>
                                          <p:spTgt spid="14348"/>
                                        </p:tgtEl>
                                        <p:attrNameLst>
                                          <p:attrName>ppt_x,ppt_y</p:attrName>
                                        </p:attrNameLst>
                                      </p:cBhvr>
                                      <p:rCtr x="10300" y="-4500"/>
                                    </p:animMotion>
                                  </p:childTnLst>
                                </p:cTn>
                              </p:par>
                              <p:par>
                                <p:cTn fill="hold" grpId="0" id="43" nodeType="withEffect" presetClass="entr" presetID="1" presetSubtype="0">
                                  <p:stCondLst>
                                    <p:cond delay="600"/>
                                  </p:stCondLst>
                                  <p:childTnLst>
                                    <p:set>
                                      <p:cBhvr>
                                        <p:cTn dur="1" fill="hold" id="44">
                                          <p:stCondLst>
                                            <p:cond delay="0"/>
                                          </p:stCondLst>
                                        </p:cTn>
                                        <p:tgtEl>
                                          <p:spTgt spid="14352"/>
                                        </p:tgtEl>
                                        <p:attrNameLst>
                                          <p:attrName>style.visibility</p:attrName>
                                        </p:attrNameLst>
                                      </p:cBhvr>
                                      <p:to>
                                        <p:strVal val="visible"/>
                                      </p:to>
                                    </p:set>
                                  </p:childTnLst>
                                </p:cTn>
                              </p:par>
                              <p:par>
                                <p:cTn accel="50000" decel="50000" fill="hold" grpId="1" id="45" nodeType="withEffect" presetClass="path" presetID="56" presetSubtype="0">
                                  <p:stCondLst>
                                    <p:cond delay="600"/>
                                  </p:stCondLst>
                                  <p:childTnLst>
                                    <p:animMotion origin="layout" path="M -0.20593 -0.03102 L -3.66463E-06 -3.33333E-06" pathEditMode="relative" ptsTypes="AA" rAng="0">
                                      <p:cBhvr>
                                        <p:cTn dur="500" fill="hold" id="46"/>
                                        <p:tgtEl>
                                          <p:spTgt spid="14352"/>
                                        </p:tgtEl>
                                        <p:attrNameLst>
                                          <p:attrName>ppt_x,ppt_y</p:attrName>
                                        </p:attrNameLst>
                                      </p:cBhvr>
                                      <p:rCtr x="10300" y="1600"/>
                                    </p:animMotion>
                                  </p:childTnLst>
                                </p:cTn>
                              </p:par>
                              <p:par>
                                <p:cTn fill="hold" grpId="0" id="47" nodeType="withEffect" presetClass="entr" presetID="1" presetSubtype="0">
                                  <p:stCondLst>
                                    <p:cond delay="800"/>
                                  </p:stCondLst>
                                  <p:childTnLst>
                                    <p:set>
                                      <p:cBhvr>
                                        <p:cTn dur="1" fill="hold" id="48">
                                          <p:stCondLst>
                                            <p:cond delay="0"/>
                                          </p:stCondLst>
                                        </p:cTn>
                                        <p:tgtEl>
                                          <p:spTgt spid="14356"/>
                                        </p:tgtEl>
                                        <p:attrNameLst>
                                          <p:attrName>style.visibility</p:attrName>
                                        </p:attrNameLst>
                                      </p:cBhvr>
                                      <p:to>
                                        <p:strVal val="visible"/>
                                      </p:to>
                                    </p:set>
                                  </p:childTnLst>
                                </p:cTn>
                              </p:par>
                              <p:par>
                                <p:cTn accel="50000" decel="50000" fill="hold" grpId="1" id="49" nodeType="withEffect" presetClass="path" presetID="56" presetSubtype="0">
                                  <p:stCondLst>
                                    <p:cond delay="800"/>
                                  </p:stCondLst>
                                  <p:childTnLst>
                                    <p:animMotion origin="layout" path="M -0.20593 -0.15718 L -3.66463E-06 -7.40741E-07" pathEditMode="relative" ptsTypes="AA" rAng="0">
                                      <p:cBhvr>
                                        <p:cTn dur="500" fill="hold" id="50"/>
                                        <p:tgtEl>
                                          <p:spTgt spid="14356"/>
                                        </p:tgtEl>
                                        <p:attrNameLst>
                                          <p:attrName>ppt_x,ppt_y</p:attrName>
                                        </p:attrNameLst>
                                      </p:cBhvr>
                                      <p:rCtr x="10300" y="7800"/>
                                    </p:animMotion>
                                  </p:childTnLst>
                                </p:cTn>
                              </p:par>
                              <p:par>
                                <p:cTn fill="hold" grpId="0" id="51" nodeType="withEffect" presetClass="entr" presetID="1" presetSubtype="0">
                                  <p:stCondLst>
                                    <p:cond delay="1000"/>
                                  </p:stCondLst>
                                  <p:childTnLst>
                                    <p:set>
                                      <p:cBhvr>
                                        <p:cTn dur="1" fill="hold" id="52">
                                          <p:stCondLst>
                                            <p:cond delay="0"/>
                                          </p:stCondLst>
                                        </p:cTn>
                                        <p:tgtEl>
                                          <p:spTgt spid="14360"/>
                                        </p:tgtEl>
                                        <p:attrNameLst>
                                          <p:attrName>style.visibility</p:attrName>
                                        </p:attrNameLst>
                                      </p:cBhvr>
                                      <p:to>
                                        <p:strVal val="visible"/>
                                      </p:to>
                                    </p:set>
                                  </p:childTnLst>
                                </p:cTn>
                              </p:par>
                              <p:par>
                                <p:cTn accel="50000" decel="50000" fill="hold" grpId="1" id="53" nodeType="withEffect" presetClass="path" presetID="56" presetSubtype="0">
                                  <p:stCondLst>
                                    <p:cond delay="1000"/>
                                  </p:stCondLst>
                                  <p:childTnLst>
                                    <p:animMotion origin="layout" path="M -0.20593 -0.28311 L -3.66463E-06 3.33333E-06" pathEditMode="relative" ptsTypes="AA" rAng="0">
                                      <p:cBhvr>
                                        <p:cTn dur="500" fill="hold" id="54"/>
                                        <p:tgtEl>
                                          <p:spTgt spid="14360"/>
                                        </p:tgtEl>
                                        <p:attrNameLst>
                                          <p:attrName>ppt_x,ppt_y</p:attrName>
                                        </p:attrNameLst>
                                      </p:cBhvr>
                                      <p:rCtr x="10300" y="14100"/>
                                    </p:animMotion>
                                  </p:childTnLst>
                                </p:cTn>
                              </p:par>
                            </p:childTnLst>
                          </p:cTn>
                        </p:par>
                        <p:par>
                          <p:cTn fill="hold" id="55" nodeType="afterGroup">
                            <p:stCondLst>
                              <p:cond delay="3500"/>
                            </p:stCondLst>
                            <p:childTnLst>
                              <p:par>
                                <p:cTn fill="hold" grpId="0" id="56" nodeType="afterEffect" presetClass="entr" presetID="31" presetSubtype="0">
                                  <p:stCondLst>
                                    <p:cond delay="0"/>
                                  </p:stCondLst>
                                  <p:childTnLst>
                                    <p:set>
                                      <p:cBhvr>
                                        <p:cTn dur="1" fill="hold" id="57">
                                          <p:stCondLst>
                                            <p:cond delay="0"/>
                                          </p:stCondLst>
                                        </p:cTn>
                                        <p:tgtEl>
                                          <p:spTgt spid="14341"/>
                                        </p:tgtEl>
                                        <p:attrNameLst>
                                          <p:attrName>style.visibility</p:attrName>
                                        </p:attrNameLst>
                                      </p:cBhvr>
                                      <p:to>
                                        <p:strVal val="visible"/>
                                      </p:to>
                                    </p:set>
                                    <p:anim calcmode="lin" valueType="num">
                                      <p:cBhvr>
                                        <p:cTn dur="300" fill="hold" id="58"/>
                                        <p:tgtEl>
                                          <p:spTgt spid="14341"/>
                                        </p:tgtEl>
                                        <p:attrNameLst>
                                          <p:attrName>ppt_w</p:attrName>
                                        </p:attrNameLst>
                                      </p:cBhvr>
                                      <p:tavLst>
                                        <p:tav tm="0">
                                          <p:val>
                                            <p:fltVal val="0"/>
                                          </p:val>
                                        </p:tav>
                                        <p:tav tm="100000">
                                          <p:val>
                                            <p:strVal val="#ppt_w"/>
                                          </p:val>
                                        </p:tav>
                                      </p:tavLst>
                                    </p:anim>
                                    <p:anim calcmode="lin" valueType="num">
                                      <p:cBhvr>
                                        <p:cTn dur="300" fill="hold" id="59"/>
                                        <p:tgtEl>
                                          <p:spTgt spid="14341"/>
                                        </p:tgtEl>
                                        <p:attrNameLst>
                                          <p:attrName>ppt_h</p:attrName>
                                        </p:attrNameLst>
                                      </p:cBhvr>
                                      <p:tavLst>
                                        <p:tav tm="0">
                                          <p:val>
                                            <p:fltVal val="0"/>
                                          </p:val>
                                        </p:tav>
                                        <p:tav tm="100000">
                                          <p:val>
                                            <p:strVal val="#ppt_h"/>
                                          </p:val>
                                        </p:tav>
                                      </p:tavLst>
                                    </p:anim>
                                    <p:anim calcmode="lin" valueType="num">
                                      <p:cBhvr>
                                        <p:cTn dur="300" fill="hold" id="60"/>
                                        <p:tgtEl>
                                          <p:spTgt spid="14341"/>
                                        </p:tgtEl>
                                        <p:attrNameLst>
                                          <p:attrName>style.rotation</p:attrName>
                                        </p:attrNameLst>
                                      </p:cBhvr>
                                      <p:tavLst>
                                        <p:tav tm="0">
                                          <p:val>
                                            <p:fltVal val="90"/>
                                          </p:val>
                                        </p:tav>
                                        <p:tav tm="100000">
                                          <p:val>
                                            <p:fltVal val="0"/>
                                          </p:val>
                                        </p:tav>
                                      </p:tavLst>
                                    </p:anim>
                                    <p:animEffect filter="fade" transition="in">
                                      <p:cBhvr>
                                        <p:cTn dur="300" id="61"/>
                                        <p:tgtEl>
                                          <p:spTgt spid="14341"/>
                                        </p:tgtEl>
                                      </p:cBhvr>
                                    </p:animEffect>
                                  </p:childTnLst>
                                </p:cTn>
                              </p:par>
                            </p:childTnLst>
                          </p:cTn>
                        </p:par>
                        <p:par>
                          <p:cTn fill="hold" id="62" nodeType="afterGroup">
                            <p:stCondLst>
                              <p:cond delay="3800"/>
                            </p:stCondLst>
                            <p:childTnLst>
                              <p:par>
                                <p:cTn fill="hold" id="63" nodeType="afterEffect" presetClass="entr" presetID="22" presetSubtype="8">
                                  <p:stCondLst>
                                    <p:cond delay="0"/>
                                  </p:stCondLst>
                                  <p:childTnLst>
                                    <p:set>
                                      <p:cBhvr>
                                        <p:cTn dur="1" fill="hold" id="64">
                                          <p:stCondLst>
                                            <p:cond delay="0"/>
                                          </p:stCondLst>
                                        </p:cTn>
                                        <p:tgtEl>
                                          <p:spTgt spid="14338"/>
                                        </p:tgtEl>
                                        <p:attrNameLst>
                                          <p:attrName>style.visibility</p:attrName>
                                        </p:attrNameLst>
                                      </p:cBhvr>
                                      <p:to>
                                        <p:strVal val="visible"/>
                                      </p:to>
                                    </p:set>
                                    <p:animEffect filter="wipe(left)" transition="in">
                                      <p:cBhvr>
                                        <p:cTn dur="500" id="65"/>
                                        <p:tgtEl>
                                          <p:spTgt spid="14338"/>
                                        </p:tgtEl>
                                      </p:cBhvr>
                                    </p:animEffect>
                                  </p:childTnLst>
                                </p:cTn>
                              </p:par>
                              <p:par>
                                <p:cTn fill="hold" grpId="0" id="66" nodeType="withEffect" presetClass="entr" presetID="22" presetSubtype="8">
                                  <p:stCondLst>
                                    <p:cond delay="0"/>
                                  </p:stCondLst>
                                  <p:childTnLst>
                                    <p:set>
                                      <p:cBhvr>
                                        <p:cTn dur="1" fill="hold" id="67">
                                          <p:stCondLst>
                                            <p:cond delay="0"/>
                                          </p:stCondLst>
                                        </p:cTn>
                                        <p:tgtEl>
                                          <p:spTgt spid="14339"/>
                                        </p:tgtEl>
                                        <p:attrNameLst>
                                          <p:attrName>style.visibility</p:attrName>
                                        </p:attrNameLst>
                                      </p:cBhvr>
                                      <p:to>
                                        <p:strVal val="visible"/>
                                      </p:to>
                                    </p:set>
                                    <p:animEffect filter="wipe(left)" transition="in">
                                      <p:cBhvr>
                                        <p:cTn dur="500" id="68"/>
                                        <p:tgtEl>
                                          <p:spTgt spid="14339"/>
                                        </p:tgtEl>
                                      </p:cBhvr>
                                    </p:animEffect>
                                  </p:childTnLst>
                                </p:cTn>
                              </p:par>
                            </p:childTnLst>
                          </p:cTn>
                        </p:par>
                        <p:par>
                          <p:cTn fill="hold" id="69" nodeType="afterGroup">
                            <p:stCondLst>
                              <p:cond delay="4300"/>
                            </p:stCondLst>
                            <p:childTnLst>
                              <p:par>
                                <p:cTn fill="hold" grpId="0" id="70" nodeType="afterEffect" presetClass="entr" presetID="31" presetSubtype="0">
                                  <p:stCondLst>
                                    <p:cond delay="0"/>
                                  </p:stCondLst>
                                  <p:childTnLst>
                                    <p:set>
                                      <p:cBhvr>
                                        <p:cTn dur="1" fill="hold" id="71">
                                          <p:stCondLst>
                                            <p:cond delay="0"/>
                                          </p:stCondLst>
                                        </p:cTn>
                                        <p:tgtEl>
                                          <p:spTgt spid="14345"/>
                                        </p:tgtEl>
                                        <p:attrNameLst>
                                          <p:attrName>style.visibility</p:attrName>
                                        </p:attrNameLst>
                                      </p:cBhvr>
                                      <p:to>
                                        <p:strVal val="visible"/>
                                      </p:to>
                                    </p:set>
                                    <p:anim calcmode="lin" valueType="num">
                                      <p:cBhvr>
                                        <p:cTn dur="300" fill="hold" id="72"/>
                                        <p:tgtEl>
                                          <p:spTgt spid="14345"/>
                                        </p:tgtEl>
                                        <p:attrNameLst>
                                          <p:attrName>ppt_w</p:attrName>
                                        </p:attrNameLst>
                                      </p:cBhvr>
                                      <p:tavLst>
                                        <p:tav tm="0">
                                          <p:val>
                                            <p:fltVal val="0"/>
                                          </p:val>
                                        </p:tav>
                                        <p:tav tm="100000">
                                          <p:val>
                                            <p:strVal val="#ppt_w"/>
                                          </p:val>
                                        </p:tav>
                                      </p:tavLst>
                                    </p:anim>
                                    <p:anim calcmode="lin" valueType="num">
                                      <p:cBhvr>
                                        <p:cTn dur="300" fill="hold" id="73"/>
                                        <p:tgtEl>
                                          <p:spTgt spid="14345"/>
                                        </p:tgtEl>
                                        <p:attrNameLst>
                                          <p:attrName>ppt_h</p:attrName>
                                        </p:attrNameLst>
                                      </p:cBhvr>
                                      <p:tavLst>
                                        <p:tav tm="0">
                                          <p:val>
                                            <p:fltVal val="0"/>
                                          </p:val>
                                        </p:tav>
                                        <p:tav tm="100000">
                                          <p:val>
                                            <p:strVal val="#ppt_h"/>
                                          </p:val>
                                        </p:tav>
                                      </p:tavLst>
                                    </p:anim>
                                    <p:anim calcmode="lin" valueType="num">
                                      <p:cBhvr>
                                        <p:cTn dur="300" fill="hold" id="74"/>
                                        <p:tgtEl>
                                          <p:spTgt spid="14345"/>
                                        </p:tgtEl>
                                        <p:attrNameLst>
                                          <p:attrName>style.rotation</p:attrName>
                                        </p:attrNameLst>
                                      </p:cBhvr>
                                      <p:tavLst>
                                        <p:tav tm="0">
                                          <p:val>
                                            <p:fltVal val="90"/>
                                          </p:val>
                                        </p:tav>
                                        <p:tav tm="100000">
                                          <p:val>
                                            <p:fltVal val="0"/>
                                          </p:val>
                                        </p:tav>
                                      </p:tavLst>
                                    </p:anim>
                                    <p:animEffect filter="fade" transition="in">
                                      <p:cBhvr>
                                        <p:cTn dur="300" id="75"/>
                                        <p:tgtEl>
                                          <p:spTgt spid="14345"/>
                                        </p:tgtEl>
                                      </p:cBhvr>
                                    </p:animEffect>
                                  </p:childTnLst>
                                </p:cTn>
                              </p:par>
                            </p:childTnLst>
                          </p:cTn>
                        </p:par>
                        <p:par>
                          <p:cTn fill="hold" id="76" nodeType="afterGroup">
                            <p:stCondLst>
                              <p:cond delay="4600"/>
                            </p:stCondLst>
                            <p:childTnLst>
                              <p:par>
                                <p:cTn fill="hold" id="77" nodeType="afterEffect" presetClass="entr" presetID="22" presetSubtype="8">
                                  <p:stCondLst>
                                    <p:cond delay="0"/>
                                  </p:stCondLst>
                                  <p:childTnLst>
                                    <p:set>
                                      <p:cBhvr>
                                        <p:cTn dur="1" fill="hold" id="78">
                                          <p:stCondLst>
                                            <p:cond delay="0"/>
                                          </p:stCondLst>
                                        </p:cTn>
                                        <p:tgtEl>
                                          <p:spTgt spid="14342"/>
                                        </p:tgtEl>
                                        <p:attrNameLst>
                                          <p:attrName>style.visibility</p:attrName>
                                        </p:attrNameLst>
                                      </p:cBhvr>
                                      <p:to>
                                        <p:strVal val="visible"/>
                                      </p:to>
                                    </p:set>
                                    <p:animEffect filter="wipe(left)" transition="in">
                                      <p:cBhvr>
                                        <p:cTn dur="500" id="79"/>
                                        <p:tgtEl>
                                          <p:spTgt spid="14342"/>
                                        </p:tgtEl>
                                      </p:cBhvr>
                                    </p:animEffect>
                                  </p:childTnLst>
                                </p:cTn>
                              </p:par>
                              <p:par>
                                <p:cTn fill="hold" grpId="0" id="80" nodeType="withEffect" presetClass="entr" presetID="22" presetSubtype="8">
                                  <p:stCondLst>
                                    <p:cond delay="0"/>
                                  </p:stCondLst>
                                  <p:childTnLst>
                                    <p:set>
                                      <p:cBhvr>
                                        <p:cTn dur="1" fill="hold" id="81">
                                          <p:stCondLst>
                                            <p:cond delay="0"/>
                                          </p:stCondLst>
                                        </p:cTn>
                                        <p:tgtEl>
                                          <p:spTgt spid="14343"/>
                                        </p:tgtEl>
                                        <p:attrNameLst>
                                          <p:attrName>style.visibility</p:attrName>
                                        </p:attrNameLst>
                                      </p:cBhvr>
                                      <p:to>
                                        <p:strVal val="visible"/>
                                      </p:to>
                                    </p:set>
                                    <p:animEffect filter="wipe(left)" transition="in">
                                      <p:cBhvr>
                                        <p:cTn dur="500" id="82"/>
                                        <p:tgtEl>
                                          <p:spTgt spid="14343"/>
                                        </p:tgtEl>
                                      </p:cBhvr>
                                    </p:animEffect>
                                  </p:childTnLst>
                                </p:cTn>
                              </p:par>
                            </p:childTnLst>
                          </p:cTn>
                        </p:par>
                        <p:par>
                          <p:cTn fill="hold" id="83" nodeType="afterGroup">
                            <p:stCondLst>
                              <p:cond delay="5100"/>
                            </p:stCondLst>
                            <p:childTnLst>
                              <p:par>
                                <p:cTn fill="hold" grpId="0" id="84" nodeType="afterEffect" presetClass="entr" presetID="31" presetSubtype="0">
                                  <p:stCondLst>
                                    <p:cond delay="0"/>
                                  </p:stCondLst>
                                  <p:childTnLst>
                                    <p:set>
                                      <p:cBhvr>
                                        <p:cTn dur="1" fill="hold" id="85">
                                          <p:stCondLst>
                                            <p:cond delay="0"/>
                                          </p:stCondLst>
                                        </p:cTn>
                                        <p:tgtEl>
                                          <p:spTgt spid="14349"/>
                                        </p:tgtEl>
                                        <p:attrNameLst>
                                          <p:attrName>style.visibility</p:attrName>
                                        </p:attrNameLst>
                                      </p:cBhvr>
                                      <p:to>
                                        <p:strVal val="visible"/>
                                      </p:to>
                                    </p:set>
                                    <p:anim calcmode="lin" valueType="num">
                                      <p:cBhvr>
                                        <p:cTn dur="300" fill="hold" id="86"/>
                                        <p:tgtEl>
                                          <p:spTgt spid="14349"/>
                                        </p:tgtEl>
                                        <p:attrNameLst>
                                          <p:attrName>ppt_w</p:attrName>
                                        </p:attrNameLst>
                                      </p:cBhvr>
                                      <p:tavLst>
                                        <p:tav tm="0">
                                          <p:val>
                                            <p:fltVal val="0"/>
                                          </p:val>
                                        </p:tav>
                                        <p:tav tm="100000">
                                          <p:val>
                                            <p:strVal val="#ppt_w"/>
                                          </p:val>
                                        </p:tav>
                                      </p:tavLst>
                                    </p:anim>
                                    <p:anim calcmode="lin" valueType="num">
                                      <p:cBhvr>
                                        <p:cTn dur="300" fill="hold" id="87"/>
                                        <p:tgtEl>
                                          <p:spTgt spid="14349"/>
                                        </p:tgtEl>
                                        <p:attrNameLst>
                                          <p:attrName>ppt_h</p:attrName>
                                        </p:attrNameLst>
                                      </p:cBhvr>
                                      <p:tavLst>
                                        <p:tav tm="0">
                                          <p:val>
                                            <p:fltVal val="0"/>
                                          </p:val>
                                        </p:tav>
                                        <p:tav tm="100000">
                                          <p:val>
                                            <p:strVal val="#ppt_h"/>
                                          </p:val>
                                        </p:tav>
                                      </p:tavLst>
                                    </p:anim>
                                    <p:anim calcmode="lin" valueType="num">
                                      <p:cBhvr>
                                        <p:cTn dur="300" fill="hold" id="88"/>
                                        <p:tgtEl>
                                          <p:spTgt spid="14349"/>
                                        </p:tgtEl>
                                        <p:attrNameLst>
                                          <p:attrName>style.rotation</p:attrName>
                                        </p:attrNameLst>
                                      </p:cBhvr>
                                      <p:tavLst>
                                        <p:tav tm="0">
                                          <p:val>
                                            <p:fltVal val="90"/>
                                          </p:val>
                                        </p:tav>
                                        <p:tav tm="100000">
                                          <p:val>
                                            <p:fltVal val="0"/>
                                          </p:val>
                                        </p:tav>
                                      </p:tavLst>
                                    </p:anim>
                                    <p:animEffect filter="fade" transition="in">
                                      <p:cBhvr>
                                        <p:cTn dur="300" id="89"/>
                                        <p:tgtEl>
                                          <p:spTgt spid="14349"/>
                                        </p:tgtEl>
                                      </p:cBhvr>
                                    </p:animEffect>
                                  </p:childTnLst>
                                </p:cTn>
                              </p:par>
                            </p:childTnLst>
                          </p:cTn>
                        </p:par>
                        <p:par>
                          <p:cTn fill="hold" id="90" nodeType="afterGroup">
                            <p:stCondLst>
                              <p:cond delay="5400"/>
                            </p:stCondLst>
                            <p:childTnLst>
                              <p:par>
                                <p:cTn fill="hold" id="91" nodeType="afterEffect" presetClass="entr" presetID="22" presetSubtype="8">
                                  <p:stCondLst>
                                    <p:cond delay="0"/>
                                  </p:stCondLst>
                                  <p:childTnLst>
                                    <p:set>
                                      <p:cBhvr>
                                        <p:cTn dur="1" fill="hold" id="92">
                                          <p:stCondLst>
                                            <p:cond delay="0"/>
                                          </p:stCondLst>
                                        </p:cTn>
                                        <p:tgtEl>
                                          <p:spTgt spid="14346"/>
                                        </p:tgtEl>
                                        <p:attrNameLst>
                                          <p:attrName>style.visibility</p:attrName>
                                        </p:attrNameLst>
                                      </p:cBhvr>
                                      <p:to>
                                        <p:strVal val="visible"/>
                                      </p:to>
                                    </p:set>
                                    <p:animEffect filter="wipe(left)" transition="in">
                                      <p:cBhvr>
                                        <p:cTn dur="500" id="93"/>
                                        <p:tgtEl>
                                          <p:spTgt spid="14346"/>
                                        </p:tgtEl>
                                      </p:cBhvr>
                                    </p:animEffect>
                                  </p:childTnLst>
                                </p:cTn>
                              </p:par>
                              <p:par>
                                <p:cTn fill="hold" grpId="0" id="94" nodeType="withEffect" presetClass="entr" presetID="22" presetSubtype="8">
                                  <p:stCondLst>
                                    <p:cond delay="0"/>
                                  </p:stCondLst>
                                  <p:childTnLst>
                                    <p:set>
                                      <p:cBhvr>
                                        <p:cTn dur="1" fill="hold" id="95">
                                          <p:stCondLst>
                                            <p:cond delay="0"/>
                                          </p:stCondLst>
                                        </p:cTn>
                                        <p:tgtEl>
                                          <p:spTgt spid="14347"/>
                                        </p:tgtEl>
                                        <p:attrNameLst>
                                          <p:attrName>style.visibility</p:attrName>
                                        </p:attrNameLst>
                                      </p:cBhvr>
                                      <p:to>
                                        <p:strVal val="visible"/>
                                      </p:to>
                                    </p:set>
                                    <p:animEffect filter="wipe(left)" transition="in">
                                      <p:cBhvr>
                                        <p:cTn dur="500" id="96"/>
                                        <p:tgtEl>
                                          <p:spTgt spid="14347"/>
                                        </p:tgtEl>
                                      </p:cBhvr>
                                    </p:animEffect>
                                  </p:childTnLst>
                                </p:cTn>
                              </p:par>
                            </p:childTnLst>
                          </p:cTn>
                        </p:par>
                        <p:par>
                          <p:cTn fill="hold" id="97" nodeType="afterGroup">
                            <p:stCondLst>
                              <p:cond delay="5900"/>
                            </p:stCondLst>
                            <p:childTnLst>
                              <p:par>
                                <p:cTn fill="hold" grpId="0" id="98" nodeType="afterEffect" presetClass="entr" presetID="31" presetSubtype="0">
                                  <p:stCondLst>
                                    <p:cond delay="0"/>
                                  </p:stCondLst>
                                  <p:childTnLst>
                                    <p:set>
                                      <p:cBhvr>
                                        <p:cTn dur="1" fill="hold" id="99">
                                          <p:stCondLst>
                                            <p:cond delay="0"/>
                                          </p:stCondLst>
                                        </p:cTn>
                                        <p:tgtEl>
                                          <p:spTgt spid="14353"/>
                                        </p:tgtEl>
                                        <p:attrNameLst>
                                          <p:attrName>style.visibility</p:attrName>
                                        </p:attrNameLst>
                                      </p:cBhvr>
                                      <p:to>
                                        <p:strVal val="visible"/>
                                      </p:to>
                                    </p:set>
                                    <p:anim calcmode="lin" valueType="num">
                                      <p:cBhvr>
                                        <p:cTn dur="300" fill="hold" id="100"/>
                                        <p:tgtEl>
                                          <p:spTgt spid="14353"/>
                                        </p:tgtEl>
                                        <p:attrNameLst>
                                          <p:attrName>ppt_w</p:attrName>
                                        </p:attrNameLst>
                                      </p:cBhvr>
                                      <p:tavLst>
                                        <p:tav tm="0">
                                          <p:val>
                                            <p:fltVal val="0"/>
                                          </p:val>
                                        </p:tav>
                                        <p:tav tm="100000">
                                          <p:val>
                                            <p:strVal val="#ppt_w"/>
                                          </p:val>
                                        </p:tav>
                                      </p:tavLst>
                                    </p:anim>
                                    <p:anim calcmode="lin" valueType="num">
                                      <p:cBhvr>
                                        <p:cTn dur="300" fill="hold" id="101"/>
                                        <p:tgtEl>
                                          <p:spTgt spid="14353"/>
                                        </p:tgtEl>
                                        <p:attrNameLst>
                                          <p:attrName>ppt_h</p:attrName>
                                        </p:attrNameLst>
                                      </p:cBhvr>
                                      <p:tavLst>
                                        <p:tav tm="0">
                                          <p:val>
                                            <p:fltVal val="0"/>
                                          </p:val>
                                        </p:tav>
                                        <p:tav tm="100000">
                                          <p:val>
                                            <p:strVal val="#ppt_h"/>
                                          </p:val>
                                        </p:tav>
                                      </p:tavLst>
                                    </p:anim>
                                    <p:anim calcmode="lin" valueType="num">
                                      <p:cBhvr>
                                        <p:cTn dur="300" fill="hold" id="102"/>
                                        <p:tgtEl>
                                          <p:spTgt spid="14353"/>
                                        </p:tgtEl>
                                        <p:attrNameLst>
                                          <p:attrName>style.rotation</p:attrName>
                                        </p:attrNameLst>
                                      </p:cBhvr>
                                      <p:tavLst>
                                        <p:tav tm="0">
                                          <p:val>
                                            <p:fltVal val="90"/>
                                          </p:val>
                                        </p:tav>
                                        <p:tav tm="100000">
                                          <p:val>
                                            <p:fltVal val="0"/>
                                          </p:val>
                                        </p:tav>
                                      </p:tavLst>
                                    </p:anim>
                                    <p:animEffect filter="fade" transition="in">
                                      <p:cBhvr>
                                        <p:cTn dur="300" id="103"/>
                                        <p:tgtEl>
                                          <p:spTgt spid="14353"/>
                                        </p:tgtEl>
                                      </p:cBhvr>
                                    </p:animEffect>
                                  </p:childTnLst>
                                </p:cTn>
                              </p:par>
                            </p:childTnLst>
                          </p:cTn>
                        </p:par>
                        <p:par>
                          <p:cTn fill="hold" id="104" nodeType="afterGroup">
                            <p:stCondLst>
                              <p:cond delay="6200"/>
                            </p:stCondLst>
                            <p:childTnLst>
                              <p:par>
                                <p:cTn fill="hold" id="105" nodeType="afterEffect" presetClass="entr" presetID="22" presetSubtype="8">
                                  <p:stCondLst>
                                    <p:cond delay="0"/>
                                  </p:stCondLst>
                                  <p:childTnLst>
                                    <p:set>
                                      <p:cBhvr>
                                        <p:cTn dur="1" fill="hold" id="106">
                                          <p:stCondLst>
                                            <p:cond delay="0"/>
                                          </p:stCondLst>
                                        </p:cTn>
                                        <p:tgtEl>
                                          <p:spTgt spid="14350"/>
                                        </p:tgtEl>
                                        <p:attrNameLst>
                                          <p:attrName>style.visibility</p:attrName>
                                        </p:attrNameLst>
                                      </p:cBhvr>
                                      <p:to>
                                        <p:strVal val="visible"/>
                                      </p:to>
                                    </p:set>
                                    <p:animEffect filter="wipe(left)" transition="in">
                                      <p:cBhvr>
                                        <p:cTn dur="500" id="107"/>
                                        <p:tgtEl>
                                          <p:spTgt spid="14350"/>
                                        </p:tgtEl>
                                      </p:cBhvr>
                                    </p:animEffect>
                                  </p:childTnLst>
                                </p:cTn>
                              </p:par>
                              <p:par>
                                <p:cTn fill="hold" grpId="0" id="108" nodeType="withEffect" presetClass="entr" presetID="22" presetSubtype="8">
                                  <p:stCondLst>
                                    <p:cond delay="0"/>
                                  </p:stCondLst>
                                  <p:childTnLst>
                                    <p:set>
                                      <p:cBhvr>
                                        <p:cTn dur="1" fill="hold" id="109">
                                          <p:stCondLst>
                                            <p:cond delay="0"/>
                                          </p:stCondLst>
                                        </p:cTn>
                                        <p:tgtEl>
                                          <p:spTgt spid="14351"/>
                                        </p:tgtEl>
                                        <p:attrNameLst>
                                          <p:attrName>style.visibility</p:attrName>
                                        </p:attrNameLst>
                                      </p:cBhvr>
                                      <p:to>
                                        <p:strVal val="visible"/>
                                      </p:to>
                                    </p:set>
                                    <p:animEffect filter="wipe(left)" transition="in">
                                      <p:cBhvr>
                                        <p:cTn dur="500" id="110"/>
                                        <p:tgtEl>
                                          <p:spTgt spid="14351"/>
                                        </p:tgtEl>
                                      </p:cBhvr>
                                    </p:animEffect>
                                  </p:childTnLst>
                                </p:cTn>
                              </p:par>
                            </p:childTnLst>
                          </p:cTn>
                        </p:par>
                        <p:par>
                          <p:cTn fill="hold" id="111" nodeType="afterGroup">
                            <p:stCondLst>
                              <p:cond delay="6700"/>
                            </p:stCondLst>
                            <p:childTnLst>
                              <p:par>
                                <p:cTn fill="hold" grpId="0" id="112" nodeType="afterEffect" presetClass="entr" presetID="31" presetSubtype="0">
                                  <p:stCondLst>
                                    <p:cond delay="0"/>
                                  </p:stCondLst>
                                  <p:childTnLst>
                                    <p:set>
                                      <p:cBhvr>
                                        <p:cTn dur="1" fill="hold" id="113">
                                          <p:stCondLst>
                                            <p:cond delay="0"/>
                                          </p:stCondLst>
                                        </p:cTn>
                                        <p:tgtEl>
                                          <p:spTgt spid="14357"/>
                                        </p:tgtEl>
                                        <p:attrNameLst>
                                          <p:attrName>style.visibility</p:attrName>
                                        </p:attrNameLst>
                                      </p:cBhvr>
                                      <p:to>
                                        <p:strVal val="visible"/>
                                      </p:to>
                                    </p:set>
                                    <p:anim calcmode="lin" valueType="num">
                                      <p:cBhvr>
                                        <p:cTn dur="300" fill="hold" id="114"/>
                                        <p:tgtEl>
                                          <p:spTgt spid="14357"/>
                                        </p:tgtEl>
                                        <p:attrNameLst>
                                          <p:attrName>ppt_w</p:attrName>
                                        </p:attrNameLst>
                                      </p:cBhvr>
                                      <p:tavLst>
                                        <p:tav tm="0">
                                          <p:val>
                                            <p:fltVal val="0"/>
                                          </p:val>
                                        </p:tav>
                                        <p:tav tm="100000">
                                          <p:val>
                                            <p:strVal val="#ppt_w"/>
                                          </p:val>
                                        </p:tav>
                                      </p:tavLst>
                                    </p:anim>
                                    <p:anim calcmode="lin" valueType="num">
                                      <p:cBhvr>
                                        <p:cTn dur="300" fill="hold" id="115"/>
                                        <p:tgtEl>
                                          <p:spTgt spid="14357"/>
                                        </p:tgtEl>
                                        <p:attrNameLst>
                                          <p:attrName>ppt_h</p:attrName>
                                        </p:attrNameLst>
                                      </p:cBhvr>
                                      <p:tavLst>
                                        <p:tav tm="0">
                                          <p:val>
                                            <p:fltVal val="0"/>
                                          </p:val>
                                        </p:tav>
                                        <p:tav tm="100000">
                                          <p:val>
                                            <p:strVal val="#ppt_h"/>
                                          </p:val>
                                        </p:tav>
                                      </p:tavLst>
                                    </p:anim>
                                    <p:anim calcmode="lin" valueType="num">
                                      <p:cBhvr>
                                        <p:cTn dur="300" fill="hold" id="116"/>
                                        <p:tgtEl>
                                          <p:spTgt spid="14357"/>
                                        </p:tgtEl>
                                        <p:attrNameLst>
                                          <p:attrName>style.rotation</p:attrName>
                                        </p:attrNameLst>
                                      </p:cBhvr>
                                      <p:tavLst>
                                        <p:tav tm="0">
                                          <p:val>
                                            <p:fltVal val="90"/>
                                          </p:val>
                                        </p:tav>
                                        <p:tav tm="100000">
                                          <p:val>
                                            <p:fltVal val="0"/>
                                          </p:val>
                                        </p:tav>
                                      </p:tavLst>
                                    </p:anim>
                                    <p:animEffect filter="fade" transition="in">
                                      <p:cBhvr>
                                        <p:cTn dur="300" id="117"/>
                                        <p:tgtEl>
                                          <p:spTgt spid="14357"/>
                                        </p:tgtEl>
                                      </p:cBhvr>
                                    </p:animEffect>
                                  </p:childTnLst>
                                </p:cTn>
                              </p:par>
                            </p:childTnLst>
                          </p:cTn>
                        </p:par>
                        <p:par>
                          <p:cTn fill="hold" id="118" nodeType="afterGroup">
                            <p:stCondLst>
                              <p:cond delay="7000"/>
                            </p:stCondLst>
                            <p:childTnLst>
                              <p:par>
                                <p:cTn fill="hold" id="119" nodeType="afterEffect" presetClass="entr" presetID="22" presetSubtype="8">
                                  <p:stCondLst>
                                    <p:cond delay="0"/>
                                  </p:stCondLst>
                                  <p:childTnLst>
                                    <p:set>
                                      <p:cBhvr>
                                        <p:cTn dur="1" fill="hold" id="120">
                                          <p:stCondLst>
                                            <p:cond delay="0"/>
                                          </p:stCondLst>
                                        </p:cTn>
                                        <p:tgtEl>
                                          <p:spTgt spid="14354"/>
                                        </p:tgtEl>
                                        <p:attrNameLst>
                                          <p:attrName>style.visibility</p:attrName>
                                        </p:attrNameLst>
                                      </p:cBhvr>
                                      <p:to>
                                        <p:strVal val="visible"/>
                                      </p:to>
                                    </p:set>
                                    <p:animEffect filter="wipe(left)" transition="in">
                                      <p:cBhvr>
                                        <p:cTn dur="500" id="121"/>
                                        <p:tgtEl>
                                          <p:spTgt spid="14354"/>
                                        </p:tgtEl>
                                      </p:cBhvr>
                                    </p:animEffect>
                                  </p:childTnLst>
                                </p:cTn>
                              </p:par>
                              <p:par>
                                <p:cTn fill="hold" grpId="0" id="122" nodeType="withEffect" presetClass="entr" presetID="22" presetSubtype="8">
                                  <p:stCondLst>
                                    <p:cond delay="0"/>
                                  </p:stCondLst>
                                  <p:childTnLst>
                                    <p:set>
                                      <p:cBhvr>
                                        <p:cTn dur="1" fill="hold" id="123">
                                          <p:stCondLst>
                                            <p:cond delay="0"/>
                                          </p:stCondLst>
                                        </p:cTn>
                                        <p:tgtEl>
                                          <p:spTgt spid="14355"/>
                                        </p:tgtEl>
                                        <p:attrNameLst>
                                          <p:attrName>style.visibility</p:attrName>
                                        </p:attrNameLst>
                                      </p:cBhvr>
                                      <p:to>
                                        <p:strVal val="visible"/>
                                      </p:to>
                                    </p:set>
                                    <p:animEffect filter="wipe(left)" transition="in">
                                      <p:cBhvr>
                                        <p:cTn dur="500" id="124"/>
                                        <p:tgtEl>
                                          <p:spTgt spid="14355"/>
                                        </p:tgtEl>
                                      </p:cBhvr>
                                    </p:animEffect>
                                  </p:childTnLst>
                                </p:cTn>
                              </p:par>
                            </p:childTnLst>
                          </p:cTn>
                        </p:par>
                        <p:par>
                          <p:cTn fill="hold" id="125" nodeType="afterGroup">
                            <p:stCondLst>
                              <p:cond delay="7500"/>
                            </p:stCondLst>
                            <p:childTnLst>
                              <p:par>
                                <p:cTn fill="hold" grpId="0" id="126" nodeType="afterEffect" presetClass="entr" presetID="31" presetSubtype="0">
                                  <p:stCondLst>
                                    <p:cond delay="0"/>
                                  </p:stCondLst>
                                  <p:childTnLst>
                                    <p:set>
                                      <p:cBhvr>
                                        <p:cTn dur="1" fill="hold" id="127">
                                          <p:stCondLst>
                                            <p:cond delay="0"/>
                                          </p:stCondLst>
                                        </p:cTn>
                                        <p:tgtEl>
                                          <p:spTgt spid="14361"/>
                                        </p:tgtEl>
                                        <p:attrNameLst>
                                          <p:attrName>style.visibility</p:attrName>
                                        </p:attrNameLst>
                                      </p:cBhvr>
                                      <p:to>
                                        <p:strVal val="visible"/>
                                      </p:to>
                                    </p:set>
                                    <p:anim calcmode="lin" valueType="num">
                                      <p:cBhvr>
                                        <p:cTn dur="300" fill="hold" id="128"/>
                                        <p:tgtEl>
                                          <p:spTgt spid="14361"/>
                                        </p:tgtEl>
                                        <p:attrNameLst>
                                          <p:attrName>ppt_w</p:attrName>
                                        </p:attrNameLst>
                                      </p:cBhvr>
                                      <p:tavLst>
                                        <p:tav tm="0">
                                          <p:val>
                                            <p:fltVal val="0"/>
                                          </p:val>
                                        </p:tav>
                                        <p:tav tm="100000">
                                          <p:val>
                                            <p:strVal val="#ppt_w"/>
                                          </p:val>
                                        </p:tav>
                                      </p:tavLst>
                                    </p:anim>
                                    <p:anim calcmode="lin" valueType="num">
                                      <p:cBhvr>
                                        <p:cTn dur="300" fill="hold" id="129"/>
                                        <p:tgtEl>
                                          <p:spTgt spid="14361"/>
                                        </p:tgtEl>
                                        <p:attrNameLst>
                                          <p:attrName>ppt_h</p:attrName>
                                        </p:attrNameLst>
                                      </p:cBhvr>
                                      <p:tavLst>
                                        <p:tav tm="0">
                                          <p:val>
                                            <p:fltVal val="0"/>
                                          </p:val>
                                        </p:tav>
                                        <p:tav tm="100000">
                                          <p:val>
                                            <p:strVal val="#ppt_h"/>
                                          </p:val>
                                        </p:tav>
                                      </p:tavLst>
                                    </p:anim>
                                    <p:anim calcmode="lin" valueType="num">
                                      <p:cBhvr>
                                        <p:cTn dur="300" fill="hold" id="130"/>
                                        <p:tgtEl>
                                          <p:spTgt spid="14361"/>
                                        </p:tgtEl>
                                        <p:attrNameLst>
                                          <p:attrName>style.rotation</p:attrName>
                                        </p:attrNameLst>
                                      </p:cBhvr>
                                      <p:tavLst>
                                        <p:tav tm="0">
                                          <p:val>
                                            <p:fltVal val="90"/>
                                          </p:val>
                                        </p:tav>
                                        <p:tav tm="100000">
                                          <p:val>
                                            <p:fltVal val="0"/>
                                          </p:val>
                                        </p:tav>
                                      </p:tavLst>
                                    </p:anim>
                                    <p:animEffect filter="fade" transition="in">
                                      <p:cBhvr>
                                        <p:cTn dur="300" id="131"/>
                                        <p:tgtEl>
                                          <p:spTgt spid="14361"/>
                                        </p:tgtEl>
                                      </p:cBhvr>
                                    </p:animEffect>
                                  </p:childTnLst>
                                </p:cTn>
                              </p:par>
                            </p:childTnLst>
                          </p:cTn>
                        </p:par>
                        <p:par>
                          <p:cTn fill="hold" id="132" nodeType="afterGroup">
                            <p:stCondLst>
                              <p:cond delay="7800"/>
                            </p:stCondLst>
                            <p:childTnLst>
                              <p:par>
                                <p:cTn fill="hold" id="133" nodeType="afterEffect" presetClass="entr" presetID="22" presetSubtype="8">
                                  <p:stCondLst>
                                    <p:cond delay="0"/>
                                  </p:stCondLst>
                                  <p:childTnLst>
                                    <p:set>
                                      <p:cBhvr>
                                        <p:cTn dur="1" fill="hold" id="134">
                                          <p:stCondLst>
                                            <p:cond delay="0"/>
                                          </p:stCondLst>
                                        </p:cTn>
                                        <p:tgtEl>
                                          <p:spTgt spid="14358"/>
                                        </p:tgtEl>
                                        <p:attrNameLst>
                                          <p:attrName>style.visibility</p:attrName>
                                        </p:attrNameLst>
                                      </p:cBhvr>
                                      <p:to>
                                        <p:strVal val="visible"/>
                                      </p:to>
                                    </p:set>
                                    <p:animEffect filter="wipe(left)" transition="in">
                                      <p:cBhvr>
                                        <p:cTn dur="500" id="135"/>
                                        <p:tgtEl>
                                          <p:spTgt spid="14358"/>
                                        </p:tgtEl>
                                      </p:cBhvr>
                                    </p:animEffect>
                                  </p:childTnLst>
                                </p:cTn>
                              </p:par>
                              <p:par>
                                <p:cTn fill="hold" grpId="0" id="136" nodeType="withEffect" presetClass="entr" presetID="22" presetSubtype="8">
                                  <p:stCondLst>
                                    <p:cond delay="0"/>
                                  </p:stCondLst>
                                  <p:childTnLst>
                                    <p:set>
                                      <p:cBhvr>
                                        <p:cTn dur="1" fill="hold" id="137">
                                          <p:stCondLst>
                                            <p:cond delay="0"/>
                                          </p:stCondLst>
                                        </p:cTn>
                                        <p:tgtEl>
                                          <p:spTgt spid="14359"/>
                                        </p:tgtEl>
                                        <p:attrNameLst>
                                          <p:attrName>style.visibility</p:attrName>
                                        </p:attrNameLst>
                                      </p:cBhvr>
                                      <p:to>
                                        <p:strVal val="visible"/>
                                      </p:to>
                                    </p:set>
                                    <p:animEffect filter="wipe(left)" transition="in">
                                      <p:cBhvr>
                                        <p:cTn dur="500" id="138"/>
                                        <p:tgtEl>
                                          <p:spTgt spid="1435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4339"/>
      <p:bldP grpId="0" spid="14340"/>
      <p:bldP grpId="1" spid="14340"/>
      <p:bldP grpId="0" spid="14341"/>
      <p:bldP grpId="0" spid="14343"/>
      <p:bldP grpId="0" spid="14344"/>
      <p:bldP grpId="1" spid="14344"/>
      <p:bldP grpId="0" spid="14345"/>
      <p:bldP grpId="0" spid="14347"/>
      <p:bldP grpId="0" spid="14348"/>
      <p:bldP grpId="1" spid="14348"/>
      <p:bldP grpId="0" spid="14349"/>
      <p:bldP grpId="0" spid="14351"/>
      <p:bldP grpId="0" spid="14352"/>
      <p:bldP grpId="1" spid="14352"/>
      <p:bldP grpId="0" spid="14353"/>
      <p:bldP grpId="0" spid="14355"/>
      <p:bldP grpId="0" spid="14356"/>
      <p:bldP grpId="1" spid="14356"/>
      <p:bldP grpId="0" spid="14357"/>
      <p:bldP grpId="0" spid="14359"/>
      <p:bldP grpId="0" spid="14360"/>
      <p:bldP grpId="1" spid="14360"/>
      <p:bldP grpId="0" spid="14361"/>
      <p:bldP grpId="0" spid="14363"/>
      <p:bldP grpId="0" spid="14364"/>
      <p:bldP grpId="0" spid="14365"/>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2770" name="TextBox 76"/>
          <p:cNvSpPr txBox="1">
            <a:spLocks noChangeArrowheads="1"/>
          </p:cNvSpPr>
          <p:nvPr/>
        </p:nvSpPr>
        <p:spPr bwMode="auto">
          <a:xfrm>
            <a:off x="1185863" y="171450"/>
            <a:ext cx="2138680"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2200">
                <a:solidFill>
                  <a:srgbClr val="333333"/>
                </a:solidFill>
                <a:latin charset="-122" panose="020b0503020204020204" pitchFamily="34" typeface="微软雅黑"/>
                <a:ea charset="-122" panose="020b0503020204020204" pitchFamily="34" typeface="微软雅黑"/>
              </a:rPr>
              <a:t>请输入您的标题</a:t>
            </a:r>
          </a:p>
        </p:txBody>
      </p:sp>
      <p:sp>
        <p:nvSpPr>
          <p:cNvPr id="32771" name="Freeform 40"/>
          <p:cNvSpPr>
            <a:spLocks noEditPoints="1"/>
          </p:cNvSpPr>
          <p:nvPr/>
        </p:nvSpPr>
        <p:spPr bwMode="auto">
          <a:xfrm>
            <a:off x="554038" y="227013"/>
            <a:ext cx="265112" cy="393700"/>
          </a:xfrm>
          <a:custGeom>
            <a:gdLst>
              <a:gd fmla="*/ 173 w 579" name="T0"/>
              <a:gd fmla="*/ 818 h 857" name="T1"/>
              <a:gd fmla="*/ 551 w 579" name="T2"/>
              <a:gd fmla="*/ 818 h 857" name="T3"/>
              <a:gd fmla="*/ 571 w 579" name="T4"/>
              <a:gd fmla="*/ 838 h 857" name="T5"/>
              <a:gd fmla="*/ 551 w 579" name="T6"/>
              <a:gd fmla="*/ 857 h 857" name="T7"/>
              <a:gd fmla="*/ 173 w 579" name="T8"/>
              <a:gd fmla="*/ 857 h 857" name="T9"/>
              <a:gd fmla="*/ 153 w 579" name="T10"/>
              <a:gd fmla="*/ 838 h 857" name="T11"/>
              <a:gd fmla="*/ 173 w 579" name="T12"/>
              <a:gd fmla="*/ 818 h 857" name="T13"/>
              <a:gd fmla="*/ 181 w 579" name="T14"/>
              <a:gd fmla="*/ 632 h 857" name="T15"/>
              <a:gd fmla="*/ 389 w 579" name="T16"/>
              <a:gd fmla="*/ 290 h 857" name="T17"/>
              <a:gd fmla="*/ 462 w 579" name="T18"/>
              <a:gd fmla="*/ 334 h 857" name="T19"/>
              <a:gd fmla="*/ 255 w 579" name="T20"/>
              <a:gd fmla="*/ 676 h 857" name="T21"/>
              <a:gd fmla="*/ 181 w 579" name="T22"/>
              <a:gd fmla="*/ 632 h 857" name="T23"/>
              <a:gd fmla="*/ 35 w 579" name="T24"/>
              <a:gd fmla="*/ 543 h 857" name="T25"/>
              <a:gd fmla="*/ 243 w 579" name="T26"/>
              <a:gd fmla="*/ 201 h 857" name="T27"/>
              <a:gd fmla="*/ 316 w 579" name="T28"/>
              <a:gd fmla="*/ 245 h 857" name="T29"/>
              <a:gd fmla="*/ 108 w 579" name="T30"/>
              <a:gd fmla="*/ 587 h 857" name="T31"/>
              <a:gd fmla="*/ 35 w 579" name="T32"/>
              <a:gd fmla="*/ 543 h 857" name="T33"/>
              <a:gd fmla="*/ 2 w 579" name="T34"/>
              <a:gd fmla="*/ 820 h 857" name="T35"/>
              <a:gd fmla="*/ 22 w 579" name="T36"/>
              <a:gd fmla="*/ 650 h 857" name="T37"/>
              <a:gd fmla="*/ 165 w 579" name="T38"/>
              <a:gd fmla="*/ 736 h 857" name="T39"/>
              <a:gd fmla="*/ 24 w 579" name="T40"/>
              <a:gd fmla="*/ 833 h 857" name="T41"/>
              <a:gd fmla="*/ 2 w 579" name="T42"/>
              <a:gd fmla="*/ 820 h 857" name="T43"/>
              <a:gd fmla="*/ 299 w 579" name="T44"/>
              <a:gd fmla="*/ 106 h 857" name="T45"/>
              <a:gd fmla="*/ 269 w 579" name="T46"/>
              <a:gd fmla="*/ 156 h 857" name="T47"/>
              <a:gd fmla="*/ 488 w 579" name="T48"/>
              <a:gd fmla="*/ 289 h 857" name="T49"/>
              <a:gd fmla="*/ 519 w 579" name="T50"/>
              <a:gd fmla="*/ 239 h 857" name="T51"/>
              <a:gd fmla="*/ 299 w 579" name="T52"/>
              <a:gd fmla="*/ 106 h 857" name="T53"/>
              <a:gd fmla="*/ 346 w 579" name="T54"/>
              <a:gd fmla="*/ 30 h 857" name="T55"/>
              <a:gd fmla="*/ 412 w 579" name="T56"/>
              <a:gd fmla="*/ 14 h 857" name="T57"/>
              <a:gd fmla="*/ 549 w 579" name="T58"/>
              <a:gd fmla="*/ 97 h 857" name="T59"/>
              <a:gd fmla="*/ 566 w 579" name="T60"/>
              <a:gd fmla="*/ 163 h 857" name="T61"/>
              <a:gd fmla="*/ 547 w 579" name="T62"/>
              <a:gd fmla="*/ 194 h 857" name="T63"/>
              <a:gd fmla="*/ 327 w 579" name="T64"/>
              <a:gd fmla="*/ 61 h 857" name="T65"/>
              <a:gd fmla="*/ 346 w 579" name="T66"/>
              <a:gd fmla="*/ 30 h 857"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857" w="579">
                <a:moveTo>
                  <a:pt x="173" y="818"/>
                </a:moveTo>
                <a:lnTo>
                  <a:pt x="551" y="818"/>
                </a:lnTo>
                <a:cubicBezTo>
                  <a:pt x="562" y="818"/>
                  <a:pt x="571" y="827"/>
                  <a:pt x="571" y="838"/>
                </a:cubicBezTo>
                <a:cubicBezTo>
                  <a:pt x="571" y="849"/>
                  <a:pt x="562" y="857"/>
                  <a:pt x="551" y="857"/>
                </a:cubicBezTo>
                <a:lnTo>
                  <a:pt x="173" y="857"/>
                </a:lnTo>
                <a:cubicBezTo>
                  <a:pt x="162" y="857"/>
                  <a:pt x="153" y="849"/>
                  <a:pt x="153" y="838"/>
                </a:cubicBezTo>
                <a:cubicBezTo>
                  <a:pt x="153" y="827"/>
                  <a:pt x="162" y="818"/>
                  <a:pt x="173" y="818"/>
                </a:cubicBezTo>
                <a:close/>
                <a:moveTo>
                  <a:pt x="181" y="632"/>
                </a:moveTo>
                <a:lnTo>
                  <a:pt x="389" y="290"/>
                </a:lnTo>
                <a:lnTo>
                  <a:pt x="462" y="334"/>
                </a:lnTo>
                <a:lnTo>
                  <a:pt x="255" y="676"/>
                </a:lnTo>
                <a:lnTo>
                  <a:pt x="181" y="632"/>
                </a:lnTo>
                <a:close/>
                <a:moveTo>
                  <a:pt x="35" y="543"/>
                </a:moveTo>
                <a:lnTo>
                  <a:pt x="243" y="201"/>
                </a:lnTo>
                <a:lnTo>
                  <a:pt x="316" y="245"/>
                </a:lnTo>
                <a:lnTo>
                  <a:pt x="108" y="587"/>
                </a:lnTo>
                <a:lnTo>
                  <a:pt x="35" y="543"/>
                </a:lnTo>
                <a:close/>
                <a:moveTo>
                  <a:pt x="2" y="820"/>
                </a:moveTo>
                <a:lnTo>
                  <a:pt x="22" y="650"/>
                </a:lnTo>
                <a:lnTo>
                  <a:pt x="165" y="736"/>
                </a:lnTo>
                <a:lnTo>
                  <a:pt x="24" y="833"/>
                </a:lnTo>
                <a:cubicBezTo>
                  <a:pt x="9" y="844"/>
                  <a:pt x="0" y="838"/>
                  <a:pt x="2" y="820"/>
                </a:cubicBezTo>
                <a:close/>
                <a:moveTo>
                  <a:pt x="299" y="106"/>
                </a:moveTo>
                <a:lnTo>
                  <a:pt x="269" y="156"/>
                </a:lnTo>
                <a:lnTo>
                  <a:pt x="488" y="289"/>
                </a:lnTo>
                <a:lnTo>
                  <a:pt x="519" y="239"/>
                </a:lnTo>
                <a:lnTo>
                  <a:pt x="299" y="106"/>
                </a:lnTo>
                <a:close/>
                <a:moveTo>
                  <a:pt x="346" y="30"/>
                </a:moveTo>
                <a:cubicBezTo>
                  <a:pt x="360" y="7"/>
                  <a:pt x="390" y="0"/>
                  <a:pt x="412" y="14"/>
                </a:cubicBezTo>
                <a:lnTo>
                  <a:pt x="549" y="97"/>
                </a:lnTo>
                <a:cubicBezTo>
                  <a:pt x="572" y="110"/>
                  <a:pt x="579" y="140"/>
                  <a:pt x="566" y="163"/>
                </a:cubicBezTo>
                <a:lnTo>
                  <a:pt x="547" y="194"/>
                </a:lnTo>
                <a:lnTo>
                  <a:pt x="327" y="61"/>
                </a:lnTo>
                <a:lnTo>
                  <a:pt x="346" y="30"/>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lstStyle/>
          <a:p>
            <a:endParaRPr altLang="en-US" lang="zh-CN"/>
          </a:p>
        </p:txBody>
      </p:sp>
      <p:cxnSp>
        <p:nvCxnSpPr>
          <p:cNvPr id="32772" name="直接连接符 46"/>
          <p:cNvCxnSpPr>
            <a:cxnSpLocks noChangeShapeType="1"/>
          </p:cNvCxnSpPr>
          <p:nvPr/>
        </p:nvCxnSpPr>
        <p:spPr bwMode="auto">
          <a:xfrm flipH="1">
            <a:off x="985838" y="615950"/>
            <a:ext cx="9899650" cy="0"/>
          </a:xfrm>
          <a:prstGeom prst="line">
            <a:avLst/>
          </a:prstGeom>
          <a:noFill/>
          <a:ln cmpd="sng" w="9525">
            <a:solidFill>
              <a:schemeClr val="tx2"/>
            </a:solidFill>
            <a:roun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cxnSp>
      <p:sp>
        <p:nvSpPr>
          <p:cNvPr id="32773" name="Freeform 6"/>
          <p:cNvSpPr/>
          <p:nvPr/>
        </p:nvSpPr>
        <p:spPr bwMode="auto">
          <a:xfrm>
            <a:off x="985838" y="2951163"/>
            <a:ext cx="9972675" cy="1593850"/>
          </a:xfrm>
          <a:custGeom>
            <a:gdLst>
              <a:gd fmla="*/ 3857177 w 9972375" name="T0"/>
              <a:gd fmla="*/ 0 h 1593851" name="T1"/>
              <a:gd fmla="*/ 4653286 w 9972375" name="T2"/>
              <a:gd fmla="*/ 796926 h 1593851" name="T3"/>
              <a:gd fmla="*/ 4653286 w 9972375" name="T4"/>
              <a:gd fmla="*/ 803900 h 1593851" name="T5"/>
              <a:gd fmla="*/ 5523554 w 9972375" name="T6"/>
              <a:gd fmla="*/ 803900 h 1593851" name="T7"/>
              <a:gd fmla="*/ 5523554 w 9972375" name="T8"/>
              <a:gd fmla="*/ 930698 h 1593851" name="T9"/>
              <a:gd fmla="*/ 6180217 w 9972375" name="T10"/>
              <a:gd fmla="*/ 1467053 h 1593851" name="T11"/>
              <a:gd fmla="*/ 6836246 w 9972375" name="T12"/>
              <a:gd fmla="*/ 930698 h 1593851" name="T13"/>
              <a:gd fmla="*/ 6836246 w 9972375" name="T14"/>
              <a:gd fmla="*/ 803900 h 1593851" name="T15"/>
              <a:gd fmla="*/ 7735037 w 9972375" name="T16"/>
              <a:gd fmla="*/ 803900 h 1593851" name="T17"/>
              <a:gd fmla="*/ 7735037 w 9972375" name="T18"/>
              <a:gd fmla="*/ 796926 h 1593851" name="T19"/>
              <a:gd fmla="*/ 8531779 w 9972375" name="T20"/>
              <a:gd fmla="*/ 0 h 1593851" name="T21"/>
              <a:gd fmla="*/ 9328522 w 9972375" name="T22"/>
              <a:gd fmla="*/ 796926 h 1593851" name="T23"/>
              <a:gd fmla="*/ 9328522 w 9972375" name="T24"/>
              <a:gd fmla="*/ 803900 h 1593851" name="T25"/>
              <a:gd fmla="*/ 9972375 w 9972375" name="T26"/>
              <a:gd fmla="*/ 803900 h 1593851" name="T27"/>
              <a:gd fmla="*/ 9972375 w 9972375" name="T28"/>
              <a:gd fmla="*/ 930698 h 1593851" name="T29"/>
              <a:gd fmla="*/ 9201753 w 9972375" name="T30"/>
              <a:gd fmla="*/ 930698 h 1593851" name="T31"/>
              <a:gd fmla="*/ 9201753 w 9972375" name="T32"/>
              <a:gd fmla="*/ 803900 h 1593851" name="T33"/>
              <a:gd fmla="*/ 9201753 w 9972375" name="T34"/>
              <a:gd fmla="*/ 796926 h 1593851" name="T35"/>
              <a:gd fmla="*/ 8531779 w 9972375" name="T36"/>
              <a:gd fmla="*/ 126798 h 1593851" name="T37"/>
              <a:gd fmla="*/ 7861806 w 9972375" name="T38"/>
              <a:gd fmla="*/ 796926 h 1593851" name="T39"/>
              <a:gd fmla="*/ 7861806 w 9972375" name="T40"/>
              <a:gd fmla="*/ 803900 h 1593851" name="T41"/>
              <a:gd fmla="*/ 7861806 w 9972375" name="T42"/>
              <a:gd fmla="*/ 930698 h 1593851" name="T43"/>
              <a:gd fmla="*/ 6965550 w 9972375" name="T44"/>
              <a:gd fmla="*/ 930698 h 1593851" name="T45"/>
              <a:gd fmla="*/ 6180217 w 9972375" name="T46"/>
              <a:gd fmla="*/ 1593851 h 1593851" name="T47"/>
              <a:gd fmla="*/ 5394884 w 9972375" name="T48"/>
              <a:gd fmla="*/ 930698 h 1593851" name="T49"/>
              <a:gd fmla="*/ 4526517 w 9972375" name="T50"/>
              <a:gd fmla="*/ 930698 h 1593851" name="T51"/>
              <a:gd fmla="*/ 4526517 w 9972375" name="T52"/>
              <a:gd fmla="*/ 800096 h 1593851" name="T53"/>
              <a:gd fmla="*/ 4526517 w 9972375" name="T54"/>
              <a:gd fmla="*/ 796926 h 1593851" name="T55"/>
              <a:gd fmla="*/ 3857177 w 9972375" name="T56"/>
              <a:gd fmla="*/ 126798 h 1593851" name="T57"/>
              <a:gd fmla="*/ 3187204 w 9972375" name="T58"/>
              <a:gd fmla="*/ 796926 h 1593851" name="T59"/>
              <a:gd fmla="*/ 3187204 w 9972375" name="T60"/>
              <a:gd fmla="*/ 800730 h 1593851" name="T61"/>
              <a:gd fmla="*/ 3187204 w 9972375" name="T62"/>
              <a:gd fmla="*/ 930698 h 1593851" name="T63"/>
              <a:gd fmla="*/ 2271299 w 9972375" name="T64"/>
              <a:gd fmla="*/ 930698 h 1593851" name="T65"/>
              <a:gd fmla="*/ 1485966 w 9972375" name="T66"/>
              <a:gd fmla="*/ 1593851 h 1593851" name="T67"/>
              <a:gd fmla="*/ 700632 w 9972375" name="T68"/>
              <a:gd fmla="*/ 930698 h 1593851" name="T69"/>
              <a:gd fmla="*/ 0 w 9972375" name="T70"/>
              <a:gd fmla="*/ 930698 h 1593851" name="T71"/>
              <a:gd fmla="*/ 0 w 9972375" name="T72"/>
              <a:gd fmla="*/ 803900 h 1593851" name="T73"/>
              <a:gd fmla="*/ 829303 w 9972375" name="T74"/>
              <a:gd fmla="*/ 803900 h 1593851" name="T75"/>
              <a:gd fmla="*/ 829303 w 9972375" name="T76"/>
              <a:gd fmla="*/ 930698 h 1593851" name="T77"/>
              <a:gd fmla="*/ 1485966 w 9972375" name="T78"/>
              <a:gd fmla="*/ 1467053 h 1593851" name="T79"/>
              <a:gd fmla="*/ 2141994 w 9972375" name="T80"/>
              <a:gd fmla="*/ 930698 h 1593851" name="T81"/>
              <a:gd fmla="*/ 2141994 w 9972375" name="T82"/>
              <a:gd fmla="*/ 803900 h 1593851" name="T83"/>
              <a:gd fmla="*/ 3060435 w 9972375" name="T84"/>
              <a:gd fmla="*/ 803900 h 1593851" name="T85"/>
              <a:gd fmla="*/ 3060435 w 9972375" name="T86"/>
              <a:gd fmla="*/ 796926 h 1593851" name="T87"/>
              <a:gd fmla="*/ 3857177 w 9972375" name="T88"/>
              <a:gd fmla="*/ 0 h 1593851"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1593851" w="9972375">
                <a:moveTo>
                  <a:pt x="3857177" y="0"/>
                </a:moveTo>
                <a:cubicBezTo>
                  <a:pt x="4297065" y="0"/>
                  <a:pt x="4653286" y="356937"/>
                  <a:pt x="4653286" y="796926"/>
                </a:cubicBezTo>
                <a:lnTo>
                  <a:pt x="4653286" y="803900"/>
                </a:lnTo>
                <a:lnTo>
                  <a:pt x="5523554" y="803900"/>
                </a:lnTo>
                <a:lnTo>
                  <a:pt x="5523554" y="930698"/>
                </a:lnTo>
                <a:cubicBezTo>
                  <a:pt x="5585671" y="1236281"/>
                  <a:pt x="5855689" y="1467053"/>
                  <a:pt x="6180217" y="1467053"/>
                </a:cubicBezTo>
                <a:cubicBezTo>
                  <a:pt x="6504111" y="1467053"/>
                  <a:pt x="6774129" y="1236281"/>
                  <a:pt x="6836246" y="930698"/>
                </a:cubicBezTo>
                <a:lnTo>
                  <a:pt x="6836246" y="803900"/>
                </a:lnTo>
                <a:lnTo>
                  <a:pt x="7735037" y="803900"/>
                </a:lnTo>
                <a:lnTo>
                  <a:pt x="7735037" y="796926"/>
                </a:lnTo>
                <a:cubicBezTo>
                  <a:pt x="7735037" y="356937"/>
                  <a:pt x="8091891" y="0"/>
                  <a:pt x="8531779" y="0"/>
                </a:cubicBezTo>
                <a:cubicBezTo>
                  <a:pt x="8971667" y="0"/>
                  <a:pt x="9328522" y="356937"/>
                  <a:pt x="9328522" y="796926"/>
                </a:cubicBezTo>
                <a:lnTo>
                  <a:pt x="9328522" y="803900"/>
                </a:lnTo>
                <a:lnTo>
                  <a:pt x="9972375" y="803900"/>
                </a:lnTo>
                <a:lnTo>
                  <a:pt x="9972375" y="930698"/>
                </a:lnTo>
                <a:lnTo>
                  <a:pt x="9201753" y="930698"/>
                </a:lnTo>
                <a:lnTo>
                  <a:pt x="9201753" y="803900"/>
                </a:lnTo>
                <a:lnTo>
                  <a:pt x="9201753" y="796926"/>
                </a:lnTo>
                <a:cubicBezTo>
                  <a:pt x="9201753" y="426675"/>
                  <a:pt x="8901944" y="126798"/>
                  <a:pt x="8531779" y="126798"/>
                </a:cubicBezTo>
                <a:cubicBezTo>
                  <a:pt x="8162248" y="126798"/>
                  <a:pt x="7861806" y="426675"/>
                  <a:pt x="7861806" y="796926"/>
                </a:cubicBezTo>
                <a:lnTo>
                  <a:pt x="7861806" y="803900"/>
                </a:lnTo>
                <a:lnTo>
                  <a:pt x="7861806" y="930698"/>
                </a:lnTo>
                <a:lnTo>
                  <a:pt x="6965550" y="930698"/>
                </a:lnTo>
                <a:cubicBezTo>
                  <a:pt x="6901532" y="1306654"/>
                  <a:pt x="6574468" y="1593851"/>
                  <a:pt x="6180217" y="1593851"/>
                </a:cubicBezTo>
                <a:cubicBezTo>
                  <a:pt x="5785332" y="1593851"/>
                  <a:pt x="5458268" y="1306654"/>
                  <a:pt x="5394884" y="930698"/>
                </a:cubicBezTo>
                <a:lnTo>
                  <a:pt x="4526517" y="930698"/>
                </a:lnTo>
                <a:lnTo>
                  <a:pt x="4526517" y="800096"/>
                </a:lnTo>
                <a:lnTo>
                  <a:pt x="4526517" y="796926"/>
                </a:lnTo>
                <a:cubicBezTo>
                  <a:pt x="4526517" y="426675"/>
                  <a:pt x="4226709" y="126798"/>
                  <a:pt x="3857177" y="126798"/>
                </a:cubicBezTo>
                <a:cubicBezTo>
                  <a:pt x="3487012" y="126798"/>
                  <a:pt x="3187204" y="426675"/>
                  <a:pt x="3187204" y="796926"/>
                </a:cubicBezTo>
                <a:lnTo>
                  <a:pt x="3187204" y="800730"/>
                </a:lnTo>
                <a:lnTo>
                  <a:pt x="3187204" y="930698"/>
                </a:lnTo>
                <a:lnTo>
                  <a:pt x="2271299" y="930698"/>
                </a:lnTo>
                <a:cubicBezTo>
                  <a:pt x="2207280" y="1306654"/>
                  <a:pt x="1880217" y="1593851"/>
                  <a:pt x="1485966" y="1593851"/>
                </a:cubicBezTo>
                <a:cubicBezTo>
                  <a:pt x="1091080" y="1593851"/>
                  <a:pt x="764017" y="1306654"/>
                  <a:pt x="700632" y="930698"/>
                </a:cubicBezTo>
                <a:lnTo>
                  <a:pt x="0" y="930698"/>
                </a:lnTo>
                <a:lnTo>
                  <a:pt x="0" y="803900"/>
                </a:lnTo>
                <a:lnTo>
                  <a:pt x="829303" y="803900"/>
                </a:lnTo>
                <a:lnTo>
                  <a:pt x="829303" y="930698"/>
                </a:lnTo>
                <a:cubicBezTo>
                  <a:pt x="891419" y="1236281"/>
                  <a:pt x="1161437" y="1467053"/>
                  <a:pt x="1485966" y="1467053"/>
                </a:cubicBezTo>
                <a:cubicBezTo>
                  <a:pt x="1809860" y="1467053"/>
                  <a:pt x="2079878" y="1236281"/>
                  <a:pt x="2141994" y="930698"/>
                </a:cubicBezTo>
                <a:lnTo>
                  <a:pt x="2141994" y="803900"/>
                </a:lnTo>
                <a:lnTo>
                  <a:pt x="3060435" y="803900"/>
                </a:lnTo>
                <a:lnTo>
                  <a:pt x="3060435" y="796926"/>
                </a:lnTo>
                <a:cubicBezTo>
                  <a:pt x="3060435" y="356937"/>
                  <a:pt x="3417289" y="0"/>
                  <a:pt x="3857177" y="0"/>
                </a:cubicBezTo>
                <a:close/>
              </a:path>
            </a:pathLst>
          </a:custGeom>
          <a:solidFill>
            <a:schemeClr val="bg1"/>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nvGrpSpPr>
          <p:cNvPr id="32774" name="Group 6"/>
          <p:cNvGrpSpPr/>
          <p:nvPr/>
        </p:nvGrpSpPr>
        <p:grpSpPr>
          <a:xfrm>
            <a:off x="1004888" y="4592638"/>
            <a:ext cx="3009900" cy="1135062"/>
            <a:chExt cx="1856582" cy="881252"/>
          </a:xfrm>
        </p:grpSpPr>
        <p:sp>
          <p:nvSpPr>
            <p:cNvPr id="32775" name="Line 58"/>
            <p:cNvSpPr>
              <a:spLocks noChangeShapeType="1"/>
            </p:cNvSpPr>
            <p:nvPr/>
          </p:nvSpPr>
          <p:spPr bwMode="auto">
            <a:xfrm>
              <a:off x="913706" y="0"/>
              <a:ext cx="1" cy="334963"/>
            </a:xfrm>
            <a:prstGeom prst="line">
              <a:avLst/>
            </a:prstGeom>
            <a:noFill/>
            <a:ln cmpd="sng" w="19050">
              <a:solidFill>
                <a:srgbClr val="9B827D"/>
              </a:solidFill>
              <a:round/>
            </a:ln>
            <a:effectLst/>
            <a:extLst>
              <a:ext uri="{909E8E84-426E-40DD-AFC4-6F175D3DCCD1}">
                <a14:hiddenFill>
                  <a:noFill/>
                </a14:hiddenFill>
              </a:ext>
              <a:ext uri="{AF507438-7753-43E0-B8FC-AC1667EBCBE1}">
                <a14:hiddenEffects>
                  <a:effectLst>
                    <a:outerShdw algn="ctr" dir="2700000" dist="35921" rotWithShape="0">
                      <a:srgbClr val="808080"/>
                    </a:outerShdw>
                  </a:effectLst>
                </a14:hiddenEffects>
              </a:ext>
            </a:extLst>
          </p:spPr>
          <p:txBody>
            <a:bodyPr bIns="36287" lIns="72574" rIns="72574" tIns="36287"/>
            <a:lstStyle/>
            <a:p>
              <a:endParaRPr altLang="en-US" lang="zh-CN"/>
            </a:p>
          </p:txBody>
        </p:sp>
        <p:sp>
          <p:nvSpPr>
            <p:cNvPr id="32776" name="Line 59"/>
            <p:cNvSpPr>
              <a:spLocks noChangeShapeType="1"/>
            </p:cNvSpPr>
            <p:nvPr/>
          </p:nvSpPr>
          <p:spPr bwMode="auto">
            <a:xfrm flipH="1">
              <a:off x="158056" y="344488"/>
              <a:ext cx="1495425" cy="1"/>
            </a:xfrm>
            <a:prstGeom prst="line">
              <a:avLst/>
            </a:prstGeom>
            <a:noFill/>
            <a:ln cmpd="sng" w="19050">
              <a:solidFill>
                <a:srgbClr val="9B827D"/>
              </a:solidFill>
              <a:prstDash val="sysDot"/>
              <a:round/>
            </a:ln>
            <a:effectLst/>
            <a:extLst>
              <a:ext uri="{909E8E84-426E-40DD-AFC4-6F175D3DCCD1}">
                <a14:hiddenFill>
                  <a:noFill/>
                </a14:hiddenFill>
              </a:ext>
              <a:ext uri="{AF507438-7753-43E0-B8FC-AC1667EBCBE1}">
                <a14:hiddenEffects>
                  <a:effectLst>
                    <a:outerShdw algn="ctr" dir="2700000" dist="35921" rotWithShape="0">
                      <a:srgbClr val="808080"/>
                    </a:outerShdw>
                  </a:effectLst>
                </a14:hiddenEffects>
              </a:ext>
            </a:extLst>
          </p:spPr>
          <p:txBody>
            <a:bodyPr bIns="36287" lIns="72574" rIns="72574" tIns="36287"/>
            <a:lstStyle/>
            <a:p>
              <a:endParaRPr altLang="en-US" lang="zh-CN"/>
            </a:p>
          </p:txBody>
        </p:sp>
        <p:sp>
          <p:nvSpPr>
            <p:cNvPr id="32777" name="Text Box 60"/>
            <p:cNvSpPr>
              <a:spLocks noChangeArrowheads="1"/>
            </p:cNvSpPr>
            <p:nvPr/>
          </p:nvSpPr>
          <p:spPr bwMode="auto">
            <a:xfrm>
              <a:off x="0" y="327112"/>
              <a:ext cx="1856582" cy="548565"/>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rgbClr val="808080"/>
                    </a:outerShdw>
                  </a:effectLst>
                </a14:hiddenEffects>
              </a:ext>
            </a:extLst>
          </p:spPr>
          <p:txBody>
            <a:bodyPr bIns="36287" lIns="72574" rIns="72574" tIns="36287">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a:lnSpc>
                  <a:spcPct val="130000"/>
                </a:lnSpc>
                <a:buClr>
                  <a:schemeClr val="hlink"/>
                </a:buClr>
              </a:pPr>
              <a:r>
                <a:rPr altLang="zh-CN" lang="en-US" sz="1600">
                  <a:solidFill>
                    <a:schemeClr val="bg1"/>
                  </a:solidFill>
                  <a:latin charset="-122" panose="020b0503020204020204" pitchFamily="34" typeface="微软雅黑"/>
                  <a:ea charset="-122" panose="020b0503020204020204" pitchFamily="34" typeface="微软雅黑"/>
                  <a:sym charset="-122" panose="02010600030101010101" pitchFamily="2" typeface="宋体"/>
                </a:rPr>
                <a:t> 单击此处添加文本</a:t>
              </a:r>
            </a:p>
            <a:p>
              <a:pPr algn="ctr">
                <a:lnSpc>
                  <a:spcPct val="130000"/>
                </a:lnSpc>
                <a:buClr>
                  <a:schemeClr val="hlink"/>
                </a:buClr>
              </a:pPr>
              <a:r>
                <a:rPr altLang="zh-CN" lang="en-US" sz="1600">
                  <a:solidFill>
                    <a:schemeClr val="bg1"/>
                  </a:solidFill>
                  <a:latin charset="-122" panose="020b0503020204020204" pitchFamily="34" typeface="微软雅黑"/>
                  <a:ea charset="-122" panose="020b0503020204020204" pitchFamily="34" typeface="微软雅黑"/>
                  <a:sym charset="-122" panose="02010600030101010101" pitchFamily="2" typeface="宋体"/>
                </a:rPr>
                <a:t> 单击此处添加文本</a:t>
              </a:r>
            </a:p>
          </p:txBody>
        </p:sp>
      </p:grpSp>
      <p:grpSp>
        <p:nvGrpSpPr>
          <p:cNvPr id="32778" name="Group 10"/>
          <p:cNvGrpSpPr/>
          <p:nvPr/>
        </p:nvGrpSpPr>
        <p:grpSpPr>
          <a:xfrm>
            <a:off x="3365500" y="1793875"/>
            <a:ext cx="2952750" cy="1098550"/>
            <a:chExt cx="2952326" cy="1098602"/>
          </a:xfrm>
        </p:grpSpPr>
        <p:sp>
          <p:nvSpPr>
            <p:cNvPr id="32779" name="Line 68"/>
            <p:cNvSpPr>
              <a:spLocks noChangeShapeType="1"/>
            </p:cNvSpPr>
            <p:nvPr/>
          </p:nvSpPr>
          <p:spPr bwMode="auto">
            <a:xfrm flipH="1">
              <a:off x="1440568" y="776698"/>
              <a:ext cx="0" cy="321904"/>
            </a:xfrm>
            <a:prstGeom prst="line">
              <a:avLst/>
            </a:prstGeom>
            <a:noFill/>
            <a:ln cmpd="sng" w="19050">
              <a:solidFill>
                <a:srgbClr val="9B827D"/>
              </a:solidFill>
              <a:round/>
            </a:ln>
            <a:effectLst/>
            <a:extLst>
              <a:ext uri="{909E8E84-426E-40DD-AFC4-6F175D3DCCD1}">
                <a14:hiddenFill>
                  <a:noFill/>
                </a14:hiddenFill>
              </a:ext>
              <a:ext uri="{AF507438-7753-43E0-B8FC-AC1667EBCBE1}">
                <a14:hiddenEffects>
                  <a:effectLst>
                    <a:outerShdw algn="ctr" dir="2700000" dist="35921" rotWithShape="0">
                      <a:srgbClr val="808080"/>
                    </a:outerShdw>
                  </a:effectLst>
                </a14:hiddenEffects>
              </a:ext>
            </a:extLst>
          </p:spPr>
          <p:txBody>
            <a:bodyPr bIns="36287" lIns="72574" rIns="72574" tIns="36287"/>
            <a:lstStyle/>
            <a:p>
              <a:endParaRPr altLang="en-US" lang="zh-CN"/>
            </a:p>
          </p:txBody>
        </p:sp>
        <p:sp>
          <p:nvSpPr>
            <p:cNvPr id="32780" name="Line 69"/>
            <p:cNvSpPr>
              <a:spLocks noChangeShapeType="1"/>
            </p:cNvSpPr>
            <p:nvPr/>
          </p:nvSpPr>
          <p:spPr bwMode="auto">
            <a:xfrm flipH="1">
              <a:off x="0" y="765835"/>
              <a:ext cx="2872531" cy="1"/>
            </a:xfrm>
            <a:prstGeom prst="line">
              <a:avLst/>
            </a:prstGeom>
            <a:noFill/>
            <a:ln cmpd="sng" w="19050">
              <a:solidFill>
                <a:srgbClr val="9B827D"/>
              </a:solidFill>
              <a:prstDash val="sysDot"/>
              <a:round/>
            </a:ln>
            <a:effectLst/>
            <a:extLst>
              <a:ext uri="{909E8E84-426E-40DD-AFC4-6F175D3DCCD1}">
                <a14:hiddenFill>
                  <a:noFill/>
                </a14:hiddenFill>
              </a:ext>
              <a:ext uri="{AF507438-7753-43E0-B8FC-AC1667EBCBE1}">
                <a14:hiddenEffects>
                  <a:effectLst>
                    <a:outerShdw algn="ctr" dir="2700000" dist="35921" rotWithShape="0">
                      <a:srgbClr val="808080"/>
                    </a:outerShdw>
                  </a:effectLst>
                </a14:hiddenEffects>
              </a:ext>
            </a:extLst>
          </p:spPr>
          <p:txBody>
            <a:bodyPr bIns="36287" lIns="72574" rIns="72574" tIns="36287"/>
            <a:lstStyle/>
            <a:p>
              <a:endParaRPr altLang="en-US" lang="zh-CN"/>
            </a:p>
          </p:txBody>
        </p:sp>
        <p:sp>
          <p:nvSpPr>
            <p:cNvPr id="32781" name="Text Box 70"/>
            <p:cNvSpPr>
              <a:spLocks noChangeArrowheads="1"/>
            </p:cNvSpPr>
            <p:nvPr/>
          </p:nvSpPr>
          <p:spPr bwMode="auto">
            <a:xfrm>
              <a:off x="0" y="0"/>
              <a:ext cx="2952326" cy="706592"/>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rgbClr val="808080"/>
                    </a:outerShdw>
                  </a:effectLst>
                </a14:hiddenEffects>
              </a:ext>
            </a:extLst>
          </p:spPr>
          <p:txBody>
            <a:bodyPr bIns="36287" lIns="72574" rIns="72574" tIns="36287">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a:lnSpc>
                  <a:spcPct val="130000"/>
                </a:lnSpc>
                <a:buClr>
                  <a:schemeClr val="accent2"/>
                </a:buClr>
              </a:pPr>
              <a:r>
                <a:rPr altLang="en-US" lang="zh-CN" sz="1600">
                  <a:solidFill>
                    <a:schemeClr val="bg1"/>
                  </a:solidFill>
                  <a:latin charset="-122" panose="020b0503020204020204" pitchFamily="34" typeface="微软雅黑"/>
                  <a:ea charset="-122" panose="020b0503020204020204" pitchFamily="34" typeface="微软雅黑"/>
                  <a:sym charset="-122" panose="02010600030101010101" pitchFamily="2" typeface="宋体"/>
                </a:rPr>
                <a:t>单击此处添加文本</a:t>
              </a:r>
            </a:p>
            <a:p>
              <a:pPr algn="ctr">
                <a:lnSpc>
                  <a:spcPct val="130000"/>
                </a:lnSpc>
                <a:buClr>
                  <a:schemeClr val="accent2"/>
                </a:buClr>
              </a:pPr>
              <a:r>
                <a:rPr altLang="en-US" lang="zh-CN" sz="1600">
                  <a:solidFill>
                    <a:schemeClr val="bg1"/>
                  </a:solidFill>
                  <a:latin charset="-122" panose="020b0503020204020204" pitchFamily="34" typeface="微软雅黑"/>
                  <a:ea charset="-122" panose="020b0503020204020204" pitchFamily="34" typeface="微软雅黑"/>
                  <a:sym charset="-122" panose="02010600030101010101" pitchFamily="2" typeface="宋体"/>
                </a:rPr>
                <a:t>单击此处添加文本</a:t>
              </a:r>
            </a:p>
          </p:txBody>
        </p:sp>
      </p:grpSp>
      <p:sp>
        <p:nvSpPr>
          <p:cNvPr id="32782" name="椭圆 13"/>
          <p:cNvSpPr>
            <a:spLocks noChangeArrowheads="1"/>
          </p:cNvSpPr>
          <p:nvPr/>
        </p:nvSpPr>
        <p:spPr bwMode="auto">
          <a:xfrm>
            <a:off x="1766888" y="3008313"/>
            <a:ext cx="1387475" cy="1385887"/>
          </a:xfrm>
          <a:prstGeom prst="ellipse">
            <a:avLst/>
          </a:prstGeom>
          <a:solidFill>
            <a:schemeClr val="bg1"/>
          </a:solidFill>
          <a:ln cmpd="sng" w="25400">
            <a:solidFill>
              <a:srgbClr val="FFFFEB"/>
            </a:solidFill>
            <a:round/>
          </a:ln>
        </p:spPr>
        <p:txBody>
          <a:bodyPr anchor="ctr" bIns="36287" lIns="72574" rIns="72574" tIns="36287"/>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a:r>
              <a:rPr altLang="en-US" b="1" lang="zh-CN">
                <a:solidFill>
                  <a:srgbClr val="FFFFFF"/>
                </a:solidFill>
                <a:latin charset="-122" panose="020b0503020204020204" pitchFamily="34" typeface="微软雅黑"/>
                <a:ea charset="-122" panose="020b0503020204020204" pitchFamily="34" typeface="微软雅黑"/>
                <a:sym charset="-122" panose="02010600030101010101" pitchFamily="2" typeface="宋体"/>
              </a:rPr>
              <a:t>文本</a:t>
            </a:r>
          </a:p>
        </p:txBody>
      </p:sp>
      <p:sp>
        <p:nvSpPr>
          <p:cNvPr id="32783" name="椭圆 14"/>
          <p:cNvSpPr>
            <a:spLocks noChangeArrowheads="1"/>
          </p:cNvSpPr>
          <p:nvPr/>
        </p:nvSpPr>
        <p:spPr bwMode="auto">
          <a:xfrm>
            <a:off x="4148138" y="3082925"/>
            <a:ext cx="1387475" cy="1385888"/>
          </a:xfrm>
          <a:prstGeom prst="ellipse">
            <a:avLst/>
          </a:prstGeom>
          <a:solidFill>
            <a:schemeClr val="tx1"/>
          </a:solidFill>
          <a:ln cmpd="sng" w="25400">
            <a:solidFill>
              <a:srgbClr val="FFFFEB"/>
            </a:solidFill>
            <a:round/>
          </a:ln>
        </p:spPr>
        <p:txBody>
          <a:bodyPr anchor="ctr" bIns="36287" lIns="72574" rIns="72574" tIns="36287"/>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a:r>
              <a:rPr altLang="en-US" b="1" lang="zh-CN">
                <a:solidFill>
                  <a:srgbClr val="FFFFFF"/>
                </a:solidFill>
                <a:latin charset="-122" panose="020b0503020204020204" pitchFamily="34" typeface="微软雅黑"/>
                <a:ea charset="-122" panose="020b0503020204020204" pitchFamily="34" typeface="微软雅黑"/>
                <a:sym charset="-122" panose="02010600030101010101" pitchFamily="2" typeface="宋体"/>
              </a:rPr>
              <a:t>文本</a:t>
            </a:r>
          </a:p>
        </p:txBody>
      </p:sp>
      <p:sp>
        <p:nvSpPr>
          <p:cNvPr id="32784" name="椭圆 15"/>
          <p:cNvSpPr>
            <a:spLocks noChangeArrowheads="1"/>
          </p:cNvSpPr>
          <p:nvPr/>
        </p:nvSpPr>
        <p:spPr bwMode="auto">
          <a:xfrm>
            <a:off x="6469063" y="3022600"/>
            <a:ext cx="1389062" cy="1385888"/>
          </a:xfrm>
          <a:prstGeom prst="ellipse">
            <a:avLst/>
          </a:prstGeom>
          <a:solidFill>
            <a:schemeClr val="bg1"/>
          </a:solidFill>
          <a:ln cmpd="sng" w="25400">
            <a:solidFill>
              <a:srgbClr val="FFFFEB"/>
            </a:solidFill>
            <a:round/>
          </a:ln>
        </p:spPr>
        <p:txBody>
          <a:bodyPr anchor="ctr" bIns="36287" lIns="72574" rIns="72574" tIns="36287"/>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a:r>
              <a:rPr altLang="en-US" b="1" lang="zh-CN">
                <a:solidFill>
                  <a:srgbClr val="FFFFFF"/>
                </a:solidFill>
                <a:latin charset="-122" panose="020b0503020204020204" pitchFamily="34" typeface="微软雅黑"/>
                <a:ea charset="-122" panose="020b0503020204020204" pitchFamily="34" typeface="微软雅黑"/>
                <a:sym charset="-122" panose="02010600030101010101" pitchFamily="2" typeface="宋体"/>
              </a:rPr>
              <a:t>文本</a:t>
            </a:r>
          </a:p>
        </p:txBody>
      </p:sp>
      <p:sp>
        <p:nvSpPr>
          <p:cNvPr id="32785" name="椭圆 16"/>
          <p:cNvSpPr>
            <a:spLocks noChangeArrowheads="1"/>
          </p:cNvSpPr>
          <p:nvPr/>
        </p:nvSpPr>
        <p:spPr bwMode="auto">
          <a:xfrm>
            <a:off x="8840788" y="3055938"/>
            <a:ext cx="1389062" cy="1385887"/>
          </a:xfrm>
          <a:prstGeom prst="ellipse">
            <a:avLst/>
          </a:prstGeom>
          <a:solidFill>
            <a:schemeClr val="tx1"/>
          </a:solidFill>
          <a:ln cmpd="sng" w="25400">
            <a:solidFill>
              <a:srgbClr val="FFFFEB"/>
            </a:solidFill>
            <a:round/>
          </a:ln>
        </p:spPr>
        <p:txBody>
          <a:bodyPr anchor="ctr" bIns="36287" lIns="72574" rIns="72574" tIns="36287"/>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a:r>
              <a:rPr altLang="en-US" b="1" lang="zh-CN">
                <a:solidFill>
                  <a:srgbClr val="FFFFFF"/>
                </a:solidFill>
                <a:latin charset="-122" panose="020b0503020204020204" pitchFamily="34" typeface="微软雅黑"/>
                <a:ea charset="-122" panose="020b0503020204020204" pitchFamily="34" typeface="微软雅黑"/>
                <a:sym charset="-122" panose="02010600030101010101" pitchFamily="2" typeface="宋体"/>
              </a:rPr>
              <a:t>文本</a:t>
            </a:r>
          </a:p>
        </p:txBody>
      </p:sp>
      <p:grpSp>
        <p:nvGrpSpPr>
          <p:cNvPr id="32786" name="Group 18"/>
          <p:cNvGrpSpPr/>
          <p:nvPr/>
        </p:nvGrpSpPr>
        <p:grpSpPr>
          <a:xfrm>
            <a:off x="5691188" y="4592638"/>
            <a:ext cx="3009900" cy="1135062"/>
            <a:chExt cx="1856582" cy="881252"/>
          </a:xfrm>
        </p:grpSpPr>
        <p:sp>
          <p:nvSpPr>
            <p:cNvPr id="32787" name="Line 58"/>
            <p:cNvSpPr>
              <a:spLocks noChangeShapeType="1"/>
            </p:cNvSpPr>
            <p:nvPr/>
          </p:nvSpPr>
          <p:spPr bwMode="auto">
            <a:xfrm>
              <a:off x="913706" y="0"/>
              <a:ext cx="1" cy="334963"/>
            </a:xfrm>
            <a:prstGeom prst="line">
              <a:avLst/>
            </a:prstGeom>
            <a:noFill/>
            <a:ln cmpd="sng" w="19050">
              <a:solidFill>
                <a:srgbClr val="9B827D"/>
              </a:solidFill>
              <a:round/>
            </a:ln>
            <a:effectLst/>
            <a:extLst>
              <a:ext uri="{909E8E84-426E-40DD-AFC4-6F175D3DCCD1}">
                <a14:hiddenFill>
                  <a:noFill/>
                </a14:hiddenFill>
              </a:ext>
              <a:ext uri="{AF507438-7753-43E0-B8FC-AC1667EBCBE1}">
                <a14:hiddenEffects>
                  <a:effectLst>
                    <a:outerShdw algn="ctr" dir="2700000" dist="35921" rotWithShape="0">
                      <a:srgbClr val="808080"/>
                    </a:outerShdw>
                  </a:effectLst>
                </a14:hiddenEffects>
              </a:ext>
            </a:extLst>
          </p:spPr>
          <p:txBody>
            <a:bodyPr bIns="36287" lIns="72574" rIns="72574" tIns="36287"/>
            <a:lstStyle/>
            <a:p>
              <a:endParaRPr altLang="en-US" lang="zh-CN"/>
            </a:p>
          </p:txBody>
        </p:sp>
        <p:sp>
          <p:nvSpPr>
            <p:cNvPr id="32788" name="Line 59"/>
            <p:cNvSpPr>
              <a:spLocks noChangeShapeType="1"/>
            </p:cNvSpPr>
            <p:nvPr/>
          </p:nvSpPr>
          <p:spPr bwMode="auto">
            <a:xfrm flipH="1">
              <a:off x="158056" y="344488"/>
              <a:ext cx="1495425" cy="1"/>
            </a:xfrm>
            <a:prstGeom prst="line">
              <a:avLst/>
            </a:prstGeom>
            <a:noFill/>
            <a:ln cmpd="sng" w="19050">
              <a:solidFill>
                <a:srgbClr val="9B827D"/>
              </a:solidFill>
              <a:prstDash val="sysDot"/>
              <a:round/>
            </a:ln>
            <a:effectLst/>
            <a:extLst>
              <a:ext uri="{909E8E84-426E-40DD-AFC4-6F175D3DCCD1}">
                <a14:hiddenFill>
                  <a:noFill/>
                </a14:hiddenFill>
              </a:ext>
              <a:ext uri="{AF507438-7753-43E0-B8FC-AC1667EBCBE1}">
                <a14:hiddenEffects>
                  <a:effectLst>
                    <a:outerShdw algn="ctr" dir="2700000" dist="35921" rotWithShape="0">
                      <a:srgbClr val="808080"/>
                    </a:outerShdw>
                  </a:effectLst>
                </a14:hiddenEffects>
              </a:ext>
            </a:extLst>
          </p:spPr>
          <p:txBody>
            <a:bodyPr bIns="36287" lIns="72574" rIns="72574" tIns="36287"/>
            <a:lstStyle/>
            <a:p>
              <a:endParaRPr altLang="en-US" lang="zh-CN"/>
            </a:p>
          </p:txBody>
        </p:sp>
        <p:sp>
          <p:nvSpPr>
            <p:cNvPr id="32789" name="Text Box 60"/>
            <p:cNvSpPr>
              <a:spLocks noChangeArrowheads="1"/>
            </p:cNvSpPr>
            <p:nvPr/>
          </p:nvSpPr>
          <p:spPr bwMode="auto">
            <a:xfrm>
              <a:off x="0" y="327112"/>
              <a:ext cx="1856582" cy="548565"/>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rgbClr val="808080"/>
                    </a:outerShdw>
                  </a:effectLst>
                </a14:hiddenEffects>
              </a:ext>
            </a:extLst>
          </p:spPr>
          <p:txBody>
            <a:bodyPr bIns="36287" lIns="72574" rIns="72574" tIns="36287">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a:lnSpc>
                  <a:spcPct val="130000"/>
                </a:lnSpc>
                <a:buClr>
                  <a:schemeClr val="hlink"/>
                </a:buClr>
              </a:pPr>
              <a:r>
                <a:rPr altLang="zh-CN" lang="en-US" sz="1600">
                  <a:solidFill>
                    <a:schemeClr val="bg1"/>
                  </a:solidFill>
                  <a:latin charset="-122" panose="020b0503020204020204" pitchFamily="34" typeface="微软雅黑"/>
                  <a:ea charset="-122" panose="020b0503020204020204" pitchFamily="34" typeface="微软雅黑"/>
                  <a:sym charset="-122" panose="02010600030101010101" pitchFamily="2" typeface="宋体"/>
                </a:rPr>
                <a:t> 单击此处添加文本</a:t>
              </a:r>
            </a:p>
            <a:p>
              <a:pPr algn="ctr">
                <a:lnSpc>
                  <a:spcPct val="130000"/>
                </a:lnSpc>
                <a:buClr>
                  <a:schemeClr val="hlink"/>
                </a:buClr>
              </a:pPr>
              <a:r>
                <a:rPr altLang="zh-CN" lang="en-US" sz="1600">
                  <a:solidFill>
                    <a:schemeClr val="bg1"/>
                  </a:solidFill>
                  <a:latin charset="-122" panose="020b0503020204020204" pitchFamily="34" typeface="微软雅黑"/>
                  <a:ea charset="-122" panose="020b0503020204020204" pitchFamily="34" typeface="微软雅黑"/>
                  <a:sym charset="-122" panose="02010600030101010101" pitchFamily="2" typeface="宋体"/>
                </a:rPr>
                <a:t> 单击此处添加文本</a:t>
              </a:r>
            </a:p>
          </p:txBody>
        </p:sp>
      </p:grpSp>
      <p:grpSp>
        <p:nvGrpSpPr>
          <p:cNvPr id="32790" name="Group 22"/>
          <p:cNvGrpSpPr/>
          <p:nvPr/>
        </p:nvGrpSpPr>
        <p:grpSpPr>
          <a:xfrm>
            <a:off x="8085138" y="1871663"/>
            <a:ext cx="2952750" cy="1098550"/>
            <a:chExt cx="2952326" cy="1098602"/>
          </a:xfrm>
        </p:grpSpPr>
        <p:sp>
          <p:nvSpPr>
            <p:cNvPr id="32791" name="Line 68"/>
            <p:cNvSpPr>
              <a:spLocks noChangeShapeType="1"/>
            </p:cNvSpPr>
            <p:nvPr/>
          </p:nvSpPr>
          <p:spPr bwMode="auto">
            <a:xfrm flipH="1">
              <a:off x="1440568" y="776698"/>
              <a:ext cx="0" cy="321904"/>
            </a:xfrm>
            <a:prstGeom prst="line">
              <a:avLst/>
            </a:prstGeom>
            <a:noFill/>
            <a:ln cmpd="sng" w="19050">
              <a:solidFill>
                <a:srgbClr val="9B827D"/>
              </a:solidFill>
              <a:round/>
            </a:ln>
            <a:effectLst/>
            <a:extLst>
              <a:ext uri="{909E8E84-426E-40DD-AFC4-6F175D3DCCD1}">
                <a14:hiddenFill>
                  <a:noFill/>
                </a14:hiddenFill>
              </a:ext>
              <a:ext uri="{AF507438-7753-43E0-B8FC-AC1667EBCBE1}">
                <a14:hiddenEffects>
                  <a:effectLst>
                    <a:outerShdw algn="ctr" dir="2700000" dist="35921" rotWithShape="0">
                      <a:srgbClr val="808080"/>
                    </a:outerShdw>
                  </a:effectLst>
                </a14:hiddenEffects>
              </a:ext>
            </a:extLst>
          </p:spPr>
          <p:txBody>
            <a:bodyPr bIns="36287" lIns="72574" rIns="72574" tIns="36287"/>
            <a:lstStyle/>
            <a:p>
              <a:endParaRPr altLang="en-US" lang="zh-CN"/>
            </a:p>
          </p:txBody>
        </p:sp>
        <p:sp>
          <p:nvSpPr>
            <p:cNvPr id="32792" name="Line 69"/>
            <p:cNvSpPr>
              <a:spLocks noChangeShapeType="1"/>
            </p:cNvSpPr>
            <p:nvPr/>
          </p:nvSpPr>
          <p:spPr bwMode="auto">
            <a:xfrm flipH="1">
              <a:off x="0" y="765835"/>
              <a:ext cx="2872531" cy="1"/>
            </a:xfrm>
            <a:prstGeom prst="line">
              <a:avLst/>
            </a:prstGeom>
            <a:noFill/>
            <a:ln cmpd="sng" w="19050">
              <a:solidFill>
                <a:srgbClr val="9B827D"/>
              </a:solidFill>
              <a:prstDash val="sysDot"/>
              <a:round/>
            </a:ln>
            <a:effectLst/>
            <a:extLst>
              <a:ext uri="{909E8E84-426E-40DD-AFC4-6F175D3DCCD1}">
                <a14:hiddenFill>
                  <a:noFill/>
                </a14:hiddenFill>
              </a:ext>
              <a:ext uri="{AF507438-7753-43E0-B8FC-AC1667EBCBE1}">
                <a14:hiddenEffects>
                  <a:effectLst>
                    <a:outerShdw algn="ctr" dir="2700000" dist="35921" rotWithShape="0">
                      <a:srgbClr val="808080"/>
                    </a:outerShdw>
                  </a:effectLst>
                </a14:hiddenEffects>
              </a:ext>
            </a:extLst>
          </p:spPr>
          <p:txBody>
            <a:bodyPr bIns="36287" lIns="72574" rIns="72574" tIns="36287"/>
            <a:lstStyle/>
            <a:p>
              <a:endParaRPr altLang="en-US" lang="zh-CN"/>
            </a:p>
          </p:txBody>
        </p:sp>
        <p:sp>
          <p:nvSpPr>
            <p:cNvPr id="32793" name="Text Box 70"/>
            <p:cNvSpPr>
              <a:spLocks noChangeArrowheads="1"/>
            </p:cNvSpPr>
            <p:nvPr/>
          </p:nvSpPr>
          <p:spPr bwMode="auto">
            <a:xfrm>
              <a:off x="0" y="0"/>
              <a:ext cx="2952326" cy="706592"/>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rgbClr val="808080"/>
                    </a:outerShdw>
                  </a:effectLst>
                </a14:hiddenEffects>
              </a:ext>
            </a:extLst>
          </p:spPr>
          <p:txBody>
            <a:bodyPr bIns="36287" lIns="72574" rIns="72574" tIns="36287">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a:lnSpc>
                  <a:spcPct val="130000"/>
                </a:lnSpc>
                <a:buClr>
                  <a:schemeClr val="accent2"/>
                </a:buClr>
              </a:pPr>
              <a:r>
                <a:rPr altLang="en-US" lang="zh-CN" sz="1600">
                  <a:solidFill>
                    <a:schemeClr val="bg1"/>
                  </a:solidFill>
                  <a:latin charset="-122" panose="020b0503020204020204" pitchFamily="34" typeface="微软雅黑"/>
                  <a:ea charset="-122" panose="020b0503020204020204" pitchFamily="34" typeface="微软雅黑"/>
                  <a:sym charset="-122" panose="02010600030101010101" pitchFamily="2" typeface="宋体"/>
                </a:rPr>
                <a:t>单击此处添加文本</a:t>
              </a:r>
            </a:p>
            <a:p>
              <a:pPr algn="ctr">
                <a:lnSpc>
                  <a:spcPct val="130000"/>
                </a:lnSpc>
                <a:buClr>
                  <a:schemeClr val="accent2"/>
                </a:buClr>
              </a:pPr>
              <a:r>
                <a:rPr altLang="en-US" lang="zh-CN" sz="1600">
                  <a:solidFill>
                    <a:schemeClr val="bg1"/>
                  </a:solidFill>
                  <a:latin charset="-122" panose="020b0503020204020204" pitchFamily="34" typeface="微软雅黑"/>
                  <a:ea charset="-122" panose="020b0503020204020204" pitchFamily="34" typeface="微软雅黑"/>
                  <a:sym charset="-122" panose="02010600030101010101" pitchFamily="2" typeface="宋体"/>
                </a:rPr>
                <a:t>单击此处添加文本</a:t>
              </a:r>
            </a:p>
          </p:txBody>
        </p:sp>
      </p:grpSp>
    </p:spTree>
  </p:cSld>
  <p:clrMapOvr>
    <a:masterClrMapping/>
  </p:clrMapOvr>
  <p:transition advTm="6531" spd="slow">
    <p:fad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2">
                                  <p:stCondLst>
                                    <p:cond delay="0"/>
                                  </p:stCondLst>
                                  <p:childTnLst>
                                    <p:set>
                                      <p:cBhvr>
                                        <p:cTn dur="1" fill="hold" id="6">
                                          <p:stCondLst>
                                            <p:cond delay="0"/>
                                          </p:stCondLst>
                                        </p:cTn>
                                        <p:tgtEl>
                                          <p:spTgt spid="32771"/>
                                        </p:tgtEl>
                                        <p:attrNameLst>
                                          <p:attrName>style.visibility</p:attrName>
                                        </p:attrNameLst>
                                      </p:cBhvr>
                                      <p:to>
                                        <p:strVal val="visible"/>
                                      </p:to>
                                    </p:set>
                                    <p:anim calcmode="lin" valueType="num">
                                      <p:cBhvr additive="base">
                                        <p:cTn dur="500" fill="hold" id="7"/>
                                        <p:tgtEl>
                                          <p:spTgt spid="32771"/>
                                        </p:tgtEl>
                                        <p:attrNameLst>
                                          <p:attrName>ppt_x</p:attrName>
                                        </p:attrNameLst>
                                      </p:cBhvr>
                                      <p:tavLst>
                                        <p:tav tm="0">
                                          <p:val>
                                            <p:strVal val="1+#ppt_w/2"/>
                                          </p:val>
                                        </p:tav>
                                        <p:tav tm="100000">
                                          <p:val>
                                            <p:strVal val="#ppt_x"/>
                                          </p:val>
                                        </p:tav>
                                      </p:tavLst>
                                    </p:anim>
                                    <p:anim calcmode="lin" valueType="num">
                                      <p:cBhvr additive="base">
                                        <p:cTn dur="500" fill="hold" id="8"/>
                                        <p:tgtEl>
                                          <p:spTgt spid="32771"/>
                                        </p:tgtEl>
                                        <p:attrNameLst>
                                          <p:attrName>ppt_y</p:attrName>
                                        </p:attrNameLst>
                                      </p:cBhvr>
                                      <p:tavLst>
                                        <p:tav tm="0">
                                          <p:val>
                                            <p:strVal val="#ppt_y"/>
                                          </p:val>
                                        </p:tav>
                                        <p:tav tm="100000">
                                          <p:val>
                                            <p:strVal val="#ppt_y"/>
                                          </p:val>
                                        </p:tav>
                                      </p:tavLst>
                                    </p:anim>
                                  </p:childTnLst>
                                </p:cTn>
                              </p:par>
                              <p:par>
                                <p:cTn fill="hold" id="9" nodeType="withEffect" presetClass="entr" presetID="22" presetSubtype="2">
                                  <p:stCondLst>
                                    <p:cond delay="100"/>
                                  </p:stCondLst>
                                  <p:childTnLst>
                                    <p:set>
                                      <p:cBhvr>
                                        <p:cTn dur="1" fill="hold" id="10">
                                          <p:stCondLst>
                                            <p:cond delay="0"/>
                                          </p:stCondLst>
                                        </p:cTn>
                                        <p:tgtEl>
                                          <p:spTgt spid="32772"/>
                                        </p:tgtEl>
                                        <p:attrNameLst>
                                          <p:attrName>style.visibility</p:attrName>
                                        </p:attrNameLst>
                                      </p:cBhvr>
                                      <p:to>
                                        <p:strVal val="visible"/>
                                      </p:to>
                                    </p:set>
                                    <p:animEffect filter="wipe(right)" transition="in">
                                      <p:cBhvr>
                                        <p:cTn dur="500" id="11"/>
                                        <p:tgtEl>
                                          <p:spTgt spid="32772"/>
                                        </p:tgtEl>
                                      </p:cBhvr>
                                    </p:animEffect>
                                  </p:childTnLst>
                                </p:cTn>
                              </p:par>
                            </p:childTnLst>
                          </p:cTn>
                        </p:par>
                        <p:par>
                          <p:cTn fill="hold" id="12" nodeType="afterGroup">
                            <p:stCondLst>
                              <p:cond delay="600"/>
                            </p:stCondLst>
                            <p:childTnLst>
                              <p:par>
                                <p:cTn fill="hold" grpId="0" id="13" nodeType="afterEffect" presetClass="entr" presetID="41" presetSubtype="0">
                                  <p:stCondLst>
                                    <p:cond delay="0"/>
                                  </p:stCondLst>
                                  <p:iterate type="lt">
                                    <p:tmPct val="10000"/>
                                  </p:iterate>
                                  <p:childTnLst>
                                    <p:set>
                                      <p:cBhvr>
                                        <p:cTn dur="1" fill="hold" id="14">
                                          <p:stCondLst>
                                            <p:cond delay="0"/>
                                          </p:stCondLst>
                                        </p:cTn>
                                        <p:tgtEl>
                                          <p:spTgt spid="32770"/>
                                        </p:tgtEl>
                                        <p:attrNameLst>
                                          <p:attrName>style.visibility</p:attrName>
                                        </p:attrNameLst>
                                      </p:cBhvr>
                                      <p:to>
                                        <p:strVal val="visible"/>
                                      </p:to>
                                    </p:set>
                                    <p:anim calcmode="lin" valueType="num">
                                      <p:cBhvr>
                                        <p:cTn dur="400" fill="hold" id="15"/>
                                        <p:tgtEl>
                                          <p:spTgt spid="32770"/>
                                        </p:tgtEl>
                                        <p:attrNameLst>
                                          <p:attrName>ppt_x</p:attrName>
                                        </p:attrNameLst>
                                      </p:cBhvr>
                                      <p:tavLst>
                                        <p:tav tm="0">
                                          <p:val>
                                            <p:strVal val="#ppt_x"/>
                                          </p:val>
                                        </p:tav>
                                        <p:tav tm="50000">
                                          <p:val>
                                            <p:strVal val="#ppt_x+.1"/>
                                          </p:val>
                                        </p:tav>
                                        <p:tav tm="100000">
                                          <p:val>
                                            <p:strVal val="#ppt_x"/>
                                          </p:val>
                                        </p:tav>
                                      </p:tavLst>
                                    </p:anim>
                                    <p:anim calcmode="lin" valueType="num">
                                      <p:cBhvr>
                                        <p:cTn dur="400" fill="hold" id="16"/>
                                        <p:tgtEl>
                                          <p:spTgt spid="32770"/>
                                        </p:tgtEl>
                                        <p:attrNameLst>
                                          <p:attrName>ppt_y</p:attrName>
                                        </p:attrNameLst>
                                      </p:cBhvr>
                                      <p:tavLst>
                                        <p:tav tm="0">
                                          <p:val>
                                            <p:strVal val="#ppt_y"/>
                                          </p:val>
                                        </p:tav>
                                        <p:tav tm="100000">
                                          <p:val>
                                            <p:strVal val="#ppt_y"/>
                                          </p:val>
                                        </p:tav>
                                      </p:tavLst>
                                    </p:anim>
                                    <p:anim calcmode="lin" valueType="num">
                                      <p:cBhvr>
                                        <p:cTn dur="400" fill="hold" id="17"/>
                                        <p:tgtEl>
                                          <p:spTgt spid="32770"/>
                                        </p:tgtEl>
                                        <p:attrNameLst>
                                          <p:attrName>ppt_h</p:attrName>
                                        </p:attrNameLst>
                                      </p:cBhvr>
                                      <p:tavLst>
                                        <p:tav tm="0">
                                          <p:val>
                                            <p:strVal val="#ppt_h/10"/>
                                          </p:val>
                                        </p:tav>
                                        <p:tav tm="50000">
                                          <p:val>
                                            <p:strVal val="#ppt_h+.01"/>
                                          </p:val>
                                        </p:tav>
                                        <p:tav tm="100000">
                                          <p:val>
                                            <p:strVal val="#ppt_h"/>
                                          </p:val>
                                        </p:tav>
                                      </p:tavLst>
                                    </p:anim>
                                    <p:anim calcmode="lin" valueType="num">
                                      <p:cBhvr>
                                        <p:cTn dur="400" fill="hold" id="18"/>
                                        <p:tgtEl>
                                          <p:spTgt spid="32770"/>
                                        </p:tgtEl>
                                        <p:attrNameLst>
                                          <p:attrName>ppt_w</p:attrName>
                                        </p:attrNameLst>
                                      </p:cBhvr>
                                      <p:tavLst>
                                        <p:tav tm="0">
                                          <p:val>
                                            <p:strVal val="#ppt_w/10"/>
                                          </p:val>
                                        </p:tav>
                                        <p:tav tm="50000">
                                          <p:val>
                                            <p:strVal val="#ppt_w+.01"/>
                                          </p:val>
                                        </p:tav>
                                        <p:tav tm="100000">
                                          <p:val>
                                            <p:strVal val="#ppt_w"/>
                                          </p:val>
                                        </p:tav>
                                      </p:tavLst>
                                    </p:anim>
                                    <p:animEffect filter="fade" transition="in">
                                      <p:cBhvr>
                                        <p:cTn dur="400" id="19" tmFilter="0,0; .5, 1; 1, 1"/>
                                        <p:tgtEl>
                                          <p:spTgt spid="32770"/>
                                        </p:tgtEl>
                                      </p:cBhvr>
                                    </p:animEffect>
                                  </p:childTnLst>
                                </p:cTn>
                              </p:par>
                            </p:childTnLst>
                          </p:cTn>
                        </p:par>
                        <p:par>
                          <p:cTn fill="hold" id="20" nodeType="afterGroup">
                            <p:stCondLst>
                              <p:cond delay="1000"/>
                            </p:stCondLst>
                            <p:childTnLst>
                              <p:par>
                                <p:cTn fill="hold" grpId="0" id="21" nodeType="afterEffect" presetClass="entr" presetID="22" presetSubtype="8">
                                  <p:stCondLst>
                                    <p:cond delay="0"/>
                                  </p:stCondLst>
                                  <p:childTnLst>
                                    <p:set>
                                      <p:cBhvr>
                                        <p:cTn dur="1" fill="hold" id="22">
                                          <p:stCondLst>
                                            <p:cond delay="0"/>
                                          </p:stCondLst>
                                        </p:cTn>
                                        <p:tgtEl>
                                          <p:spTgt spid="32773"/>
                                        </p:tgtEl>
                                        <p:attrNameLst>
                                          <p:attrName>style.visibility</p:attrName>
                                        </p:attrNameLst>
                                      </p:cBhvr>
                                      <p:to>
                                        <p:strVal val="visible"/>
                                      </p:to>
                                    </p:set>
                                    <p:animEffect filter="wipe(left)" transition="in">
                                      <p:cBhvr>
                                        <p:cTn dur="1000" id="23"/>
                                        <p:tgtEl>
                                          <p:spTgt spid="32773"/>
                                        </p:tgtEl>
                                      </p:cBhvr>
                                    </p:animEffect>
                                  </p:childTnLst>
                                </p:cTn>
                              </p:par>
                            </p:childTnLst>
                          </p:cTn>
                        </p:par>
                        <p:par>
                          <p:cTn fill="hold" id="24" nodeType="afterGroup">
                            <p:stCondLst>
                              <p:cond delay="2000"/>
                            </p:stCondLst>
                            <p:childTnLst>
                              <p:par>
                                <p:cTn fill="hold" grpId="0" id="25" nodeType="afterEffect" presetClass="entr" presetID="21" presetSubtype="1">
                                  <p:stCondLst>
                                    <p:cond delay="0"/>
                                  </p:stCondLst>
                                  <p:childTnLst>
                                    <p:set>
                                      <p:cBhvr>
                                        <p:cTn dur="1" fill="hold" id="26">
                                          <p:stCondLst>
                                            <p:cond delay="0"/>
                                          </p:stCondLst>
                                        </p:cTn>
                                        <p:tgtEl>
                                          <p:spTgt spid="32782"/>
                                        </p:tgtEl>
                                        <p:attrNameLst>
                                          <p:attrName>style.visibility</p:attrName>
                                        </p:attrNameLst>
                                      </p:cBhvr>
                                      <p:to>
                                        <p:strVal val="visible"/>
                                      </p:to>
                                    </p:set>
                                    <p:animEffect filter="wheel(1)" transition="in">
                                      <p:cBhvr>
                                        <p:cTn dur="500" id="27"/>
                                        <p:tgtEl>
                                          <p:spTgt spid="32782"/>
                                        </p:tgtEl>
                                      </p:cBhvr>
                                    </p:animEffect>
                                  </p:childTnLst>
                                </p:cTn>
                              </p:par>
                            </p:childTnLst>
                          </p:cTn>
                        </p:par>
                        <p:par>
                          <p:cTn fill="hold" id="28" nodeType="afterGroup">
                            <p:stCondLst>
                              <p:cond delay="2500"/>
                            </p:stCondLst>
                            <p:childTnLst>
                              <p:par>
                                <p:cTn fill="hold" id="29" nodeType="afterEffect" presetClass="entr" presetID="22" presetSubtype="1">
                                  <p:stCondLst>
                                    <p:cond delay="0"/>
                                  </p:stCondLst>
                                  <p:childTnLst>
                                    <p:set>
                                      <p:cBhvr>
                                        <p:cTn dur="1" fill="hold" id="30">
                                          <p:stCondLst>
                                            <p:cond delay="0"/>
                                          </p:stCondLst>
                                        </p:cTn>
                                        <p:tgtEl>
                                          <p:spTgt spid="32774"/>
                                        </p:tgtEl>
                                        <p:attrNameLst>
                                          <p:attrName>style.visibility</p:attrName>
                                        </p:attrNameLst>
                                      </p:cBhvr>
                                      <p:to>
                                        <p:strVal val="visible"/>
                                      </p:to>
                                    </p:set>
                                    <p:animEffect filter="wipe(up)" transition="in">
                                      <p:cBhvr>
                                        <p:cTn dur="500" id="31"/>
                                        <p:tgtEl>
                                          <p:spTgt spid="32774"/>
                                        </p:tgtEl>
                                      </p:cBhvr>
                                    </p:animEffect>
                                  </p:childTnLst>
                                </p:cTn>
                              </p:par>
                            </p:childTnLst>
                          </p:cTn>
                        </p:par>
                        <p:par>
                          <p:cTn fill="hold" id="32" nodeType="afterGroup">
                            <p:stCondLst>
                              <p:cond delay="3000"/>
                            </p:stCondLst>
                            <p:childTnLst>
                              <p:par>
                                <p:cTn fill="hold" grpId="0" id="33" nodeType="afterEffect" presetClass="entr" presetID="21" presetSubtype="1">
                                  <p:stCondLst>
                                    <p:cond delay="0"/>
                                  </p:stCondLst>
                                  <p:childTnLst>
                                    <p:set>
                                      <p:cBhvr>
                                        <p:cTn dur="1" fill="hold" id="34">
                                          <p:stCondLst>
                                            <p:cond delay="0"/>
                                          </p:stCondLst>
                                        </p:cTn>
                                        <p:tgtEl>
                                          <p:spTgt spid="32783"/>
                                        </p:tgtEl>
                                        <p:attrNameLst>
                                          <p:attrName>style.visibility</p:attrName>
                                        </p:attrNameLst>
                                      </p:cBhvr>
                                      <p:to>
                                        <p:strVal val="visible"/>
                                      </p:to>
                                    </p:set>
                                    <p:animEffect filter="wheel(1)" transition="in">
                                      <p:cBhvr>
                                        <p:cTn dur="500" id="35"/>
                                        <p:tgtEl>
                                          <p:spTgt spid="32783"/>
                                        </p:tgtEl>
                                      </p:cBhvr>
                                    </p:animEffect>
                                  </p:childTnLst>
                                </p:cTn>
                              </p:par>
                            </p:childTnLst>
                          </p:cTn>
                        </p:par>
                        <p:par>
                          <p:cTn fill="hold" id="36" nodeType="afterGroup">
                            <p:stCondLst>
                              <p:cond delay="3500"/>
                            </p:stCondLst>
                            <p:childTnLst>
                              <p:par>
                                <p:cTn fill="hold" id="37" nodeType="afterEffect" presetClass="entr" presetID="22" presetSubtype="4">
                                  <p:stCondLst>
                                    <p:cond delay="0"/>
                                  </p:stCondLst>
                                  <p:childTnLst>
                                    <p:set>
                                      <p:cBhvr>
                                        <p:cTn dur="1" fill="hold" id="38">
                                          <p:stCondLst>
                                            <p:cond delay="0"/>
                                          </p:stCondLst>
                                        </p:cTn>
                                        <p:tgtEl>
                                          <p:spTgt spid="32778"/>
                                        </p:tgtEl>
                                        <p:attrNameLst>
                                          <p:attrName>style.visibility</p:attrName>
                                        </p:attrNameLst>
                                      </p:cBhvr>
                                      <p:to>
                                        <p:strVal val="visible"/>
                                      </p:to>
                                    </p:set>
                                    <p:animEffect filter="wipe(down)" transition="in">
                                      <p:cBhvr>
                                        <p:cTn dur="500" id="39"/>
                                        <p:tgtEl>
                                          <p:spTgt spid="32778"/>
                                        </p:tgtEl>
                                      </p:cBhvr>
                                    </p:animEffect>
                                  </p:childTnLst>
                                </p:cTn>
                              </p:par>
                            </p:childTnLst>
                          </p:cTn>
                        </p:par>
                        <p:par>
                          <p:cTn fill="hold" id="40" nodeType="afterGroup">
                            <p:stCondLst>
                              <p:cond delay="4000"/>
                            </p:stCondLst>
                            <p:childTnLst>
                              <p:par>
                                <p:cTn fill="hold" grpId="0" id="41" nodeType="afterEffect" presetClass="entr" presetID="21" presetSubtype="1">
                                  <p:stCondLst>
                                    <p:cond delay="0"/>
                                  </p:stCondLst>
                                  <p:childTnLst>
                                    <p:set>
                                      <p:cBhvr>
                                        <p:cTn dur="1" fill="hold" id="42">
                                          <p:stCondLst>
                                            <p:cond delay="0"/>
                                          </p:stCondLst>
                                        </p:cTn>
                                        <p:tgtEl>
                                          <p:spTgt spid="32784"/>
                                        </p:tgtEl>
                                        <p:attrNameLst>
                                          <p:attrName>style.visibility</p:attrName>
                                        </p:attrNameLst>
                                      </p:cBhvr>
                                      <p:to>
                                        <p:strVal val="visible"/>
                                      </p:to>
                                    </p:set>
                                    <p:animEffect filter="wheel(1)" transition="in">
                                      <p:cBhvr>
                                        <p:cTn dur="500" id="43"/>
                                        <p:tgtEl>
                                          <p:spTgt spid="32784"/>
                                        </p:tgtEl>
                                      </p:cBhvr>
                                    </p:animEffect>
                                  </p:childTnLst>
                                </p:cTn>
                              </p:par>
                            </p:childTnLst>
                          </p:cTn>
                        </p:par>
                        <p:par>
                          <p:cTn fill="hold" id="44" nodeType="afterGroup">
                            <p:stCondLst>
                              <p:cond delay="4500"/>
                            </p:stCondLst>
                            <p:childTnLst>
                              <p:par>
                                <p:cTn fill="hold" id="45" nodeType="afterEffect" presetClass="entr" presetID="22" presetSubtype="1">
                                  <p:stCondLst>
                                    <p:cond delay="0"/>
                                  </p:stCondLst>
                                  <p:childTnLst>
                                    <p:set>
                                      <p:cBhvr>
                                        <p:cTn dur="1" fill="hold" id="46">
                                          <p:stCondLst>
                                            <p:cond delay="0"/>
                                          </p:stCondLst>
                                        </p:cTn>
                                        <p:tgtEl>
                                          <p:spTgt spid="32786"/>
                                        </p:tgtEl>
                                        <p:attrNameLst>
                                          <p:attrName>style.visibility</p:attrName>
                                        </p:attrNameLst>
                                      </p:cBhvr>
                                      <p:to>
                                        <p:strVal val="visible"/>
                                      </p:to>
                                    </p:set>
                                    <p:animEffect filter="wipe(up)" transition="in">
                                      <p:cBhvr>
                                        <p:cTn dur="500" id="47"/>
                                        <p:tgtEl>
                                          <p:spTgt spid="32786"/>
                                        </p:tgtEl>
                                      </p:cBhvr>
                                    </p:animEffect>
                                  </p:childTnLst>
                                </p:cTn>
                              </p:par>
                            </p:childTnLst>
                          </p:cTn>
                        </p:par>
                        <p:par>
                          <p:cTn fill="hold" id="48" nodeType="afterGroup">
                            <p:stCondLst>
                              <p:cond delay="5000"/>
                            </p:stCondLst>
                            <p:childTnLst>
                              <p:par>
                                <p:cTn fill="hold" grpId="0" id="49" nodeType="afterEffect" presetClass="entr" presetID="21" presetSubtype="1">
                                  <p:stCondLst>
                                    <p:cond delay="0"/>
                                  </p:stCondLst>
                                  <p:childTnLst>
                                    <p:set>
                                      <p:cBhvr>
                                        <p:cTn dur="1" fill="hold" id="50">
                                          <p:stCondLst>
                                            <p:cond delay="0"/>
                                          </p:stCondLst>
                                        </p:cTn>
                                        <p:tgtEl>
                                          <p:spTgt spid="32785"/>
                                        </p:tgtEl>
                                        <p:attrNameLst>
                                          <p:attrName>style.visibility</p:attrName>
                                        </p:attrNameLst>
                                      </p:cBhvr>
                                      <p:to>
                                        <p:strVal val="visible"/>
                                      </p:to>
                                    </p:set>
                                    <p:animEffect filter="wheel(1)" transition="in">
                                      <p:cBhvr>
                                        <p:cTn dur="500" id="51"/>
                                        <p:tgtEl>
                                          <p:spTgt spid="32785"/>
                                        </p:tgtEl>
                                      </p:cBhvr>
                                    </p:animEffect>
                                  </p:childTnLst>
                                </p:cTn>
                              </p:par>
                            </p:childTnLst>
                          </p:cTn>
                        </p:par>
                        <p:par>
                          <p:cTn fill="hold" id="52" nodeType="afterGroup">
                            <p:stCondLst>
                              <p:cond delay="5500"/>
                            </p:stCondLst>
                            <p:childTnLst>
                              <p:par>
                                <p:cTn fill="hold" id="53" nodeType="afterEffect" presetClass="entr" presetID="22" presetSubtype="4">
                                  <p:stCondLst>
                                    <p:cond delay="0"/>
                                  </p:stCondLst>
                                  <p:childTnLst>
                                    <p:set>
                                      <p:cBhvr>
                                        <p:cTn dur="1" fill="hold" id="54">
                                          <p:stCondLst>
                                            <p:cond delay="0"/>
                                          </p:stCondLst>
                                        </p:cTn>
                                        <p:tgtEl>
                                          <p:spTgt spid="32790"/>
                                        </p:tgtEl>
                                        <p:attrNameLst>
                                          <p:attrName>style.visibility</p:attrName>
                                        </p:attrNameLst>
                                      </p:cBhvr>
                                      <p:to>
                                        <p:strVal val="visible"/>
                                      </p:to>
                                    </p:set>
                                    <p:animEffect filter="wipe(down)" transition="in">
                                      <p:cBhvr>
                                        <p:cTn dur="500" id="55"/>
                                        <p:tgtEl>
                                          <p:spTgt spid="3279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2770"/>
      <p:bldP grpId="0" spid="32771"/>
      <p:bldP grpId="0" spid="32773"/>
      <p:bldP grpId="0" spid="32782"/>
      <p:bldP grpId="0" spid="32783"/>
      <p:bldP grpId="0" spid="32784"/>
      <p:bldP grpId="0" spid="32785"/>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3794" name="TextBox 76"/>
          <p:cNvSpPr txBox="1">
            <a:spLocks noChangeArrowheads="1"/>
          </p:cNvSpPr>
          <p:nvPr/>
        </p:nvSpPr>
        <p:spPr bwMode="auto">
          <a:xfrm>
            <a:off x="1185863" y="171450"/>
            <a:ext cx="2138680"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2200">
                <a:solidFill>
                  <a:srgbClr val="333333"/>
                </a:solidFill>
                <a:latin charset="-122" panose="020b0503020204020204" pitchFamily="34" typeface="微软雅黑"/>
                <a:ea charset="-122" panose="020b0503020204020204" pitchFamily="34" typeface="微软雅黑"/>
              </a:rPr>
              <a:t>请输入您的标题</a:t>
            </a:r>
          </a:p>
        </p:txBody>
      </p:sp>
      <p:sp>
        <p:nvSpPr>
          <p:cNvPr id="33795" name="Freeform 40"/>
          <p:cNvSpPr>
            <a:spLocks noEditPoints="1"/>
          </p:cNvSpPr>
          <p:nvPr/>
        </p:nvSpPr>
        <p:spPr bwMode="auto">
          <a:xfrm>
            <a:off x="554038" y="227013"/>
            <a:ext cx="265112" cy="393700"/>
          </a:xfrm>
          <a:custGeom>
            <a:gdLst>
              <a:gd fmla="*/ 173 w 579" name="T0"/>
              <a:gd fmla="*/ 818 h 857" name="T1"/>
              <a:gd fmla="*/ 551 w 579" name="T2"/>
              <a:gd fmla="*/ 818 h 857" name="T3"/>
              <a:gd fmla="*/ 571 w 579" name="T4"/>
              <a:gd fmla="*/ 838 h 857" name="T5"/>
              <a:gd fmla="*/ 551 w 579" name="T6"/>
              <a:gd fmla="*/ 857 h 857" name="T7"/>
              <a:gd fmla="*/ 173 w 579" name="T8"/>
              <a:gd fmla="*/ 857 h 857" name="T9"/>
              <a:gd fmla="*/ 153 w 579" name="T10"/>
              <a:gd fmla="*/ 838 h 857" name="T11"/>
              <a:gd fmla="*/ 173 w 579" name="T12"/>
              <a:gd fmla="*/ 818 h 857" name="T13"/>
              <a:gd fmla="*/ 181 w 579" name="T14"/>
              <a:gd fmla="*/ 632 h 857" name="T15"/>
              <a:gd fmla="*/ 389 w 579" name="T16"/>
              <a:gd fmla="*/ 290 h 857" name="T17"/>
              <a:gd fmla="*/ 462 w 579" name="T18"/>
              <a:gd fmla="*/ 334 h 857" name="T19"/>
              <a:gd fmla="*/ 255 w 579" name="T20"/>
              <a:gd fmla="*/ 676 h 857" name="T21"/>
              <a:gd fmla="*/ 181 w 579" name="T22"/>
              <a:gd fmla="*/ 632 h 857" name="T23"/>
              <a:gd fmla="*/ 35 w 579" name="T24"/>
              <a:gd fmla="*/ 543 h 857" name="T25"/>
              <a:gd fmla="*/ 243 w 579" name="T26"/>
              <a:gd fmla="*/ 201 h 857" name="T27"/>
              <a:gd fmla="*/ 316 w 579" name="T28"/>
              <a:gd fmla="*/ 245 h 857" name="T29"/>
              <a:gd fmla="*/ 108 w 579" name="T30"/>
              <a:gd fmla="*/ 587 h 857" name="T31"/>
              <a:gd fmla="*/ 35 w 579" name="T32"/>
              <a:gd fmla="*/ 543 h 857" name="T33"/>
              <a:gd fmla="*/ 2 w 579" name="T34"/>
              <a:gd fmla="*/ 820 h 857" name="T35"/>
              <a:gd fmla="*/ 22 w 579" name="T36"/>
              <a:gd fmla="*/ 650 h 857" name="T37"/>
              <a:gd fmla="*/ 165 w 579" name="T38"/>
              <a:gd fmla="*/ 736 h 857" name="T39"/>
              <a:gd fmla="*/ 24 w 579" name="T40"/>
              <a:gd fmla="*/ 833 h 857" name="T41"/>
              <a:gd fmla="*/ 2 w 579" name="T42"/>
              <a:gd fmla="*/ 820 h 857" name="T43"/>
              <a:gd fmla="*/ 299 w 579" name="T44"/>
              <a:gd fmla="*/ 106 h 857" name="T45"/>
              <a:gd fmla="*/ 269 w 579" name="T46"/>
              <a:gd fmla="*/ 156 h 857" name="T47"/>
              <a:gd fmla="*/ 488 w 579" name="T48"/>
              <a:gd fmla="*/ 289 h 857" name="T49"/>
              <a:gd fmla="*/ 519 w 579" name="T50"/>
              <a:gd fmla="*/ 239 h 857" name="T51"/>
              <a:gd fmla="*/ 299 w 579" name="T52"/>
              <a:gd fmla="*/ 106 h 857" name="T53"/>
              <a:gd fmla="*/ 346 w 579" name="T54"/>
              <a:gd fmla="*/ 30 h 857" name="T55"/>
              <a:gd fmla="*/ 412 w 579" name="T56"/>
              <a:gd fmla="*/ 14 h 857" name="T57"/>
              <a:gd fmla="*/ 549 w 579" name="T58"/>
              <a:gd fmla="*/ 97 h 857" name="T59"/>
              <a:gd fmla="*/ 566 w 579" name="T60"/>
              <a:gd fmla="*/ 163 h 857" name="T61"/>
              <a:gd fmla="*/ 547 w 579" name="T62"/>
              <a:gd fmla="*/ 194 h 857" name="T63"/>
              <a:gd fmla="*/ 327 w 579" name="T64"/>
              <a:gd fmla="*/ 61 h 857" name="T65"/>
              <a:gd fmla="*/ 346 w 579" name="T66"/>
              <a:gd fmla="*/ 30 h 857"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857" w="579">
                <a:moveTo>
                  <a:pt x="173" y="818"/>
                </a:moveTo>
                <a:lnTo>
                  <a:pt x="551" y="818"/>
                </a:lnTo>
                <a:cubicBezTo>
                  <a:pt x="562" y="818"/>
                  <a:pt x="571" y="827"/>
                  <a:pt x="571" y="838"/>
                </a:cubicBezTo>
                <a:cubicBezTo>
                  <a:pt x="571" y="849"/>
                  <a:pt x="562" y="857"/>
                  <a:pt x="551" y="857"/>
                </a:cubicBezTo>
                <a:lnTo>
                  <a:pt x="173" y="857"/>
                </a:lnTo>
                <a:cubicBezTo>
                  <a:pt x="162" y="857"/>
                  <a:pt x="153" y="849"/>
                  <a:pt x="153" y="838"/>
                </a:cubicBezTo>
                <a:cubicBezTo>
                  <a:pt x="153" y="827"/>
                  <a:pt x="162" y="818"/>
                  <a:pt x="173" y="818"/>
                </a:cubicBezTo>
                <a:close/>
                <a:moveTo>
                  <a:pt x="181" y="632"/>
                </a:moveTo>
                <a:lnTo>
                  <a:pt x="389" y="290"/>
                </a:lnTo>
                <a:lnTo>
                  <a:pt x="462" y="334"/>
                </a:lnTo>
                <a:lnTo>
                  <a:pt x="255" y="676"/>
                </a:lnTo>
                <a:lnTo>
                  <a:pt x="181" y="632"/>
                </a:lnTo>
                <a:close/>
                <a:moveTo>
                  <a:pt x="35" y="543"/>
                </a:moveTo>
                <a:lnTo>
                  <a:pt x="243" y="201"/>
                </a:lnTo>
                <a:lnTo>
                  <a:pt x="316" y="245"/>
                </a:lnTo>
                <a:lnTo>
                  <a:pt x="108" y="587"/>
                </a:lnTo>
                <a:lnTo>
                  <a:pt x="35" y="543"/>
                </a:lnTo>
                <a:close/>
                <a:moveTo>
                  <a:pt x="2" y="820"/>
                </a:moveTo>
                <a:lnTo>
                  <a:pt x="22" y="650"/>
                </a:lnTo>
                <a:lnTo>
                  <a:pt x="165" y="736"/>
                </a:lnTo>
                <a:lnTo>
                  <a:pt x="24" y="833"/>
                </a:lnTo>
                <a:cubicBezTo>
                  <a:pt x="9" y="844"/>
                  <a:pt x="0" y="838"/>
                  <a:pt x="2" y="820"/>
                </a:cubicBezTo>
                <a:close/>
                <a:moveTo>
                  <a:pt x="299" y="106"/>
                </a:moveTo>
                <a:lnTo>
                  <a:pt x="269" y="156"/>
                </a:lnTo>
                <a:lnTo>
                  <a:pt x="488" y="289"/>
                </a:lnTo>
                <a:lnTo>
                  <a:pt x="519" y="239"/>
                </a:lnTo>
                <a:lnTo>
                  <a:pt x="299" y="106"/>
                </a:lnTo>
                <a:close/>
                <a:moveTo>
                  <a:pt x="346" y="30"/>
                </a:moveTo>
                <a:cubicBezTo>
                  <a:pt x="360" y="7"/>
                  <a:pt x="390" y="0"/>
                  <a:pt x="412" y="14"/>
                </a:cubicBezTo>
                <a:lnTo>
                  <a:pt x="549" y="97"/>
                </a:lnTo>
                <a:cubicBezTo>
                  <a:pt x="572" y="110"/>
                  <a:pt x="579" y="140"/>
                  <a:pt x="566" y="163"/>
                </a:cubicBezTo>
                <a:lnTo>
                  <a:pt x="547" y="194"/>
                </a:lnTo>
                <a:lnTo>
                  <a:pt x="327" y="61"/>
                </a:lnTo>
                <a:lnTo>
                  <a:pt x="346" y="30"/>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lstStyle/>
          <a:p>
            <a:endParaRPr altLang="en-US" lang="zh-CN"/>
          </a:p>
        </p:txBody>
      </p:sp>
      <p:cxnSp>
        <p:nvCxnSpPr>
          <p:cNvPr id="33796" name="直接连接符 46"/>
          <p:cNvCxnSpPr>
            <a:cxnSpLocks noChangeShapeType="1"/>
          </p:cNvCxnSpPr>
          <p:nvPr/>
        </p:nvCxnSpPr>
        <p:spPr bwMode="auto">
          <a:xfrm flipH="1">
            <a:off x="985838" y="615950"/>
            <a:ext cx="9899650" cy="0"/>
          </a:xfrm>
          <a:prstGeom prst="line">
            <a:avLst/>
          </a:prstGeom>
          <a:noFill/>
          <a:ln cmpd="sng" w="9525">
            <a:solidFill>
              <a:schemeClr val="tx2"/>
            </a:solidFill>
            <a:roun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cxnSp>
      <p:sp>
        <p:nvSpPr>
          <p:cNvPr id="33797" name="Text Box 41"/>
          <p:cNvSpPr txBox="1">
            <a:spLocks noChangeArrowheads="1"/>
          </p:cNvSpPr>
          <p:nvPr/>
        </p:nvSpPr>
        <p:spPr bwMode="auto">
          <a:xfrm>
            <a:off x="1187450" y="1589088"/>
            <a:ext cx="2844800" cy="1066800"/>
          </a:xfrm>
          <a:prstGeom prst="rect">
            <a:avLst/>
          </a:prstGeom>
          <a:noFill/>
          <a:ln>
            <a:noFill/>
          </a:ln>
          <a:effectLst/>
          <a:extLst>
            <a:ext uri="{909E8E84-426E-40DD-AFC4-6F175D3DCCD1}">
              <a14:hiddenFill>
                <a:solidFill>
                  <a:srgbClr val="C80000"/>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lvl1pPr defTabSz="912813" eaLnBrk="0" hangingPunct="0" indent="-342900" marL="342900">
              <a:tabLst>
                <a:tab pos="136525"/>
              </a:tabLst>
              <a:defRPr>
                <a:solidFill>
                  <a:schemeClr val="tx1"/>
                </a:solidFill>
                <a:latin charset="0" panose="020b0604020202020204" pitchFamily="34" typeface="Arial"/>
                <a:ea charset="-122" panose="02010600030101010101" pitchFamily="2" typeface="宋体"/>
              </a:defRPr>
            </a:lvl1pPr>
            <a:lvl2pPr defTabSz="912813" eaLnBrk="0" hangingPunct="0" indent="-285750" marL="742950">
              <a:tabLst>
                <a:tab pos="136525"/>
              </a:tabLst>
              <a:defRPr>
                <a:solidFill>
                  <a:schemeClr val="tx1"/>
                </a:solidFill>
                <a:latin charset="0" panose="020b0604020202020204" pitchFamily="34" typeface="Arial"/>
                <a:ea charset="-122" panose="02010600030101010101" pitchFamily="2" typeface="宋体"/>
              </a:defRPr>
            </a:lvl2pPr>
            <a:lvl3pPr defTabSz="912813" eaLnBrk="0" hangingPunct="0">
              <a:tabLst>
                <a:tab pos="136525"/>
              </a:tabLst>
              <a:defRPr>
                <a:solidFill>
                  <a:schemeClr val="tx1"/>
                </a:solidFill>
                <a:latin charset="0" panose="020b0604020202020204" pitchFamily="34" typeface="Arial"/>
                <a:ea charset="-122" panose="02010600030101010101" pitchFamily="2" typeface="宋体"/>
              </a:defRPr>
            </a:lvl3pPr>
            <a:lvl4pPr defTabSz="912813" eaLnBrk="0" hangingPunct="0" indent="-228600" marL="1600200">
              <a:tabLst>
                <a:tab pos="136525"/>
              </a:tabLst>
              <a:defRPr>
                <a:solidFill>
                  <a:schemeClr val="tx1"/>
                </a:solidFill>
                <a:latin charset="0" panose="020b0604020202020204" pitchFamily="34" typeface="Arial"/>
                <a:ea charset="-122" panose="02010600030101010101" pitchFamily="2" typeface="宋体"/>
              </a:defRPr>
            </a:lvl4pPr>
            <a:lvl5pPr defTabSz="912813" eaLnBrk="0" hangingPunct="0" indent="-228600" marL="2057400">
              <a:tabLst>
                <a:tab pos="136525"/>
              </a:tabLst>
              <a:defRPr>
                <a:solidFill>
                  <a:schemeClr val="tx1"/>
                </a:solidFill>
                <a:latin charset="0" panose="020b0604020202020204" pitchFamily="34" typeface="Arial"/>
                <a:ea charset="-122" panose="02010600030101010101" pitchFamily="2" typeface="宋体"/>
              </a:defRPr>
            </a:lvl5pPr>
            <a:lvl6pPr defTabSz="912813" eaLnBrk="0" fontAlgn="base" hangingPunct="0" indent="-228600" marL="2514600">
              <a:spcBef>
                <a:spcPct val="0"/>
              </a:spcBef>
              <a:spcAft>
                <a:spcPct val="0"/>
              </a:spcAft>
              <a:buFont charset="0" panose="020b0604020202020204" pitchFamily="34" typeface="Arial"/>
              <a:tabLst>
                <a:tab pos="136525"/>
              </a:tabLst>
              <a:defRPr>
                <a:solidFill>
                  <a:schemeClr val="tx1"/>
                </a:solidFill>
                <a:latin charset="0" panose="020b0604020202020204" pitchFamily="34" typeface="Arial"/>
                <a:ea charset="-122" panose="02010600030101010101" pitchFamily="2" typeface="宋体"/>
              </a:defRPr>
            </a:lvl6pPr>
            <a:lvl7pPr defTabSz="912813" eaLnBrk="0" fontAlgn="base" hangingPunct="0" indent="-228600" marL="2971800">
              <a:spcBef>
                <a:spcPct val="0"/>
              </a:spcBef>
              <a:spcAft>
                <a:spcPct val="0"/>
              </a:spcAft>
              <a:buFont charset="0" panose="020b0604020202020204" pitchFamily="34" typeface="Arial"/>
              <a:tabLst>
                <a:tab pos="136525"/>
              </a:tabLst>
              <a:defRPr>
                <a:solidFill>
                  <a:schemeClr val="tx1"/>
                </a:solidFill>
                <a:latin charset="0" panose="020b0604020202020204" pitchFamily="34" typeface="Arial"/>
                <a:ea charset="-122" panose="02010600030101010101" pitchFamily="2" typeface="宋体"/>
              </a:defRPr>
            </a:lvl7pPr>
            <a:lvl8pPr defTabSz="912813" eaLnBrk="0" fontAlgn="base" hangingPunct="0" indent="-228600" marL="3429000">
              <a:spcBef>
                <a:spcPct val="0"/>
              </a:spcBef>
              <a:spcAft>
                <a:spcPct val="0"/>
              </a:spcAft>
              <a:buFont charset="0" panose="020b0604020202020204" pitchFamily="34" typeface="Arial"/>
              <a:tabLst>
                <a:tab pos="136525"/>
              </a:tabLst>
              <a:defRPr>
                <a:solidFill>
                  <a:schemeClr val="tx1"/>
                </a:solidFill>
                <a:latin charset="0" panose="020b0604020202020204" pitchFamily="34" typeface="Arial"/>
                <a:ea charset="-122" panose="02010600030101010101" pitchFamily="2" typeface="宋体"/>
              </a:defRPr>
            </a:lvl8pPr>
            <a:lvl9pPr defTabSz="912813" eaLnBrk="0" fontAlgn="base" hangingPunct="0" indent="-228600" marL="3886200">
              <a:spcBef>
                <a:spcPct val="0"/>
              </a:spcBef>
              <a:spcAft>
                <a:spcPct val="0"/>
              </a:spcAft>
              <a:buFont charset="0" panose="020b0604020202020204" pitchFamily="34" typeface="Arial"/>
              <a:tabLst>
                <a:tab pos="136525"/>
              </a:tabLst>
              <a:defRPr>
                <a:solidFill>
                  <a:schemeClr val="tx1"/>
                </a:solidFill>
                <a:latin charset="0" panose="020b0604020202020204" pitchFamily="34" typeface="Arial"/>
                <a:ea charset="-122" panose="02010600030101010101" pitchFamily="2" typeface="宋体"/>
              </a:defRPr>
            </a:lvl9pPr>
          </a:lstStyle>
          <a:p>
            <a:pPr lvl="2" marL="0">
              <a:buClr>
                <a:srgbClr val="0070C0"/>
              </a:buClr>
              <a:buSzPct val="80000"/>
            </a:pPr>
            <a:r>
              <a:rPr altLang="en-US" b="1" lang="zh-CN" sz="1600">
                <a:solidFill>
                  <a:schemeClr val="bg1"/>
                </a:solidFill>
                <a:latin charset="-122" panose="020b0503020204020204" pitchFamily="34" typeface="微软雅黑"/>
                <a:ea charset="-122" panose="020b0503020204020204" pitchFamily="34" typeface="微软雅黑"/>
              </a:rPr>
              <a:t>单击填加标题</a:t>
            </a:r>
          </a:p>
          <a:p>
            <a:pPr lvl="2" marL="0">
              <a:buClr>
                <a:srgbClr val="0070C0"/>
              </a:buClr>
              <a:buSzPct val="80000"/>
            </a:pPr>
            <a:r>
              <a:rPr altLang="en-US" b="1" lang="zh-CN" sz="1600">
                <a:solidFill>
                  <a:schemeClr val="bg1"/>
                </a:solidFill>
                <a:latin charset="-122" panose="020b0503020204020204" pitchFamily="34" typeface="微软雅黑"/>
                <a:ea charset="-122" panose="020b0503020204020204" pitchFamily="34" typeface="微软雅黑"/>
              </a:rPr>
              <a:t>点击添加文本点击添加文本</a:t>
            </a:r>
          </a:p>
          <a:p>
            <a:pPr lvl="2" marL="0">
              <a:buClr>
                <a:srgbClr val="0070C0"/>
              </a:buClr>
              <a:buSzPct val="80000"/>
            </a:pPr>
            <a:r>
              <a:rPr altLang="en-US" b="1" lang="zh-CN" sz="1600">
                <a:solidFill>
                  <a:schemeClr val="bg1"/>
                </a:solidFill>
                <a:latin charset="-122" panose="020b0503020204020204" pitchFamily="34" typeface="微软雅黑"/>
                <a:ea charset="-122" panose="020b0503020204020204" pitchFamily="34" typeface="微软雅黑"/>
              </a:rPr>
              <a:t>点击添加文本点击添加文本</a:t>
            </a:r>
          </a:p>
          <a:p>
            <a:pPr lvl="2" marL="0">
              <a:buClr>
                <a:srgbClr val="0070C0"/>
              </a:buClr>
              <a:buSzPct val="80000"/>
            </a:pPr>
            <a:r>
              <a:rPr altLang="en-US" b="1" lang="zh-CN" sz="1600">
                <a:solidFill>
                  <a:schemeClr val="bg1"/>
                </a:solidFill>
                <a:latin charset="-122" panose="020b0503020204020204" pitchFamily="34" typeface="微软雅黑"/>
                <a:ea charset="-122" panose="020b0503020204020204" pitchFamily="34" typeface="微软雅黑"/>
              </a:rPr>
              <a:t>点击添加文本点击添加文本</a:t>
            </a:r>
          </a:p>
        </p:txBody>
      </p:sp>
      <p:sp>
        <p:nvSpPr>
          <p:cNvPr id="33798" name="Text Box 45"/>
          <p:cNvSpPr txBox="1">
            <a:spLocks noChangeArrowheads="1"/>
          </p:cNvSpPr>
          <p:nvPr/>
        </p:nvSpPr>
        <p:spPr bwMode="auto">
          <a:xfrm>
            <a:off x="7412039" y="4016375"/>
            <a:ext cx="3744912" cy="1310640"/>
          </a:xfrm>
          <a:prstGeom prst="rect">
            <a:avLst/>
          </a:prstGeom>
          <a:noFill/>
          <a:ln>
            <a:noFill/>
          </a:ln>
          <a:effectLst/>
          <a:extLst>
            <a:ext uri="{909E8E84-426E-40DD-AFC4-6F175D3DCCD1}">
              <a14:hiddenFill>
                <a:solidFill>
                  <a:srgbClr val="C80000"/>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b="1" lang="zh-CN" sz="1600">
                <a:solidFill>
                  <a:schemeClr val="bg1"/>
                </a:solidFill>
                <a:latin charset="-122" panose="020b0503020204020204" pitchFamily="34" typeface="微软雅黑"/>
                <a:ea charset="-122" panose="020b0503020204020204" pitchFamily="34" typeface="微软雅黑"/>
              </a:rPr>
              <a:t>单击填加标题</a:t>
            </a:r>
          </a:p>
          <a:p>
            <a:pPr eaLnBrk="1" hangingPunct="1"/>
            <a:r>
              <a:rPr altLang="en-US" b="1" lang="zh-CN" sz="1600">
                <a:solidFill>
                  <a:schemeClr val="bg1"/>
                </a:solidFill>
                <a:latin charset="-122" panose="020b0503020204020204" pitchFamily="34" typeface="微软雅黑"/>
                <a:ea charset="-122" panose="020b0503020204020204" pitchFamily="34" typeface="微软雅黑"/>
              </a:rPr>
              <a:t>点击添加文本点击添加文本</a:t>
            </a:r>
          </a:p>
          <a:p>
            <a:pPr eaLnBrk="1" hangingPunct="1"/>
            <a:endParaRPr altLang="en-US" b="1" lang="zh-CN" sz="1600">
              <a:solidFill>
                <a:schemeClr val="bg1"/>
              </a:solidFill>
              <a:latin charset="-122" panose="020b0503020204020204" pitchFamily="34" typeface="微软雅黑"/>
              <a:ea charset="-122" panose="020b0503020204020204" pitchFamily="34" typeface="微软雅黑"/>
            </a:endParaRPr>
          </a:p>
          <a:p>
            <a:pPr eaLnBrk="1" hangingPunct="1"/>
            <a:r>
              <a:rPr altLang="en-US" b="1" lang="zh-CN" sz="1600">
                <a:solidFill>
                  <a:schemeClr val="bg1"/>
                </a:solidFill>
                <a:latin charset="-122" panose="020b0503020204020204" pitchFamily="34" typeface="微软雅黑"/>
                <a:ea charset="-122" panose="020b0503020204020204" pitchFamily="34" typeface="微软雅黑"/>
              </a:rPr>
              <a:t>单击填加标题</a:t>
            </a:r>
          </a:p>
          <a:p>
            <a:pPr eaLnBrk="1" hangingPunct="1"/>
            <a:r>
              <a:rPr altLang="en-US" b="1" lang="zh-CN" sz="1600">
                <a:solidFill>
                  <a:schemeClr val="bg1"/>
                </a:solidFill>
                <a:latin charset="-122" panose="020b0503020204020204" pitchFamily="34" typeface="微软雅黑"/>
                <a:ea charset="-122" panose="020b0503020204020204" pitchFamily="34" typeface="微软雅黑"/>
              </a:rPr>
              <a:t>点击添加文本点击添加文本</a:t>
            </a:r>
          </a:p>
        </p:txBody>
      </p:sp>
      <p:grpSp>
        <p:nvGrpSpPr>
          <p:cNvPr id="33799" name="Group 7"/>
          <p:cNvGrpSpPr/>
          <p:nvPr/>
        </p:nvGrpSpPr>
        <p:grpSpPr>
          <a:xfrm>
            <a:off x="2058988" y="2559050"/>
            <a:ext cx="7850187" cy="3530600"/>
            <a:chExt cx="3629" cy="1633"/>
          </a:xfrm>
        </p:grpSpPr>
        <p:sp>
          <p:nvSpPr>
            <p:cNvPr id="33800" name="Freeform 30"/>
            <p:cNvSpPr/>
            <p:nvPr/>
          </p:nvSpPr>
          <p:spPr bwMode="auto">
            <a:xfrm>
              <a:off x="726" y="1225"/>
              <a:ext cx="726" cy="408"/>
            </a:xfrm>
            <a:custGeom>
              <a:gdLst>
                <a:gd fmla="*/ 0 w 726" name="T0"/>
                <a:gd fmla="*/ 408 h 408" name="T1"/>
                <a:gd fmla="*/ 0 w 726" name="T2"/>
                <a:gd fmla="*/ 0 h 408" name="T3"/>
                <a:gd fmla="*/ 726 w 726" name="T4"/>
                <a:gd fmla="*/ 0 h 408" name="T5"/>
              </a:gdLst>
              <a:cxnLst>
                <a:cxn ang="0">
                  <a:pos x="T0" y="T1"/>
                </a:cxn>
                <a:cxn ang="0">
                  <a:pos x="T2" y="T3"/>
                </a:cxn>
                <a:cxn ang="0">
                  <a:pos x="T4" y="T5"/>
                </a:cxn>
              </a:cxnLst>
              <a:rect b="b" l="0" r="r" t="0"/>
              <a:pathLst>
                <a:path h="408" w="726">
                  <a:moveTo>
                    <a:pt x="0" y="408"/>
                  </a:moveTo>
                  <a:lnTo>
                    <a:pt x="0" y="0"/>
                  </a:lnTo>
                  <a:lnTo>
                    <a:pt x="726" y="0"/>
                  </a:lnTo>
                </a:path>
              </a:pathLst>
            </a:custGeom>
            <a:noFill/>
            <a:ln cap="flat" cmpd="sng" w="25400">
              <a:solidFill>
                <a:srgbClr val="333333"/>
              </a:solidFill>
              <a:miter lim="800000"/>
            </a:ln>
            <a:effectLst/>
            <a:extLst>
              <a:ext uri="{909E8E84-426E-40DD-AFC4-6F175D3DCCD1}">
                <a14:hiddenFill>
                  <a:solidFill>
                    <a:srgbClr val="C80000"/>
                  </a:solidFill>
                </a14:hiddenFill>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33801" name="Freeform 31"/>
            <p:cNvSpPr/>
            <p:nvPr/>
          </p:nvSpPr>
          <p:spPr bwMode="auto">
            <a:xfrm>
              <a:off x="1451" y="816"/>
              <a:ext cx="726" cy="408"/>
            </a:xfrm>
            <a:custGeom>
              <a:gdLst>
                <a:gd fmla="*/ 0 w 726" name="T0"/>
                <a:gd fmla="*/ 408 h 408" name="T1"/>
                <a:gd fmla="*/ 0 w 726" name="T2"/>
                <a:gd fmla="*/ 0 h 408" name="T3"/>
                <a:gd fmla="*/ 726 w 726" name="T4"/>
                <a:gd fmla="*/ 0 h 408" name="T5"/>
              </a:gdLst>
              <a:cxnLst>
                <a:cxn ang="0">
                  <a:pos x="T0" y="T1"/>
                </a:cxn>
                <a:cxn ang="0">
                  <a:pos x="T2" y="T3"/>
                </a:cxn>
                <a:cxn ang="0">
                  <a:pos x="T4" y="T5"/>
                </a:cxn>
              </a:cxnLst>
              <a:rect b="b" l="0" r="r" t="0"/>
              <a:pathLst>
                <a:path h="408" w="726">
                  <a:moveTo>
                    <a:pt x="0" y="408"/>
                  </a:moveTo>
                  <a:lnTo>
                    <a:pt x="0" y="0"/>
                  </a:lnTo>
                  <a:lnTo>
                    <a:pt x="726" y="0"/>
                  </a:lnTo>
                </a:path>
              </a:pathLst>
            </a:custGeom>
            <a:noFill/>
            <a:ln cap="flat" cmpd="sng" w="25400">
              <a:solidFill>
                <a:srgbClr val="333333"/>
              </a:solidFill>
              <a:miter lim="800000"/>
            </a:ln>
            <a:effectLst/>
            <a:extLst>
              <a:ext uri="{909E8E84-426E-40DD-AFC4-6F175D3DCCD1}">
                <a14:hiddenFill>
                  <a:solidFill>
                    <a:srgbClr val="C80000"/>
                  </a:solidFill>
                </a14:hiddenFill>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33802" name="Freeform 32"/>
            <p:cNvSpPr/>
            <p:nvPr/>
          </p:nvSpPr>
          <p:spPr bwMode="auto">
            <a:xfrm>
              <a:off x="2177" y="408"/>
              <a:ext cx="726" cy="408"/>
            </a:xfrm>
            <a:custGeom>
              <a:gdLst>
                <a:gd fmla="*/ 0 w 726" name="T0"/>
                <a:gd fmla="*/ 408 h 408" name="T1"/>
                <a:gd fmla="*/ 0 w 726" name="T2"/>
                <a:gd fmla="*/ 0 h 408" name="T3"/>
                <a:gd fmla="*/ 726 w 726" name="T4"/>
                <a:gd fmla="*/ 0 h 408" name="T5"/>
              </a:gdLst>
              <a:cxnLst>
                <a:cxn ang="0">
                  <a:pos x="T0" y="T1"/>
                </a:cxn>
                <a:cxn ang="0">
                  <a:pos x="T2" y="T3"/>
                </a:cxn>
                <a:cxn ang="0">
                  <a:pos x="T4" y="T5"/>
                </a:cxn>
              </a:cxnLst>
              <a:rect b="b" l="0" r="r" t="0"/>
              <a:pathLst>
                <a:path h="408" w="726">
                  <a:moveTo>
                    <a:pt x="0" y="408"/>
                  </a:moveTo>
                  <a:lnTo>
                    <a:pt x="0" y="0"/>
                  </a:lnTo>
                  <a:lnTo>
                    <a:pt x="726" y="0"/>
                  </a:lnTo>
                </a:path>
              </a:pathLst>
            </a:custGeom>
            <a:noFill/>
            <a:ln cap="flat" cmpd="sng" w="25400">
              <a:solidFill>
                <a:srgbClr val="333333"/>
              </a:solidFill>
              <a:miter lim="800000"/>
            </a:ln>
            <a:effectLst/>
            <a:extLst>
              <a:ext uri="{909E8E84-426E-40DD-AFC4-6F175D3DCCD1}">
                <a14:hiddenFill>
                  <a:solidFill>
                    <a:srgbClr val="C80000"/>
                  </a:solidFill>
                </a14:hiddenFill>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33803" name="Freeform 33"/>
            <p:cNvSpPr/>
            <p:nvPr/>
          </p:nvSpPr>
          <p:spPr bwMode="auto">
            <a:xfrm>
              <a:off x="2903" y="0"/>
              <a:ext cx="726" cy="408"/>
            </a:xfrm>
            <a:custGeom>
              <a:gdLst>
                <a:gd fmla="*/ 0 w 726" name="T0"/>
                <a:gd fmla="*/ 408 h 408" name="T1"/>
                <a:gd fmla="*/ 0 w 726" name="T2"/>
                <a:gd fmla="*/ 0 h 408" name="T3"/>
                <a:gd fmla="*/ 726 w 726" name="T4"/>
                <a:gd fmla="*/ 0 h 408" name="T5"/>
              </a:gdLst>
              <a:cxnLst>
                <a:cxn ang="0">
                  <a:pos x="T0" y="T1"/>
                </a:cxn>
                <a:cxn ang="0">
                  <a:pos x="T2" y="T3"/>
                </a:cxn>
                <a:cxn ang="0">
                  <a:pos x="T4" y="T5"/>
                </a:cxn>
              </a:cxnLst>
              <a:rect b="b" l="0" r="r" t="0"/>
              <a:pathLst>
                <a:path h="408" w="726">
                  <a:moveTo>
                    <a:pt x="0" y="408"/>
                  </a:moveTo>
                  <a:lnTo>
                    <a:pt x="0" y="0"/>
                  </a:lnTo>
                  <a:lnTo>
                    <a:pt x="726" y="0"/>
                  </a:lnTo>
                </a:path>
              </a:pathLst>
            </a:custGeom>
            <a:noFill/>
            <a:ln cap="flat" cmpd="sng" w="25400">
              <a:solidFill>
                <a:srgbClr val="333333"/>
              </a:solidFill>
              <a:miter lim="800000"/>
            </a:ln>
            <a:effectLst/>
            <a:extLst>
              <a:ext uri="{909E8E84-426E-40DD-AFC4-6F175D3DCCD1}">
                <a14:hiddenFill>
                  <a:solidFill>
                    <a:srgbClr val="C80000"/>
                  </a:solidFill>
                </a14:hiddenFill>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sp>
          <p:nvSpPr>
            <p:cNvPr id="33804" name="Line 34"/>
            <p:cNvSpPr>
              <a:spLocks noChangeShapeType="1"/>
            </p:cNvSpPr>
            <p:nvPr/>
          </p:nvSpPr>
          <p:spPr bwMode="auto">
            <a:xfrm flipH="1">
              <a:off x="0" y="1633"/>
              <a:ext cx="726" cy="0"/>
            </a:xfrm>
            <a:prstGeom prst="line">
              <a:avLst/>
            </a:prstGeom>
            <a:noFill/>
            <a:ln cmpd="sng" w="25400">
              <a:solidFill>
                <a:srgbClr val="333333"/>
              </a:solidFill>
              <a:roun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a:p>
          </p:txBody>
        </p:sp>
      </p:grpSp>
      <p:sp>
        <p:nvSpPr>
          <p:cNvPr id="33805" name="AutoShape 42"/>
          <p:cNvSpPr/>
          <p:nvPr/>
        </p:nvSpPr>
        <p:spPr bwMode="auto">
          <a:xfrm rot="17429802">
            <a:off x="4071143" y="2951957"/>
            <a:ext cx="1274763" cy="1276350"/>
          </a:xfrm>
          <a:custGeom>
            <a:gdLst>
              <a:gd fmla="*/ 16200 w 21600" name="T0"/>
              <a:gd fmla="*/ 10800 h 21600" name="T1"/>
              <a:gd fmla="*/ 10800 w 21600" name="T2"/>
              <a:gd fmla="*/ 5400 h 21600" name="T3"/>
              <a:gd fmla="*/ 8881 w 21600" name="T4"/>
              <a:gd fmla="*/ 5752 h 21600" name="T5"/>
              <a:gd fmla="*/ 6963 w 21600" name="T6"/>
              <a:gd fmla="*/ 704 h 21600" name="T7"/>
              <a:gd fmla="*/ 10800 w 21600" name="T8"/>
              <a:gd fmla="*/ 0 h 21600" name="T9"/>
              <a:gd fmla="*/ 21600 w 21600" name="T10"/>
              <a:gd fmla="*/ 10799 h 21600" name="T11"/>
              <a:gd fmla="*/ 21600 w 21600" name="T12"/>
              <a:gd fmla="*/ 10800 h 21600" name="T13"/>
              <a:gd fmla="*/ 24300 w 21600" name="T14"/>
              <a:gd fmla="*/ 10800 h 21600" name="T15"/>
              <a:gd fmla="*/ 18900 w 21600" name="T16"/>
              <a:gd fmla="*/ 16200 h 21600" name="T17"/>
              <a:gd fmla="*/ 13500 w 21600" name="T18"/>
              <a:gd fmla="*/ 10800 h 21600" name="T19"/>
              <a:gd fmla="*/ 16200 w 21600" name="T20"/>
              <a:gd fmla="*/ 10800 h 21600" name="T21"/>
              <a:gd fmla="*/ 3163 w 21600" name="T22"/>
              <a:gd fmla="*/ 3163 h 21600" name="T23"/>
              <a:gd fmla="*/ 18437 w 21600" name="T24"/>
              <a:gd fmla="*/ 18437 h 21600"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T25" l="T22" r="T24" t="T23"/>
            <a:pathLst>
              <a:path h="21600" w="21600">
                <a:moveTo>
                  <a:pt x="16200" y="10800"/>
                </a:moveTo>
                <a:cubicBezTo>
                  <a:pt x="16200" y="7817"/>
                  <a:pt x="13782" y="5400"/>
                  <a:pt x="10800" y="5400"/>
                </a:cubicBezTo>
                <a:cubicBezTo>
                  <a:pt x="10144" y="5399"/>
                  <a:pt x="9494" y="5519"/>
                  <a:pt x="8881" y="5752"/>
                </a:cubicBezTo>
                <a:lnTo>
                  <a:pt x="6963" y="704"/>
                </a:lnTo>
                <a:cubicBezTo>
                  <a:pt x="8189" y="238"/>
                  <a:pt x="9489" y="-1"/>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noFill/>
          <a:ln cmpd="sng" w="9525">
            <a:solidFill>
              <a:schemeClr val="bg1"/>
            </a:solidFill>
            <a:prstDash val="dash"/>
            <a:round/>
          </a:ln>
          <a:extLst>
            <a:ext uri="{909E8E84-426E-40DD-AFC4-6F175D3DCCD1}">
              <a14:hiddenFill>
                <a:solidFill>
                  <a:srgbClr val="FFFFFF"/>
                </a:solidFill>
              </a14:hiddenFill>
            </a:ext>
          </a:extLst>
        </p:spPr>
        <p:txBody>
          <a:bodyPr anchor="ctr"/>
          <a:lstStyle/>
          <a:p>
            <a:endParaRPr altLang="en-US" lang="zh-CN"/>
          </a:p>
        </p:txBody>
      </p:sp>
      <p:sp>
        <p:nvSpPr>
          <p:cNvPr id="33806" name="AutoShape 43"/>
          <p:cNvSpPr/>
          <p:nvPr/>
        </p:nvSpPr>
        <p:spPr bwMode="auto">
          <a:xfrm rot="17429802">
            <a:off x="5689600" y="2070100"/>
            <a:ext cx="1274763" cy="1274763"/>
          </a:xfrm>
          <a:custGeom>
            <a:gdLst>
              <a:gd fmla="*/ 16200 w 21600" name="T0"/>
              <a:gd fmla="*/ 10800 h 21600" name="T1"/>
              <a:gd fmla="*/ 10800 w 21600" name="T2"/>
              <a:gd fmla="*/ 5400 h 21600" name="T3"/>
              <a:gd fmla="*/ 8881 w 21600" name="T4"/>
              <a:gd fmla="*/ 5752 h 21600" name="T5"/>
              <a:gd fmla="*/ 6963 w 21600" name="T6"/>
              <a:gd fmla="*/ 704 h 21600" name="T7"/>
              <a:gd fmla="*/ 10800 w 21600" name="T8"/>
              <a:gd fmla="*/ 0 h 21600" name="T9"/>
              <a:gd fmla="*/ 21600 w 21600" name="T10"/>
              <a:gd fmla="*/ 10799 h 21600" name="T11"/>
              <a:gd fmla="*/ 21600 w 21600" name="T12"/>
              <a:gd fmla="*/ 10800 h 21600" name="T13"/>
              <a:gd fmla="*/ 24300 w 21600" name="T14"/>
              <a:gd fmla="*/ 10800 h 21600" name="T15"/>
              <a:gd fmla="*/ 18900 w 21600" name="T16"/>
              <a:gd fmla="*/ 16200 h 21600" name="T17"/>
              <a:gd fmla="*/ 13500 w 21600" name="T18"/>
              <a:gd fmla="*/ 10800 h 21600" name="T19"/>
              <a:gd fmla="*/ 16200 w 21600" name="T20"/>
              <a:gd fmla="*/ 10800 h 21600" name="T21"/>
              <a:gd fmla="*/ 3163 w 21600" name="T22"/>
              <a:gd fmla="*/ 3163 h 21600" name="T23"/>
              <a:gd fmla="*/ 18437 w 21600" name="T24"/>
              <a:gd fmla="*/ 18437 h 21600"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T25" l="T22" r="T24" t="T23"/>
            <a:pathLst>
              <a:path h="21600" w="21600">
                <a:moveTo>
                  <a:pt x="16200" y="10800"/>
                </a:moveTo>
                <a:cubicBezTo>
                  <a:pt x="16200" y="7817"/>
                  <a:pt x="13782" y="5400"/>
                  <a:pt x="10800" y="5400"/>
                </a:cubicBezTo>
                <a:cubicBezTo>
                  <a:pt x="10144" y="5399"/>
                  <a:pt x="9494" y="5519"/>
                  <a:pt x="8881" y="5752"/>
                </a:cubicBezTo>
                <a:lnTo>
                  <a:pt x="6963" y="704"/>
                </a:lnTo>
                <a:cubicBezTo>
                  <a:pt x="8189" y="238"/>
                  <a:pt x="9489" y="-1"/>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noFill/>
          <a:ln cmpd="sng" w="9525">
            <a:solidFill>
              <a:schemeClr val="bg1"/>
            </a:solidFill>
            <a:prstDash val="dash"/>
            <a:round/>
          </a:ln>
          <a:extLst>
            <a:ext uri="{909E8E84-426E-40DD-AFC4-6F175D3DCCD1}">
              <a14:hiddenFill>
                <a:solidFill>
                  <a:srgbClr val="FFFFFF"/>
                </a:solidFill>
              </a14:hiddenFill>
            </a:ext>
          </a:extLst>
        </p:spPr>
        <p:txBody>
          <a:bodyPr anchor="ctr"/>
          <a:lstStyle/>
          <a:p>
            <a:endParaRPr altLang="en-US" lang="zh-CN"/>
          </a:p>
        </p:txBody>
      </p:sp>
      <p:sp>
        <p:nvSpPr>
          <p:cNvPr id="33807" name="AutoShape 44"/>
          <p:cNvSpPr/>
          <p:nvPr/>
        </p:nvSpPr>
        <p:spPr bwMode="auto">
          <a:xfrm rot="17429802">
            <a:off x="7208838" y="1235075"/>
            <a:ext cx="1276350" cy="1276350"/>
          </a:xfrm>
          <a:custGeom>
            <a:gdLst>
              <a:gd fmla="*/ 16200 w 21600" name="T0"/>
              <a:gd fmla="*/ 10800 h 21600" name="T1"/>
              <a:gd fmla="*/ 10800 w 21600" name="T2"/>
              <a:gd fmla="*/ 5400 h 21600" name="T3"/>
              <a:gd fmla="*/ 8881 w 21600" name="T4"/>
              <a:gd fmla="*/ 5752 h 21600" name="T5"/>
              <a:gd fmla="*/ 6963 w 21600" name="T6"/>
              <a:gd fmla="*/ 704 h 21600" name="T7"/>
              <a:gd fmla="*/ 10800 w 21600" name="T8"/>
              <a:gd fmla="*/ 0 h 21600" name="T9"/>
              <a:gd fmla="*/ 21600 w 21600" name="T10"/>
              <a:gd fmla="*/ 10799 h 21600" name="T11"/>
              <a:gd fmla="*/ 21600 w 21600" name="T12"/>
              <a:gd fmla="*/ 10800 h 21600" name="T13"/>
              <a:gd fmla="*/ 24300 w 21600" name="T14"/>
              <a:gd fmla="*/ 10800 h 21600" name="T15"/>
              <a:gd fmla="*/ 18900 w 21600" name="T16"/>
              <a:gd fmla="*/ 16200 h 21600" name="T17"/>
              <a:gd fmla="*/ 13500 w 21600" name="T18"/>
              <a:gd fmla="*/ 10800 h 21600" name="T19"/>
              <a:gd fmla="*/ 16200 w 21600" name="T20"/>
              <a:gd fmla="*/ 10800 h 21600" name="T21"/>
              <a:gd fmla="*/ 3163 w 21600" name="T22"/>
              <a:gd fmla="*/ 3163 h 21600" name="T23"/>
              <a:gd fmla="*/ 18437 w 21600" name="T24"/>
              <a:gd fmla="*/ 18437 h 21600"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T25" l="T22" r="T24" t="T23"/>
            <a:pathLst>
              <a:path h="21600" w="21600">
                <a:moveTo>
                  <a:pt x="16200" y="10800"/>
                </a:moveTo>
                <a:cubicBezTo>
                  <a:pt x="16200" y="7817"/>
                  <a:pt x="13782" y="5400"/>
                  <a:pt x="10800" y="5400"/>
                </a:cubicBezTo>
                <a:cubicBezTo>
                  <a:pt x="10144" y="5399"/>
                  <a:pt x="9494" y="5519"/>
                  <a:pt x="8881" y="5752"/>
                </a:cubicBezTo>
                <a:lnTo>
                  <a:pt x="6963" y="704"/>
                </a:lnTo>
                <a:cubicBezTo>
                  <a:pt x="8189" y="238"/>
                  <a:pt x="9489" y="-1"/>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noFill/>
          <a:ln cmpd="sng" w="9525">
            <a:solidFill>
              <a:schemeClr val="bg1"/>
            </a:solidFill>
            <a:prstDash val="dash"/>
            <a:round/>
          </a:ln>
          <a:extLst>
            <a:ext uri="{909E8E84-426E-40DD-AFC4-6F175D3DCCD1}">
              <a14:hiddenFill>
                <a:solidFill>
                  <a:srgbClr val="FFFFFF"/>
                </a:solidFill>
              </a14:hiddenFill>
            </a:ext>
          </a:extLst>
        </p:spPr>
        <p:txBody>
          <a:bodyPr anchor="ctr"/>
          <a:lstStyle/>
          <a:p>
            <a:endParaRPr altLang="en-US" lang="zh-CN"/>
          </a:p>
        </p:txBody>
      </p:sp>
      <p:sp>
        <p:nvSpPr>
          <p:cNvPr id="33808" name="Oval 10"/>
          <p:cNvSpPr>
            <a:spLocks noChangeArrowheads="1"/>
          </p:cNvSpPr>
          <p:nvPr/>
        </p:nvSpPr>
        <p:spPr bwMode="auto">
          <a:xfrm>
            <a:off x="3727450" y="3832225"/>
            <a:ext cx="1325563" cy="1325563"/>
          </a:xfrm>
          <a:prstGeom prst="ellipse">
            <a:avLst/>
          </a:prstGeom>
          <a:solidFill>
            <a:schemeClr val="tx2"/>
          </a:solidFill>
          <a:ln>
            <a:noFill/>
          </a:ln>
          <a:extLst>
            <a:ext uri="{91240B29-F687-4F45-9708-019B960494DF}">
              <a14:hiddenLine w="9525">
                <a:solidFill>
                  <a:srgbClr val="000000"/>
                </a:solidFill>
                <a:round/>
                <a:headEnd/>
                <a:tailEnd/>
              </a14:hiddenLine>
            </a:ext>
          </a:extLst>
        </p:spPr>
        <p:txBody>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endParaRPr altLang="en-US" lang="zh-CN">
              <a:solidFill>
                <a:schemeClr val="bg1"/>
              </a:solidFill>
              <a:latin charset="-122" panose="020b0503020204020204" pitchFamily="34" typeface="微软雅黑"/>
              <a:ea charset="-122" panose="020b0503020204020204" pitchFamily="34" typeface="微软雅黑"/>
            </a:endParaRPr>
          </a:p>
        </p:txBody>
      </p:sp>
      <p:sp>
        <p:nvSpPr>
          <p:cNvPr id="33809" name="Text Box 46"/>
          <p:cNvSpPr txBox="1">
            <a:spLocks noChangeArrowheads="1"/>
          </p:cNvSpPr>
          <p:nvPr/>
        </p:nvSpPr>
        <p:spPr bwMode="auto">
          <a:xfrm>
            <a:off x="4076700" y="4203700"/>
            <a:ext cx="671513" cy="63023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altLang="en-US" lang="zh-CN">
                <a:solidFill>
                  <a:srgbClr val="F8F8F8"/>
                </a:solidFill>
                <a:ea charset="-122" panose="020b0503020204020204" pitchFamily="34" typeface="微软雅黑"/>
              </a:rPr>
              <a:t>填加</a:t>
            </a:r>
          </a:p>
          <a:p>
            <a:pPr algn="ctr" eaLnBrk="1" hangingPunct="1"/>
            <a:r>
              <a:rPr altLang="en-US" lang="zh-CN">
                <a:solidFill>
                  <a:srgbClr val="F8F8F8"/>
                </a:solidFill>
                <a:ea charset="-122" panose="020b0503020204020204" pitchFamily="34" typeface="微软雅黑"/>
              </a:rPr>
              <a:t>标题</a:t>
            </a:r>
          </a:p>
        </p:txBody>
      </p:sp>
      <p:sp>
        <p:nvSpPr>
          <p:cNvPr id="33810" name="Oval 5"/>
          <p:cNvSpPr>
            <a:spLocks noChangeArrowheads="1"/>
          </p:cNvSpPr>
          <p:nvPr/>
        </p:nvSpPr>
        <p:spPr bwMode="auto">
          <a:xfrm>
            <a:off x="2159000" y="4716463"/>
            <a:ext cx="1325563" cy="1327150"/>
          </a:xfrm>
          <a:prstGeom prst="ellipse">
            <a:avLst/>
          </a:prstGeom>
          <a:solidFill>
            <a:schemeClr val="bg1"/>
          </a:solidFill>
          <a:ln>
            <a:noFill/>
          </a:ln>
          <a:extLst>
            <a:ext uri="{91240B29-F687-4F45-9708-019B960494DF}">
              <a14:hiddenLine w="9525">
                <a:solidFill>
                  <a:srgbClr val="000000"/>
                </a:solidFill>
                <a:round/>
                <a:headEnd/>
                <a:tailEnd/>
              </a14:hiddenLine>
            </a:ext>
          </a:extLst>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endParaRPr altLang="en-US" lang="zh-CN">
              <a:solidFill>
                <a:schemeClr val="bg1"/>
              </a:solidFill>
              <a:ea charset="-122" panose="020b0503020204020204" pitchFamily="34" typeface="微软雅黑"/>
            </a:endParaRPr>
          </a:p>
        </p:txBody>
      </p:sp>
      <p:sp>
        <p:nvSpPr>
          <p:cNvPr id="33811" name="Text Box 47"/>
          <p:cNvSpPr txBox="1">
            <a:spLocks noChangeArrowheads="1"/>
          </p:cNvSpPr>
          <p:nvPr/>
        </p:nvSpPr>
        <p:spPr bwMode="auto">
          <a:xfrm>
            <a:off x="2481263" y="5089525"/>
            <a:ext cx="671512" cy="62865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altLang="en-US" lang="zh-CN">
                <a:solidFill>
                  <a:srgbClr val="F8F8F8"/>
                </a:solidFill>
                <a:ea charset="-122" panose="020b0503020204020204" pitchFamily="34" typeface="微软雅黑"/>
              </a:rPr>
              <a:t>填加</a:t>
            </a:r>
          </a:p>
          <a:p>
            <a:pPr algn="ctr" eaLnBrk="1" hangingPunct="1"/>
            <a:r>
              <a:rPr altLang="en-US" lang="zh-CN">
                <a:solidFill>
                  <a:srgbClr val="F8F8F8"/>
                </a:solidFill>
                <a:ea charset="-122" panose="020b0503020204020204" pitchFamily="34" typeface="微软雅黑"/>
              </a:rPr>
              <a:t>标题</a:t>
            </a:r>
          </a:p>
        </p:txBody>
      </p:sp>
      <p:sp>
        <p:nvSpPr>
          <p:cNvPr id="33812" name="Oval 20"/>
          <p:cNvSpPr>
            <a:spLocks noChangeArrowheads="1"/>
          </p:cNvSpPr>
          <p:nvPr/>
        </p:nvSpPr>
        <p:spPr bwMode="auto">
          <a:xfrm>
            <a:off x="6867525" y="2070100"/>
            <a:ext cx="1325563" cy="1325563"/>
          </a:xfrm>
          <a:prstGeom prst="ellipse">
            <a:avLst/>
          </a:prstGeom>
          <a:solidFill>
            <a:schemeClr val="tx2"/>
          </a:solidFill>
          <a:ln>
            <a:noFill/>
          </a:ln>
          <a:extLst>
            <a:ext uri="{91240B29-F687-4F45-9708-019B960494DF}">
              <a14:hiddenLine w="9525">
                <a:solidFill>
                  <a:srgbClr val="000000"/>
                </a:solidFill>
                <a:round/>
                <a:headEnd/>
                <a:tailEnd/>
              </a14:hiddenLine>
            </a:ext>
          </a:extLst>
        </p:spPr>
        <p:txBody>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endParaRPr altLang="en-US" lang="zh-CN">
              <a:solidFill>
                <a:schemeClr val="bg1"/>
              </a:solidFill>
              <a:latin charset="-122" panose="020b0503020204020204" pitchFamily="34" typeface="微软雅黑"/>
              <a:ea charset="-122" panose="020b0503020204020204" pitchFamily="34" typeface="微软雅黑"/>
            </a:endParaRPr>
          </a:p>
        </p:txBody>
      </p:sp>
      <p:sp>
        <p:nvSpPr>
          <p:cNvPr id="33813" name="Text Box 48"/>
          <p:cNvSpPr txBox="1">
            <a:spLocks noChangeArrowheads="1"/>
          </p:cNvSpPr>
          <p:nvPr/>
        </p:nvSpPr>
        <p:spPr bwMode="auto">
          <a:xfrm>
            <a:off x="7202488" y="2439988"/>
            <a:ext cx="671512" cy="62865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altLang="en-US" lang="zh-CN">
                <a:solidFill>
                  <a:srgbClr val="F8F8F8"/>
                </a:solidFill>
                <a:ea charset="-122" panose="020b0503020204020204" pitchFamily="34" typeface="微软雅黑"/>
              </a:rPr>
              <a:t>填加</a:t>
            </a:r>
          </a:p>
          <a:p>
            <a:pPr algn="ctr" eaLnBrk="1" hangingPunct="1"/>
            <a:r>
              <a:rPr altLang="en-US" lang="zh-CN">
                <a:solidFill>
                  <a:srgbClr val="F8F8F8"/>
                </a:solidFill>
                <a:ea charset="-122" panose="020b0503020204020204" pitchFamily="34" typeface="微软雅黑"/>
              </a:rPr>
              <a:t>标题</a:t>
            </a:r>
          </a:p>
        </p:txBody>
      </p:sp>
      <p:sp>
        <p:nvSpPr>
          <p:cNvPr id="33814" name="Oval 15"/>
          <p:cNvSpPr>
            <a:spLocks noChangeArrowheads="1"/>
          </p:cNvSpPr>
          <p:nvPr/>
        </p:nvSpPr>
        <p:spPr bwMode="auto">
          <a:xfrm>
            <a:off x="5295900" y="2949575"/>
            <a:ext cx="1325563" cy="1325563"/>
          </a:xfrm>
          <a:prstGeom prst="ellipse">
            <a:avLst/>
          </a:prstGeom>
          <a:solidFill>
            <a:schemeClr val="tx2"/>
          </a:solidFill>
          <a:ln>
            <a:noFill/>
          </a:ln>
          <a:extLst>
            <a:ext uri="{91240B29-F687-4F45-9708-019B960494DF}">
              <a14:hiddenLine w="9525">
                <a:solidFill>
                  <a:srgbClr val="000000"/>
                </a:solidFill>
                <a:round/>
                <a:headEnd/>
                <a:tailEnd/>
              </a14:hiddenLine>
            </a:ext>
          </a:extLst>
        </p:spPr>
        <p:txBody>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endParaRPr altLang="en-US" lang="zh-CN">
              <a:solidFill>
                <a:schemeClr val="bg1"/>
              </a:solidFill>
              <a:latin charset="-122" panose="020b0503020204020204" pitchFamily="34" typeface="微软雅黑"/>
              <a:ea charset="-122" panose="020b0503020204020204" pitchFamily="34" typeface="微软雅黑"/>
            </a:endParaRPr>
          </a:p>
        </p:txBody>
      </p:sp>
      <p:sp>
        <p:nvSpPr>
          <p:cNvPr id="33815" name="Text Box 49"/>
          <p:cNvSpPr txBox="1">
            <a:spLocks noChangeArrowheads="1"/>
          </p:cNvSpPr>
          <p:nvPr/>
        </p:nvSpPr>
        <p:spPr bwMode="auto">
          <a:xfrm>
            <a:off x="5624513" y="3321050"/>
            <a:ext cx="669925" cy="63023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altLang="en-US" lang="zh-CN">
                <a:solidFill>
                  <a:srgbClr val="F8F8F8"/>
                </a:solidFill>
                <a:ea charset="-122" panose="020b0503020204020204" pitchFamily="34" typeface="微软雅黑"/>
              </a:rPr>
              <a:t>填加</a:t>
            </a:r>
          </a:p>
          <a:p>
            <a:pPr algn="ctr" eaLnBrk="1" hangingPunct="1"/>
            <a:r>
              <a:rPr altLang="en-US" lang="zh-CN">
                <a:solidFill>
                  <a:srgbClr val="F8F8F8"/>
                </a:solidFill>
                <a:ea charset="-122" panose="020b0503020204020204" pitchFamily="34" typeface="微软雅黑"/>
              </a:rPr>
              <a:t>标题</a:t>
            </a:r>
          </a:p>
        </p:txBody>
      </p:sp>
      <p:sp>
        <p:nvSpPr>
          <p:cNvPr id="33816" name="Oval 25"/>
          <p:cNvSpPr>
            <a:spLocks noChangeArrowheads="1"/>
          </p:cNvSpPr>
          <p:nvPr/>
        </p:nvSpPr>
        <p:spPr bwMode="auto">
          <a:xfrm>
            <a:off x="8435975" y="1184275"/>
            <a:ext cx="1325563" cy="1327150"/>
          </a:xfrm>
          <a:prstGeom prst="ellipse">
            <a:avLst/>
          </a:prstGeom>
          <a:solidFill>
            <a:schemeClr val="tx1"/>
          </a:solidFill>
          <a:ln>
            <a:noFill/>
          </a:ln>
          <a:extLst>
            <a:ext uri="{91240B29-F687-4F45-9708-019B960494DF}">
              <a14:hiddenLine w="9525">
                <a:solidFill>
                  <a:srgbClr val="000000"/>
                </a:solidFill>
                <a:round/>
                <a:headEnd/>
                <a:tailEnd/>
              </a14:hiddenLine>
            </a:ext>
          </a:extLst>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endParaRPr altLang="en-US" lang="zh-CN">
              <a:solidFill>
                <a:schemeClr val="accent2"/>
              </a:solidFill>
              <a:ea charset="-122" panose="020b0503020204020204" pitchFamily="34" typeface="微软雅黑"/>
            </a:endParaRPr>
          </a:p>
        </p:txBody>
      </p:sp>
      <p:sp>
        <p:nvSpPr>
          <p:cNvPr id="33817" name="Text Box 50"/>
          <p:cNvSpPr txBox="1">
            <a:spLocks noChangeArrowheads="1"/>
          </p:cNvSpPr>
          <p:nvPr/>
        </p:nvSpPr>
        <p:spPr bwMode="auto">
          <a:xfrm>
            <a:off x="8753475" y="1557338"/>
            <a:ext cx="646113" cy="6461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altLang="en-US" lang="zh-CN">
                <a:solidFill>
                  <a:srgbClr val="F8F8F8"/>
                </a:solidFill>
                <a:ea charset="-122" panose="020b0503020204020204" pitchFamily="34" typeface="微软雅黑"/>
              </a:rPr>
              <a:t>填加</a:t>
            </a:r>
          </a:p>
          <a:p>
            <a:pPr algn="ctr" eaLnBrk="1" hangingPunct="1"/>
            <a:r>
              <a:rPr altLang="en-US" lang="zh-CN">
                <a:solidFill>
                  <a:srgbClr val="F8F8F8"/>
                </a:solidFill>
                <a:ea charset="-122" panose="020b0503020204020204" pitchFamily="34" typeface="微软雅黑"/>
              </a:rPr>
              <a:t>标题</a:t>
            </a:r>
          </a:p>
        </p:txBody>
      </p:sp>
      <p:sp>
        <p:nvSpPr>
          <p:cNvPr id="33818" name="AutoShape 42"/>
          <p:cNvSpPr/>
          <p:nvPr/>
        </p:nvSpPr>
        <p:spPr bwMode="auto">
          <a:xfrm rot="17429802">
            <a:off x="2638425" y="3894138"/>
            <a:ext cx="1276350" cy="1276350"/>
          </a:xfrm>
          <a:custGeom>
            <a:gdLst>
              <a:gd fmla="*/ 16200 w 21600" name="T0"/>
              <a:gd fmla="*/ 10800 h 21600" name="T1"/>
              <a:gd fmla="*/ 10800 w 21600" name="T2"/>
              <a:gd fmla="*/ 5400 h 21600" name="T3"/>
              <a:gd fmla="*/ 8881 w 21600" name="T4"/>
              <a:gd fmla="*/ 5752 h 21600" name="T5"/>
              <a:gd fmla="*/ 6963 w 21600" name="T6"/>
              <a:gd fmla="*/ 704 h 21600" name="T7"/>
              <a:gd fmla="*/ 10800 w 21600" name="T8"/>
              <a:gd fmla="*/ 0 h 21600" name="T9"/>
              <a:gd fmla="*/ 21600 w 21600" name="T10"/>
              <a:gd fmla="*/ 10799 h 21600" name="T11"/>
              <a:gd fmla="*/ 21600 w 21600" name="T12"/>
              <a:gd fmla="*/ 10800 h 21600" name="T13"/>
              <a:gd fmla="*/ 24300 w 21600" name="T14"/>
              <a:gd fmla="*/ 10800 h 21600" name="T15"/>
              <a:gd fmla="*/ 18900 w 21600" name="T16"/>
              <a:gd fmla="*/ 16200 h 21600" name="T17"/>
              <a:gd fmla="*/ 13500 w 21600" name="T18"/>
              <a:gd fmla="*/ 10800 h 21600" name="T19"/>
              <a:gd fmla="*/ 16200 w 21600" name="T20"/>
              <a:gd fmla="*/ 10800 h 21600" name="T21"/>
              <a:gd fmla="*/ 3163 w 21600" name="T22"/>
              <a:gd fmla="*/ 3163 h 21600" name="T23"/>
              <a:gd fmla="*/ 18437 w 21600" name="T24"/>
              <a:gd fmla="*/ 18437 h 21600"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T25" l="T22" r="T24" t="T23"/>
            <a:pathLst>
              <a:path h="21600" w="21600">
                <a:moveTo>
                  <a:pt x="16200" y="10800"/>
                </a:moveTo>
                <a:cubicBezTo>
                  <a:pt x="16200" y="7817"/>
                  <a:pt x="13782" y="5400"/>
                  <a:pt x="10800" y="5400"/>
                </a:cubicBezTo>
                <a:cubicBezTo>
                  <a:pt x="10144" y="5399"/>
                  <a:pt x="9494" y="5519"/>
                  <a:pt x="8881" y="5752"/>
                </a:cubicBezTo>
                <a:lnTo>
                  <a:pt x="6963" y="704"/>
                </a:lnTo>
                <a:cubicBezTo>
                  <a:pt x="8189" y="238"/>
                  <a:pt x="9489" y="-1"/>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noFill/>
          <a:ln cmpd="sng" w="9525">
            <a:solidFill>
              <a:schemeClr val="bg1"/>
            </a:solidFill>
            <a:prstDash val="dash"/>
            <a:round/>
          </a:ln>
          <a:extLst>
            <a:ext uri="{909E8E84-426E-40DD-AFC4-6F175D3DCCD1}">
              <a14:hiddenFill>
                <a:solidFill>
                  <a:srgbClr val="FFFFFF"/>
                </a:solidFill>
              </a14:hiddenFill>
            </a:ext>
          </a:extLst>
        </p:spPr>
        <p:txBody>
          <a:bodyPr anchor="ctr"/>
          <a:lstStyle/>
          <a:p>
            <a:endParaRPr altLang="en-US" lang="zh-CN"/>
          </a:p>
        </p:txBody>
      </p:sp>
    </p:spTree>
  </p:cSld>
  <p:clrMapOvr>
    <a:masterClrMapping/>
  </p:clrMapOvr>
  <p:transition advTm="6531" spd="slow">
    <p:fad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2">
                                  <p:stCondLst>
                                    <p:cond delay="0"/>
                                  </p:stCondLst>
                                  <p:childTnLst>
                                    <p:set>
                                      <p:cBhvr>
                                        <p:cTn dur="1" fill="hold" id="6">
                                          <p:stCondLst>
                                            <p:cond delay="0"/>
                                          </p:stCondLst>
                                        </p:cTn>
                                        <p:tgtEl>
                                          <p:spTgt spid="33795"/>
                                        </p:tgtEl>
                                        <p:attrNameLst>
                                          <p:attrName>style.visibility</p:attrName>
                                        </p:attrNameLst>
                                      </p:cBhvr>
                                      <p:to>
                                        <p:strVal val="visible"/>
                                      </p:to>
                                    </p:set>
                                    <p:anim calcmode="lin" valueType="num">
                                      <p:cBhvr additive="base">
                                        <p:cTn dur="500" fill="hold" id="7"/>
                                        <p:tgtEl>
                                          <p:spTgt spid="33795"/>
                                        </p:tgtEl>
                                        <p:attrNameLst>
                                          <p:attrName>ppt_x</p:attrName>
                                        </p:attrNameLst>
                                      </p:cBhvr>
                                      <p:tavLst>
                                        <p:tav tm="0">
                                          <p:val>
                                            <p:strVal val="1+#ppt_w/2"/>
                                          </p:val>
                                        </p:tav>
                                        <p:tav tm="100000">
                                          <p:val>
                                            <p:strVal val="#ppt_x"/>
                                          </p:val>
                                        </p:tav>
                                      </p:tavLst>
                                    </p:anim>
                                    <p:anim calcmode="lin" valueType="num">
                                      <p:cBhvr additive="base">
                                        <p:cTn dur="500" fill="hold" id="8"/>
                                        <p:tgtEl>
                                          <p:spTgt spid="33795"/>
                                        </p:tgtEl>
                                        <p:attrNameLst>
                                          <p:attrName>ppt_y</p:attrName>
                                        </p:attrNameLst>
                                      </p:cBhvr>
                                      <p:tavLst>
                                        <p:tav tm="0">
                                          <p:val>
                                            <p:strVal val="#ppt_y"/>
                                          </p:val>
                                        </p:tav>
                                        <p:tav tm="100000">
                                          <p:val>
                                            <p:strVal val="#ppt_y"/>
                                          </p:val>
                                        </p:tav>
                                      </p:tavLst>
                                    </p:anim>
                                  </p:childTnLst>
                                </p:cTn>
                              </p:par>
                              <p:par>
                                <p:cTn fill="hold" id="9" nodeType="withEffect" presetClass="entr" presetID="22" presetSubtype="2">
                                  <p:stCondLst>
                                    <p:cond delay="100"/>
                                  </p:stCondLst>
                                  <p:childTnLst>
                                    <p:set>
                                      <p:cBhvr>
                                        <p:cTn dur="1" fill="hold" id="10">
                                          <p:stCondLst>
                                            <p:cond delay="0"/>
                                          </p:stCondLst>
                                        </p:cTn>
                                        <p:tgtEl>
                                          <p:spTgt spid="33796"/>
                                        </p:tgtEl>
                                        <p:attrNameLst>
                                          <p:attrName>style.visibility</p:attrName>
                                        </p:attrNameLst>
                                      </p:cBhvr>
                                      <p:to>
                                        <p:strVal val="visible"/>
                                      </p:to>
                                    </p:set>
                                    <p:animEffect filter="wipe(right)" transition="in">
                                      <p:cBhvr>
                                        <p:cTn dur="500" id="11"/>
                                        <p:tgtEl>
                                          <p:spTgt spid="33796"/>
                                        </p:tgtEl>
                                      </p:cBhvr>
                                    </p:animEffect>
                                  </p:childTnLst>
                                </p:cTn>
                              </p:par>
                            </p:childTnLst>
                          </p:cTn>
                        </p:par>
                        <p:par>
                          <p:cTn fill="hold" id="12" nodeType="afterGroup">
                            <p:stCondLst>
                              <p:cond delay="600"/>
                            </p:stCondLst>
                            <p:childTnLst>
                              <p:par>
                                <p:cTn fill="hold" grpId="0" id="13" nodeType="afterEffect" presetClass="entr" presetID="41" presetSubtype="0">
                                  <p:stCondLst>
                                    <p:cond delay="0"/>
                                  </p:stCondLst>
                                  <p:iterate type="lt">
                                    <p:tmPct val="10000"/>
                                  </p:iterate>
                                  <p:childTnLst>
                                    <p:set>
                                      <p:cBhvr>
                                        <p:cTn dur="1" fill="hold" id="14">
                                          <p:stCondLst>
                                            <p:cond delay="0"/>
                                          </p:stCondLst>
                                        </p:cTn>
                                        <p:tgtEl>
                                          <p:spTgt spid="33794"/>
                                        </p:tgtEl>
                                        <p:attrNameLst>
                                          <p:attrName>style.visibility</p:attrName>
                                        </p:attrNameLst>
                                      </p:cBhvr>
                                      <p:to>
                                        <p:strVal val="visible"/>
                                      </p:to>
                                    </p:set>
                                    <p:anim calcmode="lin" valueType="num">
                                      <p:cBhvr>
                                        <p:cTn dur="400" fill="hold" id="15"/>
                                        <p:tgtEl>
                                          <p:spTgt spid="33794"/>
                                        </p:tgtEl>
                                        <p:attrNameLst>
                                          <p:attrName>ppt_x</p:attrName>
                                        </p:attrNameLst>
                                      </p:cBhvr>
                                      <p:tavLst>
                                        <p:tav tm="0">
                                          <p:val>
                                            <p:strVal val="#ppt_x"/>
                                          </p:val>
                                        </p:tav>
                                        <p:tav tm="50000">
                                          <p:val>
                                            <p:strVal val="#ppt_x+.1"/>
                                          </p:val>
                                        </p:tav>
                                        <p:tav tm="100000">
                                          <p:val>
                                            <p:strVal val="#ppt_x"/>
                                          </p:val>
                                        </p:tav>
                                      </p:tavLst>
                                    </p:anim>
                                    <p:anim calcmode="lin" valueType="num">
                                      <p:cBhvr>
                                        <p:cTn dur="400" fill="hold" id="16"/>
                                        <p:tgtEl>
                                          <p:spTgt spid="33794"/>
                                        </p:tgtEl>
                                        <p:attrNameLst>
                                          <p:attrName>ppt_y</p:attrName>
                                        </p:attrNameLst>
                                      </p:cBhvr>
                                      <p:tavLst>
                                        <p:tav tm="0">
                                          <p:val>
                                            <p:strVal val="#ppt_y"/>
                                          </p:val>
                                        </p:tav>
                                        <p:tav tm="100000">
                                          <p:val>
                                            <p:strVal val="#ppt_y"/>
                                          </p:val>
                                        </p:tav>
                                      </p:tavLst>
                                    </p:anim>
                                    <p:anim calcmode="lin" valueType="num">
                                      <p:cBhvr>
                                        <p:cTn dur="400" fill="hold" id="17"/>
                                        <p:tgtEl>
                                          <p:spTgt spid="33794"/>
                                        </p:tgtEl>
                                        <p:attrNameLst>
                                          <p:attrName>ppt_h</p:attrName>
                                        </p:attrNameLst>
                                      </p:cBhvr>
                                      <p:tavLst>
                                        <p:tav tm="0">
                                          <p:val>
                                            <p:strVal val="#ppt_h/10"/>
                                          </p:val>
                                        </p:tav>
                                        <p:tav tm="50000">
                                          <p:val>
                                            <p:strVal val="#ppt_h+.01"/>
                                          </p:val>
                                        </p:tav>
                                        <p:tav tm="100000">
                                          <p:val>
                                            <p:strVal val="#ppt_h"/>
                                          </p:val>
                                        </p:tav>
                                      </p:tavLst>
                                    </p:anim>
                                    <p:anim calcmode="lin" valueType="num">
                                      <p:cBhvr>
                                        <p:cTn dur="400" fill="hold" id="18"/>
                                        <p:tgtEl>
                                          <p:spTgt spid="33794"/>
                                        </p:tgtEl>
                                        <p:attrNameLst>
                                          <p:attrName>ppt_w</p:attrName>
                                        </p:attrNameLst>
                                      </p:cBhvr>
                                      <p:tavLst>
                                        <p:tav tm="0">
                                          <p:val>
                                            <p:strVal val="#ppt_w/10"/>
                                          </p:val>
                                        </p:tav>
                                        <p:tav tm="50000">
                                          <p:val>
                                            <p:strVal val="#ppt_w+.01"/>
                                          </p:val>
                                        </p:tav>
                                        <p:tav tm="100000">
                                          <p:val>
                                            <p:strVal val="#ppt_w"/>
                                          </p:val>
                                        </p:tav>
                                      </p:tavLst>
                                    </p:anim>
                                    <p:animEffect filter="fade" transition="in">
                                      <p:cBhvr>
                                        <p:cTn dur="400" id="19" tmFilter="0,0; .5, 1; 1, 1"/>
                                        <p:tgtEl>
                                          <p:spTgt spid="33794"/>
                                        </p:tgtEl>
                                      </p:cBhvr>
                                    </p:animEffect>
                                  </p:childTnLst>
                                </p:cTn>
                              </p:par>
                            </p:childTnLst>
                          </p:cTn>
                        </p:par>
                        <p:par>
                          <p:cTn fill="hold" id="20" nodeType="afterGroup">
                            <p:stCondLst>
                              <p:cond delay="1000"/>
                            </p:stCondLst>
                            <p:childTnLst>
                              <p:par>
                                <p:cTn fill="hold" id="21" nodeType="afterEffect" presetClass="entr" presetID="22" presetSubtype="4">
                                  <p:stCondLst>
                                    <p:cond delay="0"/>
                                  </p:stCondLst>
                                  <p:childTnLst>
                                    <p:set>
                                      <p:cBhvr>
                                        <p:cTn dur="1" fill="hold" id="22">
                                          <p:stCondLst>
                                            <p:cond delay="0"/>
                                          </p:stCondLst>
                                        </p:cTn>
                                        <p:tgtEl>
                                          <p:spTgt spid="33799"/>
                                        </p:tgtEl>
                                        <p:attrNameLst>
                                          <p:attrName>style.visibility</p:attrName>
                                        </p:attrNameLst>
                                      </p:cBhvr>
                                      <p:to>
                                        <p:strVal val="visible"/>
                                      </p:to>
                                    </p:set>
                                    <p:animEffect filter="wipe(down)" transition="in">
                                      <p:cBhvr>
                                        <p:cTn dur="1000" id="23"/>
                                        <p:tgtEl>
                                          <p:spTgt spid="33799"/>
                                        </p:tgtEl>
                                      </p:cBhvr>
                                    </p:animEffect>
                                  </p:childTnLst>
                                </p:cTn>
                              </p:par>
                            </p:childTnLst>
                          </p:cTn>
                        </p:par>
                        <p:par>
                          <p:cTn fill="hold" id="24" nodeType="afterGroup">
                            <p:stCondLst>
                              <p:cond delay="2000"/>
                            </p:stCondLst>
                            <p:childTnLst>
                              <p:par>
                                <p:cTn fill="hold" grpId="0" id="25" nodeType="afterEffect" presetClass="entr" presetID="26" presetSubtype="0">
                                  <p:stCondLst>
                                    <p:cond delay="0"/>
                                  </p:stCondLst>
                                  <p:childTnLst>
                                    <p:set>
                                      <p:cBhvr>
                                        <p:cTn dur="1" fill="hold" id="26">
                                          <p:stCondLst>
                                            <p:cond delay="0"/>
                                          </p:stCondLst>
                                        </p:cTn>
                                        <p:tgtEl>
                                          <p:spTgt spid="33810"/>
                                        </p:tgtEl>
                                        <p:attrNameLst>
                                          <p:attrName>style.visibility</p:attrName>
                                        </p:attrNameLst>
                                      </p:cBhvr>
                                      <p:to>
                                        <p:strVal val="visible"/>
                                      </p:to>
                                    </p:set>
                                    <p:animEffect filter="wipe(down)" transition="in">
                                      <p:cBhvr>
                                        <p:cTn dur="145" id="27">
                                          <p:stCondLst>
                                            <p:cond delay="0"/>
                                          </p:stCondLst>
                                        </p:cTn>
                                        <p:tgtEl>
                                          <p:spTgt spid="33810"/>
                                        </p:tgtEl>
                                      </p:cBhvr>
                                    </p:animEffect>
                                    <p:anim calcmode="lin" valueType="num">
                                      <p:cBhvr>
                                        <p:cTn dur="456" id="28" tmFilter="0,0; 0.14,0.36; 0.43,0.73; 0.71,0.91; 1.0,1.0">
                                          <p:stCondLst>
                                            <p:cond delay="0"/>
                                          </p:stCondLst>
                                        </p:cTn>
                                        <p:tgtEl>
                                          <p:spTgt spid="33810"/>
                                        </p:tgtEl>
                                        <p:attrNameLst>
                                          <p:attrName>ppt_x</p:attrName>
                                        </p:attrNameLst>
                                      </p:cBhvr>
                                      <p:tavLst>
                                        <p:tav tm="0">
                                          <p:val>
                                            <p:strVal val="#ppt_x-0.25"/>
                                          </p:val>
                                        </p:tav>
                                        <p:tav tm="100000">
                                          <p:val>
                                            <p:strVal val="#ppt_x"/>
                                          </p:val>
                                        </p:tav>
                                      </p:tavLst>
                                    </p:anim>
                                    <p:anim calcmode="lin" valueType="num">
                                      <p:cBhvr>
                                        <p:cTn dur="166" id="29" tmFilter="0.0,0.0; 0.25,0.07; 0.50,0.2; 0.75,0.467; 1.0,1.0">
                                          <p:stCondLst>
                                            <p:cond delay="0"/>
                                          </p:stCondLst>
                                        </p:cTn>
                                        <p:tgtEl>
                                          <p:spTgt spid="33810"/>
                                        </p:tgtEl>
                                        <p:attrNameLst>
                                          <p:attrName>ppt_y</p:attrName>
                                        </p:attrNameLst>
                                      </p:cBhvr>
                                      <p:tavLst>
                                        <p:tav fmla="#ppt_y-sin(pi*$)/3" tm="0">
                                          <p:val>
                                            <p:fltVal val="0.5"/>
                                          </p:val>
                                        </p:tav>
                                        <p:tav tm="100000">
                                          <p:val>
                                            <p:fltVal val="1"/>
                                          </p:val>
                                        </p:tav>
                                      </p:tavLst>
                                    </p:anim>
                                    <p:anim calcmode="lin" valueType="num">
                                      <p:cBhvr>
                                        <p:cTn dur="166" id="30" tmFilter="0, 0; 0.125,0.2665; 0.25,0.4; 0.375,0.465; 0.5,0.5;  0.625,0.535; 0.75,0.6; 0.875,0.7335; 1,1">
                                          <p:stCondLst>
                                            <p:cond delay="166"/>
                                          </p:stCondLst>
                                        </p:cTn>
                                        <p:tgtEl>
                                          <p:spTgt spid="33810"/>
                                        </p:tgtEl>
                                        <p:attrNameLst>
                                          <p:attrName>ppt_y</p:attrName>
                                        </p:attrNameLst>
                                      </p:cBhvr>
                                      <p:tavLst>
                                        <p:tav fmla="#ppt_y-sin(pi*$)/9" tm="0">
                                          <p:val>
                                            <p:fltVal val="0"/>
                                          </p:val>
                                        </p:tav>
                                        <p:tav tm="100000">
                                          <p:val>
                                            <p:fltVal val="1"/>
                                          </p:val>
                                        </p:tav>
                                      </p:tavLst>
                                    </p:anim>
                                    <p:anim calcmode="lin" valueType="num">
                                      <p:cBhvr>
                                        <p:cTn dur="83" id="31" tmFilter="0, 0; 0.125,0.2665; 0.25,0.4; 0.375,0.465; 0.5,0.5;  0.625,0.535; 0.75,0.6; 0.875,0.7335; 1,1">
                                          <p:stCondLst>
                                            <p:cond delay="331"/>
                                          </p:stCondLst>
                                        </p:cTn>
                                        <p:tgtEl>
                                          <p:spTgt spid="33810"/>
                                        </p:tgtEl>
                                        <p:attrNameLst>
                                          <p:attrName>ppt_y</p:attrName>
                                        </p:attrNameLst>
                                      </p:cBhvr>
                                      <p:tavLst>
                                        <p:tav fmla="#ppt_y-sin(pi*$)/27" tm="0">
                                          <p:val>
                                            <p:fltVal val="0"/>
                                          </p:val>
                                        </p:tav>
                                        <p:tav tm="100000">
                                          <p:val>
                                            <p:fltVal val="1"/>
                                          </p:val>
                                        </p:tav>
                                      </p:tavLst>
                                    </p:anim>
                                    <p:anim calcmode="lin" valueType="num">
                                      <p:cBhvr>
                                        <p:cTn dur="41" id="32" tmFilter="0, 0; 0.125,0.2665; 0.25,0.4; 0.375,0.465; 0.5,0.5;  0.625,0.535; 0.75,0.6; 0.875,0.7335; 1,1">
                                          <p:stCondLst>
                                            <p:cond delay="414"/>
                                          </p:stCondLst>
                                        </p:cTn>
                                        <p:tgtEl>
                                          <p:spTgt spid="33810"/>
                                        </p:tgtEl>
                                        <p:attrNameLst>
                                          <p:attrName>ppt_y</p:attrName>
                                        </p:attrNameLst>
                                      </p:cBhvr>
                                      <p:tavLst>
                                        <p:tav fmla="#ppt_y-sin(pi*$)/81" tm="0">
                                          <p:val>
                                            <p:fltVal val="0"/>
                                          </p:val>
                                        </p:tav>
                                        <p:tav tm="100000">
                                          <p:val>
                                            <p:fltVal val="1"/>
                                          </p:val>
                                        </p:tav>
                                      </p:tavLst>
                                    </p:anim>
                                    <p:animScale>
                                      <p:cBhvr>
                                        <p:cTn dur="7" id="33">
                                          <p:stCondLst>
                                            <p:cond delay="163"/>
                                          </p:stCondLst>
                                        </p:cTn>
                                        <p:tgtEl>
                                          <p:spTgt spid="33810"/>
                                        </p:tgtEl>
                                      </p:cBhvr>
                                      <p:to x="100000" y="60000"/>
                                    </p:animScale>
                                    <p:animScale>
                                      <p:cBhvr>
                                        <p:cTn decel="50000" dur="42" id="34">
                                          <p:stCondLst>
                                            <p:cond delay="169"/>
                                          </p:stCondLst>
                                        </p:cTn>
                                        <p:tgtEl>
                                          <p:spTgt spid="33810"/>
                                        </p:tgtEl>
                                      </p:cBhvr>
                                      <p:to x="100000" y="100000"/>
                                    </p:animScale>
                                    <p:animScale>
                                      <p:cBhvr>
                                        <p:cTn dur="7" id="35">
                                          <p:stCondLst>
                                            <p:cond delay="328"/>
                                          </p:stCondLst>
                                        </p:cTn>
                                        <p:tgtEl>
                                          <p:spTgt spid="33810"/>
                                        </p:tgtEl>
                                      </p:cBhvr>
                                      <p:to x="100000" y="80000"/>
                                    </p:animScale>
                                    <p:animScale>
                                      <p:cBhvr>
                                        <p:cTn decel="50000" dur="42" id="36">
                                          <p:stCondLst>
                                            <p:cond delay="335"/>
                                          </p:stCondLst>
                                        </p:cTn>
                                        <p:tgtEl>
                                          <p:spTgt spid="33810"/>
                                        </p:tgtEl>
                                      </p:cBhvr>
                                      <p:to x="100000" y="100000"/>
                                    </p:animScale>
                                    <p:animScale>
                                      <p:cBhvr>
                                        <p:cTn dur="7" id="37">
                                          <p:stCondLst>
                                            <p:cond delay="411"/>
                                          </p:stCondLst>
                                        </p:cTn>
                                        <p:tgtEl>
                                          <p:spTgt spid="33810"/>
                                        </p:tgtEl>
                                      </p:cBhvr>
                                      <p:to x="100000" y="90000"/>
                                    </p:animScale>
                                    <p:animScale>
                                      <p:cBhvr>
                                        <p:cTn decel="50000" dur="42" id="38">
                                          <p:stCondLst>
                                            <p:cond delay="417"/>
                                          </p:stCondLst>
                                        </p:cTn>
                                        <p:tgtEl>
                                          <p:spTgt spid="33810"/>
                                        </p:tgtEl>
                                      </p:cBhvr>
                                      <p:to x="100000" y="100000"/>
                                    </p:animScale>
                                    <p:animScale>
                                      <p:cBhvr>
                                        <p:cTn dur="7" id="39">
                                          <p:stCondLst>
                                            <p:cond delay="452"/>
                                          </p:stCondLst>
                                        </p:cTn>
                                        <p:tgtEl>
                                          <p:spTgt spid="33810"/>
                                        </p:tgtEl>
                                      </p:cBhvr>
                                      <p:to x="100000" y="95000"/>
                                    </p:animScale>
                                    <p:animScale>
                                      <p:cBhvr>
                                        <p:cTn decel="50000" dur="42" id="40">
                                          <p:stCondLst>
                                            <p:cond delay="459"/>
                                          </p:stCondLst>
                                        </p:cTn>
                                        <p:tgtEl>
                                          <p:spTgt spid="33810"/>
                                        </p:tgtEl>
                                      </p:cBhvr>
                                      <p:to x="100000" y="100000"/>
                                    </p:animScale>
                                  </p:childTnLst>
                                </p:cTn>
                              </p:par>
                            </p:childTnLst>
                          </p:cTn>
                        </p:par>
                        <p:par>
                          <p:cTn fill="hold" id="41" nodeType="afterGroup">
                            <p:stCondLst>
                              <p:cond delay="2501"/>
                            </p:stCondLst>
                            <p:childTnLst>
                              <p:par>
                                <p:cTn fill="hold" grpId="0" id="42" nodeType="afterEffect" presetClass="entr" presetID="31" presetSubtype="0">
                                  <p:stCondLst>
                                    <p:cond delay="0"/>
                                  </p:stCondLst>
                                  <p:childTnLst>
                                    <p:set>
                                      <p:cBhvr>
                                        <p:cTn dur="1" fill="hold" id="43">
                                          <p:stCondLst>
                                            <p:cond delay="0"/>
                                          </p:stCondLst>
                                        </p:cTn>
                                        <p:tgtEl>
                                          <p:spTgt spid="33811"/>
                                        </p:tgtEl>
                                        <p:attrNameLst>
                                          <p:attrName>style.visibility</p:attrName>
                                        </p:attrNameLst>
                                      </p:cBhvr>
                                      <p:to>
                                        <p:strVal val="visible"/>
                                      </p:to>
                                    </p:set>
                                    <p:anim calcmode="lin" valueType="num">
                                      <p:cBhvr>
                                        <p:cTn dur="500" fill="hold" id="44"/>
                                        <p:tgtEl>
                                          <p:spTgt spid="33811"/>
                                        </p:tgtEl>
                                        <p:attrNameLst>
                                          <p:attrName>ppt_w</p:attrName>
                                        </p:attrNameLst>
                                      </p:cBhvr>
                                      <p:tavLst>
                                        <p:tav tm="0">
                                          <p:val>
                                            <p:fltVal val="0"/>
                                          </p:val>
                                        </p:tav>
                                        <p:tav tm="100000">
                                          <p:val>
                                            <p:strVal val="#ppt_w"/>
                                          </p:val>
                                        </p:tav>
                                      </p:tavLst>
                                    </p:anim>
                                    <p:anim calcmode="lin" valueType="num">
                                      <p:cBhvr>
                                        <p:cTn dur="500" fill="hold" id="45"/>
                                        <p:tgtEl>
                                          <p:spTgt spid="33811"/>
                                        </p:tgtEl>
                                        <p:attrNameLst>
                                          <p:attrName>ppt_h</p:attrName>
                                        </p:attrNameLst>
                                      </p:cBhvr>
                                      <p:tavLst>
                                        <p:tav tm="0">
                                          <p:val>
                                            <p:fltVal val="0"/>
                                          </p:val>
                                        </p:tav>
                                        <p:tav tm="100000">
                                          <p:val>
                                            <p:strVal val="#ppt_h"/>
                                          </p:val>
                                        </p:tav>
                                      </p:tavLst>
                                    </p:anim>
                                    <p:anim calcmode="lin" valueType="num">
                                      <p:cBhvr>
                                        <p:cTn dur="500" fill="hold" id="46"/>
                                        <p:tgtEl>
                                          <p:spTgt spid="33811"/>
                                        </p:tgtEl>
                                        <p:attrNameLst>
                                          <p:attrName>style.rotation</p:attrName>
                                        </p:attrNameLst>
                                      </p:cBhvr>
                                      <p:tavLst>
                                        <p:tav tm="0">
                                          <p:val>
                                            <p:fltVal val="90"/>
                                          </p:val>
                                        </p:tav>
                                        <p:tav tm="100000">
                                          <p:val>
                                            <p:fltVal val="0"/>
                                          </p:val>
                                        </p:tav>
                                      </p:tavLst>
                                    </p:anim>
                                    <p:animEffect filter="fade" transition="in">
                                      <p:cBhvr>
                                        <p:cTn dur="500" id="47"/>
                                        <p:tgtEl>
                                          <p:spTgt spid="33811"/>
                                        </p:tgtEl>
                                      </p:cBhvr>
                                    </p:animEffect>
                                  </p:childTnLst>
                                </p:cTn>
                              </p:par>
                            </p:childTnLst>
                          </p:cTn>
                        </p:par>
                        <p:par>
                          <p:cTn fill="hold" id="48" nodeType="afterGroup">
                            <p:stCondLst>
                              <p:cond delay="3001"/>
                            </p:stCondLst>
                            <p:childTnLst>
                              <p:par>
                                <p:cTn fill="hold" grpId="0" id="49" nodeType="afterEffect" presetClass="entr" presetID="22" presetSubtype="8">
                                  <p:stCondLst>
                                    <p:cond delay="0"/>
                                  </p:stCondLst>
                                  <p:childTnLst>
                                    <p:set>
                                      <p:cBhvr>
                                        <p:cTn dur="1" fill="hold" id="50">
                                          <p:stCondLst>
                                            <p:cond delay="0"/>
                                          </p:stCondLst>
                                        </p:cTn>
                                        <p:tgtEl>
                                          <p:spTgt spid="33818"/>
                                        </p:tgtEl>
                                        <p:attrNameLst>
                                          <p:attrName>style.visibility</p:attrName>
                                        </p:attrNameLst>
                                      </p:cBhvr>
                                      <p:to>
                                        <p:strVal val="visible"/>
                                      </p:to>
                                    </p:set>
                                    <p:animEffect filter="wipe(left)" transition="in">
                                      <p:cBhvr>
                                        <p:cTn dur="300" id="51"/>
                                        <p:tgtEl>
                                          <p:spTgt spid="33818"/>
                                        </p:tgtEl>
                                      </p:cBhvr>
                                    </p:animEffect>
                                  </p:childTnLst>
                                </p:cTn>
                              </p:par>
                            </p:childTnLst>
                          </p:cTn>
                        </p:par>
                        <p:par>
                          <p:cTn fill="hold" id="52" nodeType="afterGroup">
                            <p:stCondLst>
                              <p:cond delay="3301"/>
                            </p:stCondLst>
                            <p:childTnLst>
                              <p:par>
                                <p:cTn fill="hold" grpId="0" id="53" nodeType="afterEffect" presetClass="entr" presetID="26" presetSubtype="0">
                                  <p:stCondLst>
                                    <p:cond delay="0"/>
                                  </p:stCondLst>
                                  <p:childTnLst>
                                    <p:set>
                                      <p:cBhvr>
                                        <p:cTn dur="1" fill="hold" id="54">
                                          <p:stCondLst>
                                            <p:cond delay="0"/>
                                          </p:stCondLst>
                                        </p:cTn>
                                        <p:tgtEl>
                                          <p:spTgt spid="33808"/>
                                        </p:tgtEl>
                                        <p:attrNameLst>
                                          <p:attrName>style.visibility</p:attrName>
                                        </p:attrNameLst>
                                      </p:cBhvr>
                                      <p:to>
                                        <p:strVal val="visible"/>
                                      </p:to>
                                    </p:set>
                                    <p:animEffect filter="wipe(down)" transition="in">
                                      <p:cBhvr>
                                        <p:cTn dur="145" id="55">
                                          <p:stCondLst>
                                            <p:cond delay="0"/>
                                          </p:stCondLst>
                                        </p:cTn>
                                        <p:tgtEl>
                                          <p:spTgt spid="33808"/>
                                        </p:tgtEl>
                                      </p:cBhvr>
                                    </p:animEffect>
                                    <p:anim calcmode="lin" valueType="num">
                                      <p:cBhvr>
                                        <p:cTn dur="456" id="56" tmFilter="0,0; 0.14,0.36; 0.43,0.73; 0.71,0.91; 1.0,1.0">
                                          <p:stCondLst>
                                            <p:cond delay="0"/>
                                          </p:stCondLst>
                                        </p:cTn>
                                        <p:tgtEl>
                                          <p:spTgt spid="33808"/>
                                        </p:tgtEl>
                                        <p:attrNameLst>
                                          <p:attrName>ppt_x</p:attrName>
                                        </p:attrNameLst>
                                      </p:cBhvr>
                                      <p:tavLst>
                                        <p:tav tm="0">
                                          <p:val>
                                            <p:strVal val="#ppt_x-0.25"/>
                                          </p:val>
                                        </p:tav>
                                        <p:tav tm="100000">
                                          <p:val>
                                            <p:strVal val="#ppt_x"/>
                                          </p:val>
                                        </p:tav>
                                      </p:tavLst>
                                    </p:anim>
                                    <p:anim calcmode="lin" valueType="num">
                                      <p:cBhvr>
                                        <p:cTn dur="166" id="57" tmFilter="0.0,0.0; 0.25,0.07; 0.50,0.2; 0.75,0.467; 1.0,1.0">
                                          <p:stCondLst>
                                            <p:cond delay="0"/>
                                          </p:stCondLst>
                                        </p:cTn>
                                        <p:tgtEl>
                                          <p:spTgt spid="33808"/>
                                        </p:tgtEl>
                                        <p:attrNameLst>
                                          <p:attrName>ppt_y</p:attrName>
                                        </p:attrNameLst>
                                      </p:cBhvr>
                                      <p:tavLst>
                                        <p:tav fmla="#ppt_y-sin(pi*$)/3" tm="0">
                                          <p:val>
                                            <p:fltVal val="0.5"/>
                                          </p:val>
                                        </p:tav>
                                        <p:tav tm="100000">
                                          <p:val>
                                            <p:fltVal val="1"/>
                                          </p:val>
                                        </p:tav>
                                      </p:tavLst>
                                    </p:anim>
                                    <p:anim calcmode="lin" valueType="num">
                                      <p:cBhvr>
                                        <p:cTn dur="166" id="58" tmFilter="0, 0; 0.125,0.2665; 0.25,0.4; 0.375,0.465; 0.5,0.5;  0.625,0.535; 0.75,0.6; 0.875,0.7335; 1,1">
                                          <p:stCondLst>
                                            <p:cond delay="166"/>
                                          </p:stCondLst>
                                        </p:cTn>
                                        <p:tgtEl>
                                          <p:spTgt spid="33808"/>
                                        </p:tgtEl>
                                        <p:attrNameLst>
                                          <p:attrName>ppt_y</p:attrName>
                                        </p:attrNameLst>
                                      </p:cBhvr>
                                      <p:tavLst>
                                        <p:tav fmla="#ppt_y-sin(pi*$)/9" tm="0">
                                          <p:val>
                                            <p:fltVal val="0"/>
                                          </p:val>
                                        </p:tav>
                                        <p:tav tm="100000">
                                          <p:val>
                                            <p:fltVal val="1"/>
                                          </p:val>
                                        </p:tav>
                                      </p:tavLst>
                                    </p:anim>
                                    <p:anim calcmode="lin" valueType="num">
                                      <p:cBhvr>
                                        <p:cTn dur="83" id="59" tmFilter="0, 0; 0.125,0.2665; 0.25,0.4; 0.375,0.465; 0.5,0.5;  0.625,0.535; 0.75,0.6; 0.875,0.7335; 1,1">
                                          <p:stCondLst>
                                            <p:cond delay="331"/>
                                          </p:stCondLst>
                                        </p:cTn>
                                        <p:tgtEl>
                                          <p:spTgt spid="33808"/>
                                        </p:tgtEl>
                                        <p:attrNameLst>
                                          <p:attrName>ppt_y</p:attrName>
                                        </p:attrNameLst>
                                      </p:cBhvr>
                                      <p:tavLst>
                                        <p:tav fmla="#ppt_y-sin(pi*$)/27" tm="0">
                                          <p:val>
                                            <p:fltVal val="0"/>
                                          </p:val>
                                        </p:tav>
                                        <p:tav tm="100000">
                                          <p:val>
                                            <p:fltVal val="1"/>
                                          </p:val>
                                        </p:tav>
                                      </p:tavLst>
                                    </p:anim>
                                    <p:anim calcmode="lin" valueType="num">
                                      <p:cBhvr>
                                        <p:cTn dur="41" id="60" tmFilter="0, 0; 0.125,0.2665; 0.25,0.4; 0.375,0.465; 0.5,0.5;  0.625,0.535; 0.75,0.6; 0.875,0.7335; 1,1">
                                          <p:stCondLst>
                                            <p:cond delay="414"/>
                                          </p:stCondLst>
                                        </p:cTn>
                                        <p:tgtEl>
                                          <p:spTgt spid="33808"/>
                                        </p:tgtEl>
                                        <p:attrNameLst>
                                          <p:attrName>ppt_y</p:attrName>
                                        </p:attrNameLst>
                                      </p:cBhvr>
                                      <p:tavLst>
                                        <p:tav fmla="#ppt_y-sin(pi*$)/81" tm="0">
                                          <p:val>
                                            <p:fltVal val="0"/>
                                          </p:val>
                                        </p:tav>
                                        <p:tav tm="100000">
                                          <p:val>
                                            <p:fltVal val="1"/>
                                          </p:val>
                                        </p:tav>
                                      </p:tavLst>
                                    </p:anim>
                                    <p:animScale>
                                      <p:cBhvr>
                                        <p:cTn dur="7" id="61">
                                          <p:stCondLst>
                                            <p:cond delay="163"/>
                                          </p:stCondLst>
                                        </p:cTn>
                                        <p:tgtEl>
                                          <p:spTgt spid="33808"/>
                                        </p:tgtEl>
                                      </p:cBhvr>
                                      <p:to x="100000" y="60000"/>
                                    </p:animScale>
                                    <p:animScale>
                                      <p:cBhvr>
                                        <p:cTn decel="50000" dur="42" id="62">
                                          <p:stCondLst>
                                            <p:cond delay="169"/>
                                          </p:stCondLst>
                                        </p:cTn>
                                        <p:tgtEl>
                                          <p:spTgt spid="33808"/>
                                        </p:tgtEl>
                                      </p:cBhvr>
                                      <p:to x="100000" y="100000"/>
                                    </p:animScale>
                                    <p:animScale>
                                      <p:cBhvr>
                                        <p:cTn dur="7" id="63">
                                          <p:stCondLst>
                                            <p:cond delay="328"/>
                                          </p:stCondLst>
                                        </p:cTn>
                                        <p:tgtEl>
                                          <p:spTgt spid="33808"/>
                                        </p:tgtEl>
                                      </p:cBhvr>
                                      <p:to x="100000" y="80000"/>
                                    </p:animScale>
                                    <p:animScale>
                                      <p:cBhvr>
                                        <p:cTn decel="50000" dur="42" id="64">
                                          <p:stCondLst>
                                            <p:cond delay="335"/>
                                          </p:stCondLst>
                                        </p:cTn>
                                        <p:tgtEl>
                                          <p:spTgt spid="33808"/>
                                        </p:tgtEl>
                                      </p:cBhvr>
                                      <p:to x="100000" y="100000"/>
                                    </p:animScale>
                                    <p:animScale>
                                      <p:cBhvr>
                                        <p:cTn dur="7" id="65">
                                          <p:stCondLst>
                                            <p:cond delay="411"/>
                                          </p:stCondLst>
                                        </p:cTn>
                                        <p:tgtEl>
                                          <p:spTgt spid="33808"/>
                                        </p:tgtEl>
                                      </p:cBhvr>
                                      <p:to x="100000" y="90000"/>
                                    </p:animScale>
                                    <p:animScale>
                                      <p:cBhvr>
                                        <p:cTn decel="50000" dur="42" id="66">
                                          <p:stCondLst>
                                            <p:cond delay="417"/>
                                          </p:stCondLst>
                                        </p:cTn>
                                        <p:tgtEl>
                                          <p:spTgt spid="33808"/>
                                        </p:tgtEl>
                                      </p:cBhvr>
                                      <p:to x="100000" y="100000"/>
                                    </p:animScale>
                                    <p:animScale>
                                      <p:cBhvr>
                                        <p:cTn dur="7" id="67">
                                          <p:stCondLst>
                                            <p:cond delay="452"/>
                                          </p:stCondLst>
                                        </p:cTn>
                                        <p:tgtEl>
                                          <p:spTgt spid="33808"/>
                                        </p:tgtEl>
                                      </p:cBhvr>
                                      <p:to x="100000" y="95000"/>
                                    </p:animScale>
                                    <p:animScale>
                                      <p:cBhvr>
                                        <p:cTn decel="50000" dur="42" id="68">
                                          <p:stCondLst>
                                            <p:cond delay="459"/>
                                          </p:stCondLst>
                                        </p:cTn>
                                        <p:tgtEl>
                                          <p:spTgt spid="33808"/>
                                        </p:tgtEl>
                                      </p:cBhvr>
                                      <p:to x="100000" y="100000"/>
                                    </p:animScale>
                                  </p:childTnLst>
                                </p:cTn>
                              </p:par>
                            </p:childTnLst>
                          </p:cTn>
                        </p:par>
                        <p:par>
                          <p:cTn fill="hold" id="69" nodeType="afterGroup">
                            <p:stCondLst>
                              <p:cond delay="3802"/>
                            </p:stCondLst>
                            <p:childTnLst>
                              <p:par>
                                <p:cTn fill="hold" grpId="0" id="70" nodeType="afterEffect" presetClass="entr" presetID="31" presetSubtype="0">
                                  <p:stCondLst>
                                    <p:cond delay="0"/>
                                  </p:stCondLst>
                                  <p:childTnLst>
                                    <p:set>
                                      <p:cBhvr>
                                        <p:cTn dur="1" fill="hold" id="71">
                                          <p:stCondLst>
                                            <p:cond delay="0"/>
                                          </p:stCondLst>
                                        </p:cTn>
                                        <p:tgtEl>
                                          <p:spTgt spid="33809"/>
                                        </p:tgtEl>
                                        <p:attrNameLst>
                                          <p:attrName>style.visibility</p:attrName>
                                        </p:attrNameLst>
                                      </p:cBhvr>
                                      <p:to>
                                        <p:strVal val="visible"/>
                                      </p:to>
                                    </p:set>
                                    <p:anim calcmode="lin" valueType="num">
                                      <p:cBhvr>
                                        <p:cTn dur="500" fill="hold" id="72"/>
                                        <p:tgtEl>
                                          <p:spTgt spid="33809"/>
                                        </p:tgtEl>
                                        <p:attrNameLst>
                                          <p:attrName>ppt_w</p:attrName>
                                        </p:attrNameLst>
                                      </p:cBhvr>
                                      <p:tavLst>
                                        <p:tav tm="0">
                                          <p:val>
                                            <p:fltVal val="0"/>
                                          </p:val>
                                        </p:tav>
                                        <p:tav tm="100000">
                                          <p:val>
                                            <p:strVal val="#ppt_w"/>
                                          </p:val>
                                        </p:tav>
                                      </p:tavLst>
                                    </p:anim>
                                    <p:anim calcmode="lin" valueType="num">
                                      <p:cBhvr>
                                        <p:cTn dur="500" fill="hold" id="73"/>
                                        <p:tgtEl>
                                          <p:spTgt spid="33809"/>
                                        </p:tgtEl>
                                        <p:attrNameLst>
                                          <p:attrName>ppt_h</p:attrName>
                                        </p:attrNameLst>
                                      </p:cBhvr>
                                      <p:tavLst>
                                        <p:tav tm="0">
                                          <p:val>
                                            <p:fltVal val="0"/>
                                          </p:val>
                                        </p:tav>
                                        <p:tav tm="100000">
                                          <p:val>
                                            <p:strVal val="#ppt_h"/>
                                          </p:val>
                                        </p:tav>
                                      </p:tavLst>
                                    </p:anim>
                                    <p:anim calcmode="lin" valueType="num">
                                      <p:cBhvr>
                                        <p:cTn dur="500" fill="hold" id="74"/>
                                        <p:tgtEl>
                                          <p:spTgt spid="33809"/>
                                        </p:tgtEl>
                                        <p:attrNameLst>
                                          <p:attrName>style.rotation</p:attrName>
                                        </p:attrNameLst>
                                      </p:cBhvr>
                                      <p:tavLst>
                                        <p:tav tm="0">
                                          <p:val>
                                            <p:fltVal val="90"/>
                                          </p:val>
                                        </p:tav>
                                        <p:tav tm="100000">
                                          <p:val>
                                            <p:fltVal val="0"/>
                                          </p:val>
                                        </p:tav>
                                      </p:tavLst>
                                    </p:anim>
                                    <p:animEffect filter="fade" transition="in">
                                      <p:cBhvr>
                                        <p:cTn dur="500" id="75"/>
                                        <p:tgtEl>
                                          <p:spTgt spid="33809"/>
                                        </p:tgtEl>
                                      </p:cBhvr>
                                    </p:animEffect>
                                  </p:childTnLst>
                                </p:cTn>
                              </p:par>
                            </p:childTnLst>
                          </p:cTn>
                        </p:par>
                        <p:par>
                          <p:cTn fill="hold" id="76" nodeType="afterGroup">
                            <p:stCondLst>
                              <p:cond delay="4302"/>
                            </p:stCondLst>
                            <p:childTnLst>
                              <p:par>
                                <p:cTn fill="hold" grpId="0" id="77" nodeType="afterEffect" presetClass="entr" presetID="22" presetSubtype="8">
                                  <p:stCondLst>
                                    <p:cond delay="0"/>
                                  </p:stCondLst>
                                  <p:childTnLst>
                                    <p:set>
                                      <p:cBhvr>
                                        <p:cTn dur="1" fill="hold" id="78">
                                          <p:stCondLst>
                                            <p:cond delay="0"/>
                                          </p:stCondLst>
                                        </p:cTn>
                                        <p:tgtEl>
                                          <p:spTgt spid="33805"/>
                                        </p:tgtEl>
                                        <p:attrNameLst>
                                          <p:attrName>style.visibility</p:attrName>
                                        </p:attrNameLst>
                                      </p:cBhvr>
                                      <p:to>
                                        <p:strVal val="visible"/>
                                      </p:to>
                                    </p:set>
                                    <p:animEffect filter="wipe(left)" transition="in">
                                      <p:cBhvr>
                                        <p:cTn dur="300" id="79"/>
                                        <p:tgtEl>
                                          <p:spTgt spid="33805"/>
                                        </p:tgtEl>
                                      </p:cBhvr>
                                    </p:animEffect>
                                  </p:childTnLst>
                                </p:cTn>
                              </p:par>
                            </p:childTnLst>
                          </p:cTn>
                        </p:par>
                        <p:par>
                          <p:cTn fill="hold" id="80" nodeType="afterGroup">
                            <p:stCondLst>
                              <p:cond delay="4602"/>
                            </p:stCondLst>
                            <p:childTnLst>
                              <p:par>
                                <p:cTn fill="hold" grpId="0" id="81" nodeType="afterEffect" presetClass="entr" presetID="26" presetSubtype="0">
                                  <p:stCondLst>
                                    <p:cond delay="0"/>
                                  </p:stCondLst>
                                  <p:childTnLst>
                                    <p:set>
                                      <p:cBhvr>
                                        <p:cTn dur="1" fill="hold" id="82">
                                          <p:stCondLst>
                                            <p:cond delay="0"/>
                                          </p:stCondLst>
                                        </p:cTn>
                                        <p:tgtEl>
                                          <p:spTgt spid="33814"/>
                                        </p:tgtEl>
                                        <p:attrNameLst>
                                          <p:attrName>style.visibility</p:attrName>
                                        </p:attrNameLst>
                                      </p:cBhvr>
                                      <p:to>
                                        <p:strVal val="visible"/>
                                      </p:to>
                                    </p:set>
                                    <p:animEffect filter="wipe(down)" transition="in">
                                      <p:cBhvr>
                                        <p:cTn dur="145" id="83">
                                          <p:stCondLst>
                                            <p:cond delay="0"/>
                                          </p:stCondLst>
                                        </p:cTn>
                                        <p:tgtEl>
                                          <p:spTgt spid="33814"/>
                                        </p:tgtEl>
                                      </p:cBhvr>
                                    </p:animEffect>
                                    <p:anim calcmode="lin" valueType="num">
                                      <p:cBhvr>
                                        <p:cTn dur="456" id="84" tmFilter="0,0; 0.14,0.36; 0.43,0.73; 0.71,0.91; 1.0,1.0">
                                          <p:stCondLst>
                                            <p:cond delay="0"/>
                                          </p:stCondLst>
                                        </p:cTn>
                                        <p:tgtEl>
                                          <p:spTgt spid="33814"/>
                                        </p:tgtEl>
                                        <p:attrNameLst>
                                          <p:attrName>ppt_x</p:attrName>
                                        </p:attrNameLst>
                                      </p:cBhvr>
                                      <p:tavLst>
                                        <p:tav tm="0">
                                          <p:val>
                                            <p:strVal val="#ppt_x-0.25"/>
                                          </p:val>
                                        </p:tav>
                                        <p:tav tm="100000">
                                          <p:val>
                                            <p:strVal val="#ppt_x"/>
                                          </p:val>
                                        </p:tav>
                                      </p:tavLst>
                                    </p:anim>
                                    <p:anim calcmode="lin" valueType="num">
                                      <p:cBhvr>
                                        <p:cTn dur="166" id="85" tmFilter="0.0,0.0; 0.25,0.07; 0.50,0.2; 0.75,0.467; 1.0,1.0">
                                          <p:stCondLst>
                                            <p:cond delay="0"/>
                                          </p:stCondLst>
                                        </p:cTn>
                                        <p:tgtEl>
                                          <p:spTgt spid="33814"/>
                                        </p:tgtEl>
                                        <p:attrNameLst>
                                          <p:attrName>ppt_y</p:attrName>
                                        </p:attrNameLst>
                                      </p:cBhvr>
                                      <p:tavLst>
                                        <p:tav fmla="#ppt_y-sin(pi*$)/3" tm="0">
                                          <p:val>
                                            <p:fltVal val="0.5"/>
                                          </p:val>
                                        </p:tav>
                                        <p:tav tm="100000">
                                          <p:val>
                                            <p:fltVal val="1"/>
                                          </p:val>
                                        </p:tav>
                                      </p:tavLst>
                                    </p:anim>
                                    <p:anim calcmode="lin" valueType="num">
                                      <p:cBhvr>
                                        <p:cTn dur="166" id="86" tmFilter="0, 0; 0.125,0.2665; 0.25,0.4; 0.375,0.465; 0.5,0.5;  0.625,0.535; 0.75,0.6; 0.875,0.7335; 1,1">
                                          <p:stCondLst>
                                            <p:cond delay="166"/>
                                          </p:stCondLst>
                                        </p:cTn>
                                        <p:tgtEl>
                                          <p:spTgt spid="33814"/>
                                        </p:tgtEl>
                                        <p:attrNameLst>
                                          <p:attrName>ppt_y</p:attrName>
                                        </p:attrNameLst>
                                      </p:cBhvr>
                                      <p:tavLst>
                                        <p:tav fmla="#ppt_y-sin(pi*$)/9" tm="0">
                                          <p:val>
                                            <p:fltVal val="0"/>
                                          </p:val>
                                        </p:tav>
                                        <p:tav tm="100000">
                                          <p:val>
                                            <p:fltVal val="1"/>
                                          </p:val>
                                        </p:tav>
                                      </p:tavLst>
                                    </p:anim>
                                    <p:anim calcmode="lin" valueType="num">
                                      <p:cBhvr>
                                        <p:cTn dur="83" id="87" tmFilter="0, 0; 0.125,0.2665; 0.25,0.4; 0.375,0.465; 0.5,0.5;  0.625,0.535; 0.75,0.6; 0.875,0.7335; 1,1">
                                          <p:stCondLst>
                                            <p:cond delay="331"/>
                                          </p:stCondLst>
                                        </p:cTn>
                                        <p:tgtEl>
                                          <p:spTgt spid="33814"/>
                                        </p:tgtEl>
                                        <p:attrNameLst>
                                          <p:attrName>ppt_y</p:attrName>
                                        </p:attrNameLst>
                                      </p:cBhvr>
                                      <p:tavLst>
                                        <p:tav fmla="#ppt_y-sin(pi*$)/27" tm="0">
                                          <p:val>
                                            <p:fltVal val="0"/>
                                          </p:val>
                                        </p:tav>
                                        <p:tav tm="100000">
                                          <p:val>
                                            <p:fltVal val="1"/>
                                          </p:val>
                                        </p:tav>
                                      </p:tavLst>
                                    </p:anim>
                                    <p:anim calcmode="lin" valueType="num">
                                      <p:cBhvr>
                                        <p:cTn dur="41" id="88" tmFilter="0, 0; 0.125,0.2665; 0.25,0.4; 0.375,0.465; 0.5,0.5;  0.625,0.535; 0.75,0.6; 0.875,0.7335; 1,1">
                                          <p:stCondLst>
                                            <p:cond delay="414"/>
                                          </p:stCondLst>
                                        </p:cTn>
                                        <p:tgtEl>
                                          <p:spTgt spid="33814"/>
                                        </p:tgtEl>
                                        <p:attrNameLst>
                                          <p:attrName>ppt_y</p:attrName>
                                        </p:attrNameLst>
                                      </p:cBhvr>
                                      <p:tavLst>
                                        <p:tav fmla="#ppt_y-sin(pi*$)/81" tm="0">
                                          <p:val>
                                            <p:fltVal val="0"/>
                                          </p:val>
                                        </p:tav>
                                        <p:tav tm="100000">
                                          <p:val>
                                            <p:fltVal val="1"/>
                                          </p:val>
                                        </p:tav>
                                      </p:tavLst>
                                    </p:anim>
                                    <p:animScale>
                                      <p:cBhvr>
                                        <p:cTn dur="7" id="89">
                                          <p:stCondLst>
                                            <p:cond delay="163"/>
                                          </p:stCondLst>
                                        </p:cTn>
                                        <p:tgtEl>
                                          <p:spTgt spid="33814"/>
                                        </p:tgtEl>
                                      </p:cBhvr>
                                      <p:to x="100000" y="60000"/>
                                    </p:animScale>
                                    <p:animScale>
                                      <p:cBhvr>
                                        <p:cTn decel="50000" dur="42" id="90">
                                          <p:stCondLst>
                                            <p:cond delay="169"/>
                                          </p:stCondLst>
                                        </p:cTn>
                                        <p:tgtEl>
                                          <p:spTgt spid="33814"/>
                                        </p:tgtEl>
                                      </p:cBhvr>
                                      <p:to x="100000" y="100000"/>
                                    </p:animScale>
                                    <p:animScale>
                                      <p:cBhvr>
                                        <p:cTn dur="7" id="91">
                                          <p:stCondLst>
                                            <p:cond delay="328"/>
                                          </p:stCondLst>
                                        </p:cTn>
                                        <p:tgtEl>
                                          <p:spTgt spid="33814"/>
                                        </p:tgtEl>
                                      </p:cBhvr>
                                      <p:to x="100000" y="80000"/>
                                    </p:animScale>
                                    <p:animScale>
                                      <p:cBhvr>
                                        <p:cTn decel="50000" dur="42" id="92">
                                          <p:stCondLst>
                                            <p:cond delay="335"/>
                                          </p:stCondLst>
                                        </p:cTn>
                                        <p:tgtEl>
                                          <p:spTgt spid="33814"/>
                                        </p:tgtEl>
                                      </p:cBhvr>
                                      <p:to x="100000" y="100000"/>
                                    </p:animScale>
                                    <p:animScale>
                                      <p:cBhvr>
                                        <p:cTn dur="7" id="93">
                                          <p:stCondLst>
                                            <p:cond delay="411"/>
                                          </p:stCondLst>
                                        </p:cTn>
                                        <p:tgtEl>
                                          <p:spTgt spid="33814"/>
                                        </p:tgtEl>
                                      </p:cBhvr>
                                      <p:to x="100000" y="90000"/>
                                    </p:animScale>
                                    <p:animScale>
                                      <p:cBhvr>
                                        <p:cTn decel="50000" dur="42" id="94">
                                          <p:stCondLst>
                                            <p:cond delay="417"/>
                                          </p:stCondLst>
                                        </p:cTn>
                                        <p:tgtEl>
                                          <p:spTgt spid="33814"/>
                                        </p:tgtEl>
                                      </p:cBhvr>
                                      <p:to x="100000" y="100000"/>
                                    </p:animScale>
                                    <p:animScale>
                                      <p:cBhvr>
                                        <p:cTn dur="7" id="95">
                                          <p:stCondLst>
                                            <p:cond delay="452"/>
                                          </p:stCondLst>
                                        </p:cTn>
                                        <p:tgtEl>
                                          <p:spTgt spid="33814"/>
                                        </p:tgtEl>
                                      </p:cBhvr>
                                      <p:to x="100000" y="95000"/>
                                    </p:animScale>
                                    <p:animScale>
                                      <p:cBhvr>
                                        <p:cTn decel="50000" dur="42" id="96">
                                          <p:stCondLst>
                                            <p:cond delay="459"/>
                                          </p:stCondLst>
                                        </p:cTn>
                                        <p:tgtEl>
                                          <p:spTgt spid="33814"/>
                                        </p:tgtEl>
                                      </p:cBhvr>
                                      <p:to x="100000" y="100000"/>
                                    </p:animScale>
                                  </p:childTnLst>
                                </p:cTn>
                              </p:par>
                            </p:childTnLst>
                          </p:cTn>
                        </p:par>
                        <p:par>
                          <p:cTn fill="hold" id="97" nodeType="afterGroup">
                            <p:stCondLst>
                              <p:cond delay="5103"/>
                            </p:stCondLst>
                            <p:childTnLst>
                              <p:par>
                                <p:cTn fill="hold" grpId="0" id="98" nodeType="afterEffect" presetClass="entr" presetID="31" presetSubtype="0">
                                  <p:stCondLst>
                                    <p:cond delay="0"/>
                                  </p:stCondLst>
                                  <p:childTnLst>
                                    <p:set>
                                      <p:cBhvr>
                                        <p:cTn dur="1" fill="hold" id="99">
                                          <p:stCondLst>
                                            <p:cond delay="0"/>
                                          </p:stCondLst>
                                        </p:cTn>
                                        <p:tgtEl>
                                          <p:spTgt spid="33815"/>
                                        </p:tgtEl>
                                        <p:attrNameLst>
                                          <p:attrName>style.visibility</p:attrName>
                                        </p:attrNameLst>
                                      </p:cBhvr>
                                      <p:to>
                                        <p:strVal val="visible"/>
                                      </p:to>
                                    </p:set>
                                    <p:anim calcmode="lin" valueType="num">
                                      <p:cBhvr>
                                        <p:cTn dur="500" fill="hold" id="100"/>
                                        <p:tgtEl>
                                          <p:spTgt spid="33815"/>
                                        </p:tgtEl>
                                        <p:attrNameLst>
                                          <p:attrName>ppt_w</p:attrName>
                                        </p:attrNameLst>
                                      </p:cBhvr>
                                      <p:tavLst>
                                        <p:tav tm="0">
                                          <p:val>
                                            <p:fltVal val="0"/>
                                          </p:val>
                                        </p:tav>
                                        <p:tav tm="100000">
                                          <p:val>
                                            <p:strVal val="#ppt_w"/>
                                          </p:val>
                                        </p:tav>
                                      </p:tavLst>
                                    </p:anim>
                                    <p:anim calcmode="lin" valueType="num">
                                      <p:cBhvr>
                                        <p:cTn dur="500" fill="hold" id="101"/>
                                        <p:tgtEl>
                                          <p:spTgt spid="33815"/>
                                        </p:tgtEl>
                                        <p:attrNameLst>
                                          <p:attrName>ppt_h</p:attrName>
                                        </p:attrNameLst>
                                      </p:cBhvr>
                                      <p:tavLst>
                                        <p:tav tm="0">
                                          <p:val>
                                            <p:fltVal val="0"/>
                                          </p:val>
                                        </p:tav>
                                        <p:tav tm="100000">
                                          <p:val>
                                            <p:strVal val="#ppt_h"/>
                                          </p:val>
                                        </p:tav>
                                      </p:tavLst>
                                    </p:anim>
                                    <p:anim calcmode="lin" valueType="num">
                                      <p:cBhvr>
                                        <p:cTn dur="500" fill="hold" id="102"/>
                                        <p:tgtEl>
                                          <p:spTgt spid="33815"/>
                                        </p:tgtEl>
                                        <p:attrNameLst>
                                          <p:attrName>style.rotation</p:attrName>
                                        </p:attrNameLst>
                                      </p:cBhvr>
                                      <p:tavLst>
                                        <p:tav tm="0">
                                          <p:val>
                                            <p:fltVal val="90"/>
                                          </p:val>
                                        </p:tav>
                                        <p:tav tm="100000">
                                          <p:val>
                                            <p:fltVal val="0"/>
                                          </p:val>
                                        </p:tav>
                                      </p:tavLst>
                                    </p:anim>
                                    <p:animEffect filter="fade" transition="in">
                                      <p:cBhvr>
                                        <p:cTn dur="500" id="103"/>
                                        <p:tgtEl>
                                          <p:spTgt spid="33815"/>
                                        </p:tgtEl>
                                      </p:cBhvr>
                                    </p:animEffect>
                                  </p:childTnLst>
                                </p:cTn>
                              </p:par>
                            </p:childTnLst>
                          </p:cTn>
                        </p:par>
                        <p:par>
                          <p:cTn fill="hold" id="104" nodeType="afterGroup">
                            <p:stCondLst>
                              <p:cond delay="5603"/>
                            </p:stCondLst>
                            <p:childTnLst>
                              <p:par>
                                <p:cTn fill="hold" grpId="0" id="105" nodeType="afterEffect" presetClass="entr" presetID="22" presetSubtype="8">
                                  <p:stCondLst>
                                    <p:cond delay="0"/>
                                  </p:stCondLst>
                                  <p:childTnLst>
                                    <p:set>
                                      <p:cBhvr>
                                        <p:cTn dur="1" fill="hold" id="106">
                                          <p:stCondLst>
                                            <p:cond delay="0"/>
                                          </p:stCondLst>
                                        </p:cTn>
                                        <p:tgtEl>
                                          <p:spTgt spid="33806"/>
                                        </p:tgtEl>
                                        <p:attrNameLst>
                                          <p:attrName>style.visibility</p:attrName>
                                        </p:attrNameLst>
                                      </p:cBhvr>
                                      <p:to>
                                        <p:strVal val="visible"/>
                                      </p:to>
                                    </p:set>
                                    <p:animEffect filter="wipe(left)" transition="in">
                                      <p:cBhvr>
                                        <p:cTn dur="300" id="107"/>
                                        <p:tgtEl>
                                          <p:spTgt spid="33806"/>
                                        </p:tgtEl>
                                      </p:cBhvr>
                                    </p:animEffect>
                                  </p:childTnLst>
                                </p:cTn>
                              </p:par>
                            </p:childTnLst>
                          </p:cTn>
                        </p:par>
                        <p:par>
                          <p:cTn fill="hold" id="108" nodeType="afterGroup">
                            <p:stCondLst>
                              <p:cond delay="5903"/>
                            </p:stCondLst>
                            <p:childTnLst>
                              <p:par>
                                <p:cTn fill="hold" grpId="0" id="109" nodeType="afterEffect" presetClass="entr" presetID="26" presetSubtype="0">
                                  <p:stCondLst>
                                    <p:cond delay="0"/>
                                  </p:stCondLst>
                                  <p:childTnLst>
                                    <p:set>
                                      <p:cBhvr>
                                        <p:cTn dur="1" fill="hold" id="110">
                                          <p:stCondLst>
                                            <p:cond delay="0"/>
                                          </p:stCondLst>
                                        </p:cTn>
                                        <p:tgtEl>
                                          <p:spTgt spid="33812"/>
                                        </p:tgtEl>
                                        <p:attrNameLst>
                                          <p:attrName>style.visibility</p:attrName>
                                        </p:attrNameLst>
                                      </p:cBhvr>
                                      <p:to>
                                        <p:strVal val="visible"/>
                                      </p:to>
                                    </p:set>
                                    <p:animEffect filter="wipe(down)" transition="in">
                                      <p:cBhvr>
                                        <p:cTn dur="145" id="111">
                                          <p:stCondLst>
                                            <p:cond delay="0"/>
                                          </p:stCondLst>
                                        </p:cTn>
                                        <p:tgtEl>
                                          <p:spTgt spid="33812"/>
                                        </p:tgtEl>
                                      </p:cBhvr>
                                    </p:animEffect>
                                    <p:anim calcmode="lin" valueType="num">
                                      <p:cBhvr>
                                        <p:cTn dur="456" id="112" tmFilter="0,0; 0.14,0.36; 0.43,0.73; 0.71,0.91; 1.0,1.0">
                                          <p:stCondLst>
                                            <p:cond delay="0"/>
                                          </p:stCondLst>
                                        </p:cTn>
                                        <p:tgtEl>
                                          <p:spTgt spid="33812"/>
                                        </p:tgtEl>
                                        <p:attrNameLst>
                                          <p:attrName>ppt_x</p:attrName>
                                        </p:attrNameLst>
                                      </p:cBhvr>
                                      <p:tavLst>
                                        <p:tav tm="0">
                                          <p:val>
                                            <p:strVal val="#ppt_x-0.25"/>
                                          </p:val>
                                        </p:tav>
                                        <p:tav tm="100000">
                                          <p:val>
                                            <p:strVal val="#ppt_x"/>
                                          </p:val>
                                        </p:tav>
                                      </p:tavLst>
                                    </p:anim>
                                    <p:anim calcmode="lin" valueType="num">
                                      <p:cBhvr>
                                        <p:cTn dur="166" id="113" tmFilter="0.0,0.0; 0.25,0.07; 0.50,0.2; 0.75,0.467; 1.0,1.0">
                                          <p:stCondLst>
                                            <p:cond delay="0"/>
                                          </p:stCondLst>
                                        </p:cTn>
                                        <p:tgtEl>
                                          <p:spTgt spid="33812"/>
                                        </p:tgtEl>
                                        <p:attrNameLst>
                                          <p:attrName>ppt_y</p:attrName>
                                        </p:attrNameLst>
                                      </p:cBhvr>
                                      <p:tavLst>
                                        <p:tav fmla="#ppt_y-sin(pi*$)/3" tm="0">
                                          <p:val>
                                            <p:fltVal val="0.5"/>
                                          </p:val>
                                        </p:tav>
                                        <p:tav tm="100000">
                                          <p:val>
                                            <p:fltVal val="1"/>
                                          </p:val>
                                        </p:tav>
                                      </p:tavLst>
                                    </p:anim>
                                    <p:anim calcmode="lin" valueType="num">
                                      <p:cBhvr>
                                        <p:cTn dur="166" id="114" tmFilter="0, 0; 0.125,0.2665; 0.25,0.4; 0.375,0.465; 0.5,0.5;  0.625,0.535; 0.75,0.6; 0.875,0.7335; 1,1">
                                          <p:stCondLst>
                                            <p:cond delay="166"/>
                                          </p:stCondLst>
                                        </p:cTn>
                                        <p:tgtEl>
                                          <p:spTgt spid="33812"/>
                                        </p:tgtEl>
                                        <p:attrNameLst>
                                          <p:attrName>ppt_y</p:attrName>
                                        </p:attrNameLst>
                                      </p:cBhvr>
                                      <p:tavLst>
                                        <p:tav fmla="#ppt_y-sin(pi*$)/9" tm="0">
                                          <p:val>
                                            <p:fltVal val="0"/>
                                          </p:val>
                                        </p:tav>
                                        <p:tav tm="100000">
                                          <p:val>
                                            <p:fltVal val="1"/>
                                          </p:val>
                                        </p:tav>
                                      </p:tavLst>
                                    </p:anim>
                                    <p:anim calcmode="lin" valueType="num">
                                      <p:cBhvr>
                                        <p:cTn dur="83" id="115" tmFilter="0, 0; 0.125,0.2665; 0.25,0.4; 0.375,0.465; 0.5,0.5;  0.625,0.535; 0.75,0.6; 0.875,0.7335; 1,1">
                                          <p:stCondLst>
                                            <p:cond delay="331"/>
                                          </p:stCondLst>
                                        </p:cTn>
                                        <p:tgtEl>
                                          <p:spTgt spid="33812"/>
                                        </p:tgtEl>
                                        <p:attrNameLst>
                                          <p:attrName>ppt_y</p:attrName>
                                        </p:attrNameLst>
                                      </p:cBhvr>
                                      <p:tavLst>
                                        <p:tav fmla="#ppt_y-sin(pi*$)/27" tm="0">
                                          <p:val>
                                            <p:fltVal val="0"/>
                                          </p:val>
                                        </p:tav>
                                        <p:tav tm="100000">
                                          <p:val>
                                            <p:fltVal val="1"/>
                                          </p:val>
                                        </p:tav>
                                      </p:tavLst>
                                    </p:anim>
                                    <p:anim calcmode="lin" valueType="num">
                                      <p:cBhvr>
                                        <p:cTn dur="41" id="116" tmFilter="0, 0; 0.125,0.2665; 0.25,0.4; 0.375,0.465; 0.5,0.5;  0.625,0.535; 0.75,0.6; 0.875,0.7335; 1,1">
                                          <p:stCondLst>
                                            <p:cond delay="414"/>
                                          </p:stCondLst>
                                        </p:cTn>
                                        <p:tgtEl>
                                          <p:spTgt spid="33812"/>
                                        </p:tgtEl>
                                        <p:attrNameLst>
                                          <p:attrName>ppt_y</p:attrName>
                                        </p:attrNameLst>
                                      </p:cBhvr>
                                      <p:tavLst>
                                        <p:tav fmla="#ppt_y-sin(pi*$)/81" tm="0">
                                          <p:val>
                                            <p:fltVal val="0"/>
                                          </p:val>
                                        </p:tav>
                                        <p:tav tm="100000">
                                          <p:val>
                                            <p:fltVal val="1"/>
                                          </p:val>
                                        </p:tav>
                                      </p:tavLst>
                                    </p:anim>
                                    <p:animScale>
                                      <p:cBhvr>
                                        <p:cTn dur="7" id="117">
                                          <p:stCondLst>
                                            <p:cond delay="163"/>
                                          </p:stCondLst>
                                        </p:cTn>
                                        <p:tgtEl>
                                          <p:spTgt spid="33812"/>
                                        </p:tgtEl>
                                      </p:cBhvr>
                                      <p:to x="100000" y="60000"/>
                                    </p:animScale>
                                    <p:animScale>
                                      <p:cBhvr>
                                        <p:cTn decel="50000" dur="42" id="118">
                                          <p:stCondLst>
                                            <p:cond delay="169"/>
                                          </p:stCondLst>
                                        </p:cTn>
                                        <p:tgtEl>
                                          <p:spTgt spid="33812"/>
                                        </p:tgtEl>
                                      </p:cBhvr>
                                      <p:to x="100000" y="100000"/>
                                    </p:animScale>
                                    <p:animScale>
                                      <p:cBhvr>
                                        <p:cTn dur="7" id="119">
                                          <p:stCondLst>
                                            <p:cond delay="328"/>
                                          </p:stCondLst>
                                        </p:cTn>
                                        <p:tgtEl>
                                          <p:spTgt spid="33812"/>
                                        </p:tgtEl>
                                      </p:cBhvr>
                                      <p:to x="100000" y="80000"/>
                                    </p:animScale>
                                    <p:animScale>
                                      <p:cBhvr>
                                        <p:cTn decel="50000" dur="42" id="120">
                                          <p:stCondLst>
                                            <p:cond delay="335"/>
                                          </p:stCondLst>
                                        </p:cTn>
                                        <p:tgtEl>
                                          <p:spTgt spid="33812"/>
                                        </p:tgtEl>
                                      </p:cBhvr>
                                      <p:to x="100000" y="100000"/>
                                    </p:animScale>
                                    <p:animScale>
                                      <p:cBhvr>
                                        <p:cTn dur="7" id="121">
                                          <p:stCondLst>
                                            <p:cond delay="411"/>
                                          </p:stCondLst>
                                        </p:cTn>
                                        <p:tgtEl>
                                          <p:spTgt spid="33812"/>
                                        </p:tgtEl>
                                      </p:cBhvr>
                                      <p:to x="100000" y="90000"/>
                                    </p:animScale>
                                    <p:animScale>
                                      <p:cBhvr>
                                        <p:cTn decel="50000" dur="42" id="122">
                                          <p:stCondLst>
                                            <p:cond delay="417"/>
                                          </p:stCondLst>
                                        </p:cTn>
                                        <p:tgtEl>
                                          <p:spTgt spid="33812"/>
                                        </p:tgtEl>
                                      </p:cBhvr>
                                      <p:to x="100000" y="100000"/>
                                    </p:animScale>
                                    <p:animScale>
                                      <p:cBhvr>
                                        <p:cTn dur="7" id="123">
                                          <p:stCondLst>
                                            <p:cond delay="452"/>
                                          </p:stCondLst>
                                        </p:cTn>
                                        <p:tgtEl>
                                          <p:spTgt spid="33812"/>
                                        </p:tgtEl>
                                      </p:cBhvr>
                                      <p:to x="100000" y="95000"/>
                                    </p:animScale>
                                    <p:animScale>
                                      <p:cBhvr>
                                        <p:cTn decel="50000" dur="42" id="124">
                                          <p:stCondLst>
                                            <p:cond delay="459"/>
                                          </p:stCondLst>
                                        </p:cTn>
                                        <p:tgtEl>
                                          <p:spTgt spid="33812"/>
                                        </p:tgtEl>
                                      </p:cBhvr>
                                      <p:to x="100000" y="100000"/>
                                    </p:animScale>
                                  </p:childTnLst>
                                </p:cTn>
                              </p:par>
                            </p:childTnLst>
                          </p:cTn>
                        </p:par>
                        <p:par>
                          <p:cTn fill="hold" id="125" nodeType="afterGroup">
                            <p:stCondLst>
                              <p:cond delay="6404"/>
                            </p:stCondLst>
                            <p:childTnLst>
                              <p:par>
                                <p:cTn fill="hold" grpId="0" id="126" nodeType="afterEffect" presetClass="entr" presetID="31" presetSubtype="0">
                                  <p:stCondLst>
                                    <p:cond delay="0"/>
                                  </p:stCondLst>
                                  <p:childTnLst>
                                    <p:set>
                                      <p:cBhvr>
                                        <p:cTn dur="1" fill="hold" id="127">
                                          <p:stCondLst>
                                            <p:cond delay="0"/>
                                          </p:stCondLst>
                                        </p:cTn>
                                        <p:tgtEl>
                                          <p:spTgt spid="33813"/>
                                        </p:tgtEl>
                                        <p:attrNameLst>
                                          <p:attrName>style.visibility</p:attrName>
                                        </p:attrNameLst>
                                      </p:cBhvr>
                                      <p:to>
                                        <p:strVal val="visible"/>
                                      </p:to>
                                    </p:set>
                                    <p:anim calcmode="lin" valueType="num">
                                      <p:cBhvr>
                                        <p:cTn dur="500" fill="hold" id="128"/>
                                        <p:tgtEl>
                                          <p:spTgt spid="33813"/>
                                        </p:tgtEl>
                                        <p:attrNameLst>
                                          <p:attrName>ppt_w</p:attrName>
                                        </p:attrNameLst>
                                      </p:cBhvr>
                                      <p:tavLst>
                                        <p:tav tm="0">
                                          <p:val>
                                            <p:fltVal val="0"/>
                                          </p:val>
                                        </p:tav>
                                        <p:tav tm="100000">
                                          <p:val>
                                            <p:strVal val="#ppt_w"/>
                                          </p:val>
                                        </p:tav>
                                      </p:tavLst>
                                    </p:anim>
                                    <p:anim calcmode="lin" valueType="num">
                                      <p:cBhvr>
                                        <p:cTn dur="500" fill="hold" id="129"/>
                                        <p:tgtEl>
                                          <p:spTgt spid="33813"/>
                                        </p:tgtEl>
                                        <p:attrNameLst>
                                          <p:attrName>ppt_h</p:attrName>
                                        </p:attrNameLst>
                                      </p:cBhvr>
                                      <p:tavLst>
                                        <p:tav tm="0">
                                          <p:val>
                                            <p:fltVal val="0"/>
                                          </p:val>
                                        </p:tav>
                                        <p:tav tm="100000">
                                          <p:val>
                                            <p:strVal val="#ppt_h"/>
                                          </p:val>
                                        </p:tav>
                                      </p:tavLst>
                                    </p:anim>
                                    <p:anim calcmode="lin" valueType="num">
                                      <p:cBhvr>
                                        <p:cTn dur="500" fill="hold" id="130"/>
                                        <p:tgtEl>
                                          <p:spTgt spid="33813"/>
                                        </p:tgtEl>
                                        <p:attrNameLst>
                                          <p:attrName>style.rotation</p:attrName>
                                        </p:attrNameLst>
                                      </p:cBhvr>
                                      <p:tavLst>
                                        <p:tav tm="0">
                                          <p:val>
                                            <p:fltVal val="90"/>
                                          </p:val>
                                        </p:tav>
                                        <p:tav tm="100000">
                                          <p:val>
                                            <p:fltVal val="0"/>
                                          </p:val>
                                        </p:tav>
                                      </p:tavLst>
                                    </p:anim>
                                    <p:animEffect filter="fade" transition="in">
                                      <p:cBhvr>
                                        <p:cTn dur="500" id="131"/>
                                        <p:tgtEl>
                                          <p:spTgt spid="33813"/>
                                        </p:tgtEl>
                                      </p:cBhvr>
                                    </p:animEffect>
                                  </p:childTnLst>
                                </p:cTn>
                              </p:par>
                            </p:childTnLst>
                          </p:cTn>
                        </p:par>
                        <p:par>
                          <p:cTn fill="hold" id="132" nodeType="afterGroup">
                            <p:stCondLst>
                              <p:cond delay="6904"/>
                            </p:stCondLst>
                            <p:childTnLst>
                              <p:par>
                                <p:cTn fill="hold" grpId="0" id="133" nodeType="afterEffect" presetClass="entr" presetID="22" presetSubtype="8">
                                  <p:stCondLst>
                                    <p:cond delay="0"/>
                                  </p:stCondLst>
                                  <p:childTnLst>
                                    <p:set>
                                      <p:cBhvr>
                                        <p:cTn dur="1" fill="hold" id="134">
                                          <p:stCondLst>
                                            <p:cond delay="0"/>
                                          </p:stCondLst>
                                        </p:cTn>
                                        <p:tgtEl>
                                          <p:spTgt spid="33807"/>
                                        </p:tgtEl>
                                        <p:attrNameLst>
                                          <p:attrName>style.visibility</p:attrName>
                                        </p:attrNameLst>
                                      </p:cBhvr>
                                      <p:to>
                                        <p:strVal val="visible"/>
                                      </p:to>
                                    </p:set>
                                    <p:animEffect filter="wipe(left)" transition="in">
                                      <p:cBhvr>
                                        <p:cTn dur="300" id="135"/>
                                        <p:tgtEl>
                                          <p:spTgt spid="33807"/>
                                        </p:tgtEl>
                                      </p:cBhvr>
                                    </p:animEffect>
                                  </p:childTnLst>
                                </p:cTn>
                              </p:par>
                            </p:childTnLst>
                          </p:cTn>
                        </p:par>
                        <p:par>
                          <p:cTn fill="hold" id="136" nodeType="afterGroup">
                            <p:stCondLst>
                              <p:cond delay="7204"/>
                            </p:stCondLst>
                            <p:childTnLst>
                              <p:par>
                                <p:cTn fill="hold" grpId="0" id="137" nodeType="afterEffect" presetClass="entr" presetID="26" presetSubtype="0">
                                  <p:stCondLst>
                                    <p:cond delay="0"/>
                                  </p:stCondLst>
                                  <p:childTnLst>
                                    <p:set>
                                      <p:cBhvr>
                                        <p:cTn dur="1" fill="hold" id="138">
                                          <p:stCondLst>
                                            <p:cond delay="0"/>
                                          </p:stCondLst>
                                        </p:cTn>
                                        <p:tgtEl>
                                          <p:spTgt spid="33816"/>
                                        </p:tgtEl>
                                        <p:attrNameLst>
                                          <p:attrName>style.visibility</p:attrName>
                                        </p:attrNameLst>
                                      </p:cBhvr>
                                      <p:to>
                                        <p:strVal val="visible"/>
                                      </p:to>
                                    </p:set>
                                    <p:animEffect filter="wipe(down)" transition="in">
                                      <p:cBhvr>
                                        <p:cTn dur="290" id="139">
                                          <p:stCondLst>
                                            <p:cond delay="0"/>
                                          </p:stCondLst>
                                        </p:cTn>
                                        <p:tgtEl>
                                          <p:spTgt spid="33816"/>
                                        </p:tgtEl>
                                      </p:cBhvr>
                                    </p:animEffect>
                                    <p:anim calcmode="lin" valueType="num">
                                      <p:cBhvr>
                                        <p:cTn dur="911" id="140" tmFilter="0,0; 0.14,0.36; 0.43,0.73; 0.71,0.91; 1.0,1.0">
                                          <p:stCondLst>
                                            <p:cond delay="0"/>
                                          </p:stCondLst>
                                        </p:cTn>
                                        <p:tgtEl>
                                          <p:spTgt spid="33816"/>
                                        </p:tgtEl>
                                        <p:attrNameLst>
                                          <p:attrName>ppt_x</p:attrName>
                                        </p:attrNameLst>
                                      </p:cBhvr>
                                      <p:tavLst>
                                        <p:tav tm="0">
                                          <p:val>
                                            <p:strVal val="#ppt_x-0.25"/>
                                          </p:val>
                                        </p:tav>
                                        <p:tav tm="100000">
                                          <p:val>
                                            <p:strVal val="#ppt_x"/>
                                          </p:val>
                                        </p:tav>
                                      </p:tavLst>
                                    </p:anim>
                                    <p:anim calcmode="lin" valueType="num">
                                      <p:cBhvr>
                                        <p:cTn dur="332" id="141" tmFilter="0.0,0.0; 0.25,0.07; 0.50,0.2; 0.75,0.467; 1.0,1.0">
                                          <p:stCondLst>
                                            <p:cond delay="0"/>
                                          </p:stCondLst>
                                        </p:cTn>
                                        <p:tgtEl>
                                          <p:spTgt spid="33816"/>
                                        </p:tgtEl>
                                        <p:attrNameLst>
                                          <p:attrName>ppt_y</p:attrName>
                                        </p:attrNameLst>
                                      </p:cBhvr>
                                      <p:tavLst>
                                        <p:tav fmla="#ppt_y-sin(pi*$)/3" tm="0">
                                          <p:val>
                                            <p:fltVal val="0.5"/>
                                          </p:val>
                                        </p:tav>
                                        <p:tav tm="100000">
                                          <p:val>
                                            <p:fltVal val="1"/>
                                          </p:val>
                                        </p:tav>
                                      </p:tavLst>
                                    </p:anim>
                                    <p:anim calcmode="lin" valueType="num">
                                      <p:cBhvr>
                                        <p:cTn dur="332" id="142" tmFilter="0, 0; 0.125,0.2665; 0.25,0.4; 0.375,0.465; 0.5,0.5;  0.625,0.535; 0.75,0.6; 0.875,0.7335; 1,1">
                                          <p:stCondLst>
                                            <p:cond delay="332"/>
                                          </p:stCondLst>
                                        </p:cTn>
                                        <p:tgtEl>
                                          <p:spTgt spid="33816"/>
                                        </p:tgtEl>
                                        <p:attrNameLst>
                                          <p:attrName>ppt_y</p:attrName>
                                        </p:attrNameLst>
                                      </p:cBhvr>
                                      <p:tavLst>
                                        <p:tav fmla="#ppt_y-sin(pi*$)/9" tm="0">
                                          <p:val>
                                            <p:fltVal val="0"/>
                                          </p:val>
                                        </p:tav>
                                        <p:tav tm="100000">
                                          <p:val>
                                            <p:fltVal val="1"/>
                                          </p:val>
                                        </p:tav>
                                      </p:tavLst>
                                    </p:anim>
                                    <p:anim calcmode="lin" valueType="num">
                                      <p:cBhvr>
                                        <p:cTn dur="166" id="143" tmFilter="0, 0; 0.125,0.2665; 0.25,0.4; 0.375,0.465; 0.5,0.5;  0.625,0.535; 0.75,0.6; 0.875,0.7335; 1,1">
                                          <p:stCondLst>
                                            <p:cond delay="662"/>
                                          </p:stCondLst>
                                        </p:cTn>
                                        <p:tgtEl>
                                          <p:spTgt spid="33816"/>
                                        </p:tgtEl>
                                        <p:attrNameLst>
                                          <p:attrName>ppt_y</p:attrName>
                                        </p:attrNameLst>
                                      </p:cBhvr>
                                      <p:tavLst>
                                        <p:tav fmla="#ppt_y-sin(pi*$)/27" tm="0">
                                          <p:val>
                                            <p:fltVal val="0"/>
                                          </p:val>
                                        </p:tav>
                                        <p:tav tm="100000">
                                          <p:val>
                                            <p:fltVal val="1"/>
                                          </p:val>
                                        </p:tav>
                                      </p:tavLst>
                                    </p:anim>
                                    <p:anim calcmode="lin" valueType="num">
                                      <p:cBhvr>
                                        <p:cTn dur="82" id="144" tmFilter="0, 0; 0.125,0.2665; 0.25,0.4; 0.375,0.465; 0.5,0.5;  0.625,0.535; 0.75,0.6; 0.875,0.7335; 1,1">
                                          <p:stCondLst>
                                            <p:cond delay="828"/>
                                          </p:stCondLst>
                                        </p:cTn>
                                        <p:tgtEl>
                                          <p:spTgt spid="33816"/>
                                        </p:tgtEl>
                                        <p:attrNameLst>
                                          <p:attrName>ppt_y</p:attrName>
                                        </p:attrNameLst>
                                      </p:cBhvr>
                                      <p:tavLst>
                                        <p:tav fmla="#ppt_y-sin(pi*$)/81" tm="0">
                                          <p:val>
                                            <p:fltVal val="0"/>
                                          </p:val>
                                        </p:tav>
                                        <p:tav tm="100000">
                                          <p:val>
                                            <p:fltVal val="1"/>
                                          </p:val>
                                        </p:tav>
                                      </p:tavLst>
                                    </p:anim>
                                    <p:animScale>
                                      <p:cBhvr>
                                        <p:cTn dur="13" id="145">
                                          <p:stCondLst>
                                            <p:cond delay="325"/>
                                          </p:stCondLst>
                                        </p:cTn>
                                        <p:tgtEl>
                                          <p:spTgt spid="33816"/>
                                        </p:tgtEl>
                                      </p:cBhvr>
                                      <p:to x="100000" y="60000"/>
                                    </p:animScale>
                                    <p:animScale>
                                      <p:cBhvr>
                                        <p:cTn decel="50000" dur="83" id="146">
                                          <p:stCondLst>
                                            <p:cond delay="338"/>
                                          </p:stCondLst>
                                        </p:cTn>
                                        <p:tgtEl>
                                          <p:spTgt spid="33816"/>
                                        </p:tgtEl>
                                      </p:cBhvr>
                                      <p:to x="100000" y="100000"/>
                                    </p:animScale>
                                    <p:animScale>
                                      <p:cBhvr>
                                        <p:cTn dur="13" id="147">
                                          <p:stCondLst>
                                            <p:cond delay="656"/>
                                          </p:stCondLst>
                                        </p:cTn>
                                        <p:tgtEl>
                                          <p:spTgt spid="33816"/>
                                        </p:tgtEl>
                                      </p:cBhvr>
                                      <p:to x="100000" y="80000"/>
                                    </p:animScale>
                                    <p:animScale>
                                      <p:cBhvr>
                                        <p:cTn decel="50000" dur="83" id="148">
                                          <p:stCondLst>
                                            <p:cond delay="669"/>
                                          </p:stCondLst>
                                        </p:cTn>
                                        <p:tgtEl>
                                          <p:spTgt spid="33816"/>
                                        </p:tgtEl>
                                      </p:cBhvr>
                                      <p:to x="100000" y="100000"/>
                                    </p:animScale>
                                    <p:animScale>
                                      <p:cBhvr>
                                        <p:cTn dur="13" id="149">
                                          <p:stCondLst>
                                            <p:cond delay="821"/>
                                          </p:stCondLst>
                                        </p:cTn>
                                        <p:tgtEl>
                                          <p:spTgt spid="33816"/>
                                        </p:tgtEl>
                                      </p:cBhvr>
                                      <p:to x="100000" y="90000"/>
                                    </p:animScale>
                                    <p:animScale>
                                      <p:cBhvr>
                                        <p:cTn decel="50000" dur="83" id="150">
                                          <p:stCondLst>
                                            <p:cond delay="834"/>
                                          </p:stCondLst>
                                        </p:cTn>
                                        <p:tgtEl>
                                          <p:spTgt spid="33816"/>
                                        </p:tgtEl>
                                      </p:cBhvr>
                                      <p:to x="100000" y="100000"/>
                                    </p:animScale>
                                    <p:animScale>
                                      <p:cBhvr>
                                        <p:cTn dur="13" id="151">
                                          <p:stCondLst>
                                            <p:cond delay="904"/>
                                          </p:stCondLst>
                                        </p:cTn>
                                        <p:tgtEl>
                                          <p:spTgt spid="33816"/>
                                        </p:tgtEl>
                                      </p:cBhvr>
                                      <p:to x="100000" y="95000"/>
                                    </p:animScale>
                                    <p:animScale>
                                      <p:cBhvr>
                                        <p:cTn decel="50000" dur="83" id="152">
                                          <p:stCondLst>
                                            <p:cond delay="917"/>
                                          </p:stCondLst>
                                        </p:cTn>
                                        <p:tgtEl>
                                          <p:spTgt spid="33816"/>
                                        </p:tgtEl>
                                      </p:cBhvr>
                                      <p:to x="100000" y="100000"/>
                                    </p:animScale>
                                  </p:childTnLst>
                                </p:cTn>
                              </p:par>
                            </p:childTnLst>
                          </p:cTn>
                        </p:par>
                        <p:par>
                          <p:cTn fill="hold" id="153" nodeType="afterGroup">
                            <p:stCondLst>
                              <p:cond delay="8204"/>
                            </p:stCondLst>
                            <p:childTnLst>
                              <p:par>
                                <p:cTn fill="hold" grpId="0" id="154" nodeType="afterEffect" presetClass="entr" presetID="31" presetSubtype="0">
                                  <p:stCondLst>
                                    <p:cond delay="0"/>
                                  </p:stCondLst>
                                  <p:childTnLst>
                                    <p:set>
                                      <p:cBhvr>
                                        <p:cTn dur="1" fill="hold" id="155">
                                          <p:stCondLst>
                                            <p:cond delay="0"/>
                                          </p:stCondLst>
                                        </p:cTn>
                                        <p:tgtEl>
                                          <p:spTgt spid="33817"/>
                                        </p:tgtEl>
                                        <p:attrNameLst>
                                          <p:attrName>style.visibility</p:attrName>
                                        </p:attrNameLst>
                                      </p:cBhvr>
                                      <p:to>
                                        <p:strVal val="visible"/>
                                      </p:to>
                                    </p:set>
                                    <p:anim calcmode="lin" valueType="num">
                                      <p:cBhvr>
                                        <p:cTn dur="500" fill="hold" id="156"/>
                                        <p:tgtEl>
                                          <p:spTgt spid="33817"/>
                                        </p:tgtEl>
                                        <p:attrNameLst>
                                          <p:attrName>ppt_w</p:attrName>
                                        </p:attrNameLst>
                                      </p:cBhvr>
                                      <p:tavLst>
                                        <p:tav tm="0">
                                          <p:val>
                                            <p:fltVal val="0"/>
                                          </p:val>
                                        </p:tav>
                                        <p:tav tm="100000">
                                          <p:val>
                                            <p:strVal val="#ppt_w"/>
                                          </p:val>
                                        </p:tav>
                                      </p:tavLst>
                                    </p:anim>
                                    <p:anim calcmode="lin" valueType="num">
                                      <p:cBhvr>
                                        <p:cTn dur="500" fill="hold" id="157"/>
                                        <p:tgtEl>
                                          <p:spTgt spid="33817"/>
                                        </p:tgtEl>
                                        <p:attrNameLst>
                                          <p:attrName>ppt_h</p:attrName>
                                        </p:attrNameLst>
                                      </p:cBhvr>
                                      <p:tavLst>
                                        <p:tav tm="0">
                                          <p:val>
                                            <p:fltVal val="0"/>
                                          </p:val>
                                        </p:tav>
                                        <p:tav tm="100000">
                                          <p:val>
                                            <p:strVal val="#ppt_h"/>
                                          </p:val>
                                        </p:tav>
                                      </p:tavLst>
                                    </p:anim>
                                    <p:anim calcmode="lin" valueType="num">
                                      <p:cBhvr>
                                        <p:cTn dur="500" fill="hold" id="158"/>
                                        <p:tgtEl>
                                          <p:spTgt spid="33817"/>
                                        </p:tgtEl>
                                        <p:attrNameLst>
                                          <p:attrName>style.rotation</p:attrName>
                                        </p:attrNameLst>
                                      </p:cBhvr>
                                      <p:tavLst>
                                        <p:tav tm="0">
                                          <p:val>
                                            <p:fltVal val="90"/>
                                          </p:val>
                                        </p:tav>
                                        <p:tav tm="100000">
                                          <p:val>
                                            <p:fltVal val="0"/>
                                          </p:val>
                                        </p:tav>
                                      </p:tavLst>
                                    </p:anim>
                                    <p:animEffect filter="fade" transition="in">
                                      <p:cBhvr>
                                        <p:cTn dur="500" id="159"/>
                                        <p:tgtEl>
                                          <p:spTgt spid="33817"/>
                                        </p:tgtEl>
                                      </p:cBhvr>
                                    </p:animEffect>
                                  </p:childTnLst>
                                </p:cTn>
                              </p:par>
                            </p:childTnLst>
                          </p:cTn>
                        </p:par>
                        <p:par>
                          <p:cTn fill="hold" id="160" nodeType="afterGroup">
                            <p:stCondLst>
                              <p:cond delay="8704"/>
                            </p:stCondLst>
                            <p:childTnLst>
                              <p:par>
                                <p:cTn fill="hold" grpId="0" id="161" nodeType="afterEffect" presetClass="entr" presetID="22" presetSubtype="8">
                                  <p:stCondLst>
                                    <p:cond delay="0"/>
                                  </p:stCondLst>
                                  <p:childTnLst>
                                    <p:set>
                                      <p:cBhvr>
                                        <p:cTn dur="1" fill="hold" id="162">
                                          <p:stCondLst>
                                            <p:cond delay="0"/>
                                          </p:stCondLst>
                                        </p:cTn>
                                        <p:tgtEl>
                                          <p:spTgt spid="33797"/>
                                        </p:tgtEl>
                                        <p:attrNameLst>
                                          <p:attrName>style.visibility</p:attrName>
                                        </p:attrNameLst>
                                      </p:cBhvr>
                                      <p:to>
                                        <p:strVal val="visible"/>
                                      </p:to>
                                    </p:set>
                                    <p:animEffect filter="wipe(left)" transition="in">
                                      <p:cBhvr>
                                        <p:cTn dur="500" id="163"/>
                                        <p:tgtEl>
                                          <p:spTgt spid="33797"/>
                                        </p:tgtEl>
                                      </p:cBhvr>
                                    </p:animEffect>
                                  </p:childTnLst>
                                </p:cTn>
                              </p:par>
                            </p:childTnLst>
                          </p:cTn>
                        </p:par>
                        <p:par>
                          <p:cTn fill="hold" id="164" nodeType="afterGroup">
                            <p:stCondLst>
                              <p:cond delay="9204"/>
                            </p:stCondLst>
                            <p:childTnLst>
                              <p:par>
                                <p:cTn fill="hold" grpId="0" id="165" nodeType="afterEffect" presetClass="entr" presetID="16" presetSubtype="21">
                                  <p:stCondLst>
                                    <p:cond delay="0"/>
                                  </p:stCondLst>
                                  <p:childTnLst>
                                    <p:set>
                                      <p:cBhvr>
                                        <p:cTn dur="1" fill="hold" id="166">
                                          <p:stCondLst>
                                            <p:cond delay="0"/>
                                          </p:stCondLst>
                                        </p:cTn>
                                        <p:tgtEl>
                                          <p:spTgt spid="33798"/>
                                        </p:tgtEl>
                                        <p:attrNameLst>
                                          <p:attrName>style.visibility</p:attrName>
                                        </p:attrNameLst>
                                      </p:cBhvr>
                                      <p:to>
                                        <p:strVal val="visible"/>
                                      </p:to>
                                    </p:set>
                                    <p:animEffect filter="barn(inVertical)" transition="in">
                                      <p:cBhvr>
                                        <p:cTn dur="500" id="167"/>
                                        <p:tgtEl>
                                          <p:spTgt spid="3379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3794"/>
      <p:bldP grpId="0" spid="33795"/>
      <p:bldP grpId="0" spid="33797"/>
      <p:bldP grpId="0" spid="33798"/>
      <p:bldP grpId="0" spid="33805"/>
      <p:bldP grpId="0" spid="33806"/>
      <p:bldP grpId="0" spid="33807"/>
      <p:bldP grpId="0" spid="33808"/>
      <p:bldP grpId="0" spid="33809"/>
      <p:bldP grpId="0" spid="33810"/>
      <p:bldP grpId="0" spid="33811"/>
      <p:bldP grpId="0" spid="33812"/>
      <p:bldP grpId="0" spid="33813"/>
      <p:bldP grpId="0" spid="33814"/>
      <p:bldP grpId="0" spid="33815"/>
      <p:bldP grpId="0" spid="33816"/>
      <p:bldP grpId="0" spid="33817"/>
      <p:bldP grpId="0" spid="33818"/>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4818" name="TextBox 76"/>
          <p:cNvSpPr txBox="1">
            <a:spLocks noChangeArrowheads="1"/>
          </p:cNvSpPr>
          <p:nvPr/>
        </p:nvSpPr>
        <p:spPr bwMode="auto">
          <a:xfrm>
            <a:off x="1185863" y="171450"/>
            <a:ext cx="2138680"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2200">
                <a:solidFill>
                  <a:srgbClr val="333333"/>
                </a:solidFill>
                <a:latin charset="-122" panose="020b0503020204020204" pitchFamily="34" typeface="微软雅黑"/>
                <a:ea charset="-122" panose="020b0503020204020204" pitchFamily="34" typeface="微软雅黑"/>
              </a:rPr>
              <a:t>请输入您的标题</a:t>
            </a:r>
          </a:p>
        </p:txBody>
      </p:sp>
      <p:sp>
        <p:nvSpPr>
          <p:cNvPr id="34819" name="Freeform 40"/>
          <p:cNvSpPr>
            <a:spLocks noEditPoints="1"/>
          </p:cNvSpPr>
          <p:nvPr/>
        </p:nvSpPr>
        <p:spPr bwMode="auto">
          <a:xfrm>
            <a:off x="554038" y="227013"/>
            <a:ext cx="265112" cy="393700"/>
          </a:xfrm>
          <a:custGeom>
            <a:gdLst>
              <a:gd fmla="*/ 173 w 579" name="T0"/>
              <a:gd fmla="*/ 818 h 857" name="T1"/>
              <a:gd fmla="*/ 551 w 579" name="T2"/>
              <a:gd fmla="*/ 818 h 857" name="T3"/>
              <a:gd fmla="*/ 571 w 579" name="T4"/>
              <a:gd fmla="*/ 838 h 857" name="T5"/>
              <a:gd fmla="*/ 551 w 579" name="T6"/>
              <a:gd fmla="*/ 857 h 857" name="T7"/>
              <a:gd fmla="*/ 173 w 579" name="T8"/>
              <a:gd fmla="*/ 857 h 857" name="T9"/>
              <a:gd fmla="*/ 153 w 579" name="T10"/>
              <a:gd fmla="*/ 838 h 857" name="T11"/>
              <a:gd fmla="*/ 173 w 579" name="T12"/>
              <a:gd fmla="*/ 818 h 857" name="T13"/>
              <a:gd fmla="*/ 181 w 579" name="T14"/>
              <a:gd fmla="*/ 632 h 857" name="T15"/>
              <a:gd fmla="*/ 389 w 579" name="T16"/>
              <a:gd fmla="*/ 290 h 857" name="T17"/>
              <a:gd fmla="*/ 462 w 579" name="T18"/>
              <a:gd fmla="*/ 334 h 857" name="T19"/>
              <a:gd fmla="*/ 255 w 579" name="T20"/>
              <a:gd fmla="*/ 676 h 857" name="T21"/>
              <a:gd fmla="*/ 181 w 579" name="T22"/>
              <a:gd fmla="*/ 632 h 857" name="T23"/>
              <a:gd fmla="*/ 35 w 579" name="T24"/>
              <a:gd fmla="*/ 543 h 857" name="T25"/>
              <a:gd fmla="*/ 243 w 579" name="T26"/>
              <a:gd fmla="*/ 201 h 857" name="T27"/>
              <a:gd fmla="*/ 316 w 579" name="T28"/>
              <a:gd fmla="*/ 245 h 857" name="T29"/>
              <a:gd fmla="*/ 108 w 579" name="T30"/>
              <a:gd fmla="*/ 587 h 857" name="T31"/>
              <a:gd fmla="*/ 35 w 579" name="T32"/>
              <a:gd fmla="*/ 543 h 857" name="T33"/>
              <a:gd fmla="*/ 2 w 579" name="T34"/>
              <a:gd fmla="*/ 820 h 857" name="T35"/>
              <a:gd fmla="*/ 22 w 579" name="T36"/>
              <a:gd fmla="*/ 650 h 857" name="T37"/>
              <a:gd fmla="*/ 165 w 579" name="T38"/>
              <a:gd fmla="*/ 736 h 857" name="T39"/>
              <a:gd fmla="*/ 24 w 579" name="T40"/>
              <a:gd fmla="*/ 833 h 857" name="T41"/>
              <a:gd fmla="*/ 2 w 579" name="T42"/>
              <a:gd fmla="*/ 820 h 857" name="T43"/>
              <a:gd fmla="*/ 299 w 579" name="T44"/>
              <a:gd fmla="*/ 106 h 857" name="T45"/>
              <a:gd fmla="*/ 269 w 579" name="T46"/>
              <a:gd fmla="*/ 156 h 857" name="T47"/>
              <a:gd fmla="*/ 488 w 579" name="T48"/>
              <a:gd fmla="*/ 289 h 857" name="T49"/>
              <a:gd fmla="*/ 519 w 579" name="T50"/>
              <a:gd fmla="*/ 239 h 857" name="T51"/>
              <a:gd fmla="*/ 299 w 579" name="T52"/>
              <a:gd fmla="*/ 106 h 857" name="T53"/>
              <a:gd fmla="*/ 346 w 579" name="T54"/>
              <a:gd fmla="*/ 30 h 857" name="T55"/>
              <a:gd fmla="*/ 412 w 579" name="T56"/>
              <a:gd fmla="*/ 14 h 857" name="T57"/>
              <a:gd fmla="*/ 549 w 579" name="T58"/>
              <a:gd fmla="*/ 97 h 857" name="T59"/>
              <a:gd fmla="*/ 566 w 579" name="T60"/>
              <a:gd fmla="*/ 163 h 857" name="T61"/>
              <a:gd fmla="*/ 547 w 579" name="T62"/>
              <a:gd fmla="*/ 194 h 857" name="T63"/>
              <a:gd fmla="*/ 327 w 579" name="T64"/>
              <a:gd fmla="*/ 61 h 857" name="T65"/>
              <a:gd fmla="*/ 346 w 579" name="T66"/>
              <a:gd fmla="*/ 30 h 857"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857" w="579">
                <a:moveTo>
                  <a:pt x="173" y="818"/>
                </a:moveTo>
                <a:lnTo>
                  <a:pt x="551" y="818"/>
                </a:lnTo>
                <a:cubicBezTo>
                  <a:pt x="562" y="818"/>
                  <a:pt x="571" y="827"/>
                  <a:pt x="571" y="838"/>
                </a:cubicBezTo>
                <a:cubicBezTo>
                  <a:pt x="571" y="849"/>
                  <a:pt x="562" y="857"/>
                  <a:pt x="551" y="857"/>
                </a:cubicBezTo>
                <a:lnTo>
                  <a:pt x="173" y="857"/>
                </a:lnTo>
                <a:cubicBezTo>
                  <a:pt x="162" y="857"/>
                  <a:pt x="153" y="849"/>
                  <a:pt x="153" y="838"/>
                </a:cubicBezTo>
                <a:cubicBezTo>
                  <a:pt x="153" y="827"/>
                  <a:pt x="162" y="818"/>
                  <a:pt x="173" y="818"/>
                </a:cubicBezTo>
                <a:close/>
                <a:moveTo>
                  <a:pt x="181" y="632"/>
                </a:moveTo>
                <a:lnTo>
                  <a:pt x="389" y="290"/>
                </a:lnTo>
                <a:lnTo>
                  <a:pt x="462" y="334"/>
                </a:lnTo>
                <a:lnTo>
                  <a:pt x="255" y="676"/>
                </a:lnTo>
                <a:lnTo>
                  <a:pt x="181" y="632"/>
                </a:lnTo>
                <a:close/>
                <a:moveTo>
                  <a:pt x="35" y="543"/>
                </a:moveTo>
                <a:lnTo>
                  <a:pt x="243" y="201"/>
                </a:lnTo>
                <a:lnTo>
                  <a:pt x="316" y="245"/>
                </a:lnTo>
                <a:lnTo>
                  <a:pt x="108" y="587"/>
                </a:lnTo>
                <a:lnTo>
                  <a:pt x="35" y="543"/>
                </a:lnTo>
                <a:close/>
                <a:moveTo>
                  <a:pt x="2" y="820"/>
                </a:moveTo>
                <a:lnTo>
                  <a:pt x="22" y="650"/>
                </a:lnTo>
                <a:lnTo>
                  <a:pt x="165" y="736"/>
                </a:lnTo>
                <a:lnTo>
                  <a:pt x="24" y="833"/>
                </a:lnTo>
                <a:cubicBezTo>
                  <a:pt x="9" y="844"/>
                  <a:pt x="0" y="838"/>
                  <a:pt x="2" y="820"/>
                </a:cubicBezTo>
                <a:close/>
                <a:moveTo>
                  <a:pt x="299" y="106"/>
                </a:moveTo>
                <a:lnTo>
                  <a:pt x="269" y="156"/>
                </a:lnTo>
                <a:lnTo>
                  <a:pt x="488" y="289"/>
                </a:lnTo>
                <a:lnTo>
                  <a:pt x="519" y="239"/>
                </a:lnTo>
                <a:lnTo>
                  <a:pt x="299" y="106"/>
                </a:lnTo>
                <a:close/>
                <a:moveTo>
                  <a:pt x="346" y="30"/>
                </a:moveTo>
                <a:cubicBezTo>
                  <a:pt x="360" y="7"/>
                  <a:pt x="390" y="0"/>
                  <a:pt x="412" y="14"/>
                </a:cubicBezTo>
                <a:lnTo>
                  <a:pt x="549" y="97"/>
                </a:lnTo>
                <a:cubicBezTo>
                  <a:pt x="572" y="110"/>
                  <a:pt x="579" y="140"/>
                  <a:pt x="566" y="163"/>
                </a:cubicBezTo>
                <a:lnTo>
                  <a:pt x="547" y="194"/>
                </a:lnTo>
                <a:lnTo>
                  <a:pt x="327" y="61"/>
                </a:lnTo>
                <a:lnTo>
                  <a:pt x="346" y="30"/>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lstStyle/>
          <a:p>
            <a:endParaRPr altLang="en-US" lang="zh-CN"/>
          </a:p>
        </p:txBody>
      </p:sp>
      <p:cxnSp>
        <p:nvCxnSpPr>
          <p:cNvPr id="34820" name="直接连接符 46"/>
          <p:cNvCxnSpPr>
            <a:cxnSpLocks noChangeShapeType="1"/>
          </p:cNvCxnSpPr>
          <p:nvPr/>
        </p:nvCxnSpPr>
        <p:spPr bwMode="auto">
          <a:xfrm flipH="1">
            <a:off x="985838" y="615950"/>
            <a:ext cx="9899650" cy="0"/>
          </a:xfrm>
          <a:prstGeom prst="line">
            <a:avLst/>
          </a:prstGeom>
          <a:noFill/>
          <a:ln cmpd="sng" w="9525">
            <a:solidFill>
              <a:schemeClr val="tx2"/>
            </a:solidFill>
            <a:roun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cxnSp>
      <p:sp>
        <p:nvSpPr>
          <p:cNvPr id="34821" name="AutoShape 2"/>
          <p:cNvSpPr>
            <a:spLocks noChangeArrowheads="1"/>
          </p:cNvSpPr>
          <p:nvPr/>
        </p:nvSpPr>
        <p:spPr bwMode="auto">
          <a:xfrm>
            <a:off x="6088063" y="1704975"/>
            <a:ext cx="3970337" cy="3727450"/>
          </a:xfrm>
          <a:prstGeom prst="roundRect">
            <a:avLst>
              <a:gd fmla="val 2259" name="adj"/>
            </a:avLst>
          </a:prstGeom>
          <a:solidFill>
            <a:schemeClr val="bg1"/>
          </a:solidFill>
          <a:ln>
            <a:noFill/>
          </a:ln>
          <a:extLst>
            <a:ext uri="{91240B29-F687-4F45-9708-019B960494DF}">
              <a14:hiddenLine w="9525">
                <a:solidFill>
                  <a:srgbClr val="000000"/>
                </a:solidFill>
                <a:round/>
                <a:headEnd/>
                <a:tailEnd/>
              </a14:hiddenLine>
            </a:ext>
          </a:extLst>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altLang="en-US" lang="zh-CN">
                <a:solidFill>
                  <a:srgbClr val="FFFFFF"/>
                </a:solidFill>
                <a:ea charset="-122" panose="020b0503020204020204" pitchFamily="34" typeface="微软雅黑"/>
              </a:rPr>
              <a:t>单击此处添加段落文字</a:t>
            </a:r>
          </a:p>
          <a:p>
            <a:pPr algn="ctr" eaLnBrk="1" hangingPunct="1"/>
            <a:r>
              <a:rPr altLang="en-US" lang="zh-CN">
                <a:solidFill>
                  <a:srgbClr val="FFFFFF"/>
                </a:solidFill>
                <a:ea charset="-122" panose="020b0503020204020204" pitchFamily="34" typeface="微软雅黑"/>
              </a:rPr>
              <a:t>单击此处添加段落文字</a:t>
            </a:r>
          </a:p>
          <a:p>
            <a:pPr algn="ctr" eaLnBrk="1" hangingPunct="1"/>
            <a:r>
              <a:rPr altLang="en-US" lang="zh-CN">
                <a:solidFill>
                  <a:srgbClr val="FFFFFF"/>
                </a:solidFill>
                <a:ea charset="-122" panose="020b0503020204020204" pitchFamily="34" typeface="微软雅黑"/>
              </a:rPr>
              <a:t>单击此处添加段落文字</a:t>
            </a:r>
          </a:p>
          <a:p>
            <a:pPr algn="ctr" eaLnBrk="1" hangingPunct="1"/>
            <a:r>
              <a:rPr altLang="en-US" lang="zh-CN">
                <a:solidFill>
                  <a:srgbClr val="FFFFFF"/>
                </a:solidFill>
                <a:ea charset="-122" panose="020b0503020204020204" pitchFamily="34" typeface="微软雅黑"/>
              </a:rPr>
              <a:t>单击此处添加段落文字</a:t>
            </a:r>
          </a:p>
          <a:p>
            <a:pPr algn="ctr" eaLnBrk="1" hangingPunct="1"/>
            <a:r>
              <a:rPr altLang="en-US" lang="zh-CN">
                <a:solidFill>
                  <a:srgbClr val="FFFFFF"/>
                </a:solidFill>
                <a:ea charset="-122" panose="020b0503020204020204" pitchFamily="34" typeface="微软雅黑"/>
              </a:rPr>
              <a:t>单击此处添加段落文字</a:t>
            </a:r>
          </a:p>
        </p:txBody>
      </p:sp>
      <p:sp>
        <p:nvSpPr>
          <p:cNvPr id="34822" name="Oval 4"/>
          <p:cNvSpPr>
            <a:spLocks noChangeArrowheads="1"/>
          </p:cNvSpPr>
          <p:nvPr/>
        </p:nvSpPr>
        <p:spPr bwMode="auto">
          <a:xfrm>
            <a:off x="1779588" y="1595438"/>
            <a:ext cx="3355975" cy="3355975"/>
          </a:xfrm>
          <a:prstGeom prst="ellipse">
            <a:avLst/>
          </a:prstGeom>
          <a:noFill/>
          <a:ln cmpd="sng" w="12700">
            <a:solidFill>
              <a:srgbClr val="2B2E30"/>
            </a:solidFill>
            <a:prstDash val="dash"/>
            <a:round/>
          </a:ln>
          <a:extLst>
            <a:ext uri="{909E8E84-426E-40DD-AFC4-6F175D3DCCD1}">
              <a14:hiddenFill>
                <a:solidFill>
                  <a:srgbClr val="FFFFFF"/>
                </a:solidFill>
              </a14:hiddenFill>
            </a:ext>
          </a:extLst>
        </p:spPr>
        <p:txBody>
          <a:bodyPr anchor="ctr" wrap="none"/>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endParaRPr altLang="en-US" lang="zh-CN">
              <a:solidFill>
                <a:srgbClr val="000000"/>
              </a:solidFill>
              <a:latin charset="0" panose="020b0806030902050204" pitchFamily="34" typeface="Impact"/>
              <a:ea charset="-122" panose="020b0503020204020204" pitchFamily="34" typeface="微软雅黑"/>
            </a:endParaRPr>
          </a:p>
        </p:txBody>
      </p:sp>
      <p:sp>
        <p:nvSpPr>
          <p:cNvPr id="34823" name="Oval 5"/>
          <p:cNvSpPr>
            <a:spLocks noChangeArrowheads="1"/>
          </p:cNvSpPr>
          <p:nvPr/>
        </p:nvSpPr>
        <p:spPr bwMode="auto">
          <a:xfrm>
            <a:off x="1466850" y="1843088"/>
            <a:ext cx="1143000" cy="1143000"/>
          </a:xfrm>
          <a:prstGeom prst="ellipse">
            <a:avLst/>
          </a:prstGeom>
          <a:solidFill>
            <a:schemeClr val="bg1"/>
          </a:solidFill>
          <a:ln>
            <a:noFill/>
          </a:ln>
          <a:extLst>
            <a:ext uri="{91240B29-F687-4F45-9708-019B960494DF}">
              <a14:hiddenLine w="9525">
                <a:solidFill>
                  <a:srgbClr val="000000"/>
                </a:solidFill>
                <a:round/>
                <a:headEnd/>
                <a:tailEnd/>
              </a14:hiddenLine>
            </a:ext>
          </a:extLst>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altLang="en-US" lang="zh-CN">
                <a:solidFill>
                  <a:srgbClr val="F8F8F8"/>
                </a:solidFill>
                <a:ea charset="-122" panose="020b0503020204020204" pitchFamily="34" typeface="微软雅黑"/>
              </a:rPr>
              <a:t>添加文本3</a:t>
            </a:r>
          </a:p>
        </p:txBody>
      </p:sp>
      <p:sp>
        <p:nvSpPr>
          <p:cNvPr id="34824" name="Oval 6"/>
          <p:cNvSpPr>
            <a:spLocks noChangeArrowheads="1"/>
          </p:cNvSpPr>
          <p:nvPr/>
        </p:nvSpPr>
        <p:spPr bwMode="auto">
          <a:xfrm>
            <a:off x="4262438" y="1843088"/>
            <a:ext cx="1143000" cy="1143000"/>
          </a:xfrm>
          <a:prstGeom prst="ellipse">
            <a:avLst/>
          </a:prstGeom>
          <a:solidFill>
            <a:schemeClr val="bg1"/>
          </a:solidFill>
          <a:ln>
            <a:noFill/>
          </a:ln>
          <a:extLst>
            <a:ext uri="{91240B29-F687-4F45-9708-019B960494DF}">
              <a14:hiddenLine w="9525">
                <a:solidFill>
                  <a:srgbClr val="000000"/>
                </a:solidFill>
                <a:round/>
                <a:headEnd/>
                <a:tailEnd/>
              </a14:hiddenLine>
            </a:ext>
          </a:extLst>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altLang="en-US" lang="zh-CN">
                <a:solidFill>
                  <a:srgbClr val="F8F8F8"/>
                </a:solidFill>
                <a:ea charset="-122" panose="020b0503020204020204" pitchFamily="34" typeface="微软雅黑"/>
              </a:rPr>
              <a:t>添加文本1</a:t>
            </a:r>
          </a:p>
        </p:txBody>
      </p:sp>
      <p:sp>
        <p:nvSpPr>
          <p:cNvPr id="34825" name="Oval 7"/>
          <p:cNvSpPr>
            <a:spLocks noChangeArrowheads="1"/>
          </p:cNvSpPr>
          <p:nvPr/>
        </p:nvSpPr>
        <p:spPr bwMode="auto">
          <a:xfrm>
            <a:off x="2916238" y="4356100"/>
            <a:ext cx="1143000" cy="1143000"/>
          </a:xfrm>
          <a:prstGeom prst="ellipse">
            <a:avLst/>
          </a:prstGeom>
          <a:solidFill>
            <a:schemeClr val="bg1"/>
          </a:solidFill>
          <a:ln>
            <a:noFill/>
          </a:ln>
          <a:extLst>
            <a:ext uri="{91240B29-F687-4F45-9708-019B960494DF}">
              <a14:hiddenLine w="9525">
                <a:solidFill>
                  <a:srgbClr val="000000"/>
                </a:solidFill>
                <a:round/>
                <a:headEnd/>
                <a:tailEnd/>
              </a14:hiddenLine>
            </a:ext>
          </a:extLst>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altLang="en-US" lang="zh-CN">
                <a:solidFill>
                  <a:srgbClr val="F8F8F8"/>
                </a:solidFill>
                <a:ea charset="-122" panose="020b0503020204020204" pitchFamily="34" typeface="微软雅黑"/>
              </a:rPr>
              <a:t>添加文本2</a:t>
            </a:r>
          </a:p>
        </p:txBody>
      </p:sp>
      <p:sp>
        <p:nvSpPr>
          <p:cNvPr id="34826" name="Oval 8"/>
          <p:cNvSpPr>
            <a:spLocks noChangeArrowheads="1"/>
          </p:cNvSpPr>
          <p:nvPr/>
        </p:nvSpPr>
        <p:spPr bwMode="auto">
          <a:xfrm>
            <a:off x="3049588" y="1254125"/>
            <a:ext cx="777875" cy="777875"/>
          </a:xfrm>
          <a:prstGeom prst="ellipse">
            <a:avLst/>
          </a:prstGeom>
          <a:solidFill>
            <a:schemeClr val="tx1"/>
          </a:solidFill>
          <a:ln>
            <a:noFill/>
          </a:ln>
          <a:extLst>
            <a:ext uri="{91240B29-F687-4F45-9708-019B960494DF}">
              <a14:hiddenLine w="9525">
                <a:solidFill>
                  <a:srgbClr val="000000"/>
                </a:solidFill>
                <a:round/>
                <a:headEnd/>
                <a:tailEnd/>
              </a14:hiddenLine>
            </a:ext>
          </a:extLst>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altLang="en-US" lang="zh-CN" sz="1600">
                <a:solidFill>
                  <a:srgbClr val="FFFFFF"/>
                </a:solidFill>
                <a:latin charset="-122" panose="020b0503020204020204" pitchFamily="34" typeface="微软雅黑"/>
                <a:ea charset="-122" panose="020b0503020204020204" pitchFamily="34" typeface="微软雅黑"/>
              </a:rPr>
              <a:t>文本1</a:t>
            </a:r>
          </a:p>
        </p:txBody>
      </p:sp>
      <p:sp>
        <p:nvSpPr>
          <p:cNvPr id="34827" name="Oval 9"/>
          <p:cNvSpPr>
            <a:spLocks noChangeArrowheads="1"/>
          </p:cNvSpPr>
          <p:nvPr/>
        </p:nvSpPr>
        <p:spPr bwMode="auto">
          <a:xfrm>
            <a:off x="4506913" y="3625850"/>
            <a:ext cx="777875" cy="777875"/>
          </a:xfrm>
          <a:prstGeom prst="ellipse">
            <a:avLst/>
          </a:prstGeom>
          <a:solidFill>
            <a:schemeClr val="tx1"/>
          </a:solidFill>
          <a:ln>
            <a:noFill/>
          </a:ln>
          <a:extLst>
            <a:ext uri="{91240B29-F687-4F45-9708-019B960494DF}">
              <a14:hiddenLine w="9525">
                <a:solidFill>
                  <a:srgbClr val="000000"/>
                </a:solidFill>
                <a:round/>
                <a:headEnd/>
                <a:tailEnd/>
              </a14:hiddenLine>
            </a:ext>
          </a:extLst>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altLang="en-US" lang="zh-CN" sz="1600">
                <a:solidFill>
                  <a:srgbClr val="FFFFFF"/>
                </a:solidFill>
                <a:latin charset="-122" panose="020b0503020204020204" pitchFamily="34" typeface="微软雅黑"/>
                <a:ea charset="-122" panose="020b0503020204020204" pitchFamily="34" typeface="微软雅黑"/>
              </a:rPr>
              <a:t>文本2</a:t>
            </a:r>
          </a:p>
        </p:txBody>
      </p:sp>
      <p:sp>
        <p:nvSpPr>
          <p:cNvPr id="34828" name="Oval 10"/>
          <p:cNvSpPr>
            <a:spLocks noChangeArrowheads="1"/>
          </p:cNvSpPr>
          <p:nvPr/>
        </p:nvSpPr>
        <p:spPr bwMode="auto">
          <a:xfrm>
            <a:off x="1584325" y="3663950"/>
            <a:ext cx="777875" cy="777875"/>
          </a:xfrm>
          <a:prstGeom prst="ellipse">
            <a:avLst/>
          </a:prstGeom>
          <a:solidFill>
            <a:schemeClr val="tx1"/>
          </a:solidFill>
          <a:ln>
            <a:noFill/>
          </a:ln>
          <a:extLst>
            <a:ext uri="{91240B29-F687-4F45-9708-019B960494DF}">
              <a14:hiddenLine w="9525">
                <a:solidFill>
                  <a:srgbClr val="000000"/>
                </a:solidFill>
                <a:round/>
                <a:headEnd/>
                <a:tailEnd/>
              </a14:hiddenLine>
            </a:ext>
          </a:extLst>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altLang="en-US" lang="zh-CN" sz="1600">
                <a:solidFill>
                  <a:srgbClr val="FFFFFF"/>
                </a:solidFill>
                <a:latin charset="-122" panose="020b0503020204020204" pitchFamily="34" typeface="微软雅黑"/>
                <a:ea charset="-122" panose="020b0503020204020204" pitchFamily="34" typeface="微软雅黑"/>
              </a:rPr>
              <a:t>文本3</a:t>
            </a:r>
          </a:p>
        </p:txBody>
      </p:sp>
      <p:cxnSp>
        <p:nvCxnSpPr>
          <p:cNvPr id="34829" name="AutoShape 11"/>
          <p:cNvCxnSpPr>
            <a:cxnSpLocks noChangeShapeType="1"/>
            <a:stCxn id="34825" idx="0"/>
          </p:cNvCxnSpPr>
          <p:nvPr/>
        </p:nvCxnSpPr>
        <p:spPr bwMode="auto">
          <a:xfrm flipH="1" flipV="1">
            <a:off x="3478213" y="3884613"/>
            <a:ext cx="9525" cy="452437"/>
          </a:xfrm>
          <a:prstGeom prst="straightConnector1">
            <a:avLst/>
          </a:prstGeom>
          <a:noFill/>
          <a:ln cmpd="sng" w="9525">
            <a:solidFill>
              <a:srgbClr val="2B2E30"/>
            </a:solidFill>
            <a:round/>
          </a:ln>
          <a:extLst>
            <a:ext uri="{909E8E84-426E-40DD-AFC4-6F175D3DCCD1}">
              <a14:hiddenFill>
                <a:noFill/>
              </a14:hiddenFill>
            </a:ext>
          </a:extLst>
        </p:spPr>
      </p:cxnSp>
      <p:cxnSp>
        <p:nvCxnSpPr>
          <p:cNvPr id="34830" name="AutoShape 12"/>
          <p:cNvCxnSpPr>
            <a:cxnSpLocks noChangeShapeType="1"/>
          </p:cNvCxnSpPr>
          <p:nvPr/>
        </p:nvCxnSpPr>
        <p:spPr bwMode="auto">
          <a:xfrm flipH="1">
            <a:off x="4017963" y="2705100"/>
            <a:ext cx="355600" cy="242888"/>
          </a:xfrm>
          <a:prstGeom prst="straightConnector1">
            <a:avLst/>
          </a:prstGeom>
          <a:noFill/>
          <a:ln cmpd="sng" w="9525">
            <a:solidFill>
              <a:srgbClr val="2B2E30"/>
            </a:solidFill>
            <a:round/>
          </a:ln>
          <a:extLst>
            <a:ext uri="{909E8E84-426E-40DD-AFC4-6F175D3DCCD1}">
              <a14:hiddenFill>
                <a:noFill/>
              </a14:hiddenFill>
            </a:ext>
          </a:extLst>
        </p:spPr>
      </p:cxnSp>
      <p:cxnSp>
        <p:nvCxnSpPr>
          <p:cNvPr id="34831" name="AutoShape 13"/>
          <p:cNvCxnSpPr>
            <a:cxnSpLocks noChangeShapeType="1"/>
          </p:cNvCxnSpPr>
          <p:nvPr/>
        </p:nvCxnSpPr>
        <p:spPr bwMode="auto">
          <a:xfrm>
            <a:off x="2524125" y="2705100"/>
            <a:ext cx="414338" cy="242888"/>
          </a:xfrm>
          <a:prstGeom prst="straightConnector1">
            <a:avLst/>
          </a:prstGeom>
          <a:noFill/>
          <a:ln cmpd="sng" w="9525">
            <a:solidFill>
              <a:srgbClr val="2B2E30"/>
            </a:solidFill>
            <a:round/>
          </a:ln>
          <a:extLst>
            <a:ext uri="{909E8E84-426E-40DD-AFC4-6F175D3DCCD1}">
              <a14:hiddenFill>
                <a:noFill/>
              </a14:hiddenFill>
            </a:ext>
          </a:extLst>
        </p:spPr>
      </p:cxnSp>
      <p:sp>
        <p:nvSpPr>
          <p:cNvPr id="34832" name="AutoShape 22"/>
          <p:cNvSpPr>
            <a:spLocks noChangeArrowheads="1"/>
          </p:cNvSpPr>
          <p:nvPr/>
        </p:nvSpPr>
        <p:spPr bwMode="auto">
          <a:xfrm>
            <a:off x="6229350" y="1427163"/>
            <a:ext cx="3686175" cy="501650"/>
          </a:xfrm>
          <a:prstGeom prst="roundRect">
            <a:avLst>
              <a:gd fmla="val 0" name="adj"/>
            </a:avLst>
          </a:prstGeom>
          <a:solidFill>
            <a:schemeClr val="tx1"/>
          </a:solidFill>
          <a:ln>
            <a:noFill/>
          </a:ln>
          <a:extLst>
            <a:ext uri="{91240B29-F687-4F45-9708-019B960494DF}">
              <a14:hiddenLine w="9525">
                <a:solidFill>
                  <a:srgbClr val="000000"/>
                </a:solidFill>
                <a:round/>
                <a:headEnd/>
                <a:tailEnd/>
              </a14:hiddenLine>
            </a:ext>
          </a:extLst>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altLang="en-US" lang="zh-CN">
                <a:solidFill>
                  <a:srgbClr val="F8F8F8"/>
                </a:solidFill>
                <a:ea charset="-122" panose="020b0503020204020204" pitchFamily="34" typeface="微软雅黑"/>
              </a:rPr>
              <a:t>单击此处添加文本</a:t>
            </a:r>
          </a:p>
        </p:txBody>
      </p:sp>
      <p:sp>
        <p:nvSpPr>
          <p:cNvPr id="34833" name="Oval 16"/>
          <p:cNvSpPr>
            <a:spLocks noChangeArrowheads="1"/>
          </p:cNvSpPr>
          <p:nvPr/>
        </p:nvSpPr>
        <p:spPr bwMode="auto">
          <a:xfrm>
            <a:off x="2720975" y="2462213"/>
            <a:ext cx="1473200" cy="1439862"/>
          </a:xfrm>
          <a:prstGeom prst="ellipse">
            <a:avLst/>
          </a:prstGeom>
          <a:solidFill>
            <a:schemeClr val="tx1"/>
          </a:solidFill>
          <a:ln>
            <a:noFill/>
          </a:ln>
          <a:extLst>
            <a:ext uri="{91240B29-F687-4F45-9708-019B960494DF}">
              <a14:hiddenLine w="9525">
                <a:solidFill>
                  <a:srgbClr val="000000"/>
                </a:solidFill>
                <a:round/>
                <a:headEnd/>
                <a:tailEnd/>
              </a14:hiddenLine>
            </a:ext>
          </a:extLst>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altLang="en-US" b="1" lang="zh-CN" sz="2000">
                <a:solidFill>
                  <a:srgbClr val="FFFFFF"/>
                </a:solidFill>
                <a:ea charset="-122" panose="020b0503020204020204" pitchFamily="34" typeface="微软雅黑"/>
              </a:rPr>
              <a:t>标题</a:t>
            </a:r>
          </a:p>
        </p:txBody>
      </p:sp>
    </p:spTree>
  </p:cSld>
  <p:clrMapOvr>
    <a:masterClrMapping/>
  </p:clrMapOvr>
  <p:transition advTm="6531" spd="slow">
    <p:fad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2">
                                  <p:stCondLst>
                                    <p:cond delay="0"/>
                                  </p:stCondLst>
                                  <p:childTnLst>
                                    <p:set>
                                      <p:cBhvr>
                                        <p:cTn dur="1" fill="hold" id="6">
                                          <p:stCondLst>
                                            <p:cond delay="0"/>
                                          </p:stCondLst>
                                        </p:cTn>
                                        <p:tgtEl>
                                          <p:spTgt spid="34819"/>
                                        </p:tgtEl>
                                        <p:attrNameLst>
                                          <p:attrName>style.visibility</p:attrName>
                                        </p:attrNameLst>
                                      </p:cBhvr>
                                      <p:to>
                                        <p:strVal val="visible"/>
                                      </p:to>
                                    </p:set>
                                    <p:anim calcmode="lin" valueType="num">
                                      <p:cBhvr additive="base">
                                        <p:cTn dur="500" fill="hold" id="7"/>
                                        <p:tgtEl>
                                          <p:spTgt spid="34819"/>
                                        </p:tgtEl>
                                        <p:attrNameLst>
                                          <p:attrName>ppt_x</p:attrName>
                                        </p:attrNameLst>
                                      </p:cBhvr>
                                      <p:tavLst>
                                        <p:tav tm="0">
                                          <p:val>
                                            <p:strVal val="1+#ppt_w/2"/>
                                          </p:val>
                                        </p:tav>
                                        <p:tav tm="100000">
                                          <p:val>
                                            <p:strVal val="#ppt_x"/>
                                          </p:val>
                                        </p:tav>
                                      </p:tavLst>
                                    </p:anim>
                                    <p:anim calcmode="lin" valueType="num">
                                      <p:cBhvr additive="base">
                                        <p:cTn dur="500" fill="hold" id="8"/>
                                        <p:tgtEl>
                                          <p:spTgt spid="34819"/>
                                        </p:tgtEl>
                                        <p:attrNameLst>
                                          <p:attrName>ppt_y</p:attrName>
                                        </p:attrNameLst>
                                      </p:cBhvr>
                                      <p:tavLst>
                                        <p:tav tm="0">
                                          <p:val>
                                            <p:strVal val="#ppt_y"/>
                                          </p:val>
                                        </p:tav>
                                        <p:tav tm="100000">
                                          <p:val>
                                            <p:strVal val="#ppt_y"/>
                                          </p:val>
                                        </p:tav>
                                      </p:tavLst>
                                    </p:anim>
                                  </p:childTnLst>
                                </p:cTn>
                              </p:par>
                              <p:par>
                                <p:cTn fill="hold" id="9" nodeType="withEffect" presetClass="entr" presetID="22" presetSubtype="2">
                                  <p:stCondLst>
                                    <p:cond delay="100"/>
                                  </p:stCondLst>
                                  <p:childTnLst>
                                    <p:set>
                                      <p:cBhvr>
                                        <p:cTn dur="1" fill="hold" id="10">
                                          <p:stCondLst>
                                            <p:cond delay="0"/>
                                          </p:stCondLst>
                                        </p:cTn>
                                        <p:tgtEl>
                                          <p:spTgt spid="34820"/>
                                        </p:tgtEl>
                                        <p:attrNameLst>
                                          <p:attrName>style.visibility</p:attrName>
                                        </p:attrNameLst>
                                      </p:cBhvr>
                                      <p:to>
                                        <p:strVal val="visible"/>
                                      </p:to>
                                    </p:set>
                                    <p:animEffect filter="wipe(right)" transition="in">
                                      <p:cBhvr>
                                        <p:cTn dur="500" id="11"/>
                                        <p:tgtEl>
                                          <p:spTgt spid="34820"/>
                                        </p:tgtEl>
                                      </p:cBhvr>
                                    </p:animEffect>
                                  </p:childTnLst>
                                </p:cTn>
                              </p:par>
                            </p:childTnLst>
                          </p:cTn>
                        </p:par>
                        <p:par>
                          <p:cTn fill="hold" id="12" nodeType="afterGroup">
                            <p:stCondLst>
                              <p:cond delay="600"/>
                            </p:stCondLst>
                            <p:childTnLst>
                              <p:par>
                                <p:cTn fill="hold" grpId="0" id="13" nodeType="afterEffect" presetClass="entr" presetID="41" presetSubtype="0">
                                  <p:stCondLst>
                                    <p:cond delay="0"/>
                                  </p:stCondLst>
                                  <p:iterate type="lt">
                                    <p:tmPct val="10000"/>
                                  </p:iterate>
                                  <p:childTnLst>
                                    <p:set>
                                      <p:cBhvr>
                                        <p:cTn dur="1" fill="hold" id="14">
                                          <p:stCondLst>
                                            <p:cond delay="0"/>
                                          </p:stCondLst>
                                        </p:cTn>
                                        <p:tgtEl>
                                          <p:spTgt spid="34818"/>
                                        </p:tgtEl>
                                        <p:attrNameLst>
                                          <p:attrName>style.visibility</p:attrName>
                                        </p:attrNameLst>
                                      </p:cBhvr>
                                      <p:to>
                                        <p:strVal val="visible"/>
                                      </p:to>
                                    </p:set>
                                    <p:anim calcmode="lin" valueType="num">
                                      <p:cBhvr>
                                        <p:cTn dur="400" fill="hold" id="15"/>
                                        <p:tgtEl>
                                          <p:spTgt spid="34818"/>
                                        </p:tgtEl>
                                        <p:attrNameLst>
                                          <p:attrName>ppt_x</p:attrName>
                                        </p:attrNameLst>
                                      </p:cBhvr>
                                      <p:tavLst>
                                        <p:tav tm="0">
                                          <p:val>
                                            <p:strVal val="#ppt_x"/>
                                          </p:val>
                                        </p:tav>
                                        <p:tav tm="50000">
                                          <p:val>
                                            <p:strVal val="#ppt_x+.1"/>
                                          </p:val>
                                        </p:tav>
                                        <p:tav tm="100000">
                                          <p:val>
                                            <p:strVal val="#ppt_x"/>
                                          </p:val>
                                        </p:tav>
                                      </p:tavLst>
                                    </p:anim>
                                    <p:anim calcmode="lin" valueType="num">
                                      <p:cBhvr>
                                        <p:cTn dur="400" fill="hold" id="16"/>
                                        <p:tgtEl>
                                          <p:spTgt spid="34818"/>
                                        </p:tgtEl>
                                        <p:attrNameLst>
                                          <p:attrName>ppt_y</p:attrName>
                                        </p:attrNameLst>
                                      </p:cBhvr>
                                      <p:tavLst>
                                        <p:tav tm="0">
                                          <p:val>
                                            <p:strVal val="#ppt_y"/>
                                          </p:val>
                                        </p:tav>
                                        <p:tav tm="100000">
                                          <p:val>
                                            <p:strVal val="#ppt_y"/>
                                          </p:val>
                                        </p:tav>
                                      </p:tavLst>
                                    </p:anim>
                                    <p:anim calcmode="lin" valueType="num">
                                      <p:cBhvr>
                                        <p:cTn dur="400" fill="hold" id="17"/>
                                        <p:tgtEl>
                                          <p:spTgt spid="34818"/>
                                        </p:tgtEl>
                                        <p:attrNameLst>
                                          <p:attrName>ppt_h</p:attrName>
                                        </p:attrNameLst>
                                      </p:cBhvr>
                                      <p:tavLst>
                                        <p:tav tm="0">
                                          <p:val>
                                            <p:strVal val="#ppt_h/10"/>
                                          </p:val>
                                        </p:tav>
                                        <p:tav tm="50000">
                                          <p:val>
                                            <p:strVal val="#ppt_h+.01"/>
                                          </p:val>
                                        </p:tav>
                                        <p:tav tm="100000">
                                          <p:val>
                                            <p:strVal val="#ppt_h"/>
                                          </p:val>
                                        </p:tav>
                                      </p:tavLst>
                                    </p:anim>
                                    <p:anim calcmode="lin" valueType="num">
                                      <p:cBhvr>
                                        <p:cTn dur="400" fill="hold" id="18"/>
                                        <p:tgtEl>
                                          <p:spTgt spid="34818"/>
                                        </p:tgtEl>
                                        <p:attrNameLst>
                                          <p:attrName>ppt_w</p:attrName>
                                        </p:attrNameLst>
                                      </p:cBhvr>
                                      <p:tavLst>
                                        <p:tav tm="0">
                                          <p:val>
                                            <p:strVal val="#ppt_w/10"/>
                                          </p:val>
                                        </p:tav>
                                        <p:tav tm="50000">
                                          <p:val>
                                            <p:strVal val="#ppt_w+.01"/>
                                          </p:val>
                                        </p:tav>
                                        <p:tav tm="100000">
                                          <p:val>
                                            <p:strVal val="#ppt_w"/>
                                          </p:val>
                                        </p:tav>
                                      </p:tavLst>
                                    </p:anim>
                                    <p:animEffect filter="fade" transition="in">
                                      <p:cBhvr>
                                        <p:cTn dur="400" id="19" tmFilter="0,0; .5, 1; 1, 1"/>
                                        <p:tgtEl>
                                          <p:spTgt spid="34818"/>
                                        </p:tgtEl>
                                      </p:cBhvr>
                                    </p:animEffect>
                                  </p:childTnLst>
                                </p:cTn>
                              </p:par>
                            </p:childTnLst>
                          </p:cTn>
                        </p:par>
                        <p:par>
                          <p:cTn fill="hold" id="20" nodeType="afterGroup">
                            <p:stCondLst>
                              <p:cond delay="1000"/>
                            </p:stCondLst>
                            <p:childTnLst>
                              <p:par>
                                <p:cTn fill="hold" grpId="0" id="21" nodeType="afterEffect" presetClass="entr" presetID="21" presetSubtype="1">
                                  <p:stCondLst>
                                    <p:cond delay="0"/>
                                  </p:stCondLst>
                                  <p:childTnLst>
                                    <p:set>
                                      <p:cBhvr>
                                        <p:cTn dur="1" fill="hold" id="22">
                                          <p:stCondLst>
                                            <p:cond delay="0"/>
                                          </p:stCondLst>
                                        </p:cTn>
                                        <p:tgtEl>
                                          <p:spTgt spid="34822"/>
                                        </p:tgtEl>
                                        <p:attrNameLst>
                                          <p:attrName>style.visibility</p:attrName>
                                        </p:attrNameLst>
                                      </p:cBhvr>
                                      <p:to>
                                        <p:strVal val="visible"/>
                                      </p:to>
                                    </p:set>
                                    <p:animEffect filter="wheel(1)" transition="in">
                                      <p:cBhvr>
                                        <p:cTn dur="1000" id="23"/>
                                        <p:tgtEl>
                                          <p:spTgt spid="34822"/>
                                        </p:tgtEl>
                                      </p:cBhvr>
                                    </p:animEffect>
                                  </p:childTnLst>
                                </p:cTn>
                              </p:par>
                            </p:childTnLst>
                          </p:cTn>
                        </p:par>
                        <p:par>
                          <p:cTn fill="hold" id="24" nodeType="afterGroup">
                            <p:stCondLst>
                              <p:cond delay="2000"/>
                            </p:stCondLst>
                            <p:childTnLst>
                              <p:par>
                                <p:cTn fill="hold" grpId="1" id="25" nodeType="afterEffect" presetClass="entr" presetID="1" presetSubtype="0">
                                  <p:stCondLst>
                                    <p:cond delay="0"/>
                                  </p:stCondLst>
                                  <p:childTnLst>
                                    <p:set>
                                      <p:cBhvr>
                                        <p:cTn dur="1" fill="hold" id="26">
                                          <p:stCondLst>
                                            <p:cond delay="0"/>
                                          </p:stCondLst>
                                        </p:cTn>
                                        <p:tgtEl>
                                          <p:spTgt spid="34827"/>
                                        </p:tgtEl>
                                        <p:attrNameLst>
                                          <p:attrName>style.visibility</p:attrName>
                                        </p:attrNameLst>
                                      </p:cBhvr>
                                      <p:to>
                                        <p:strVal val="visible"/>
                                      </p:to>
                                    </p:set>
                                  </p:childTnLst>
                                </p:cTn>
                              </p:par>
                              <p:par>
                                <p:cTn accel="50000" decel="50000" fill="hold" grpId="0" id="27" nodeType="withEffect" presetClass="path" presetID="56" presetSubtype="0">
                                  <p:stCondLst>
                                    <p:cond delay="0"/>
                                  </p:stCondLst>
                                  <p:childTnLst>
                                    <p:animMotion origin="layout" path="M 1.5873E-06 3.395E-06 L 0.34088 0.44889" pathEditMode="relative" ptsTypes="AA" rAng="0">
                                      <p:cBhvr>
                                        <p:cTn dur="500" fill="hold" id="28" spd="-99800"/>
                                        <p:tgtEl>
                                          <p:spTgt spid="34827"/>
                                        </p:tgtEl>
                                        <p:attrNameLst>
                                          <p:attrName>ppt_x,ppt_y</p:attrName>
                                        </p:attrNameLst>
                                      </p:cBhvr>
                                      <p:rCtr x="17000" y="22400"/>
                                    </p:animMotion>
                                  </p:childTnLst>
                                </p:cTn>
                              </p:par>
                              <p:par>
                                <p:cTn fill="hold" grpId="1" id="29" nodeType="withEffect" presetClass="entr" presetID="1" presetSubtype="0">
                                  <p:stCondLst>
                                    <p:cond delay="0"/>
                                  </p:stCondLst>
                                  <p:childTnLst>
                                    <p:set>
                                      <p:cBhvr>
                                        <p:cTn dur="1" fill="hold" id="30">
                                          <p:stCondLst>
                                            <p:cond delay="0"/>
                                          </p:stCondLst>
                                        </p:cTn>
                                        <p:tgtEl>
                                          <p:spTgt spid="34826"/>
                                        </p:tgtEl>
                                        <p:attrNameLst>
                                          <p:attrName>style.visibility</p:attrName>
                                        </p:attrNameLst>
                                      </p:cBhvr>
                                      <p:to>
                                        <p:strVal val="visible"/>
                                      </p:to>
                                    </p:set>
                                  </p:childTnLst>
                                </p:cTn>
                              </p:par>
                              <p:par>
                                <p:cTn accel="50000" decel="50000" fill="hold" grpId="0" id="31" nodeType="withEffect" presetClass="path" presetID="42" presetSubtype="0">
                                  <p:stCondLst>
                                    <p:cond delay="0"/>
                                  </p:stCondLst>
                                  <p:childTnLst>
                                    <p:animMotion origin="layout" path="M -4.73588E-07 -0.39871 L -4.73588E-07 2.01665E-06" pathEditMode="relative" ptsTypes="AA" rAng="0">
                                      <p:cBhvr>
                                        <p:cTn dur="500" fill="hold" id="32"/>
                                        <p:tgtEl>
                                          <p:spTgt spid="34826"/>
                                        </p:tgtEl>
                                        <p:attrNameLst>
                                          <p:attrName>ppt_x,ppt_y</p:attrName>
                                        </p:attrNameLst>
                                      </p:cBhvr>
                                      <p:rCtr x="0" y="19900"/>
                                    </p:animMotion>
                                  </p:childTnLst>
                                </p:cTn>
                              </p:par>
                              <p:par>
                                <p:cTn fill="hold" grpId="1" id="33" nodeType="withEffect" presetClass="entr" presetID="1" presetSubtype="0">
                                  <p:stCondLst>
                                    <p:cond delay="0"/>
                                  </p:stCondLst>
                                  <p:childTnLst>
                                    <p:set>
                                      <p:cBhvr>
                                        <p:cTn dur="1" fill="hold" id="34">
                                          <p:stCondLst>
                                            <p:cond delay="0"/>
                                          </p:stCondLst>
                                        </p:cTn>
                                        <p:tgtEl>
                                          <p:spTgt spid="34828"/>
                                        </p:tgtEl>
                                        <p:attrNameLst>
                                          <p:attrName>style.visibility</p:attrName>
                                        </p:attrNameLst>
                                      </p:cBhvr>
                                      <p:to>
                                        <p:strVal val="visible"/>
                                      </p:to>
                                    </p:set>
                                  </p:childTnLst>
                                </p:cTn>
                              </p:par>
                              <p:par>
                                <p:cTn accel="50000" decel="50000" fill="hold" grpId="0" id="35" nodeType="withEffect" presetClass="path" presetID="42" presetSubtype="0">
                                  <p:stCondLst>
                                    <p:cond delay="0"/>
                                  </p:stCondLst>
                                  <p:childTnLst>
                                    <p:animMotion origin="layout" path="M -0.24577 0.40703 L -2.00104E-06 2.97872E-06" pathEditMode="relative" ptsTypes="AA" rAng="0">
                                      <p:cBhvr>
                                        <p:cTn dur="500" fill="hold" id="36"/>
                                        <p:tgtEl>
                                          <p:spTgt spid="34828"/>
                                        </p:tgtEl>
                                        <p:attrNameLst>
                                          <p:attrName>ppt_x,ppt_y</p:attrName>
                                        </p:attrNameLst>
                                      </p:cBhvr>
                                      <p:rCtr x="12300" y="-20200"/>
                                    </p:animMotion>
                                  </p:childTnLst>
                                </p:cTn>
                              </p:par>
                            </p:childTnLst>
                          </p:cTn>
                        </p:par>
                        <p:par>
                          <p:cTn fill="hold" id="37" nodeType="afterGroup">
                            <p:stCondLst>
                              <p:cond delay="2500"/>
                            </p:stCondLst>
                            <p:childTnLst>
                              <p:par>
                                <p:cTn fill="hold" grpId="0" id="38" nodeType="afterEffect" presetClass="entr" presetID="31" presetSubtype="0">
                                  <p:stCondLst>
                                    <p:cond delay="0"/>
                                  </p:stCondLst>
                                  <p:childTnLst>
                                    <p:set>
                                      <p:cBhvr>
                                        <p:cTn dur="1" fill="hold" id="39">
                                          <p:stCondLst>
                                            <p:cond delay="0"/>
                                          </p:stCondLst>
                                        </p:cTn>
                                        <p:tgtEl>
                                          <p:spTgt spid="34833"/>
                                        </p:tgtEl>
                                        <p:attrNameLst>
                                          <p:attrName>style.visibility</p:attrName>
                                        </p:attrNameLst>
                                      </p:cBhvr>
                                      <p:to>
                                        <p:strVal val="visible"/>
                                      </p:to>
                                    </p:set>
                                    <p:anim calcmode="lin" valueType="num">
                                      <p:cBhvr>
                                        <p:cTn dur="1000" fill="hold" id="40"/>
                                        <p:tgtEl>
                                          <p:spTgt spid="34833"/>
                                        </p:tgtEl>
                                        <p:attrNameLst>
                                          <p:attrName>ppt_w</p:attrName>
                                        </p:attrNameLst>
                                      </p:cBhvr>
                                      <p:tavLst>
                                        <p:tav tm="0">
                                          <p:val>
                                            <p:fltVal val="0"/>
                                          </p:val>
                                        </p:tav>
                                        <p:tav tm="100000">
                                          <p:val>
                                            <p:strVal val="#ppt_w"/>
                                          </p:val>
                                        </p:tav>
                                      </p:tavLst>
                                    </p:anim>
                                    <p:anim calcmode="lin" valueType="num">
                                      <p:cBhvr>
                                        <p:cTn dur="1000" fill="hold" id="41"/>
                                        <p:tgtEl>
                                          <p:spTgt spid="34833"/>
                                        </p:tgtEl>
                                        <p:attrNameLst>
                                          <p:attrName>ppt_h</p:attrName>
                                        </p:attrNameLst>
                                      </p:cBhvr>
                                      <p:tavLst>
                                        <p:tav tm="0">
                                          <p:val>
                                            <p:fltVal val="0"/>
                                          </p:val>
                                        </p:tav>
                                        <p:tav tm="100000">
                                          <p:val>
                                            <p:strVal val="#ppt_h"/>
                                          </p:val>
                                        </p:tav>
                                      </p:tavLst>
                                    </p:anim>
                                    <p:anim calcmode="lin" valueType="num">
                                      <p:cBhvr>
                                        <p:cTn dur="1000" fill="hold" id="42"/>
                                        <p:tgtEl>
                                          <p:spTgt spid="34833"/>
                                        </p:tgtEl>
                                        <p:attrNameLst>
                                          <p:attrName>style.rotation</p:attrName>
                                        </p:attrNameLst>
                                      </p:cBhvr>
                                      <p:tavLst>
                                        <p:tav tm="0">
                                          <p:val>
                                            <p:fltVal val="90"/>
                                          </p:val>
                                        </p:tav>
                                        <p:tav tm="100000">
                                          <p:val>
                                            <p:fltVal val="0"/>
                                          </p:val>
                                        </p:tav>
                                      </p:tavLst>
                                    </p:anim>
                                    <p:animEffect filter="fade" transition="in">
                                      <p:cBhvr>
                                        <p:cTn dur="1000" id="43"/>
                                        <p:tgtEl>
                                          <p:spTgt spid="34833"/>
                                        </p:tgtEl>
                                      </p:cBhvr>
                                    </p:animEffect>
                                  </p:childTnLst>
                                </p:cTn>
                              </p:par>
                            </p:childTnLst>
                          </p:cTn>
                        </p:par>
                        <p:par>
                          <p:cTn fill="hold" id="44" nodeType="afterGroup">
                            <p:stCondLst>
                              <p:cond delay="3500"/>
                            </p:stCondLst>
                            <p:childTnLst>
                              <p:par>
                                <p:cTn fill="hold" id="45" nodeType="afterEffect" presetClass="entr" presetID="22" presetSubtype="4">
                                  <p:stCondLst>
                                    <p:cond delay="0"/>
                                  </p:stCondLst>
                                  <p:childTnLst>
                                    <p:set>
                                      <p:cBhvr>
                                        <p:cTn dur="1" fill="hold" id="46">
                                          <p:stCondLst>
                                            <p:cond delay="0"/>
                                          </p:stCondLst>
                                        </p:cTn>
                                        <p:tgtEl>
                                          <p:spTgt spid="34831"/>
                                        </p:tgtEl>
                                        <p:attrNameLst>
                                          <p:attrName>style.visibility</p:attrName>
                                        </p:attrNameLst>
                                      </p:cBhvr>
                                      <p:to>
                                        <p:strVal val="visible"/>
                                      </p:to>
                                    </p:set>
                                    <p:animEffect filter="wipe(down)" transition="in">
                                      <p:cBhvr>
                                        <p:cTn dur="500" id="47"/>
                                        <p:tgtEl>
                                          <p:spTgt spid="34831"/>
                                        </p:tgtEl>
                                      </p:cBhvr>
                                    </p:animEffect>
                                  </p:childTnLst>
                                </p:cTn>
                              </p:par>
                            </p:childTnLst>
                          </p:cTn>
                        </p:par>
                        <p:par>
                          <p:cTn fill="hold" id="48" nodeType="afterGroup">
                            <p:stCondLst>
                              <p:cond delay="4000"/>
                            </p:stCondLst>
                            <p:childTnLst>
                              <p:par>
                                <p:cTn fill="hold" grpId="0" id="49" nodeType="afterEffect" presetClass="entr" presetID="21" presetSubtype="1">
                                  <p:stCondLst>
                                    <p:cond delay="0"/>
                                  </p:stCondLst>
                                  <p:childTnLst>
                                    <p:set>
                                      <p:cBhvr>
                                        <p:cTn dur="1" fill="hold" id="50">
                                          <p:stCondLst>
                                            <p:cond delay="0"/>
                                          </p:stCondLst>
                                        </p:cTn>
                                        <p:tgtEl>
                                          <p:spTgt spid="34823"/>
                                        </p:tgtEl>
                                        <p:attrNameLst>
                                          <p:attrName>style.visibility</p:attrName>
                                        </p:attrNameLst>
                                      </p:cBhvr>
                                      <p:to>
                                        <p:strVal val="visible"/>
                                      </p:to>
                                    </p:set>
                                    <p:animEffect filter="wheel(1)" transition="in">
                                      <p:cBhvr>
                                        <p:cTn dur="500" id="51"/>
                                        <p:tgtEl>
                                          <p:spTgt spid="34823"/>
                                        </p:tgtEl>
                                      </p:cBhvr>
                                    </p:animEffect>
                                  </p:childTnLst>
                                </p:cTn>
                              </p:par>
                            </p:childTnLst>
                          </p:cTn>
                        </p:par>
                        <p:par>
                          <p:cTn fill="hold" id="52" nodeType="afterGroup">
                            <p:stCondLst>
                              <p:cond delay="4500"/>
                            </p:stCondLst>
                            <p:childTnLst>
                              <p:par>
                                <p:cTn fill="hold" id="53" nodeType="afterEffect" presetClass="entr" presetID="22" presetSubtype="4">
                                  <p:stCondLst>
                                    <p:cond delay="0"/>
                                  </p:stCondLst>
                                  <p:childTnLst>
                                    <p:set>
                                      <p:cBhvr>
                                        <p:cTn dur="1" fill="hold" id="54">
                                          <p:stCondLst>
                                            <p:cond delay="0"/>
                                          </p:stCondLst>
                                        </p:cTn>
                                        <p:tgtEl>
                                          <p:spTgt spid="34830"/>
                                        </p:tgtEl>
                                        <p:attrNameLst>
                                          <p:attrName>style.visibility</p:attrName>
                                        </p:attrNameLst>
                                      </p:cBhvr>
                                      <p:to>
                                        <p:strVal val="visible"/>
                                      </p:to>
                                    </p:set>
                                    <p:animEffect filter="wipe(down)" transition="in">
                                      <p:cBhvr>
                                        <p:cTn dur="500" id="55"/>
                                        <p:tgtEl>
                                          <p:spTgt spid="34830"/>
                                        </p:tgtEl>
                                      </p:cBhvr>
                                    </p:animEffect>
                                  </p:childTnLst>
                                </p:cTn>
                              </p:par>
                            </p:childTnLst>
                          </p:cTn>
                        </p:par>
                        <p:par>
                          <p:cTn fill="hold" id="56" nodeType="afterGroup">
                            <p:stCondLst>
                              <p:cond delay="5000"/>
                            </p:stCondLst>
                            <p:childTnLst>
                              <p:par>
                                <p:cTn fill="hold" grpId="0" id="57" nodeType="afterEffect" presetClass="entr" presetID="21" presetSubtype="1">
                                  <p:stCondLst>
                                    <p:cond delay="0"/>
                                  </p:stCondLst>
                                  <p:childTnLst>
                                    <p:set>
                                      <p:cBhvr>
                                        <p:cTn dur="1" fill="hold" id="58">
                                          <p:stCondLst>
                                            <p:cond delay="0"/>
                                          </p:stCondLst>
                                        </p:cTn>
                                        <p:tgtEl>
                                          <p:spTgt spid="34824"/>
                                        </p:tgtEl>
                                        <p:attrNameLst>
                                          <p:attrName>style.visibility</p:attrName>
                                        </p:attrNameLst>
                                      </p:cBhvr>
                                      <p:to>
                                        <p:strVal val="visible"/>
                                      </p:to>
                                    </p:set>
                                    <p:animEffect filter="wheel(1)" transition="in">
                                      <p:cBhvr>
                                        <p:cTn dur="500" id="59"/>
                                        <p:tgtEl>
                                          <p:spTgt spid="34824"/>
                                        </p:tgtEl>
                                      </p:cBhvr>
                                    </p:animEffect>
                                  </p:childTnLst>
                                </p:cTn>
                              </p:par>
                            </p:childTnLst>
                          </p:cTn>
                        </p:par>
                        <p:par>
                          <p:cTn fill="hold" id="60" nodeType="afterGroup">
                            <p:stCondLst>
                              <p:cond delay="5500"/>
                            </p:stCondLst>
                            <p:childTnLst>
                              <p:par>
                                <p:cTn fill="hold" id="61" nodeType="afterEffect" presetClass="entr" presetID="22" presetSubtype="1">
                                  <p:stCondLst>
                                    <p:cond delay="0"/>
                                  </p:stCondLst>
                                  <p:childTnLst>
                                    <p:set>
                                      <p:cBhvr>
                                        <p:cTn dur="1" fill="hold" id="62">
                                          <p:stCondLst>
                                            <p:cond delay="0"/>
                                          </p:stCondLst>
                                        </p:cTn>
                                        <p:tgtEl>
                                          <p:spTgt spid="34829"/>
                                        </p:tgtEl>
                                        <p:attrNameLst>
                                          <p:attrName>style.visibility</p:attrName>
                                        </p:attrNameLst>
                                      </p:cBhvr>
                                      <p:to>
                                        <p:strVal val="visible"/>
                                      </p:to>
                                    </p:set>
                                    <p:animEffect filter="wipe(up)" transition="in">
                                      <p:cBhvr>
                                        <p:cTn dur="500" id="63"/>
                                        <p:tgtEl>
                                          <p:spTgt spid="34829"/>
                                        </p:tgtEl>
                                      </p:cBhvr>
                                    </p:animEffect>
                                  </p:childTnLst>
                                </p:cTn>
                              </p:par>
                            </p:childTnLst>
                          </p:cTn>
                        </p:par>
                        <p:par>
                          <p:cTn fill="hold" id="64" nodeType="afterGroup">
                            <p:stCondLst>
                              <p:cond delay="6000"/>
                            </p:stCondLst>
                            <p:childTnLst>
                              <p:par>
                                <p:cTn fill="hold" grpId="0" id="65" nodeType="afterEffect" presetClass="entr" presetID="21" presetSubtype="1">
                                  <p:stCondLst>
                                    <p:cond delay="0"/>
                                  </p:stCondLst>
                                  <p:childTnLst>
                                    <p:set>
                                      <p:cBhvr>
                                        <p:cTn dur="1" fill="hold" id="66">
                                          <p:stCondLst>
                                            <p:cond delay="0"/>
                                          </p:stCondLst>
                                        </p:cTn>
                                        <p:tgtEl>
                                          <p:spTgt spid="34825"/>
                                        </p:tgtEl>
                                        <p:attrNameLst>
                                          <p:attrName>style.visibility</p:attrName>
                                        </p:attrNameLst>
                                      </p:cBhvr>
                                      <p:to>
                                        <p:strVal val="visible"/>
                                      </p:to>
                                    </p:set>
                                    <p:animEffect filter="wheel(1)" transition="in">
                                      <p:cBhvr>
                                        <p:cTn dur="500" id="67"/>
                                        <p:tgtEl>
                                          <p:spTgt spid="34825"/>
                                        </p:tgtEl>
                                      </p:cBhvr>
                                    </p:animEffect>
                                  </p:childTnLst>
                                </p:cTn>
                              </p:par>
                            </p:childTnLst>
                          </p:cTn>
                        </p:par>
                        <p:par>
                          <p:cTn fill="hold" id="68" nodeType="afterGroup">
                            <p:stCondLst>
                              <p:cond delay="6500"/>
                            </p:stCondLst>
                            <p:childTnLst>
                              <p:par>
                                <p:cTn fill="hold" grpId="0" id="69" nodeType="afterEffect" presetClass="entr" presetID="22" presetSubtype="1">
                                  <p:stCondLst>
                                    <p:cond delay="0"/>
                                  </p:stCondLst>
                                  <p:childTnLst>
                                    <p:set>
                                      <p:cBhvr>
                                        <p:cTn dur="1" fill="hold" id="70">
                                          <p:stCondLst>
                                            <p:cond delay="0"/>
                                          </p:stCondLst>
                                        </p:cTn>
                                        <p:tgtEl>
                                          <p:spTgt spid="34832"/>
                                        </p:tgtEl>
                                        <p:attrNameLst>
                                          <p:attrName>style.visibility</p:attrName>
                                        </p:attrNameLst>
                                      </p:cBhvr>
                                      <p:to>
                                        <p:strVal val="visible"/>
                                      </p:to>
                                    </p:set>
                                    <p:animEffect filter="wipe(up)" transition="in">
                                      <p:cBhvr>
                                        <p:cTn dur="500" id="71"/>
                                        <p:tgtEl>
                                          <p:spTgt spid="34832"/>
                                        </p:tgtEl>
                                      </p:cBhvr>
                                    </p:animEffect>
                                  </p:childTnLst>
                                </p:cTn>
                              </p:par>
                            </p:childTnLst>
                          </p:cTn>
                        </p:par>
                        <p:par>
                          <p:cTn fill="hold" id="72" nodeType="afterGroup">
                            <p:stCondLst>
                              <p:cond delay="7000"/>
                            </p:stCondLst>
                            <p:childTnLst>
                              <p:par>
                                <p:cTn fill="hold" grpId="0" id="73" nodeType="afterEffect" presetClass="entr" presetID="22" presetSubtype="1">
                                  <p:stCondLst>
                                    <p:cond delay="0"/>
                                  </p:stCondLst>
                                  <p:childTnLst>
                                    <p:set>
                                      <p:cBhvr>
                                        <p:cTn dur="1" fill="hold" id="74">
                                          <p:stCondLst>
                                            <p:cond delay="0"/>
                                          </p:stCondLst>
                                        </p:cTn>
                                        <p:tgtEl>
                                          <p:spTgt spid="34821"/>
                                        </p:tgtEl>
                                        <p:attrNameLst>
                                          <p:attrName>style.visibility</p:attrName>
                                        </p:attrNameLst>
                                      </p:cBhvr>
                                      <p:to>
                                        <p:strVal val="visible"/>
                                      </p:to>
                                    </p:set>
                                    <p:animEffect filter="wipe(up)" transition="in">
                                      <p:cBhvr>
                                        <p:cTn dur="1000" id="75"/>
                                        <p:tgtEl>
                                          <p:spTgt spid="34821"/>
                                        </p:tgtEl>
                                      </p:cBhvr>
                                    </p:animEffect>
                                  </p:childTnLst>
                                </p:cTn>
                              </p:par>
                            </p:childTnLst>
                          </p:cTn>
                        </p:par>
                        <p:par>
                          <p:cTn fill="hold" id="76" nodeType="afterGroup">
                            <p:stCondLst>
                              <p:cond delay="8000"/>
                            </p:stCondLst>
                            <p:childTnLst>
                              <p:par>
                                <p:cTn fill="hold" id="77" nodeType="afterEffect" presetClass="entr" presetID="41" presetSubtype="0">
                                  <p:stCondLst>
                                    <p:cond delay="0"/>
                                  </p:stCondLst>
                                  <p:iterate type="lt">
                                    <p:tmPct val="10000"/>
                                  </p:iterate>
                                  <p:childTnLst>
                                    <p:set>
                                      <p:cBhvr>
                                        <p:cTn dur="1" fill="hold" id="78">
                                          <p:stCondLst>
                                            <p:cond delay="0"/>
                                          </p:stCondLst>
                                        </p:cTn>
                                        <p:tgtEl>
                                          <p:spTgt spid="34821">
                                            <p:txEl>
                                              <p:pRg end="0" st="0"/>
                                            </p:txEl>
                                          </p:spTgt>
                                        </p:tgtEl>
                                        <p:attrNameLst>
                                          <p:attrName>style.visibility</p:attrName>
                                        </p:attrNameLst>
                                      </p:cBhvr>
                                      <p:to>
                                        <p:strVal val="visible"/>
                                      </p:to>
                                    </p:set>
                                    <p:anim calcmode="lin" valueType="num">
                                      <p:cBhvr>
                                        <p:cTn dur="500" fill="hold" id="79"/>
                                        <p:tgtEl>
                                          <p:spTgt spid="34821">
                                            <p:txEl>
                                              <p:pRg end="0" st="0"/>
                                            </p:txEl>
                                          </p:spTgt>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0"/>
                                        <p:tgtEl>
                                          <p:spTgt spid="34821">
                                            <p:txEl>
                                              <p:pRg end="0" st="0"/>
                                            </p:txEl>
                                          </p:spTgt>
                                        </p:tgtEl>
                                        <p:attrNameLst>
                                          <p:attrName>ppt_y</p:attrName>
                                        </p:attrNameLst>
                                      </p:cBhvr>
                                      <p:tavLst>
                                        <p:tav tm="0">
                                          <p:val>
                                            <p:strVal val="#ppt_y"/>
                                          </p:val>
                                        </p:tav>
                                        <p:tav tm="100000">
                                          <p:val>
                                            <p:strVal val="#ppt_y"/>
                                          </p:val>
                                        </p:tav>
                                      </p:tavLst>
                                    </p:anim>
                                    <p:anim calcmode="lin" valueType="num">
                                      <p:cBhvr>
                                        <p:cTn dur="500" fill="hold" id="81"/>
                                        <p:tgtEl>
                                          <p:spTgt spid="34821">
                                            <p:txEl>
                                              <p:pRg end="0" st="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82"/>
                                        <p:tgtEl>
                                          <p:spTgt spid="34821">
                                            <p:txEl>
                                              <p:pRg end="0" st="0"/>
                                            </p:txEl>
                                          </p:spTgt>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83" tmFilter="0,0; .5, 1; 1, 1"/>
                                        <p:tgtEl>
                                          <p:spTgt spid="34821">
                                            <p:txEl>
                                              <p:pRg end="0" st="0"/>
                                            </p:txEl>
                                          </p:spTgt>
                                        </p:tgtEl>
                                      </p:cBhvr>
                                    </p:animEffect>
                                  </p:childTnLst>
                                </p:cTn>
                              </p:par>
                              <p:par>
                                <p:cTn fill="hold" id="84" nodeType="withEffect" presetClass="entr" presetID="41" presetSubtype="0">
                                  <p:stCondLst>
                                    <p:cond delay="200"/>
                                  </p:stCondLst>
                                  <p:iterate type="lt">
                                    <p:tmPct val="10000"/>
                                  </p:iterate>
                                  <p:childTnLst>
                                    <p:set>
                                      <p:cBhvr>
                                        <p:cTn dur="1" fill="hold" id="85">
                                          <p:stCondLst>
                                            <p:cond delay="0"/>
                                          </p:stCondLst>
                                        </p:cTn>
                                        <p:tgtEl>
                                          <p:spTgt spid="34821">
                                            <p:txEl>
                                              <p:pRg end="1" st="1"/>
                                            </p:txEl>
                                          </p:spTgt>
                                        </p:tgtEl>
                                        <p:attrNameLst>
                                          <p:attrName>style.visibility</p:attrName>
                                        </p:attrNameLst>
                                      </p:cBhvr>
                                      <p:to>
                                        <p:strVal val="visible"/>
                                      </p:to>
                                    </p:set>
                                    <p:anim calcmode="lin" valueType="num">
                                      <p:cBhvr>
                                        <p:cTn dur="500" fill="hold" id="86"/>
                                        <p:tgtEl>
                                          <p:spTgt spid="34821">
                                            <p:txEl>
                                              <p:pRg end="1" st="1"/>
                                            </p:txEl>
                                          </p:spTgt>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7"/>
                                        <p:tgtEl>
                                          <p:spTgt spid="34821">
                                            <p:txEl>
                                              <p:pRg end="1" st="1"/>
                                            </p:txEl>
                                          </p:spTgt>
                                        </p:tgtEl>
                                        <p:attrNameLst>
                                          <p:attrName>ppt_y</p:attrName>
                                        </p:attrNameLst>
                                      </p:cBhvr>
                                      <p:tavLst>
                                        <p:tav tm="0">
                                          <p:val>
                                            <p:strVal val="#ppt_y"/>
                                          </p:val>
                                        </p:tav>
                                        <p:tav tm="100000">
                                          <p:val>
                                            <p:strVal val="#ppt_y"/>
                                          </p:val>
                                        </p:tav>
                                      </p:tavLst>
                                    </p:anim>
                                    <p:anim calcmode="lin" valueType="num">
                                      <p:cBhvr>
                                        <p:cTn dur="500" fill="hold" id="88"/>
                                        <p:tgtEl>
                                          <p:spTgt spid="34821">
                                            <p:txEl>
                                              <p:pRg end="1" st="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89"/>
                                        <p:tgtEl>
                                          <p:spTgt spid="34821">
                                            <p:txEl>
                                              <p:pRg end="1" st="1"/>
                                            </p:txEl>
                                          </p:spTgt>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90" tmFilter="0,0; .5, 1; 1, 1"/>
                                        <p:tgtEl>
                                          <p:spTgt spid="34821">
                                            <p:txEl>
                                              <p:pRg end="1" st="1"/>
                                            </p:txEl>
                                          </p:spTgt>
                                        </p:tgtEl>
                                      </p:cBhvr>
                                    </p:animEffect>
                                  </p:childTnLst>
                                </p:cTn>
                              </p:par>
                              <p:par>
                                <p:cTn fill="hold" id="91" nodeType="withEffect" presetClass="entr" presetID="41" presetSubtype="0">
                                  <p:stCondLst>
                                    <p:cond delay="400"/>
                                  </p:stCondLst>
                                  <p:iterate type="lt">
                                    <p:tmPct val="10000"/>
                                  </p:iterate>
                                  <p:childTnLst>
                                    <p:set>
                                      <p:cBhvr>
                                        <p:cTn dur="1" fill="hold" id="92">
                                          <p:stCondLst>
                                            <p:cond delay="0"/>
                                          </p:stCondLst>
                                        </p:cTn>
                                        <p:tgtEl>
                                          <p:spTgt spid="34821">
                                            <p:txEl>
                                              <p:pRg end="2" st="2"/>
                                            </p:txEl>
                                          </p:spTgt>
                                        </p:tgtEl>
                                        <p:attrNameLst>
                                          <p:attrName>style.visibility</p:attrName>
                                        </p:attrNameLst>
                                      </p:cBhvr>
                                      <p:to>
                                        <p:strVal val="visible"/>
                                      </p:to>
                                    </p:set>
                                    <p:anim calcmode="lin" valueType="num">
                                      <p:cBhvr>
                                        <p:cTn dur="500" fill="hold" id="93"/>
                                        <p:tgtEl>
                                          <p:spTgt spid="34821">
                                            <p:txEl>
                                              <p:pRg end="2" st="2"/>
                                            </p:txEl>
                                          </p:spTgt>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94"/>
                                        <p:tgtEl>
                                          <p:spTgt spid="34821">
                                            <p:txEl>
                                              <p:pRg end="2" st="2"/>
                                            </p:txEl>
                                          </p:spTgt>
                                        </p:tgtEl>
                                        <p:attrNameLst>
                                          <p:attrName>ppt_y</p:attrName>
                                        </p:attrNameLst>
                                      </p:cBhvr>
                                      <p:tavLst>
                                        <p:tav tm="0">
                                          <p:val>
                                            <p:strVal val="#ppt_y"/>
                                          </p:val>
                                        </p:tav>
                                        <p:tav tm="100000">
                                          <p:val>
                                            <p:strVal val="#ppt_y"/>
                                          </p:val>
                                        </p:tav>
                                      </p:tavLst>
                                    </p:anim>
                                    <p:anim calcmode="lin" valueType="num">
                                      <p:cBhvr>
                                        <p:cTn dur="500" fill="hold" id="95"/>
                                        <p:tgtEl>
                                          <p:spTgt spid="34821">
                                            <p:txEl>
                                              <p:pRg end="2" st="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96"/>
                                        <p:tgtEl>
                                          <p:spTgt spid="34821">
                                            <p:txEl>
                                              <p:pRg end="2" st="2"/>
                                            </p:txEl>
                                          </p:spTgt>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97" tmFilter="0,0; .5, 1; 1, 1"/>
                                        <p:tgtEl>
                                          <p:spTgt spid="34821">
                                            <p:txEl>
                                              <p:pRg end="2" st="2"/>
                                            </p:txEl>
                                          </p:spTgt>
                                        </p:tgtEl>
                                      </p:cBhvr>
                                    </p:animEffect>
                                  </p:childTnLst>
                                </p:cTn>
                              </p:par>
                              <p:par>
                                <p:cTn fill="hold" id="98" nodeType="withEffect" presetClass="entr" presetID="41" presetSubtype="0">
                                  <p:stCondLst>
                                    <p:cond delay="600"/>
                                  </p:stCondLst>
                                  <p:iterate type="lt">
                                    <p:tmPct val="10000"/>
                                  </p:iterate>
                                  <p:childTnLst>
                                    <p:set>
                                      <p:cBhvr>
                                        <p:cTn dur="1" fill="hold" id="99">
                                          <p:stCondLst>
                                            <p:cond delay="0"/>
                                          </p:stCondLst>
                                        </p:cTn>
                                        <p:tgtEl>
                                          <p:spTgt spid="34821">
                                            <p:txEl>
                                              <p:pRg end="3" st="3"/>
                                            </p:txEl>
                                          </p:spTgt>
                                        </p:tgtEl>
                                        <p:attrNameLst>
                                          <p:attrName>style.visibility</p:attrName>
                                        </p:attrNameLst>
                                      </p:cBhvr>
                                      <p:to>
                                        <p:strVal val="visible"/>
                                      </p:to>
                                    </p:set>
                                    <p:anim calcmode="lin" valueType="num">
                                      <p:cBhvr>
                                        <p:cTn dur="500" fill="hold" id="100"/>
                                        <p:tgtEl>
                                          <p:spTgt spid="34821">
                                            <p:txEl>
                                              <p:pRg end="3" st="3"/>
                                            </p:txEl>
                                          </p:spTgt>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101"/>
                                        <p:tgtEl>
                                          <p:spTgt spid="34821">
                                            <p:txEl>
                                              <p:pRg end="3" st="3"/>
                                            </p:txEl>
                                          </p:spTgt>
                                        </p:tgtEl>
                                        <p:attrNameLst>
                                          <p:attrName>ppt_y</p:attrName>
                                        </p:attrNameLst>
                                      </p:cBhvr>
                                      <p:tavLst>
                                        <p:tav tm="0">
                                          <p:val>
                                            <p:strVal val="#ppt_y"/>
                                          </p:val>
                                        </p:tav>
                                        <p:tav tm="100000">
                                          <p:val>
                                            <p:strVal val="#ppt_y"/>
                                          </p:val>
                                        </p:tav>
                                      </p:tavLst>
                                    </p:anim>
                                    <p:anim calcmode="lin" valueType="num">
                                      <p:cBhvr>
                                        <p:cTn dur="500" fill="hold" id="102"/>
                                        <p:tgtEl>
                                          <p:spTgt spid="34821">
                                            <p:txEl>
                                              <p:pRg end="3" st="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3"/>
                                        <p:tgtEl>
                                          <p:spTgt spid="34821">
                                            <p:txEl>
                                              <p:pRg end="3" st="3"/>
                                            </p:txEl>
                                          </p:spTgt>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04" tmFilter="0,0; .5, 1; 1, 1"/>
                                        <p:tgtEl>
                                          <p:spTgt spid="34821">
                                            <p:txEl>
                                              <p:pRg end="3" st="3"/>
                                            </p:txEl>
                                          </p:spTgt>
                                        </p:tgtEl>
                                      </p:cBhvr>
                                    </p:animEffect>
                                  </p:childTnLst>
                                </p:cTn>
                              </p:par>
                              <p:par>
                                <p:cTn fill="hold" id="105" nodeType="withEffect" presetClass="entr" presetID="41" presetSubtype="0">
                                  <p:stCondLst>
                                    <p:cond delay="800"/>
                                  </p:stCondLst>
                                  <p:iterate type="lt">
                                    <p:tmPct val="10000"/>
                                  </p:iterate>
                                  <p:childTnLst>
                                    <p:set>
                                      <p:cBhvr>
                                        <p:cTn dur="1" fill="hold" id="106">
                                          <p:stCondLst>
                                            <p:cond delay="0"/>
                                          </p:stCondLst>
                                        </p:cTn>
                                        <p:tgtEl>
                                          <p:spTgt spid="34821">
                                            <p:txEl>
                                              <p:pRg end="4" st="4"/>
                                            </p:txEl>
                                          </p:spTgt>
                                        </p:tgtEl>
                                        <p:attrNameLst>
                                          <p:attrName>style.visibility</p:attrName>
                                        </p:attrNameLst>
                                      </p:cBhvr>
                                      <p:to>
                                        <p:strVal val="visible"/>
                                      </p:to>
                                    </p:set>
                                    <p:anim calcmode="lin" valueType="num">
                                      <p:cBhvr>
                                        <p:cTn dur="500" fill="hold" id="107"/>
                                        <p:tgtEl>
                                          <p:spTgt spid="34821">
                                            <p:txEl>
                                              <p:pRg end="4" st="4"/>
                                            </p:txEl>
                                          </p:spTgt>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108"/>
                                        <p:tgtEl>
                                          <p:spTgt spid="34821">
                                            <p:txEl>
                                              <p:pRg end="4" st="4"/>
                                            </p:txEl>
                                          </p:spTgt>
                                        </p:tgtEl>
                                        <p:attrNameLst>
                                          <p:attrName>ppt_y</p:attrName>
                                        </p:attrNameLst>
                                      </p:cBhvr>
                                      <p:tavLst>
                                        <p:tav tm="0">
                                          <p:val>
                                            <p:strVal val="#ppt_y"/>
                                          </p:val>
                                        </p:tav>
                                        <p:tav tm="100000">
                                          <p:val>
                                            <p:strVal val="#ppt_y"/>
                                          </p:val>
                                        </p:tav>
                                      </p:tavLst>
                                    </p:anim>
                                    <p:anim calcmode="lin" valueType="num">
                                      <p:cBhvr>
                                        <p:cTn dur="500" fill="hold" id="109"/>
                                        <p:tgtEl>
                                          <p:spTgt spid="34821">
                                            <p:txEl>
                                              <p:pRg end="4" st="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10"/>
                                        <p:tgtEl>
                                          <p:spTgt spid="34821">
                                            <p:txEl>
                                              <p:pRg end="4" st="4"/>
                                            </p:txEl>
                                          </p:spTgt>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1" tmFilter="0,0; .5, 1; 1, 1"/>
                                        <p:tgtEl>
                                          <p:spTgt spid="34821">
                                            <p:txEl>
                                              <p:pRg end="4" st="4"/>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4818"/>
      <p:bldP grpId="0" spid="34819"/>
      <p:bldP grpId="0" spid="34821"/>
      <p:bldP grpId="0" spid="34822"/>
      <p:bldP grpId="0" spid="34823"/>
      <p:bldP grpId="0" spid="34824"/>
      <p:bldP grpId="0" spid="34825"/>
      <p:bldP grpId="0" spid="34826"/>
      <p:bldP grpId="1" spid="34826"/>
      <p:bldP grpId="0" spid="34827"/>
      <p:bldP grpId="1" spid="34827"/>
      <p:bldP grpId="0" spid="34828"/>
      <p:bldP grpId="1" spid="34828"/>
      <p:bldP grpId="0" spid="34832"/>
      <p:bldP grpId="0" spid="34833"/>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bwMode="auto">
      <p:bgPr>
        <a:solidFill>
          <a:schemeClr val="bg1"/>
        </a:solidFill>
        <a:effectLst/>
      </p:bgPr>
    </p:bg>
    <p:spTree>
      <p:nvGrpSpPr>
        <p:cNvPr id="1" name=""/>
        <p:cNvGrpSpPr/>
        <p:nvPr/>
      </p:nvGrpSpPr>
      <p:grpSpPr>
        <a:xfrm>
          <a:off x="0" y="0"/>
          <a:ext cx="0" cy="0"/>
        </a:xfrm>
      </p:grpSpPr>
      <p:grpSp>
        <p:nvGrpSpPr>
          <p:cNvPr id="35842" name="Group 2"/>
          <p:cNvGrpSpPr/>
          <p:nvPr/>
        </p:nvGrpSpPr>
        <p:grpSpPr>
          <a:xfrm>
            <a:off x="3416300" y="2424113"/>
            <a:ext cx="7270750" cy="1919287"/>
            <a:chExt cx="7270359" cy="1920386"/>
          </a:xfrm>
        </p:grpSpPr>
        <p:sp>
          <p:nvSpPr>
            <p:cNvPr id="35843" name="TextBox 6"/>
            <p:cNvSpPr txBox="1">
              <a:spLocks noChangeArrowheads="1"/>
            </p:cNvSpPr>
            <p:nvPr/>
          </p:nvSpPr>
          <p:spPr bwMode="auto">
            <a:xfrm>
              <a:off x="20398" y="0"/>
              <a:ext cx="5109844" cy="57945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b="1" lang="zh-CN" sz="3200">
                  <a:solidFill>
                    <a:srgbClr val="F8F8F8"/>
                  </a:solidFill>
                  <a:latin charset="-122" panose="020b0503020204020204" pitchFamily="34" typeface="微软雅黑"/>
                  <a:ea charset="-122" panose="020b0503020204020204" pitchFamily="34" typeface="微软雅黑"/>
                </a:rPr>
                <a:t>五、研究结果与应用</a:t>
              </a:r>
            </a:p>
          </p:txBody>
        </p:sp>
        <p:sp>
          <p:nvSpPr>
            <p:cNvPr id="35844" name="TextBox 7"/>
            <p:cNvSpPr txBox="1">
              <a:spLocks noChangeArrowheads="1"/>
            </p:cNvSpPr>
            <p:nvPr/>
          </p:nvSpPr>
          <p:spPr bwMode="auto">
            <a:xfrm>
              <a:off x="0" y="654214"/>
              <a:ext cx="5608187" cy="42696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zh-CN" lang="en-US" sz="2200">
                  <a:solidFill>
                    <a:srgbClr val="F8F8F8"/>
                  </a:solidFill>
                  <a:ea charset="-122" panose="020b0503020204020204" pitchFamily="34" typeface="微软雅黑"/>
                </a:rPr>
                <a:t>●小标题一  ●小标题二  ●小标题三</a:t>
              </a:r>
            </a:p>
          </p:txBody>
        </p:sp>
        <p:sp>
          <p:nvSpPr>
            <p:cNvPr id="35845" name="TextBox 15"/>
            <p:cNvSpPr txBox="1">
              <a:spLocks noChangeArrowheads="1"/>
            </p:cNvSpPr>
            <p:nvPr/>
          </p:nvSpPr>
          <p:spPr bwMode="auto">
            <a:xfrm>
              <a:off x="29785" y="1212500"/>
              <a:ext cx="7240574" cy="70144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2000">
                  <a:solidFill>
                    <a:srgbClr val="F8F8F8"/>
                  </a:solidFill>
                  <a:latin charset="-122" panose="020b0503020204020204" pitchFamily="34" typeface="微软雅黑"/>
                  <a:ea charset="-122" panose="020b0503020204020204" pitchFamily="34" typeface="微软雅黑"/>
                </a:rPr>
                <a:t>章节导语。这里可以用几句话描述本章的主要内容，也能给观众思维一个缓冲的时间。</a:t>
              </a:r>
            </a:p>
          </p:txBody>
        </p:sp>
      </p:grpSp>
      <p:cxnSp>
        <p:nvCxnSpPr>
          <p:cNvPr id="35846" name="直接连接符 10"/>
          <p:cNvCxnSpPr>
            <a:cxnSpLocks noChangeShapeType="1"/>
          </p:cNvCxnSpPr>
          <p:nvPr/>
        </p:nvCxnSpPr>
        <p:spPr bwMode="auto">
          <a:xfrm flipH="1">
            <a:off x="3576638" y="3533775"/>
            <a:ext cx="8620125" cy="0"/>
          </a:xfrm>
          <a:prstGeom prst="line">
            <a:avLst/>
          </a:prstGeom>
          <a:noFill/>
          <a:ln cmpd="sng" w="9525">
            <a:solidFill>
              <a:srgbClr val="F8F8F8"/>
            </a:solidFill>
            <a:roun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cxnSp>
      <p:grpSp>
        <p:nvGrpSpPr>
          <p:cNvPr id="35847" name="Group 7"/>
          <p:cNvGrpSpPr/>
          <p:nvPr/>
        </p:nvGrpSpPr>
        <p:grpSpPr>
          <a:xfrm>
            <a:off x="1392238" y="2473325"/>
            <a:ext cx="2093912" cy="2122488"/>
            <a:chExt cx="2093913" cy="2122488"/>
          </a:xfrm>
        </p:grpSpPr>
        <p:sp>
          <p:nvSpPr>
            <p:cNvPr id="35848" name="Freeform 6"/>
            <p:cNvSpPr>
              <a:spLocks noEditPoints="1"/>
            </p:cNvSpPr>
            <p:nvPr/>
          </p:nvSpPr>
          <p:spPr bwMode="auto">
            <a:xfrm>
              <a:off x="0" y="0"/>
              <a:ext cx="2093913" cy="2122488"/>
            </a:xfrm>
            <a:custGeom>
              <a:gdLst>
                <a:gd fmla="*/ 1391 w 2783" name="T0"/>
                <a:gd fmla="*/ 0 h 2783" name="T1"/>
                <a:gd fmla="*/ 0 w 2783" name="T2"/>
                <a:gd fmla="*/ 1391 h 2783" name="T3"/>
                <a:gd fmla="*/ 1391 w 2783" name="T4"/>
                <a:gd fmla="*/ 2783 h 2783" name="T5"/>
                <a:gd fmla="*/ 2783 w 2783" name="T6"/>
                <a:gd fmla="*/ 1391 h 2783" name="T7"/>
                <a:gd fmla="*/ 1391 w 2783" name="T8"/>
                <a:gd fmla="*/ 0 h 2783" name="T9"/>
                <a:gd fmla="*/ 1391 w 2783" name="T10"/>
                <a:gd fmla="*/ 55 h 2783" name="T11"/>
                <a:gd fmla="*/ 55 w 2783" name="T12"/>
                <a:gd fmla="*/ 1391 h 2783" name="T13"/>
                <a:gd fmla="*/ 1391 w 2783" name="T14"/>
                <a:gd fmla="*/ 2728 h 2783" name="T15"/>
                <a:gd fmla="*/ 2728 w 2783" name="T16"/>
                <a:gd fmla="*/ 1391 h 2783" name="T17"/>
                <a:gd fmla="*/ 1391 w 2783" name="T18"/>
                <a:gd fmla="*/ 55 h 2783"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783" w="2783">
                  <a:moveTo>
                    <a:pt x="1391" y="0"/>
                  </a:moveTo>
                  <a:cubicBezTo>
                    <a:pt x="623" y="0"/>
                    <a:pt x="0" y="623"/>
                    <a:pt x="0" y="1391"/>
                  </a:cubicBezTo>
                  <a:cubicBezTo>
                    <a:pt x="0" y="2160"/>
                    <a:pt x="623" y="2783"/>
                    <a:pt x="1391" y="2783"/>
                  </a:cubicBezTo>
                  <a:cubicBezTo>
                    <a:pt x="2160" y="2783"/>
                    <a:pt x="2783" y="2160"/>
                    <a:pt x="2783" y="1391"/>
                  </a:cubicBezTo>
                  <a:cubicBezTo>
                    <a:pt x="2783" y="623"/>
                    <a:pt x="2160" y="0"/>
                    <a:pt x="1391" y="0"/>
                  </a:cubicBezTo>
                  <a:close/>
                  <a:moveTo>
                    <a:pt x="1391" y="55"/>
                  </a:moveTo>
                  <a:cubicBezTo>
                    <a:pt x="654" y="55"/>
                    <a:pt x="55" y="654"/>
                    <a:pt x="55" y="1391"/>
                  </a:cubicBezTo>
                  <a:cubicBezTo>
                    <a:pt x="55" y="2129"/>
                    <a:pt x="654" y="2728"/>
                    <a:pt x="1391" y="2728"/>
                  </a:cubicBezTo>
                  <a:cubicBezTo>
                    <a:pt x="2129" y="2728"/>
                    <a:pt x="2728" y="2129"/>
                    <a:pt x="2728" y="1391"/>
                  </a:cubicBezTo>
                  <a:cubicBezTo>
                    <a:pt x="2728" y="654"/>
                    <a:pt x="2129" y="55"/>
                    <a:pt x="1391" y="55"/>
                  </a:cubicBezTo>
                  <a:close/>
                </a:path>
              </a:pathLst>
            </a:custGeom>
            <a:solidFill>
              <a:srgbClr val="F8F8F8"/>
            </a:solidFill>
            <a:ln>
              <a:noFill/>
            </a:ln>
            <a:extLst>
              <a:ext uri="{91240B29-F687-4F45-9708-019B960494DF}">
                <a14:hiddenLine w="9525">
                  <a:solidFill>
                    <a:srgbClr val="000000"/>
                  </a:solidFill>
                  <a:round/>
                  <a:headEnd/>
                  <a:tailEnd/>
                </a14:hiddenLine>
              </a:ext>
            </a:extLst>
          </p:spPr>
          <p:txBody>
            <a:bodyPr/>
            <a:lstStyle/>
            <a:p>
              <a:endParaRPr altLang="en-US" lang="zh-CN"/>
            </a:p>
          </p:txBody>
        </p:sp>
        <p:pic>
          <p:nvPicPr>
            <p:cNvPr id="35849" name="组合 23"/>
            <p:cNvPicPr>
              <a:picLocks noChangeArrowheads="1"/>
            </p:cNvPicPr>
            <p:nvPr/>
          </p:nvPicPr>
          <p:blipFill>
            <a:blip r:embed="rId2">
              <a:extLst>
                <a:ext uri="{28A0092B-C50C-407E-A947-70E740481C1C}">
                  <a14:useLocalDpi val="0"/>
                </a:ext>
              </a:extLst>
            </a:blip>
            <a:stretch>
              <a:fillRect/>
            </a:stretch>
          </p:blipFill>
          <p:spPr bwMode="auto">
            <a:xfrm>
              <a:off x="423912" y="386351"/>
              <a:ext cx="1304544" cy="129844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grpSp>
    </p:spTree>
  </p:cSld>
  <p:clrMapOvr>
    <a:masterClrMapping/>
  </p:clrMapOvr>
  <p:transition advTm="4272" spd="slow">
    <p:blinds dir="vert"/>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2">
                                  <p:stCondLst>
                                    <p:cond delay="0"/>
                                  </p:stCondLst>
                                  <p:childTnLst>
                                    <p:set>
                                      <p:cBhvr>
                                        <p:cTn dur="1" fill="hold" id="6">
                                          <p:stCondLst>
                                            <p:cond delay="0"/>
                                          </p:stCondLst>
                                        </p:cTn>
                                        <p:tgtEl>
                                          <p:spTgt spid="35846"/>
                                        </p:tgtEl>
                                        <p:attrNameLst>
                                          <p:attrName>style.visibility</p:attrName>
                                        </p:attrNameLst>
                                      </p:cBhvr>
                                      <p:to>
                                        <p:strVal val="visible"/>
                                      </p:to>
                                    </p:set>
                                    <p:anim calcmode="lin" valueType="num">
                                      <p:cBhvr additive="base">
                                        <p:cTn dur="500" fill="hold" id="7"/>
                                        <p:tgtEl>
                                          <p:spTgt spid="35846"/>
                                        </p:tgtEl>
                                        <p:attrNameLst>
                                          <p:attrName>ppt_x</p:attrName>
                                        </p:attrNameLst>
                                      </p:cBhvr>
                                      <p:tavLst>
                                        <p:tav tm="0">
                                          <p:val>
                                            <p:strVal val="1+#ppt_w/2"/>
                                          </p:val>
                                        </p:tav>
                                        <p:tav tm="100000">
                                          <p:val>
                                            <p:strVal val="#ppt_x"/>
                                          </p:val>
                                        </p:tav>
                                      </p:tavLst>
                                    </p:anim>
                                    <p:anim calcmode="lin" valueType="num">
                                      <p:cBhvr additive="base">
                                        <p:cTn dur="500" fill="hold" id="8"/>
                                        <p:tgtEl>
                                          <p:spTgt spid="35846"/>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id="10" nodeType="afterEffect" presetClass="entr" presetID="16" presetSubtype="42">
                                  <p:stCondLst>
                                    <p:cond delay="0"/>
                                  </p:stCondLst>
                                  <p:childTnLst>
                                    <p:set>
                                      <p:cBhvr>
                                        <p:cTn dur="1" fill="hold" id="11">
                                          <p:stCondLst>
                                            <p:cond delay="0"/>
                                          </p:stCondLst>
                                        </p:cTn>
                                        <p:tgtEl>
                                          <p:spTgt spid="35842"/>
                                        </p:tgtEl>
                                        <p:attrNameLst>
                                          <p:attrName>style.visibility</p:attrName>
                                        </p:attrNameLst>
                                      </p:cBhvr>
                                      <p:to>
                                        <p:strVal val="visible"/>
                                      </p:to>
                                    </p:set>
                                    <p:animEffect filter="barn(outHorizontal)" transition="in">
                                      <p:cBhvr>
                                        <p:cTn dur="1000" id="12"/>
                                        <p:tgtEl>
                                          <p:spTgt spid="35842"/>
                                        </p:tgtEl>
                                      </p:cBhvr>
                                    </p:animEffect>
                                  </p:childTnLst>
                                </p:cTn>
                              </p:par>
                            </p:childTnLst>
                          </p:cTn>
                        </p:par>
                        <p:par>
                          <p:cTn fill="hold" id="13" nodeType="afterGroup">
                            <p:stCondLst>
                              <p:cond delay="1500"/>
                            </p:stCondLst>
                            <p:childTnLst>
                              <p:par>
                                <p:cTn fill="hold" id="14" nodeType="afterEffect" presetClass="entr" presetID="10" presetSubtype="0">
                                  <p:stCondLst>
                                    <p:cond delay="0"/>
                                  </p:stCondLst>
                                  <p:childTnLst>
                                    <p:set>
                                      <p:cBhvr>
                                        <p:cTn dur="1" fill="hold" id="15">
                                          <p:stCondLst>
                                            <p:cond delay="0"/>
                                          </p:stCondLst>
                                        </p:cTn>
                                        <p:tgtEl>
                                          <p:spTgt spid="35847"/>
                                        </p:tgtEl>
                                        <p:attrNameLst>
                                          <p:attrName>style.visibility</p:attrName>
                                        </p:attrNameLst>
                                      </p:cBhvr>
                                      <p:to>
                                        <p:strVal val="visible"/>
                                      </p:to>
                                    </p:set>
                                    <p:anim calcmode="lin" valueType="num">
                                      <p:cBhvr>
                                        <p:cTn dur="300" fill="hold" id="16"/>
                                        <p:tgtEl>
                                          <p:spTgt spid="35847"/>
                                        </p:tgtEl>
                                        <p:attrNameLst>
                                          <p:attrName>ppt_w</p:attrName>
                                        </p:attrNameLst>
                                      </p:cBhvr>
                                      <p:tavLst>
                                        <p:tav tm="0">
                                          <p:val>
                                            <p:fltVal val="0"/>
                                          </p:val>
                                        </p:tav>
                                        <p:tav tm="100000">
                                          <p:val>
                                            <p:strVal val="#ppt_w"/>
                                          </p:val>
                                        </p:tav>
                                      </p:tavLst>
                                    </p:anim>
                                    <p:anim calcmode="lin" valueType="num">
                                      <p:cBhvr>
                                        <p:cTn dur="300" fill="hold" id="17"/>
                                        <p:tgtEl>
                                          <p:spTgt spid="35847"/>
                                        </p:tgtEl>
                                        <p:attrNameLst>
                                          <p:attrName>ppt_h</p:attrName>
                                        </p:attrNameLst>
                                      </p:cBhvr>
                                      <p:tavLst>
                                        <p:tav tm="0">
                                          <p:val>
                                            <p:fltVal val="0"/>
                                          </p:val>
                                        </p:tav>
                                        <p:tav tm="100000">
                                          <p:val>
                                            <p:strVal val="#ppt_h"/>
                                          </p:val>
                                        </p:tav>
                                      </p:tavLst>
                                    </p:anim>
                                    <p:animEffect filter="fade" transition="in">
                                      <p:cBhvr>
                                        <p:cTn dur="300" id="18"/>
                                        <p:tgtEl>
                                          <p:spTgt spid="3584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6866" name="TextBox 76"/>
          <p:cNvSpPr txBox="1">
            <a:spLocks noChangeArrowheads="1"/>
          </p:cNvSpPr>
          <p:nvPr/>
        </p:nvSpPr>
        <p:spPr bwMode="auto">
          <a:xfrm>
            <a:off x="1185863" y="171450"/>
            <a:ext cx="2138680"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2200">
                <a:solidFill>
                  <a:srgbClr val="333333"/>
                </a:solidFill>
                <a:latin charset="-122" panose="020b0503020204020204" pitchFamily="34" typeface="微软雅黑"/>
                <a:ea charset="-122" panose="020b0503020204020204" pitchFamily="34" typeface="微软雅黑"/>
              </a:rPr>
              <a:t>请输入您的标题</a:t>
            </a:r>
          </a:p>
        </p:txBody>
      </p:sp>
      <p:sp>
        <p:nvSpPr>
          <p:cNvPr id="36867" name="Freeform 40"/>
          <p:cNvSpPr>
            <a:spLocks noEditPoints="1"/>
          </p:cNvSpPr>
          <p:nvPr/>
        </p:nvSpPr>
        <p:spPr bwMode="auto">
          <a:xfrm>
            <a:off x="554038" y="227013"/>
            <a:ext cx="265112" cy="393700"/>
          </a:xfrm>
          <a:custGeom>
            <a:gdLst>
              <a:gd fmla="*/ 173 w 579" name="T0"/>
              <a:gd fmla="*/ 818 h 857" name="T1"/>
              <a:gd fmla="*/ 551 w 579" name="T2"/>
              <a:gd fmla="*/ 818 h 857" name="T3"/>
              <a:gd fmla="*/ 571 w 579" name="T4"/>
              <a:gd fmla="*/ 838 h 857" name="T5"/>
              <a:gd fmla="*/ 551 w 579" name="T6"/>
              <a:gd fmla="*/ 857 h 857" name="T7"/>
              <a:gd fmla="*/ 173 w 579" name="T8"/>
              <a:gd fmla="*/ 857 h 857" name="T9"/>
              <a:gd fmla="*/ 153 w 579" name="T10"/>
              <a:gd fmla="*/ 838 h 857" name="T11"/>
              <a:gd fmla="*/ 173 w 579" name="T12"/>
              <a:gd fmla="*/ 818 h 857" name="T13"/>
              <a:gd fmla="*/ 181 w 579" name="T14"/>
              <a:gd fmla="*/ 632 h 857" name="T15"/>
              <a:gd fmla="*/ 389 w 579" name="T16"/>
              <a:gd fmla="*/ 290 h 857" name="T17"/>
              <a:gd fmla="*/ 462 w 579" name="T18"/>
              <a:gd fmla="*/ 334 h 857" name="T19"/>
              <a:gd fmla="*/ 255 w 579" name="T20"/>
              <a:gd fmla="*/ 676 h 857" name="T21"/>
              <a:gd fmla="*/ 181 w 579" name="T22"/>
              <a:gd fmla="*/ 632 h 857" name="T23"/>
              <a:gd fmla="*/ 35 w 579" name="T24"/>
              <a:gd fmla="*/ 543 h 857" name="T25"/>
              <a:gd fmla="*/ 243 w 579" name="T26"/>
              <a:gd fmla="*/ 201 h 857" name="T27"/>
              <a:gd fmla="*/ 316 w 579" name="T28"/>
              <a:gd fmla="*/ 245 h 857" name="T29"/>
              <a:gd fmla="*/ 108 w 579" name="T30"/>
              <a:gd fmla="*/ 587 h 857" name="T31"/>
              <a:gd fmla="*/ 35 w 579" name="T32"/>
              <a:gd fmla="*/ 543 h 857" name="T33"/>
              <a:gd fmla="*/ 2 w 579" name="T34"/>
              <a:gd fmla="*/ 820 h 857" name="T35"/>
              <a:gd fmla="*/ 22 w 579" name="T36"/>
              <a:gd fmla="*/ 650 h 857" name="T37"/>
              <a:gd fmla="*/ 165 w 579" name="T38"/>
              <a:gd fmla="*/ 736 h 857" name="T39"/>
              <a:gd fmla="*/ 24 w 579" name="T40"/>
              <a:gd fmla="*/ 833 h 857" name="T41"/>
              <a:gd fmla="*/ 2 w 579" name="T42"/>
              <a:gd fmla="*/ 820 h 857" name="T43"/>
              <a:gd fmla="*/ 299 w 579" name="T44"/>
              <a:gd fmla="*/ 106 h 857" name="T45"/>
              <a:gd fmla="*/ 269 w 579" name="T46"/>
              <a:gd fmla="*/ 156 h 857" name="T47"/>
              <a:gd fmla="*/ 488 w 579" name="T48"/>
              <a:gd fmla="*/ 289 h 857" name="T49"/>
              <a:gd fmla="*/ 519 w 579" name="T50"/>
              <a:gd fmla="*/ 239 h 857" name="T51"/>
              <a:gd fmla="*/ 299 w 579" name="T52"/>
              <a:gd fmla="*/ 106 h 857" name="T53"/>
              <a:gd fmla="*/ 346 w 579" name="T54"/>
              <a:gd fmla="*/ 30 h 857" name="T55"/>
              <a:gd fmla="*/ 412 w 579" name="T56"/>
              <a:gd fmla="*/ 14 h 857" name="T57"/>
              <a:gd fmla="*/ 549 w 579" name="T58"/>
              <a:gd fmla="*/ 97 h 857" name="T59"/>
              <a:gd fmla="*/ 566 w 579" name="T60"/>
              <a:gd fmla="*/ 163 h 857" name="T61"/>
              <a:gd fmla="*/ 547 w 579" name="T62"/>
              <a:gd fmla="*/ 194 h 857" name="T63"/>
              <a:gd fmla="*/ 327 w 579" name="T64"/>
              <a:gd fmla="*/ 61 h 857" name="T65"/>
              <a:gd fmla="*/ 346 w 579" name="T66"/>
              <a:gd fmla="*/ 30 h 857"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857" w="579">
                <a:moveTo>
                  <a:pt x="173" y="818"/>
                </a:moveTo>
                <a:lnTo>
                  <a:pt x="551" y="818"/>
                </a:lnTo>
                <a:cubicBezTo>
                  <a:pt x="562" y="818"/>
                  <a:pt x="571" y="827"/>
                  <a:pt x="571" y="838"/>
                </a:cubicBezTo>
                <a:cubicBezTo>
                  <a:pt x="571" y="849"/>
                  <a:pt x="562" y="857"/>
                  <a:pt x="551" y="857"/>
                </a:cubicBezTo>
                <a:lnTo>
                  <a:pt x="173" y="857"/>
                </a:lnTo>
                <a:cubicBezTo>
                  <a:pt x="162" y="857"/>
                  <a:pt x="153" y="849"/>
                  <a:pt x="153" y="838"/>
                </a:cubicBezTo>
                <a:cubicBezTo>
                  <a:pt x="153" y="827"/>
                  <a:pt x="162" y="818"/>
                  <a:pt x="173" y="818"/>
                </a:cubicBezTo>
                <a:close/>
                <a:moveTo>
                  <a:pt x="181" y="632"/>
                </a:moveTo>
                <a:lnTo>
                  <a:pt x="389" y="290"/>
                </a:lnTo>
                <a:lnTo>
                  <a:pt x="462" y="334"/>
                </a:lnTo>
                <a:lnTo>
                  <a:pt x="255" y="676"/>
                </a:lnTo>
                <a:lnTo>
                  <a:pt x="181" y="632"/>
                </a:lnTo>
                <a:close/>
                <a:moveTo>
                  <a:pt x="35" y="543"/>
                </a:moveTo>
                <a:lnTo>
                  <a:pt x="243" y="201"/>
                </a:lnTo>
                <a:lnTo>
                  <a:pt x="316" y="245"/>
                </a:lnTo>
                <a:lnTo>
                  <a:pt x="108" y="587"/>
                </a:lnTo>
                <a:lnTo>
                  <a:pt x="35" y="543"/>
                </a:lnTo>
                <a:close/>
                <a:moveTo>
                  <a:pt x="2" y="820"/>
                </a:moveTo>
                <a:lnTo>
                  <a:pt x="22" y="650"/>
                </a:lnTo>
                <a:lnTo>
                  <a:pt x="165" y="736"/>
                </a:lnTo>
                <a:lnTo>
                  <a:pt x="24" y="833"/>
                </a:lnTo>
                <a:cubicBezTo>
                  <a:pt x="9" y="844"/>
                  <a:pt x="0" y="838"/>
                  <a:pt x="2" y="820"/>
                </a:cubicBezTo>
                <a:close/>
                <a:moveTo>
                  <a:pt x="299" y="106"/>
                </a:moveTo>
                <a:lnTo>
                  <a:pt x="269" y="156"/>
                </a:lnTo>
                <a:lnTo>
                  <a:pt x="488" y="289"/>
                </a:lnTo>
                <a:lnTo>
                  <a:pt x="519" y="239"/>
                </a:lnTo>
                <a:lnTo>
                  <a:pt x="299" y="106"/>
                </a:lnTo>
                <a:close/>
                <a:moveTo>
                  <a:pt x="346" y="30"/>
                </a:moveTo>
                <a:cubicBezTo>
                  <a:pt x="360" y="7"/>
                  <a:pt x="390" y="0"/>
                  <a:pt x="412" y="14"/>
                </a:cubicBezTo>
                <a:lnTo>
                  <a:pt x="549" y="97"/>
                </a:lnTo>
                <a:cubicBezTo>
                  <a:pt x="572" y="110"/>
                  <a:pt x="579" y="140"/>
                  <a:pt x="566" y="163"/>
                </a:cubicBezTo>
                <a:lnTo>
                  <a:pt x="547" y="194"/>
                </a:lnTo>
                <a:lnTo>
                  <a:pt x="327" y="61"/>
                </a:lnTo>
                <a:lnTo>
                  <a:pt x="346" y="30"/>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lstStyle/>
          <a:p>
            <a:endParaRPr altLang="en-US" lang="zh-CN"/>
          </a:p>
        </p:txBody>
      </p:sp>
      <p:cxnSp>
        <p:nvCxnSpPr>
          <p:cNvPr id="36868" name="直接连接符 46"/>
          <p:cNvCxnSpPr>
            <a:cxnSpLocks noChangeShapeType="1"/>
          </p:cNvCxnSpPr>
          <p:nvPr/>
        </p:nvCxnSpPr>
        <p:spPr bwMode="auto">
          <a:xfrm flipH="1">
            <a:off x="985838" y="615950"/>
            <a:ext cx="9899650" cy="0"/>
          </a:xfrm>
          <a:prstGeom prst="line">
            <a:avLst/>
          </a:prstGeom>
          <a:noFill/>
          <a:ln cmpd="sng" w="9525">
            <a:solidFill>
              <a:schemeClr val="tx2"/>
            </a:solidFill>
            <a:roun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cxnSp>
      <p:sp>
        <p:nvSpPr>
          <p:cNvPr id="36869" name="Freeform 9"/>
          <p:cNvSpPr/>
          <p:nvPr/>
        </p:nvSpPr>
        <p:spPr bwMode="auto">
          <a:xfrm>
            <a:off x="5588000" y="1905000"/>
            <a:ext cx="1960563" cy="2579688"/>
          </a:xfrm>
          <a:custGeom>
            <a:gdLst>
              <a:gd fmla="*/ 5953 w 2105248" name="T0"/>
              <a:gd fmla="*/ 0 h 2842038" name="T1"/>
              <a:gd fmla="*/ 9525 w 2105248" name="T2"/>
              <a:gd fmla="*/ 4763 h 2842038" name="T3"/>
              <a:gd fmla="*/ 1921669 w 2105248" name="T4"/>
              <a:gd fmla="*/ 1916907 h 2842038" name="T5"/>
              <a:gd fmla="*/ 1924050 w 2105248" name="T6"/>
              <a:gd fmla="*/ 1919288 h 2842038" name="T7"/>
              <a:gd fmla="*/ 1800364 w 2105248" name="T8"/>
              <a:gd fmla="*/ 2582669 h 2842038" name="T9"/>
              <a:gd fmla="*/ 2105248 w 2105248" name="T10"/>
              <a:gd fmla="*/ 2718412 h 2842038" name="T11"/>
              <a:gd fmla="*/ 1118368 w 2105248" name="T12"/>
              <a:gd fmla="*/ 2842038 h 2842038" name="T13"/>
              <a:gd fmla="*/ 549889 w 2105248" name="T14"/>
              <a:gd fmla="*/ 2025921 h 2842038" name="T15"/>
              <a:gd fmla="*/ 922384 w 2105248" name="T16"/>
              <a:gd fmla="*/ 2191767 h 2842038" name="T17"/>
              <a:gd fmla="*/ 963811 w 2105248" name="T18"/>
              <a:gd fmla="*/ 1916907 h 2842038" name="T19"/>
              <a:gd fmla="*/ 962025 w 2105248" name="T20"/>
              <a:gd fmla="*/ 1919288 h 2842038" name="T21"/>
              <a:gd fmla="*/ 141685 w 2105248" name="T22"/>
              <a:gd fmla="*/ 967383 h 2842038" name="T23"/>
              <a:gd fmla="*/ 142875 w 2105248" name="T24"/>
              <a:gd fmla="*/ 966788 h 2842038" name="T25"/>
              <a:gd fmla="*/ 361950 w 2105248" name="T26"/>
              <a:gd fmla="*/ 471488 h 2842038" name="T27"/>
              <a:gd fmla="*/ 0 w 2105248" name="T28"/>
              <a:gd fmla="*/ 4763 h 2842038" name="T29"/>
              <a:gd fmla="*/ 5953 w 2105248" name="T30"/>
              <a:gd fmla="*/ 0 h 2842038"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2842038" w="2105248">
                <a:moveTo>
                  <a:pt x="5953" y="0"/>
                </a:moveTo>
                <a:lnTo>
                  <a:pt x="9525" y="4763"/>
                </a:lnTo>
                <a:cubicBezTo>
                  <a:pt x="1063824" y="0"/>
                  <a:pt x="1921669" y="858441"/>
                  <a:pt x="1921669" y="1916907"/>
                </a:cubicBezTo>
                <a:lnTo>
                  <a:pt x="1924050" y="1919288"/>
                </a:lnTo>
                <a:cubicBezTo>
                  <a:pt x="1922092" y="2151415"/>
                  <a:pt x="1879444" y="2375887"/>
                  <a:pt x="1800364" y="2582669"/>
                </a:cubicBezTo>
                <a:lnTo>
                  <a:pt x="2105248" y="2718412"/>
                </a:lnTo>
                <a:lnTo>
                  <a:pt x="1118368" y="2842038"/>
                </a:lnTo>
                <a:lnTo>
                  <a:pt x="549889" y="2025921"/>
                </a:lnTo>
                <a:lnTo>
                  <a:pt x="922384" y="2191767"/>
                </a:lnTo>
                <a:cubicBezTo>
                  <a:pt x="949698" y="2105069"/>
                  <a:pt x="963811" y="2012556"/>
                  <a:pt x="963811" y="1916907"/>
                </a:cubicBezTo>
                <a:lnTo>
                  <a:pt x="962025" y="1919288"/>
                </a:lnTo>
                <a:cubicBezTo>
                  <a:pt x="963811" y="1433513"/>
                  <a:pt x="606624" y="1033463"/>
                  <a:pt x="141685" y="967383"/>
                </a:cubicBezTo>
                <a:lnTo>
                  <a:pt x="142875" y="966788"/>
                </a:lnTo>
                <a:lnTo>
                  <a:pt x="361950" y="471488"/>
                </a:lnTo>
                <a:lnTo>
                  <a:pt x="0" y="4763"/>
                </a:lnTo>
                <a:cubicBezTo>
                  <a:pt x="4763" y="0"/>
                  <a:pt x="5358" y="0"/>
                  <a:pt x="5953" y="0"/>
                </a:cubicBezTo>
                <a:close/>
              </a:path>
            </a:pathLst>
          </a:custGeom>
          <a:solidFill>
            <a:schemeClr val="bg1"/>
          </a:solidFill>
          <a:ln>
            <a:noFill/>
          </a:ln>
          <a:effectLst>
            <a:outerShdw algn="ctr" dir="2700000" dist="38100" rotWithShape="0">
              <a:srgbClr val="000000">
                <a:alpha val="37999"/>
              </a:srgbClr>
            </a:outerShdw>
          </a:effectLst>
          <a:extLst>
            <a:ext uri="{91240B29-F687-4F45-9708-019B960494DF}">
              <a14:hiddenLine w="9525">
                <a:solidFill>
                  <a:srgbClr val="000000"/>
                </a:solidFill>
                <a:round/>
                <a:headEnd/>
                <a:tailEnd/>
              </a14:hiddenLine>
            </a:ext>
          </a:extLst>
        </p:spPr>
        <p:txBody>
          <a:bodyPr anchor="b" lIns="0" rIns="0"/>
          <a:lstStyle/>
          <a:p>
            <a:endParaRPr altLang="en-US" lang="zh-CN"/>
          </a:p>
        </p:txBody>
      </p:sp>
      <p:pic>
        <p:nvPicPr>
          <p:cNvPr id="36870" name="矩形 27"/>
          <p:cNvPicPr>
            <a:picLocks noChangeArrowheads="1"/>
          </p:cNvPicPr>
          <p:nvPr/>
        </p:nvPicPr>
        <p:blipFill>
          <a:blip r:embed="rId2">
            <a:extLst>
              <a:ext uri="{28A0092B-C50C-407E-A947-70E740481C1C}">
                <a14:useLocalDpi val="0"/>
              </a:ext>
            </a:extLst>
          </a:blip>
          <a:stretch>
            <a:fillRect/>
          </a:stretch>
        </p:blipFill>
        <p:spPr bwMode="auto">
          <a:xfrm>
            <a:off x="3956050" y="2024063"/>
            <a:ext cx="3279775" cy="324326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36871" name="Freeform 8"/>
          <p:cNvSpPr/>
          <p:nvPr/>
        </p:nvSpPr>
        <p:spPr bwMode="auto">
          <a:xfrm>
            <a:off x="3811588" y="1628775"/>
            <a:ext cx="2003425" cy="2882900"/>
          </a:xfrm>
          <a:custGeom>
            <a:gdLst>
              <a:gd fmla="*/ 1552623 w 2153126" name="T0"/>
              <a:gd fmla="*/ 0 h 3176145" name="T1"/>
              <a:gd fmla="*/ 2153126 w 2153126" name="T2"/>
              <a:gd fmla="*/ 792850 h 3176145" name="T3"/>
              <a:gd fmla="*/ 1730588 w 2153126" name="T4"/>
              <a:gd fmla="*/ 1693225 h 3176145" name="T5"/>
              <a:gd fmla="*/ 1688096 w 2153126" name="T6"/>
              <a:gd fmla="*/ 1288939 h 3176145" name="T7"/>
              <a:gd fmla="*/ 957858 w 2153126" name="T8"/>
              <a:gd fmla="*/ 2221264 h 3176145" name="T9"/>
              <a:gd fmla="*/ 957262 w 2153126" name="T10"/>
              <a:gd fmla="*/ 2223645 h 3176145" name="T11"/>
              <a:gd fmla="*/ 1026914 w 2153126" name="T12"/>
              <a:gd fmla="*/ 2577856 h 3176145" name="T13"/>
              <a:gd fmla="*/ 1023937 w 2153126" name="T14"/>
              <a:gd fmla="*/ 2576070 h 3176145" name="T15"/>
              <a:gd fmla="*/ 490538 w 2153126" name="T16"/>
              <a:gd fmla="*/ 2633220 h 3176145" name="T17"/>
              <a:gd fmla="*/ 261938 w 2153126" name="T18"/>
              <a:gd fmla="*/ 3176145 h 3176145" name="T19"/>
              <a:gd fmla="*/ 0 w 2153126" name="T20"/>
              <a:gd fmla="*/ 2221264 h 3176145" name="T21"/>
              <a:gd fmla="*/ 4763 w 2153126" name="T22"/>
              <a:gd fmla="*/ 2223645 h 3176145" name="T23"/>
              <a:gd fmla="*/ 1587696 w 2153126" name="T24"/>
              <a:gd fmla="*/ 333690 h 3176145" name="T25"/>
              <a:gd fmla="*/ 1552623 w 2153126" name="T26"/>
              <a:gd fmla="*/ 0 h 317614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3176145" w="2153126">
                <a:moveTo>
                  <a:pt x="1552623" y="0"/>
                </a:moveTo>
                <a:lnTo>
                  <a:pt x="2153126" y="792850"/>
                </a:lnTo>
                <a:lnTo>
                  <a:pt x="1730588" y="1693225"/>
                </a:lnTo>
                <a:lnTo>
                  <a:pt x="1688096" y="1288939"/>
                </a:lnTo>
                <a:cubicBezTo>
                  <a:pt x="1270395" y="1390256"/>
                  <a:pt x="957858" y="1769253"/>
                  <a:pt x="957858" y="2221264"/>
                </a:cubicBezTo>
                <a:lnTo>
                  <a:pt x="957262" y="2223645"/>
                </a:lnTo>
                <a:cubicBezTo>
                  <a:pt x="957858" y="2346875"/>
                  <a:pt x="982266" y="2467723"/>
                  <a:pt x="1026914" y="2577856"/>
                </a:cubicBezTo>
                <a:lnTo>
                  <a:pt x="1023937" y="2576070"/>
                </a:lnTo>
                <a:lnTo>
                  <a:pt x="490538" y="2633220"/>
                </a:lnTo>
                <a:lnTo>
                  <a:pt x="261938" y="3176145"/>
                </a:lnTo>
                <a:cubicBezTo>
                  <a:pt x="94059" y="2898730"/>
                  <a:pt x="0" y="2570712"/>
                  <a:pt x="0" y="2221264"/>
                </a:cubicBezTo>
                <a:lnTo>
                  <a:pt x="4763" y="2223645"/>
                </a:lnTo>
                <a:cubicBezTo>
                  <a:pt x="245" y="1274964"/>
                  <a:pt x="686173" y="488583"/>
                  <a:pt x="1587696" y="333690"/>
                </a:cubicBezTo>
                <a:lnTo>
                  <a:pt x="1552623" y="0"/>
                </a:lnTo>
                <a:close/>
              </a:path>
            </a:pathLst>
          </a:custGeom>
          <a:solidFill>
            <a:schemeClr val="tx1"/>
          </a:solidFill>
          <a:ln>
            <a:noFill/>
          </a:ln>
          <a:effectLst>
            <a:outerShdw algn="ctr" dir="2700000" dist="38100" rotWithShape="0">
              <a:srgbClr val="000000">
                <a:alpha val="37999"/>
              </a:srgbClr>
            </a:outerShdw>
          </a:effectLst>
          <a:extLst>
            <a:ext uri="{91240B29-F687-4F45-9708-019B960494DF}">
              <a14:hiddenLine w="9525">
                <a:solidFill>
                  <a:srgbClr val="000000"/>
                </a:solidFill>
                <a:round/>
                <a:headEnd/>
                <a:tailEnd/>
              </a14:hiddenLine>
            </a:ext>
          </a:extLst>
        </p:spPr>
        <p:txBody>
          <a:bodyPr anchor="ctr"/>
          <a:lstStyle/>
          <a:p>
            <a:endParaRPr altLang="en-US" lang="zh-CN"/>
          </a:p>
        </p:txBody>
      </p:sp>
      <p:pic>
        <p:nvPicPr>
          <p:cNvPr id="36872" name="矩形 29"/>
          <p:cNvPicPr>
            <a:picLocks noChangeArrowheads="1"/>
          </p:cNvPicPr>
          <p:nvPr/>
        </p:nvPicPr>
        <p:blipFill>
          <a:blip r:embed="rId3">
            <a:extLst>
              <a:ext uri="{28A0092B-C50C-407E-A947-70E740481C1C}">
                <a14:useLocalDpi val="0"/>
              </a:ext>
            </a:extLst>
          </a:blip>
          <a:stretch>
            <a:fillRect/>
          </a:stretch>
        </p:blipFill>
        <p:spPr bwMode="auto">
          <a:xfrm>
            <a:off x="3852863" y="1908175"/>
            <a:ext cx="3481387" cy="346868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36873" name="Freeform 10"/>
          <p:cNvSpPr/>
          <p:nvPr/>
        </p:nvSpPr>
        <p:spPr bwMode="auto">
          <a:xfrm>
            <a:off x="3976688" y="4032250"/>
            <a:ext cx="3163887" cy="1352550"/>
          </a:xfrm>
          <a:custGeom>
            <a:gdLst>
              <a:gd fmla="*/ 1377394 w 3398317" name="T0"/>
              <a:gd fmla="*/ 0 h 1489942" name="T1"/>
              <a:gd fmla="*/ 1050692 w 3398317" name="T2"/>
              <a:gd fmla="*/ 237364 h 1489942" name="T3"/>
              <a:gd fmla="*/ 1737600 w 3398317" name="T4"/>
              <a:gd fmla="*/ 531489 h 1489942" name="T5"/>
              <a:gd fmla="*/ 1741171 w 3398317" name="T6"/>
              <a:gd fmla="*/ 527917 h 1489942" name="T7"/>
              <a:gd fmla="*/ 2491173 w 3398317" name="T8"/>
              <a:gd fmla="*/ 164181 h 1489942" name="T9"/>
              <a:gd fmla="*/ 2493554 w 3398317" name="T10"/>
              <a:gd fmla="*/ 165967 h 1489942" name="T11"/>
              <a:gd fmla="*/ 2807840 w 3398317" name="T12"/>
              <a:gd fmla="*/ 604117 h 1489942" name="T13"/>
              <a:gd fmla="*/ 3398317 w 3398317" name="T14"/>
              <a:gd fmla="*/ 527917 h 1489942" name="T15"/>
              <a:gd fmla="*/ 1737600 w 3398317" name="T16"/>
              <a:gd fmla="*/ 1489347 h 1489942" name="T17"/>
              <a:gd fmla="*/ 1741171 w 3398317" name="T18"/>
              <a:gd fmla="*/ 1489942 h 1489942" name="T19"/>
              <a:gd fmla="*/ 272510 w 3398317" name="T20"/>
              <a:gd fmla="*/ 802746 h 1489942" name="T21"/>
              <a:gd fmla="*/ 0 w 3398317" name="T22"/>
              <a:gd fmla="*/ 1000736 h 1489942" name="T23"/>
              <a:gd fmla="*/ 386377 w 3398317" name="T24"/>
              <a:gd fmla="*/ 84260 h 1489942" name="T25"/>
              <a:gd fmla="*/ 1377394 w 3398317" name="T26"/>
              <a:gd fmla="*/ 0 h 1489942"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1489942" w="3398317">
                <a:moveTo>
                  <a:pt x="1377394" y="0"/>
                </a:moveTo>
                <a:lnTo>
                  <a:pt x="1050692" y="237364"/>
                </a:lnTo>
                <a:cubicBezTo>
                  <a:pt x="1222176" y="418784"/>
                  <a:pt x="1466843" y="531489"/>
                  <a:pt x="1737600" y="531489"/>
                </a:cubicBezTo>
                <a:lnTo>
                  <a:pt x="1741171" y="527917"/>
                </a:lnTo>
                <a:cubicBezTo>
                  <a:pt x="2043553" y="531489"/>
                  <a:pt x="2316172" y="388019"/>
                  <a:pt x="2491173" y="164181"/>
                </a:cubicBezTo>
                <a:lnTo>
                  <a:pt x="2493554" y="165967"/>
                </a:lnTo>
                <a:lnTo>
                  <a:pt x="2807840" y="604117"/>
                </a:lnTo>
                <a:lnTo>
                  <a:pt x="3398317" y="527917"/>
                </a:lnTo>
                <a:cubicBezTo>
                  <a:pt x="3066769" y="1102989"/>
                  <a:pt x="2447720" y="1489347"/>
                  <a:pt x="1737600" y="1489347"/>
                </a:cubicBezTo>
                <a:lnTo>
                  <a:pt x="1741171" y="1489942"/>
                </a:lnTo>
                <a:cubicBezTo>
                  <a:pt x="1148863" y="1489399"/>
                  <a:pt x="621661" y="1222932"/>
                  <a:pt x="272510" y="802746"/>
                </a:cubicBezTo>
                <a:lnTo>
                  <a:pt x="0" y="1000736"/>
                </a:lnTo>
                <a:lnTo>
                  <a:pt x="386377" y="84260"/>
                </a:lnTo>
                <a:lnTo>
                  <a:pt x="1377394" y="0"/>
                </a:lnTo>
                <a:close/>
              </a:path>
            </a:pathLst>
          </a:custGeom>
          <a:solidFill>
            <a:schemeClr val="tx2"/>
          </a:solidFill>
          <a:ln>
            <a:noFill/>
          </a:ln>
          <a:effectLst>
            <a:outerShdw algn="ctr" dir="5400000" dist="38100" rotWithShape="0">
              <a:srgbClr val="000000">
                <a:alpha val="37999"/>
              </a:srgbClr>
            </a:outerShdw>
          </a:effectLst>
          <a:extLst>
            <a:ext uri="{91240B29-F687-4F45-9708-019B960494DF}">
              <a14:hiddenLine w="9525">
                <a:solidFill>
                  <a:srgbClr val="000000"/>
                </a:solidFill>
                <a:round/>
                <a:headEnd/>
                <a:tailEnd/>
              </a14:hiddenLine>
            </a:ext>
          </a:extLst>
        </p:spPr>
        <p:txBody>
          <a:bodyPr anchor="ctr" bIns="44806" lIns="0" rIns="0" tIns="44806"/>
          <a:lstStyle/>
          <a:p>
            <a:endParaRPr altLang="en-US" lang="zh-CN"/>
          </a:p>
        </p:txBody>
      </p:sp>
      <p:pic>
        <p:nvPicPr>
          <p:cNvPr id="36874" name="矩形 31"/>
          <p:cNvPicPr>
            <a:picLocks noChangeArrowheads="1"/>
          </p:cNvPicPr>
          <p:nvPr/>
        </p:nvPicPr>
        <p:blipFill>
          <a:blip r:embed="rId4">
            <a:extLst>
              <a:ext uri="{28A0092B-C50C-407E-A947-70E740481C1C}">
                <a14:useLocalDpi val="0"/>
              </a:ext>
            </a:extLst>
          </a:blip>
          <a:stretch>
            <a:fillRect/>
          </a:stretch>
        </p:blipFill>
        <p:spPr bwMode="auto">
          <a:xfrm>
            <a:off x="4200525" y="2279650"/>
            <a:ext cx="2790825" cy="2743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cxnSp>
        <p:nvCxnSpPr>
          <p:cNvPr id="36875" name="直接连接符 32"/>
          <p:cNvCxnSpPr>
            <a:cxnSpLocks noChangeShapeType="1"/>
          </p:cNvCxnSpPr>
          <p:nvPr/>
        </p:nvCxnSpPr>
        <p:spPr bwMode="auto">
          <a:xfrm>
            <a:off x="1279525" y="3068638"/>
            <a:ext cx="2924175" cy="1587"/>
          </a:xfrm>
          <a:prstGeom prst="line">
            <a:avLst/>
          </a:prstGeom>
          <a:noFill/>
          <a:ln cmpd="sng" w="12700">
            <a:solidFill>
              <a:schemeClr val="tx2"/>
            </a:solidFill>
            <a:prstDash val="dash"/>
            <a:round/>
            <a:headEnd len="med" type="oval" w="med"/>
            <a:tailEnd len="med" type="oval" w="med"/>
          </a:ln>
          <a:extLst>
            <a:ext uri="{909E8E84-426E-40DD-AFC4-6F175D3DCCD1}">
              <a14:hiddenFill>
                <a:noFill/>
              </a14:hiddenFill>
            </a:ext>
          </a:extLst>
        </p:spPr>
      </p:cxnSp>
      <p:cxnSp>
        <p:nvCxnSpPr>
          <p:cNvPr id="36876" name="直接连接符 33"/>
          <p:cNvCxnSpPr>
            <a:cxnSpLocks noChangeShapeType="1"/>
          </p:cNvCxnSpPr>
          <p:nvPr/>
        </p:nvCxnSpPr>
        <p:spPr bwMode="auto">
          <a:xfrm>
            <a:off x="7140575" y="3070225"/>
            <a:ext cx="2924175" cy="0"/>
          </a:xfrm>
          <a:prstGeom prst="line">
            <a:avLst/>
          </a:prstGeom>
          <a:noFill/>
          <a:ln cmpd="sng" w="12700">
            <a:solidFill>
              <a:schemeClr val="tx2"/>
            </a:solidFill>
            <a:prstDash val="dash"/>
            <a:round/>
            <a:headEnd len="med" type="oval" w="med"/>
            <a:tailEnd len="med" type="oval" w="med"/>
          </a:ln>
          <a:extLst>
            <a:ext uri="{909E8E84-426E-40DD-AFC4-6F175D3DCCD1}">
              <a14:hiddenFill>
                <a:noFill/>
              </a14:hiddenFill>
            </a:ext>
          </a:extLst>
        </p:spPr>
      </p:cxnSp>
      <p:sp>
        <p:nvSpPr>
          <p:cNvPr id="36877" name="TextBox 34"/>
          <p:cNvSpPr txBox="1">
            <a:spLocks noChangeArrowheads="1"/>
          </p:cNvSpPr>
          <p:nvPr/>
        </p:nvSpPr>
        <p:spPr bwMode="auto">
          <a:xfrm>
            <a:off x="1063625" y="2452688"/>
            <a:ext cx="2105025"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r" eaLnBrk="1" hangingPunct="1"/>
            <a:r>
              <a:rPr altLang="en-US" lang="zh-CN">
                <a:solidFill>
                  <a:schemeClr val="bg1"/>
                </a:solidFill>
                <a:latin charset="-122" panose="020b0503020204020204" pitchFamily="34" typeface="微软雅黑"/>
                <a:ea charset="-122" panose="020b0503020204020204" pitchFamily="34" typeface="微软雅黑"/>
              </a:rPr>
              <a:t>单击此处添加文本</a:t>
            </a:r>
          </a:p>
          <a:p>
            <a:pPr algn="r" eaLnBrk="1" hangingPunct="1"/>
            <a:r>
              <a:rPr altLang="en-US" lang="zh-CN">
                <a:solidFill>
                  <a:schemeClr val="bg1"/>
                </a:solidFill>
                <a:latin charset="-122" panose="020b0503020204020204" pitchFamily="34" typeface="微软雅黑"/>
                <a:ea charset="-122" panose="020b0503020204020204" pitchFamily="34" typeface="微软雅黑"/>
              </a:rPr>
              <a:t>单击此处添加文本</a:t>
            </a:r>
          </a:p>
        </p:txBody>
      </p:sp>
      <p:sp>
        <p:nvSpPr>
          <p:cNvPr id="36878" name="TextBox 35"/>
          <p:cNvSpPr txBox="1">
            <a:spLocks noChangeArrowheads="1"/>
          </p:cNvSpPr>
          <p:nvPr/>
        </p:nvSpPr>
        <p:spPr bwMode="auto">
          <a:xfrm>
            <a:off x="7980364" y="2452688"/>
            <a:ext cx="2105025"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a:solidFill>
                  <a:schemeClr val="bg1"/>
                </a:solidFill>
                <a:latin charset="-122" panose="020b0503020204020204" pitchFamily="34" typeface="微软雅黑"/>
                <a:ea charset="-122" panose="020b0503020204020204" pitchFamily="34" typeface="微软雅黑"/>
              </a:rPr>
              <a:t>单击此处添加文本</a:t>
            </a:r>
          </a:p>
          <a:p>
            <a:pPr eaLnBrk="1" hangingPunct="1"/>
            <a:r>
              <a:rPr altLang="en-US" lang="zh-CN">
                <a:solidFill>
                  <a:schemeClr val="bg1"/>
                </a:solidFill>
                <a:latin charset="-122" panose="020b0503020204020204" pitchFamily="34" typeface="微软雅黑"/>
                <a:ea charset="-122" panose="020b0503020204020204" pitchFamily="34" typeface="微软雅黑"/>
              </a:rPr>
              <a:t>单击此处添加文本</a:t>
            </a:r>
          </a:p>
        </p:txBody>
      </p:sp>
      <p:sp>
        <p:nvSpPr>
          <p:cNvPr id="36879" name="TextBox 36"/>
          <p:cNvSpPr txBox="1">
            <a:spLocks noChangeArrowheads="1"/>
          </p:cNvSpPr>
          <p:nvPr/>
        </p:nvSpPr>
        <p:spPr bwMode="auto">
          <a:xfrm>
            <a:off x="5718175" y="5686425"/>
            <a:ext cx="2105025"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a:solidFill>
                  <a:schemeClr val="bg1"/>
                </a:solidFill>
                <a:latin charset="-122" panose="020b0503020204020204" pitchFamily="34" typeface="微软雅黑"/>
                <a:ea charset="-122" panose="020b0503020204020204" pitchFamily="34" typeface="微软雅黑"/>
              </a:rPr>
              <a:t>单击此处添加文本</a:t>
            </a:r>
          </a:p>
          <a:p>
            <a:pPr eaLnBrk="1" hangingPunct="1"/>
            <a:r>
              <a:rPr altLang="en-US" lang="zh-CN">
                <a:solidFill>
                  <a:schemeClr val="bg1"/>
                </a:solidFill>
                <a:latin charset="-122" panose="020b0503020204020204" pitchFamily="34" typeface="微软雅黑"/>
                <a:ea charset="-122" panose="020b0503020204020204" pitchFamily="34" typeface="微软雅黑"/>
              </a:rPr>
              <a:t>单击此处添加文本</a:t>
            </a:r>
          </a:p>
        </p:txBody>
      </p:sp>
      <p:cxnSp>
        <p:nvCxnSpPr>
          <p:cNvPr id="36880" name="直接连接符 37"/>
          <p:cNvCxnSpPr>
            <a:cxnSpLocks noChangeShapeType="1"/>
          </p:cNvCxnSpPr>
          <p:nvPr/>
        </p:nvCxnSpPr>
        <p:spPr bwMode="auto">
          <a:xfrm flipV="1">
            <a:off x="5557838" y="5259388"/>
            <a:ext cx="38100" cy="1073150"/>
          </a:xfrm>
          <a:prstGeom prst="line">
            <a:avLst/>
          </a:prstGeom>
          <a:noFill/>
          <a:ln cmpd="sng" w="12700">
            <a:solidFill>
              <a:schemeClr val="tx2"/>
            </a:solidFill>
            <a:prstDash val="dash"/>
            <a:round/>
            <a:headEnd len="med" type="oval" w="med"/>
            <a:tailEnd len="med" type="oval" w="med"/>
          </a:ln>
          <a:extLst>
            <a:ext uri="{909E8E84-426E-40DD-AFC4-6F175D3DCCD1}">
              <a14:hiddenFill>
                <a:noFill/>
              </a14:hiddenFill>
            </a:ext>
          </a:extLst>
        </p:spPr>
      </p:cxnSp>
    </p:spTree>
  </p:cSld>
  <p:clrMapOvr>
    <a:masterClrMapping/>
  </p:clrMapOvr>
  <p:transition advTm="6531" spd="slow">
    <p:fad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2">
                                  <p:stCondLst>
                                    <p:cond delay="0"/>
                                  </p:stCondLst>
                                  <p:childTnLst>
                                    <p:set>
                                      <p:cBhvr>
                                        <p:cTn dur="1" fill="hold" id="6">
                                          <p:stCondLst>
                                            <p:cond delay="0"/>
                                          </p:stCondLst>
                                        </p:cTn>
                                        <p:tgtEl>
                                          <p:spTgt spid="36867"/>
                                        </p:tgtEl>
                                        <p:attrNameLst>
                                          <p:attrName>style.visibility</p:attrName>
                                        </p:attrNameLst>
                                      </p:cBhvr>
                                      <p:to>
                                        <p:strVal val="visible"/>
                                      </p:to>
                                    </p:set>
                                    <p:anim calcmode="lin" valueType="num">
                                      <p:cBhvr additive="base">
                                        <p:cTn dur="500" fill="hold" id="7"/>
                                        <p:tgtEl>
                                          <p:spTgt spid="36867"/>
                                        </p:tgtEl>
                                        <p:attrNameLst>
                                          <p:attrName>ppt_x</p:attrName>
                                        </p:attrNameLst>
                                      </p:cBhvr>
                                      <p:tavLst>
                                        <p:tav tm="0">
                                          <p:val>
                                            <p:strVal val="1+#ppt_w/2"/>
                                          </p:val>
                                        </p:tav>
                                        <p:tav tm="100000">
                                          <p:val>
                                            <p:strVal val="#ppt_x"/>
                                          </p:val>
                                        </p:tav>
                                      </p:tavLst>
                                    </p:anim>
                                    <p:anim calcmode="lin" valueType="num">
                                      <p:cBhvr additive="base">
                                        <p:cTn dur="500" fill="hold" id="8"/>
                                        <p:tgtEl>
                                          <p:spTgt spid="36867"/>
                                        </p:tgtEl>
                                        <p:attrNameLst>
                                          <p:attrName>ppt_y</p:attrName>
                                        </p:attrNameLst>
                                      </p:cBhvr>
                                      <p:tavLst>
                                        <p:tav tm="0">
                                          <p:val>
                                            <p:strVal val="#ppt_y"/>
                                          </p:val>
                                        </p:tav>
                                        <p:tav tm="100000">
                                          <p:val>
                                            <p:strVal val="#ppt_y"/>
                                          </p:val>
                                        </p:tav>
                                      </p:tavLst>
                                    </p:anim>
                                  </p:childTnLst>
                                </p:cTn>
                              </p:par>
                              <p:par>
                                <p:cTn fill="hold" id="9" nodeType="withEffect" presetClass="entr" presetID="22" presetSubtype="2">
                                  <p:stCondLst>
                                    <p:cond delay="100"/>
                                  </p:stCondLst>
                                  <p:childTnLst>
                                    <p:set>
                                      <p:cBhvr>
                                        <p:cTn dur="1" fill="hold" id="10">
                                          <p:stCondLst>
                                            <p:cond delay="0"/>
                                          </p:stCondLst>
                                        </p:cTn>
                                        <p:tgtEl>
                                          <p:spTgt spid="36868"/>
                                        </p:tgtEl>
                                        <p:attrNameLst>
                                          <p:attrName>style.visibility</p:attrName>
                                        </p:attrNameLst>
                                      </p:cBhvr>
                                      <p:to>
                                        <p:strVal val="visible"/>
                                      </p:to>
                                    </p:set>
                                    <p:animEffect filter="wipe(right)" transition="in">
                                      <p:cBhvr>
                                        <p:cTn dur="500" id="11"/>
                                        <p:tgtEl>
                                          <p:spTgt spid="36868"/>
                                        </p:tgtEl>
                                      </p:cBhvr>
                                    </p:animEffect>
                                  </p:childTnLst>
                                </p:cTn>
                              </p:par>
                            </p:childTnLst>
                          </p:cTn>
                        </p:par>
                        <p:par>
                          <p:cTn fill="hold" id="12" nodeType="afterGroup">
                            <p:stCondLst>
                              <p:cond delay="600"/>
                            </p:stCondLst>
                            <p:childTnLst>
                              <p:par>
                                <p:cTn fill="hold" grpId="0" id="13" nodeType="afterEffect" presetClass="entr" presetID="41" presetSubtype="0">
                                  <p:stCondLst>
                                    <p:cond delay="0"/>
                                  </p:stCondLst>
                                  <p:iterate type="lt">
                                    <p:tmPct val="10000"/>
                                  </p:iterate>
                                  <p:childTnLst>
                                    <p:set>
                                      <p:cBhvr>
                                        <p:cTn dur="1" fill="hold" id="14">
                                          <p:stCondLst>
                                            <p:cond delay="0"/>
                                          </p:stCondLst>
                                        </p:cTn>
                                        <p:tgtEl>
                                          <p:spTgt spid="36866"/>
                                        </p:tgtEl>
                                        <p:attrNameLst>
                                          <p:attrName>style.visibility</p:attrName>
                                        </p:attrNameLst>
                                      </p:cBhvr>
                                      <p:to>
                                        <p:strVal val="visible"/>
                                      </p:to>
                                    </p:set>
                                    <p:anim calcmode="lin" valueType="num">
                                      <p:cBhvr>
                                        <p:cTn dur="400" fill="hold" id="15"/>
                                        <p:tgtEl>
                                          <p:spTgt spid="36866"/>
                                        </p:tgtEl>
                                        <p:attrNameLst>
                                          <p:attrName>ppt_x</p:attrName>
                                        </p:attrNameLst>
                                      </p:cBhvr>
                                      <p:tavLst>
                                        <p:tav tm="0">
                                          <p:val>
                                            <p:strVal val="#ppt_x"/>
                                          </p:val>
                                        </p:tav>
                                        <p:tav tm="50000">
                                          <p:val>
                                            <p:strVal val="#ppt_x+.1"/>
                                          </p:val>
                                        </p:tav>
                                        <p:tav tm="100000">
                                          <p:val>
                                            <p:strVal val="#ppt_x"/>
                                          </p:val>
                                        </p:tav>
                                      </p:tavLst>
                                    </p:anim>
                                    <p:anim calcmode="lin" valueType="num">
                                      <p:cBhvr>
                                        <p:cTn dur="400" fill="hold" id="16"/>
                                        <p:tgtEl>
                                          <p:spTgt spid="36866"/>
                                        </p:tgtEl>
                                        <p:attrNameLst>
                                          <p:attrName>ppt_y</p:attrName>
                                        </p:attrNameLst>
                                      </p:cBhvr>
                                      <p:tavLst>
                                        <p:tav tm="0">
                                          <p:val>
                                            <p:strVal val="#ppt_y"/>
                                          </p:val>
                                        </p:tav>
                                        <p:tav tm="100000">
                                          <p:val>
                                            <p:strVal val="#ppt_y"/>
                                          </p:val>
                                        </p:tav>
                                      </p:tavLst>
                                    </p:anim>
                                    <p:anim calcmode="lin" valueType="num">
                                      <p:cBhvr>
                                        <p:cTn dur="400" fill="hold" id="17"/>
                                        <p:tgtEl>
                                          <p:spTgt spid="36866"/>
                                        </p:tgtEl>
                                        <p:attrNameLst>
                                          <p:attrName>ppt_h</p:attrName>
                                        </p:attrNameLst>
                                      </p:cBhvr>
                                      <p:tavLst>
                                        <p:tav tm="0">
                                          <p:val>
                                            <p:strVal val="#ppt_h/10"/>
                                          </p:val>
                                        </p:tav>
                                        <p:tav tm="50000">
                                          <p:val>
                                            <p:strVal val="#ppt_h+.01"/>
                                          </p:val>
                                        </p:tav>
                                        <p:tav tm="100000">
                                          <p:val>
                                            <p:strVal val="#ppt_h"/>
                                          </p:val>
                                        </p:tav>
                                      </p:tavLst>
                                    </p:anim>
                                    <p:anim calcmode="lin" valueType="num">
                                      <p:cBhvr>
                                        <p:cTn dur="400" fill="hold" id="18"/>
                                        <p:tgtEl>
                                          <p:spTgt spid="36866"/>
                                        </p:tgtEl>
                                        <p:attrNameLst>
                                          <p:attrName>ppt_w</p:attrName>
                                        </p:attrNameLst>
                                      </p:cBhvr>
                                      <p:tavLst>
                                        <p:tav tm="0">
                                          <p:val>
                                            <p:strVal val="#ppt_w/10"/>
                                          </p:val>
                                        </p:tav>
                                        <p:tav tm="50000">
                                          <p:val>
                                            <p:strVal val="#ppt_w+.01"/>
                                          </p:val>
                                        </p:tav>
                                        <p:tav tm="100000">
                                          <p:val>
                                            <p:strVal val="#ppt_w"/>
                                          </p:val>
                                        </p:tav>
                                      </p:tavLst>
                                    </p:anim>
                                    <p:animEffect filter="fade" transition="in">
                                      <p:cBhvr>
                                        <p:cTn dur="400" id="19" tmFilter="0,0; .5, 1; 1, 1"/>
                                        <p:tgtEl>
                                          <p:spTgt spid="36866"/>
                                        </p:tgtEl>
                                      </p:cBhvr>
                                    </p:animEffect>
                                  </p:childTnLst>
                                </p:cTn>
                              </p:par>
                            </p:childTnLst>
                          </p:cTn>
                        </p:par>
                        <p:par>
                          <p:cTn fill="hold" id="20" nodeType="afterGroup">
                            <p:stCondLst>
                              <p:cond delay="1000"/>
                            </p:stCondLst>
                            <p:childTnLst>
                              <p:par>
                                <p:cTn fill="hold" id="21" nodeType="afterEffect" presetClass="entr" presetID="22" presetSubtype="4">
                                  <p:stCondLst>
                                    <p:cond delay="0"/>
                                  </p:stCondLst>
                                  <p:childTnLst>
                                    <p:set>
                                      <p:cBhvr>
                                        <p:cTn dur="1" fill="hold" id="22">
                                          <p:stCondLst>
                                            <p:cond delay="0"/>
                                          </p:stCondLst>
                                        </p:cTn>
                                        <p:tgtEl>
                                          <p:spTgt spid="36872"/>
                                        </p:tgtEl>
                                        <p:attrNameLst>
                                          <p:attrName>style.visibility</p:attrName>
                                        </p:attrNameLst>
                                      </p:cBhvr>
                                      <p:to>
                                        <p:strVal val="visible"/>
                                      </p:to>
                                    </p:set>
                                    <p:animEffect filter="wipe(down)" transition="in">
                                      <p:cBhvr>
                                        <p:cTn dur="500" id="23"/>
                                        <p:tgtEl>
                                          <p:spTgt spid="36872"/>
                                        </p:tgtEl>
                                      </p:cBhvr>
                                    </p:animEffect>
                                  </p:childTnLst>
                                </p:cTn>
                              </p:par>
                              <p:par>
                                <p:cTn fill="hold" grpId="0" id="24" nodeType="withEffect" presetClass="entr" presetID="22" presetSubtype="4">
                                  <p:stCondLst>
                                    <p:cond delay="0"/>
                                  </p:stCondLst>
                                  <p:childTnLst>
                                    <p:set>
                                      <p:cBhvr>
                                        <p:cTn dur="1" fill="hold" id="25">
                                          <p:stCondLst>
                                            <p:cond delay="0"/>
                                          </p:stCondLst>
                                        </p:cTn>
                                        <p:tgtEl>
                                          <p:spTgt spid="36871"/>
                                        </p:tgtEl>
                                        <p:attrNameLst>
                                          <p:attrName>style.visibility</p:attrName>
                                        </p:attrNameLst>
                                      </p:cBhvr>
                                      <p:to>
                                        <p:strVal val="visible"/>
                                      </p:to>
                                    </p:set>
                                    <p:animEffect filter="wipe(down)" transition="in">
                                      <p:cBhvr>
                                        <p:cTn dur="500" id="26"/>
                                        <p:tgtEl>
                                          <p:spTgt spid="36871"/>
                                        </p:tgtEl>
                                      </p:cBhvr>
                                    </p:animEffect>
                                  </p:childTnLst>
                                </p:cTn>
                              </p:par>
                              <p:par>
                                <p:cTn fill="hold" id="27" nodeType="withEffect" presetClass="entr" presetID="22" presetSubtype="2">
                                  <p:stCondLst>
                                    <p:cond delay="0"/>
                                  </p:stCondLst>
                                  <p:childTnLst>
                                    <p:set>
                                      <p:cBhvr>
                                        <p:cTn dur="1" fill="hold" id="28">
                                          <p:stCondLst>
                                            <p:cond delay="0"/>
                                          </p:stCondLst>
                                        </p:cTn>
                                        <p:tgtEl>
                                          <p:spTgt spid="36875"/>
                                        </p:tgtEl>
                                        <p:attrNameLst>
                                          <p:attrName>style.visibility</p:attrName>
                                        </p:attrNameLst>
                                      </p:cBhvr>
                                      <p:to>
                                        <p:strVal val="visible"/>
                                      </p:to>
                                    </p:set>
                                    <p:animEffect filter="wipe(right)" transition="in">
                                      <p:cBhvr>
                                        <p:cTn dur="500" id="29"/>
                                        <p:tgtEl>
                                          <p:spTgt spid="36875"/>
                                        </p:tgtEl>
                                      </p:cBhvr>
                                    </p:animEffect>
                                  </p:childTnLst>
                                </p:cTn>
                              </p:par>
                              <p:par>
                                <p:cTn fill="hold" grpId="0" id="30" nodeType="withEffect" presetClass="entr" presetID="22" presetSubtype="4">
                                  <p:stCondLst>
                                    <p:cond delay="0"/>
                                  </p:stCondLst>
                                  <p:childTnLst>
                                    <p:set>
                                      <p:cBhvr>
                                        <p:cTn dur="1" fill="hold" id="31">
                                          <p:stCondLst>
                                            <p:cond delay="0"/>
                                          </p:stCondLst>
                                        </p:cTn>
                                        <p:tgtEl>
                                          <p:spTgt spid="36877"/>
                                        </p:tgtEl>
                                        <p:attrNameLst>
                                          <p:attrName>style.visibility</p:attrName>
                                        </p:attrNameLst>
                                      </p:cBhvr>
                                      <p:to>
                                        <p:strVal val="visible"/>
                                      </p:to>
                                    </p:set>
                                    <p:animEffect filter="wipe(down)" transition="in">
                                      <p:cBhvr>
                                        <p:cTn dur="500" id="32"/>
                                        <p:tgtEl>
                                          <p:spTgt spid="36877"/>
                                        </p:tgtEl>
                                      </p:cBhvr>
                                    </p:animEffect>
                                  </p:childTnLst>
                                </p:cTn>
                              </p:par>
                            </p:childTnLst>
                          </p:cTn>
                        </p:par>
                        <p:par>
                          <p:cTn fill="hold" id="33" nodeType="afterGroup">
                            <p:stCondLst>
                              <p:cond delay="1500"/>
                            </p:stCondLst>
                            <p:childTnLst>
                              <p:par>
                                <p:cTn fill="hold" id="34" nodeType="afterEffect" presetClass="entr" presetID="22" presetSubtype="1">
                                  <p:stCondLst>
                                    <p:cond delay="0"/>
                                  </p:stCondLst>
                                  <p:childTnLst>
                                    <p:set>
                                      <p:cBhvr>
                                        <p:cTn dur="1" fill="hold" id="35">
                                          <p:stCondLst>
                                            <p:cond delay="0"/>
                                          </p:stCondLst>
                                        </p:cTn>
                                        <p:tgtEl>
                                          <p:spTgt spid="36870"/>
                                        </p:tgtEl>
                                        <p:attrNameLst>
                                          <p:attrName>style.visibility</p:attrName>
                                        </p:attrNameLst>
                                      </p:cBhvr>
                                      <p:to>
                                        <p:strVal val="visible"/>
                                      </p:to>
                                    </p:set>
                                    <p:animEffect filter="wipe(up)" transition="in">
                                      <p:cBhvr>
                                        <p:cTn dur="500" id="36"/>
                                        <p:tgtEl>
                                          <p:spTgt spid="36870"/>
                                        </p:tgtEl>
                                      </p:cBhvr>
                                    </p:animEffect>
                                  </p:childTnLst>
                                </p:cTn>
                              </p:par>
                              <p:par>
                                <p:cTn fill="hold" grpId="0" id="37" nodeType="withEffect" presetClass="entr" presetID="22" presetSubtype="1">
                                  <p:stCondLst>
                                    <p:cond delay="0"/>
                                  </p:stCondLst>
                                  <p:childTnLst>
                                    <p:set>
                                      <p:cBhvr>
                                        <p:cTn dur="1" fill="hold" id="38">
                                          <p:stCondLst>
                                            <p:cond delay="0"/>
                                          </p:stCondLst>
                                        </p:cTn>
                                        <p:tgtEl>
                                          <p:spTgt spid="36869"/>
                                        </p:tgtEl>
                                        <p:attrNameLst>
                                          <p:attrName>style.visibility</p:attrName>
                                        </p:attrNameLst>
                                      </p:cBhvr>
                                      <p:to>
                                        <p:strVal val="visible"/>
                                      </p:to>
                                    </p:set>
                                    <p:animEffect filter="wipe(up)" transition="in">
                                      <p:cBhvr>
                                        <p:cTn dur="500" id="39"/>
                                        <p:tgtEl>
                                          <p:spTgt spid="36869"/>
                                        </p:tgtEl>
                                      </p:cBhvr>
                                    </p:animEffect>
                                  </p:childTnLst>
                                </p:cTn>
                              </p:par>
                              <p:par>
                                <p:cTn fill="hold" id="40" nodeType="withEffect" presetClass="entr" presetID="22" presetSubtype="8">
                                  <p:stCondLst>
                                    <p:cond delay="0"/>
                                  </p:stCondLst>
                                  <p:childTnLst>
                                    <p:set>
                                      <p:cBhvr>
                                        <p:cTn dur="1" fill="hold" id="41">
                                          <p:stCondLst>
                                            <p:cond delay="0"/>
                                          </p:stCondLst>
                                        </p:cTn>
                                        <p:tgtEl>
                                          <p:spTgt spid="36876"/>
                                        </p:tgtEl>
                                        <p:attrNameLst>
                                          <p:attrName>style.visibility</p:attrName>
                                        </p:attrNameLst>
                                      </p:cBhvr>
                                      <p:to>
                                        <p:strVal val="visible"/>
                                      </p:to>
                                    </p:set>
                                    <p:animEffect filter="wipe(left)" transition="in">
                                      <p:cBhvr>
                                        <p:cTn dur="500" id="42"/>
                                        <p:tgtEl>
                                          <p:spTgt spid="36876"/>
                                        </p:tgtEl>
                                      </p:cBhvr>
                                    </p:animEffect>
                                  </p:childTnLst>
                                </p:cTn>
                              </p:par>
                            </p:childTnLst>
                          </p:cTn>
                        </p:par>
                        <p:par>
                          <p:cTn fill="hold" id="43" nodeType="afterGroup">
                            <p:stCondLst>
                              <p:cond delay="2000"/>
                            </p:stCondLst>
                            <p:childTnLst>
                              <p:par>
                                <p:cTn fill="hold" id="44" nodeType="afterEffect" presetClass="entr" presetID="22" presetSubtype="2">
                                  <p:stCondLst>
                                    <p:cond delay="0"/>
                                  </p:stCondLst>
                                  <p:childTnLst>
                                    <p:set>
                                      <p:cBhvr>
                                        <p:cTn dur="1" fill="hold" id="45">
                                          <p:stCondLst>
                                            <p:cond delay="0"/>
                                          </p:stCondLst>
                                        </p:cTn>
                                        <p:tgtEl>
                                          <p:spTgt spid="36874"/>
                                        </p:tgtEl>
                                        <p:attrNameLst>
                                          <p:attrName>style.visibility</p:attrName>
                                        </p:attrNameLst>
                                      </p:cBhvr>
                                      <p:to>
                                        <p:strVal val="visible"/>
                                      </p:to>
                                    </p:set>
                                    <p:animEffect filter="wipe(right)" transition="in">
                                      <p:cBhvr>
                                        <p:cTn dur="500" id="46"/>
                                        <p:tgtEl>
                                          <p:spTgt spid="36874"/>
                                        </p:tgtEl>
                                      </p:cBhvr>
                                    </p:animEffect>
                                  </p:childTnLst>
                                </p:cTn>
                              </p:par>
                              <p:par>
                                <p:cTn fill="hold" grpId="0" id="47" nodeType="withEffect" presetClass="entr" presetID="22" presetSubtype="2">
                                  <p:stCondLst>
                                    <p:cond delay="0"/>
                                  </p:stCondLst>
                                  <p:childTnLst>
                                    <p:set>
                                      <p:cBhvr>
                                        <p:cTn dur="1" fill="hold" id="48">
                                          <p:stCondLst>
                                            <p:cond delay="0"/>
                                          </p:stCondLst>
                                        </p:cTn>
                                        <p:tgtEl>
                                          <p:spTgt spid="36873"/>
                                        </p:tgtEl>
                                        <p:attrNameLst>
                                          <p:attrName>style.visibility</p:attrName>
                                        </p:attrNameLst>
                                      </p:cBhvr>
                                      <p:to>
                                        <p:strVal val="visible"/>
                                      </p:to>
                                    </p:set>
                                    <p:animEffect filter="wipe(right)" transition="in">
                                      <p:cBhvr>
                                        <p:cTn dur="500" id="49"/>
                                        <p:tgtEl>
                                          <p:spTgt spid="36873"/>
                                        </p:tgtEl>
                                      </p:cBhvr>
                                    </p:animEffect>
                                  </p:childTnLst>
                                </p:cTn>
                              </p:par>
                              <p:par>
                                <p:cTn fill="hold" grpId="0" id="50" nodeType="withEffect" presetClass="entr" presetID="22" presetSubtype="4">
                                  <p:stCondLst>
                                    <p:cond delay="0"/>
                                  </p:stCondLst>
                                  <p:childTnLst>
                                    <p:set>
                                      <p:cBhvr>
                                        <p:cTn dur="1" fill="hold" id="51">
                                          <p:stCondLst>
                                            <p:cond delay="0"/>
                                          </p:stCondLst>
                                        </p:cTn>
                                        <p:tgtEl>
                                          <p:spTgt spid="36878"/>
                                        </p:tgtEl>
                                        <p:attrNameLst>
                                          <p:attrName>style.visibility</p:attrName>
                                        </p:attrNameLst>
                                      </p:cBhvr>
                                      <p:to>
                                        <p:strVal val="visible"/>
                                      </p:to>
                                    </p:set>
                                    <p:animEffect filter="wipe(down)" transition="in">
                                      <p:cBhvr>
                                        <p:cTn dur="500" id="52"/>
                                        <p:tgtEl>
                                          <p:spTgt spid="36878"/>
                                        </p:tgtEl>
                                      </p:cBhvr>
                                    </p:animEffect>
                                  </p:childTnLst>
                                </p:cTn>
                              </p:par>
                            </p:childTnLst>
                          </p:cTn>
                        </p:par>
                        <p:par>
                          <p:cTn fill="hold" id="53" nodeType="afterGroup">
                            <p:stCondLst>
                              <p:cond delay="2500"/>
                            </p:stCondLst>
                            <p:childTnLst>
                              <p:par>
                                <p:cTn fill="hold" grpId="0" id="54" nodeType="afterEffect" presetClass="entr" presetID="22" presetSubtype="1">
                                  <p:stCondLst>
                                    <p:cond delay="0"/>
                                  </p:stCondLst>
                                  <p:childTnLst>
                                    <p:set>
                                      <p:cBhvr>
                                        <p:cTn dur="1" fill="hold" id="55">
                                          <p:stCondLst>
                                            <p:cond delay="0"/>
                                          </p:stCondLst>
                                        </p:cTn>
                                        <p:tgtEl>
                                          <p:spTgt spid="36879"/>
                                        </p:tgtEl>
                                        <p:attrNameLst>
                                          <p:attrName>style.visibility</p:attrName>
                                        </p:attrNameLst>
                                      </p:cBhvr>
                                      <p:to>
                                        <p:strVal val="visible"/>
                                      </p:to>
                                    </p:set>
                                    <p:animEffect filter="wipe(up)" transition="in">
                                      <p:cBhvr>
                                        <p:cTn dur="500" id="56"/>
                                        <p:tgtEl>
                                          <p:spTgt spid="36879"/>
                                        </p:tgtEl>
                                      </p:cBhvr>
                                    </p:animEffect>
                                  </p:childTnLst>
                                </p:cTn>
                              </p:par>
                              <p:par>
                                <p:cTn fill="hold" id="57" nodeType="withEffect" presetClass="entr" presetID="22" presetSubtype="1">
                                  <p:stCondLst>
                                    <p:cond delay="0"/>
                                  </p:stCondLst>
                                  <p:childTnLst>
                                    <p:set>
                                      <p:cBhvr>
                                        <p:cTn dur="1" fill="hold" id="58">
                                          <p:stCondLst>
                                            <p:cond delay="0"/>
                                          </p:stCondLst>
                                        </p:cTn>
                                        <p:tgtEl>
                                          <p:spTgt spid="36880"/>
                                        </p:tgtEl>
                                        <p:attrNameLst>
                                          <p:attrName>style.visibility</p:attrName>
                                        </p:attrNameLst>
                                      </p:cBhvr>
                                      <p:to>
                                        <p:strVal val="visible"/>
                                      </p:to>
                                    </p:set>
                                    <p:animEffect filter="wipe(up)" transition="in">
                                      <p:cBhvr>
                                        <p:cTn dur="500" id="59"/>
                                        <p:tgtEl>
                                          <p:spTgt spid="3688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6866"/>
      <p:bldP grpId="0" spid="36867"/>
      <p:bldP grpId="0" spid="36869"/>
      <p:bldP grpId="0" spid="36871"/>
      <p:bldP grpId="0" spid="36873"/>
      <p:bldP grpId="0" spid="36877"/>
      <p:bldP grpId="0" spid="36878"/>
      <p:bldP grpId="0" spid="36879"/>
    </p:bldLst>
  </p:timing>
</p:sld>
</file>

<file path=ppt/slides/slide2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7890" name="TextBox 76"/>
          <p:cNvSpPr txBox="1">
            <a:spLocks noChangeArrowheads="1"/>
          </p:cNvSpPr>
          <p:nvPr/>
        </p:nvSpPr>
        <p:spPr bwMode="auto">
          <a:xfrm>
            <a:off x="1185863" y="171450"/>
            <a:ext cx="2138680"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2200">
                <a:solidFill>
                  <a:srgbClr val="333333"/>
                </a:solidFill>
                <a:latin charset="-122" panose="020b0503020204020204" pitchFamily="34" typeface="微软雅黑"/>
                <a:ea charset="-122" panose="020b0503020204020204" pitchFamily="34" typeface="微软雅黑"/>
              </a:rPr>
              <a:t>请输入您的标题</a:t>
            </a:r>
          </a:p>
        </p:txBody>
      </p:sp>
      <p:sp>
        <p:nvSpPr>
          <p:cNvPr id="37891" name="Freeform 40"/>
          <p:cNvSpPr>
            <a:spLocks noEditPoints="1"/>
          </p:cNvSpPr>
          <p:nvPr/>
        </p:nvSpPr>
        <p:spPr bwMode="auto">
          <a:xfrm>
            <a:off x="554038" y="227013"/>
            <a:ext cx="265112" cy="393700"/>
          </a:xfrm>
          <a:custGeom>
            <a:gdLst>
              <a:gd fmla="*/ 173 w 579" name="T0"/>
              <a:gd fmla="*/ 818 h 857" name="T1"/>
              <a:gd fmla="*/ 551 w 579" name="T2"/>
              <a:gd fmla="*/ 818 h 857" name="T3"/>
              <a:gd fmla="*/ 571 w 579" name="T4"/>
              <a:gd fmla="*/ 838 h 857" name="T5"/>
              <a:gd fmla="*/ 551 w 579" name="T6"/>
              <a:gd fmla="*/ 857 h 857" name="T7"/>
              <a:gd fmla="*/ 173 w 579" name="T8"/>
              <a:gd fmla="*/ 857 h 857" name="T9"/>
              <a:gd fmla="*/ 153 w 579" name="T10"/>
              <a:gd fmla="*/ 838 h 857" name="T11"/>
              <a:gd fmla="*/ 173 w 579" name="T12"/>
              <a:gd fmla="*/ 818 h 857" name="T13"/>
              <a:gd fmla="*/ 181 w 579" name="T14"/>
              <a:gd fmla="*/ 632 h 857" name="T15"/>
              <a:gd fmla="*/ 389 w 579" name="T16"/>
              <a:gd fmla="*/ 290 h 857" name="T17"/>
              <a:gd fmla="*/ 462 w 579" name="T18"/>
              <a:gd fmla="*/ 334 h 857" name="T19"/>
              <a:gd fmla="*/ 255 w 579" name="T20"/>
              <a:gd fmla="*/ 676 h 857" name="T21"/>
              <a:gd fmla="*/ 181 w 579" name="T22"/>
              <a:gd fmla="*/ 632 h 857" name="T23"/>
              <a:gd fmla="*/ 35 w 579" name="T24"/>
              <a:gd fmla="*/ 543 h 857" name="T25"/>
              <a:gd fmla="*/ 243 w 579" name="T26"/>
              <a:gd fmla="*/ 201 h 857" name="T27"/>
              <a:gd fmla="*/ 316 w 579" name="T28"/>
              <a:gd fmla="*/ 245 h 857" name="T29"/>
              <a:gd fmla="*/ 108 w 579" name="T30"/>
              <a:gd fmla="*/ 587 h 857" name="T31"/>
              <a:gd fmla="*/ 35 w 579" name="T32"/>
              <a:gd fmla="*/ 543 h 857" name="T33"/>
              <a:gd fmla="*/ 2 w 579" name="T34"/>
              <a:gd fmla="*/ 820 h 857" name="T35"/>
              <a:gd fmla="*/ 22 w 579" name="T36"/>
              <a:gd fmla="*/ 650 h 857" name="T37"/>
              <a:gd fmla="*/ 165 w 579" name="T38"/>
              <a:gd fmla="*/ 736 h 857" name="T39"/>
              <a:gd fmla="*/ 24 w 579" name="T40"/>
              <a:gd fmla="*/ 833 h 857" name="T41"/>
              <a:gd fmla="*/ 2 w 579" name="T42"/>
              <a:gd fmla="*/ 820 h 857" name="T43"/>
              <a:gd fmla="*/ 299 w 579" name="T44"/>
              <a:gd fmla="*/ 106 h 857" name="T45"/>
              <a:gd fmla="*/ 269 w 579" name="T46"/>
              <a:gd fmla="*/ 156 h 857" name="T47"/>
              <a:gd fmla="*/ 488 w 579" name="T48"/>
              <a:gd fmla="*/ 289 h 857" name="T49"/>
              <a:gd fmla="*/ 519 w 579" name="T50"/>
              <a:gd fmla="*/ 239 h 857" name="T51"/>
              <a:gd fmla="*/ 299 w 579" name="T52"/>
              <a:gd fmla="*/ 106 h 857" name="T53"/>
              <a:gd fmla="*/ 346 w 579" name="T54"/>
              <a:gd fmla="*/ 30 h 857" name="T55"/>
              <a:gd fmla="*/ 412 w 579" name="T56"/>
              <a:gd fmla="*/ 14 h 857" name="T57"/>
              <a:gd fmla="*/ 549 w 579" name="T58"/>
              <a:gd fmla="*/ 97 h 857" name="T59"/>
              <a:gd fmla="*/ 566 w 579" name="T60"/>
              <a:gd fmla="*/ 163 h 857" name="T61"/>
              <a:gd fmla="*/ 547 w 579" name="T62"/>
              <a:gd fmla="*/ 194 h 857" name="T63"/>
              <a:gd fmla="*/ 327 w 579" name="T64"/>
              <a:gd fmla="*/ 61 h 857" name="T65"/>
              <a:gd fmla="*/ 346 w 579" name="T66"/>
              <a:gd fmla="*/ 30 h 857"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857" w="579">
                <a:moveTo>
                  <a:pt x="173" y="818"/>
                </a:moveTo>
                <a:lnTo>
                  <a:pt x="551" y="818"/>
                </a:lnTo>
                <a:cubicBezTo>
                  <a:pt x="562" y="818"/>
                  <a:pt x="571" y="827"/>
                  <a:pt x="571" y="838"/>
                </a:cubicBezTo>
                <a:cubicBezTo>
                  <a:pt x="571" y="849"/>
                  <a:pt x="562" y="857"/>
                  <a:pt x="551" y="857"/>
                </a:cubicBezTo>
                <a:lnTo>
                  <a:pt x="173" y="857"/>
                </a:lnTo>
                <a:cubicBezTo>
                  <a:pt x="162" y="857"/>
                  <a:pt x="153" y="849"/>
                  <a:pt x="153" y="838"/>
                </a:cubicBezTo>
                <a:cubicBezTo>
                  <a:pt x="153" y="827"/>
                  <a:pt x="162" y="818"/>
                  <a:pt x="173" y="818"/>
                </a:cubicBezTo>
                <a:close/>
                <a:moveTo>
                  <a:pt x="181" y="632"/>
                </a:moveTo>
                <a:lnTo>
                  <a:pt x="389" y="290"/>
                </a:lnTo>
                <a:lnTo>
                  <a:pt x="462" y="334"/>
                </a:lnTo>
                <a:lnTo>
                  <a:pt x="255" y="676"/>
                </a:lnTo>
                <a:lnTo>
                  <a:pt x="181" y="632"/>
                </a:lnTo>
                <a:close/>
                <a:moveTo>
                  <a:pt x="35" y="543"/>
                </a:moveTo>
                <a:lnTo>
                  <a:pt x="243" y="201"/>
                </a:lnTo>
                <a:lnTo>
                  <a:pt x="316" y="245"/>
                </a:lnTo>
                <a:lnTo>
                  <a:pt x="108" y="587"/>
                </a:lnTo>
                <a:lnTo>
                  <a:pt x="35" y="543"/>
                </a:lnTo>
                <a:close/>
                <a:moveTo>
                  <a:pt x="2" y="820"/>
                </a:moveTo>
                <a:lnTo>
                  <a:pt x="22" y="650"/>
                </a:lnTo>
                <a:lnTo>
                  <a:pt x="165" y="736"/>
                </a:lnTo>
                <a:lnTo>
                  <a:pt x="24" y="833"/>
                </a:lnTo>
                <a:cubicBezTo>
                  <a:pt x="9" y="844"/>
                  <a:pt x="0" y="838"/>
                  <a:pt x="2" y="820"/>
                </a:cubicBezTo>
                <a:close/>
                <a:moveTo>
                  <a:pt x="299" y="106"/>
                </a:moveTo>
                <a:lnTo>
                  <a:pt x="269" y="156"/>
                </a:lnTo>
                <a:lnTo>
                  <a:pt x="488" y="289"/>
                </a:lnTo>
                <a:lnTo>
                  <a:pt x="519" y="239"/>
                </a:lnTo>
                <a:lnTo>
                  <a:pt x="299" y="106"/>
                </a:lnTo>
                <a:close/>
                <a:moveTo>
                  <a:pt x="346" y="30"/>
                </a:moveTo>
                <a:cubicBezTo>
                  <a:pt x="360" y="7"/>
                  <a:pt x="390" y="0"/>
                  <a:pt x="412" y="14"/>
                </a:cubicBezTo>
                <a:lnTo>
                  <a:pt x="549" y="97"/>
                </a:lnTo>
                <a:cubicBezTo>
                  <a:pt x="572" y="110"/>
                  <a:pt x="579" y="140"/>
                  <a:pt x="566" y="163"/>
                </a:cubicBezTo>
                <a:lnTo>
                  <a:pt x="547" y="194"/>
                </a:lnTo>
                <a:lnTo>
                  <a:pt x="327" y="61"/>
                </a:lnTo>
                <a:lnTo>
                  <a:pt x="346" y="30"/>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lstStyle/>
          <a:p>
            <a:endParaRPr altLang="en-US" lang="zh-CN"/>
          </a:p>
        </p:txBody>
      </p:sp>
      <p:cxnSp>
        <p:nvCxnSpPr>
          <p:cNvPr id="37892" name="直接连接符 46"/>
          <p:cNvCxnSpPr>
            <a:cxnSpLocks noChangeShapeType="1"/>
          </p:cNvCxnSpPr>
          <p:nvPr/>
        </p:nvCxnSpPr>
        <p:spPr bwMode="auto">
          <a:xfrm flipH="1">
            <a:off x="985838" y="615950"/>
            <a:ext cx="9899650" cy="0"/>
          </a:xfrm>
          <a:prstGeom prst="line">
            <a:avLst/>
          </a:prstGeom>
          <a:noFill/>
          <a:ln cmpd="sng" w="9525">
            <a:solidFill>
              <a:schemeClr val="tx2"/>
            </a:solidFill>
            <a:roun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cxnSp>
      <p:sp>
        <p:nvSpPr>
          <p:cNvPr id="37893" name="任意多边形 16"/>
          <p:cNvSpPr/>
          <p:nvPr/>
        </p:nvSpPr>
        <p:spPr bwMode="auto">
          <a:xfrm>
            <a:off x="2062163" y="3660775"/>
            <a:ext cx="7620000" cy="1381125"/>
          </a:xfrm>
          <a:custGeom>
            <a:gdLst>
              <a:gd fmla="*/ 3302454 w 7620000" name="T0"/>
              <a:gd fmla="*/ 1380217 h 1380217" name="T1"/>
              <a:gd fmla="*/ 0 w 7620000" name="T2"/>
              <a:gd fmla="*/ 400050 h 1380217" name="T3"/>
              <a:gd fmla="*/ 7620000 w 7620000" name="T4"/>
              <a:gd fmla="*/ 400050 h 1380217" name="T5"/>
              <a:gd fmla="*/ 4281714 w 7620000" name="T6"/>
              <a:gd fmla="*/ 1357992 h 1380217" name="T7"/>
              <a:gd fmla="*/ 3302454 w 7620000" name="T8"/>
              <a:gd fmla="*/ 1380217 h 1380217" name="T9"/>
            </a:gdLst>
            <a:cxnLst>
              <a:cxn ang="0">
                <a:pos x="T0" y="T1"/>
              </a:cxn>
              <a:cxn ang="0">
                <a:pos x="T2" y="T3"/>
              </a:cxn>
              <a:cxn ang="0">
                <a:pos x="T4" y="T5"/>
              </a:cxn>
              <a:cxn ang="0">
                <a:pos x="T6" y="T7"/>
              </a:cxn>
              <a:cxn ang="0">
                <a:pos x="T8" y="T9"/>
              </a:cxn>
            </a:cxnLst>
            <a:rect b="b" l="0" r="r" t="0"/>
            <a:pathLst>
              <a:path h="1380217" w="7620000">
                <a:moveTo>
                  <a:pt x="3302454" y="1380217"/>
                </a:moveTo>
                <a:lnTo>
                  <a:pt x="0" y="400050"/>
                </a:lnTo>
                <a:cubicBezTo>
                  <a:pt x="2187575" y="85725"/>
                  <a:pt x="4699000" y="0"/>
                  <a:pt x="7620000" y="400050"/>
                </a:cubicBezTo>
                <a:lnTo>
                  <a:pt x="4281714" y="1357992"/>
                </a:lnTo>
                <a:lnTo>
                  <a:pt x="3302454" y="1380217"/>
                </a:lnTo>
                <a:close/>
              </a:path>
            </a:pathLst>
          </a:custGeom>
          <a:solidFill>
            <a:srgbClr val="DADADA">
              <a:alpha val="39999"/>
            </a:srgbClr>
          </a:solidFill>
          <a:ln>
            <a:noFill/>
          </a:ln>
          <a:extLst>
            <a:ext uri="{91240B29-F687-4F45-9708-019B960494DF}">
              <a14:hiddenLine w="9525">
                <a:solidFill>
                  <a:srgbClr val="000000"/>
                </a:solidFill>
                <a:round/>
                <a:headEnd/>
                <a:tailEnd/>
              </a14:hiddenLine>
            </a:ext>
          </a:extLst>
        </p:spPr>
        <p:txBody>
          <a:bodyPr anchor="ctr"/>
          <a:lstStyle/>
          <a:p>
            <a:endParaRPr altLang="en-US" lang="zh-CN"/>
          </a:p>
        </p:txBody>
      </p:sp>
      <p:sp>
        <p:nvSpPr>
          <p:cNvPr id="37894" name="任意多边形 17"/>
          <p:cNvSpPr/>
          <p:nvPr/>
        </p:nvSpPr>
        <p:spPr bwMode="auto">
          <a:xfrm>
            <a:off x="2809875" y="3902075"/>
            <a:ext cx="2374900" cy="935038"/>
          </a:xfrm>
          <a:custGeom>
            <a:gdLst>
              <a:gd fmla="*/ 2670629 w 2670629" name="T0"/>
              <a:gd fmla="*/ 957943 h 957943" name="T1"/>
              <a:gd fmla="*/ 0 w 2670629" name="T2"/>
              <a:gd fmla="*/ 0 h 957943" name="T3"/>
            </a:gdLst>
            <a:cxnLst>
              <a:cxn ang="0">
                <a:pos x="T0" y="T1"/>
              </a:cxn>
              <a:cxn ang="0">
                <a:pos x="T2" y="T3"/>
              </a:cxn>
            </a:cxnLst>
            <a:rect b="b" l="0" r="r" t="0"/>
            <a:pathLst>
              <a:path h="957943" w="2670629">
                <a:moveTo>
                  <a:pt x="2670629" y="957943"/>
                </a:moveTo>
                <a:lnTo>
                  <a:pt x="0" y="0"/>
                </a:lnTo>
              </a:path>
            </a:pathLst>
          </a:custGeom>
          <a:solidFill>
            <a:schemeClr val="accent1"/>
          </a:solidFill>
          <a:ln cap="flat" cmpd="sng" w="9525">
            <a:solidFill>
              <a:schemeClr val="bg1"/>
            </a:solidFill>
            <a:miter lim="800000"/>
            <a:headEnd len="med" type="oval" w="med"/>
            <a:tailEnd len="lg" type="triangle" w="lg"/>
          </a:ln>
          <a:effectLst/>
          <a:extLst>
            <a:ext uri="{AF507438-7753-43E0-B8FC-AC1667EBCBE1}">
              <a14:hiddenEffects>
                <a:effectLst>
                  <a:outerShdw algn="ctr" dir="2700000" dist="35921" rotWithShape="0">
                    <a:schemeClr val="bg2"/>
                  </a:outerShdw>
                </a:effectLst>
              </a14:hiddenEffects>
            </a:ext>
          </a:extLst>
        </p:spPr>
        <p:txBody>
          <a:bodyPr anchor="ctr"/>
          <a:lstStyle/>
          <a:p>
            <a:endParaRPr altLang="en-US" lang="zh-CN"/>
          </a:p>
        </p:txBody>
      </p:sp>
      <p:sp>
        <p:nvSpPr>
          <p:cNvPr id="37895" name="任意多边形 18"/>
          <p:cNvSpPr/>
          <p:nvPr/>
        </p:nvSpPr>
        <p:spPr bwMode="auto">
          <a:xfrm>
            <a:off x="4419600" y="3771900"/>
            <a:ext cx="1008063" cy="719138"/>
          </a:xfrm>
          <a:custGeom>
            <a:gdLst>
              <a:gd fmla="*/ 2670629 w 2670629" name="T0"/>
              <a:gd fmla="*/ 957943 h 957943" name="T1"/>
              <a:gd fmla="*/ 0 w 2670629" name="T2"/>
              <a:gd fmla="*/ 0 h 957943" name="T3"/>
            </a:gdLst>
            <a:cxnLst>
              <a:cxn ang="0">
                <a:pos x="T0" y="T1"/>
              </a:cxn>
              <a:cxn ang="0">
                <a:pos x="T2" y="T3"/>
              </a:cxn>
            </a:cxnLst>
            <a:rect b="b" l="0" r="r" t="0"/>
            <a:pathLst>
              <a:path h="957943" w="2670629">
                <a:moveTo>
                  <a:pt x="2670629" y="957943"/>
                </a:moveTo>
                <a:lnTo>
                  <a:pt x="0" y="0"/>
                </a:lnTo>
              </a:path>
            </a:pathLst>
          </a:custGeom>
          <a:solidFill>
            <a:schemeClr val="accent1"/>
          </a:solidFill>
          <a:ln cap="flat" cmpd="sng" w="9525">
            <a:solidFill>
              <a:schemeClr val="bg1"/>
            </a:solidFill>
            <a:miter lim="800000"/>
            <a:headEnd len="med" type="oval" w="med"/>
            <a:tailEnd len="lg" type="triangle" w="lg"/>
          </a:ln>
          <a:effectLst/>
          <a:extLst>
            <a:ext uri="{AF507438-7753-43E0-B8FC-AC1667EBCBE1}">
              <a14:hiddenEffects>
                <a:effectLst>
                  <a:outerShdw algn="ctr" dir="2700000" dist="35921" rotWithShape="0">
                    <a:schemeClr val="bg2"/>
                  </a:outerShdw>
                </a:effectLst>
              </a14:hiddenEffects>
            </a:ext>
          </a:extLst>
        </p:spPr>
        <p:txBody>
          <a:bodyPr anchor="ctr"/>
          <a:lstStyle/>
          <a:p>
            <a:endParaRPr altLang="en-US" lang="zh-CN"/>
          </a:p>
        </p:txBody>
      </p:sp>
      <p:sp>
        <p:nvSpPr>
          <p:cNvPr id="37896" name="任意多边形 19"/>
          <p:cNvSpPr/>
          <p:nvPr/>
        </p:nvSpPr>
        <p:spPr bwMode="auto">
          <a:xfrm flipH="1">
            <a:off x="5872163" y="3713163"/>
            <a:ext cx="0" cy="647700"/>
          </a:xfrm>
          <a:custGeom>
            <a:gdLst>
              <a:gd fmla="*/ 2670629 w 2670629" name="T0"/>
              <a:gd fmla="*/ 957943 h 957943" name="T1"/>
              <a:gd fmla="*/ 0 w 2670629" name="T2"/>
              <a:gd fmla="*/ 0 h 957943" name="T3"/>
            </a:gdLst>
            <a:cxnLst>
              <a:cxn ang="0">
                <a:pos x="T0" y="T1"/>
              </a:cxn>
              <a:cxn ang="0">
                <a:pos x="T2" y="T3"/>
              </a:cxn>
            </a:cxnLst>
            <a:rect b="b" l="0" r="r" t="0"/>
            <a:pathLst>
              <a:path h="957943" w="2670629">
                <a:moveTo>
                  <a:pt x="2670629" y="957943"/>
                </a:moveTo>
                <a:lnTo>
                  <a:pt x="0" y="0"/>
                </a:lnTo>
              </a:path>
            </a:pathLst>
          </a:custGeom>
          <a:solidFill>
            <a:schemeClr val="accent1"/>
          </a:solidFill>
          <a:ln cap="flat" cmpd="sng" w="9525">
            <a:solidFill>
              <a:schemeClr val="bg1"/>
            </a:solidFill>
            <a:miter lim="800000"/>
            <a:headEnd len="med" type="oval" w="med"/>
            <a:tailEnd len="lg" type="triangle" w="lg"/>
          </a:ln>
          <a:effectLst/>
          <a:extLst>
            <a:ext uri="{AF507438-7753-43E0-B8FC-AC1667EBCBE1}">
              <a14:hiddenEffects>
                <a:effectLst>
                  <a:outerShdw algn="ctr" dir="2700000" dist="35921" rotWithShape="0">
                    <a:schemeClr val="bg2"/>
                  </a:outerShdw>
                </a:effectLst>
              </a14:hiddenEffects>
            </a:ext>
          </a:extLst>
        </p:spPr>
        <p:txBody>
          <a:bodyPr anchor="ctr"/>
          <a:lstStyle/>
          <a:p>
            <a:endParaRPr altLang="en-US" lang="zh-CN"/>
          </a:p>
        </p:txBody>
      </p:sp>
      <p:sp>
        <p:nvSpPr>
          <p:cNvPr id="37897" name="任意多边形 20"/>
          <p:cNvSpPr/>
          <p:nvPr/>
        </p:nvSpPr>
        <p:spPr bwMode="auto">
          <a:xfrm flipH="1">
            <a:off x="6291263" y="3771900"/>
            <a:ext cx="1008062" cy="719138"/>
          </a:xfrm>
          <a:custGeom>
            <a:gdLst>
              <a:gd fmla="*/ 2670629 w 2670629" name="T0"/>
              <a:gd fmla="*/ 957943 h 957943" name="T1"/>
              <a:gd fmla="*/ 0 w 2670629" name="T2"/>
              <a:gd fmla="*/ 0 h 957943" name="T3"/>
            </a:gdLst>
            <a:cxnLst>
              <a:cxn ang="0">
                <a:pos x="T0" y="T1"/>
              </a:cxn>
              <a:cxn ang="0">
                <a:pos x="T2" y="T3"/>
              </a:cxn>
            </a:cxnLst>
            <a:rect b="b" l="0" r="r" t="0"/>
            <a:pathLst>
              <a:path h="957943" w="2670629">
                <a:moveTo>
                  <a:pt x="2670629" y="957943"/>
                </a:moveTo>
                <a:lnTo>
                  <a:pt x="0" y="0"/>
                </a:lnTo>
              </a:path>
            </a:pathLst>
          </a:custGeom>
          <a:solidFill>
            <a:schemeClr val="accent1"/>
          </a:solidFill>
          <a:ln cap="flat" cmpd="sng" w="9525">
            <a:solidFill>
              <a:schemeClr val="bg1"/>
            </a:solidFill>
            <a:miter lim="800000"/>
            <a:headEnd len="med" type="oval" w="med"/>
            <a:tailEnd len="lg" type="triangle" w="lg"/>
          </a:ln>
          <a:effectLst/>
          <a:extLst>
            <a:ext uri="{AF507438-7753-43E0-B8FC-AC1667EBCBE1}">
              <a14:hiddenEffects>
                <a:effectLst>
                  <a:outerShdw algn="ctr" dir="2700000" dist="35921" rotWithShape="0">
                    <a:schemeClr val="bg2"/>
                  </a:outerShdw>
                </a:effectLst>
              </a14:hiddenEffects>
            </a:ext>
          </a:extLst>
        </p:spPr>
        <p:txBody>
          <a:bodyPr anchor="ctr"/>
          <a:lstStyle/>
          <a:p>
            <a:endParaRPr altLang="en-US" lang="zh-CN"/>
          </a:p>
        </p:txBody>
      </p:sp>
      <p:sp>
        <p:nvSpPr>
          <p:cNvPr id="37898" name="任意多边形 21"/>
          <p:cNvSpPr/>
          <p:nvPr/>
        </p:nvSpPr>
        <p:spPr bwMode="auto">
          <a:xfrm flipH="1">
            <a:off x="6550025" y="3902075"/>
            <a:ext cx="2376488" cy="935038"/>
          </a:xfrm>
          <a:custGeom>
            <a:gdLst>
              <a:gd fmla="*/ 2670629 w 2670629" name="T0"/>
              <a:gd fmla="*/ 957943 h 957943" name="T1"/>
              <a:gd fmla="*/ 0 w 2670629" name="T2"/>
              <a:gd fmla="*/ 0 h 957943" name="T3"/>
            </a:gdLst>
            <a:cxnLst>
              <a:cxn ang="0">
                <a:pos x="T0" y="T1"/>
              </a:cxn>
              <a:cxn ang="0">
                <a:pos x="T2" y="T3"/>
              </a:cxn>
            </a:cxnLst>
            <a:rect b="b" l="0" r="r" t="0"/>
            <a:pathLst>
              <a:path h="957943" w="2670629">
                <a:moveTo>
                  <a:pt x="2670629" y="957943"/>
                </a:moveTo>
                <a:lnTo>
                  <a:pt x="0" y="0"/>
                </a:lnTo>
              </a:path>
            </a:pathLst>
          </a:custGeom>
          <a:solidFill>
            <a:schemeClr val="accent1"/>
          </a:solidFill>
          <a:ln cap="flat" cmpd="sng" w="9525">
            <a:solidFill>
              <a:schemeClr val="bg1"/>
            </a:solidFill>
            <a:miter lim="800000"/>
            <a:headEnd len="med" type="oval" w="med"/>
            <a:tailEnd len="lg" type="triangle" w="lg"/>
          </a:ln>
          <a:effectLst/>
          <a:extLst>
            <a:ext uri="{AF507438-7753-43E0-B8FC-AC1667EBCBE1}">
              <a14:hiddenEffects>
                <a:effectLst>
                  <a:outerShdw algn="ctr" dir="2700000" dist="35921" rotWithShape="0">
                    <a:schemeClr val="bg2"/>
                  </a:outerShdw>
                </a:effectLst>
              </a14:hiddenEffects>
            </a:ext>
          </a:extLst>
        </p:spPr>
        <p:txBody>
          <a:bodyPr anchor="ctr"/>
          <a:lstStyle/>
          <a:p>
            <a:endParaRPr altLang="en-US" lang="zh-CN"/>
          </a:p>
        </p:txBody>
      </p:sp>
      <p:sp>
        <p:nvSpPr>
          <p:cNvPr id="37899" name="Oval 2"/>
          <p:cNvSpPr>
            <a:spLocks noChangeArrowheads="1" noChangeAspect="1"/>
          </p:cNvSpPr>
          <p:nvPr/>
        </p:nvSpPr>
        <p:spPr bwMode="auto">
          <a:xfrm>
            <a:off x="5246688" y="4464050"/>
            <a:ext cx="1255712" cy="1260475"/>
          </a:xfrm>
          <a:prstGeom prst="ellipse">
            <a:avLst/>
          </a:prstGeom>
          <a:solidFill>
            <a:schemeClr val="tx1"/>
          </a:solidFill>
          <a:ln>
            <a:noFill/>
          </a:ln>
          <a:extLst>
            <a:ext uri="{91240B29-F687-4F45-9708-019B960494DF}">
              <a14:hiddenLine w="9525">
                <a:solidFill>
                  <a:srgbClr val="000000"/>
                </a:solidFill>
                <a:round/>
                <a:headEnd/>
                <a:tailEnd/>
              </a14:hiddenLine>
            </a:ext>
          </a:extLst>
        </p:spPr>
        <p:txBody>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endParaRPr altLang="en-US" lang="fr-FR"/>
          </a:p>
        </p:txBody>
      </p:sp>
      <p:pic>
        <p:nvPicPr>
          <p:cNvPr id="37900" name="TextBox 146"/>
          <p:cNvPicPr>
            <a:picLocks noChangeArrowheads="1"/>
          </p:cNvPicPr>
          <p:nvPr/>
        </p:nvPicPr>
        <p:blipFill>
          <a:blip r:embed="rId2">
            <a:extLst>
              <a:ext uri="{28A0092B-C50C-407E-A947-70E740481C1C}">
                <a14:useLocalDpi val="0"/>
              </a:ext>
            </a:extLst>
          </a:blip>
          <a:stretch>
            <a:fillRect/>
          </a:stretch>
        </p:blipFill>
        <p:spPr bwMode="auto">
          <a:xfrm>
            <a:off x="5456238" y="4711700"/>
            <a:ext cx="835025" cy="84137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37901" name="Freeform 8"/>
          <p:cNvSpPr/>
          <p:nvPr/>
        </p:nvSpPr>
        <p:spPr bwMode="auto">
          <a:xfrm>
            <a:off x="3746500" y="2139950"/>
            <a:ext cx="1358900" cy="1612900"/>
          </a:xfrm>
          <a:custGeom>
            <a:gdLst>
              <a:gd fmla="*/ 0 w 117" name="T0"/>
              <a:gd fmla="*/ 0 h 122" name="T1"/>
              <a:gd fmla="*/ 117 w 117" name="T2"/>
              <a:gd fmla="*/ 7 h 122" name="T3"/>
              <a:gd fmla="*/ 117 w 117" name="T4"/>
              <a:gd fmla="*/ 115 h 122" name="T5"/>
              <a:gd fmla="*/ 0 w 117" name="T6"/>
              <a:gd fmla="*/ 122 h 122" name="T7"/>
              <a:gd fmla="*/ 0 w 117" name="T8"/>
              <a:gd fmla="*/ 0 h 122" name="T9"/>
            </a:gdLst>
            <a:cxnLst>
              <a:cxn ang="0">
                <a:pos x="T0" y="T1"/>
              </a:cxn>
              <a:cxn ang="0">
                <a:pos x="T2" y="T3"/>
              </a:cxn>
              <a:cxn ang="0">
                <a:pos x="T4" y="T5"/>
              </a:cxn>
              <a:cxn ang="0">
                <a:pos x="T6" y="T7"/>
              </a:cxn>
              <a:cxn ang="0">
                <a:pos x="T8" y="T9"/>
              </a:cxn>
            </a:cxnLst>
            <a:rect b="b" l="0" r="r" t="0"/>
            <a:pathLst>
              <a:path h="122" w="117">
                <a:moveTo>
                  <a:pt x="0" y="0"/>
                </a:moveTo>
                <a:cubicBezTo>
                  <a:pt x="39" y="3"/>
                  <a:pt x="74" y="6"/>
                  <a:pt x="117" y="7"/>
                </a:cubicBezTo>
                <a:lnTo>
                  <a:pt x="117" y="115"/>
                </a:lnTo>
                <a:cubicBezTo>
                  <a:pt x="78" y="117"/>
                  <a:pt x="39" y="119"/>
                  <a:pt x="0" y="122"/>
                </a:cubicBezTo>
                <a:lnTo>
                  <a:pt x="0" y="0"/>
                </a:lnTo>
                <a:close/>
              </a:path>
            </a:pathLst>
          </a:custGeom>
          <a:solidFill>
            <a:schemeClr val="bg2"/>
          </a:solidFill>
          <a:ln>
            <a:noFill/>
          </a:ln>
          <a:extLst>
            <a:ext uri="{91240B29-F687-4F45-9708-019B960494DF}">
              <a14:hiddenLine w="9525">
                <a:solidFill>
                  <a:srgbClr val="000000"/>
                </a:solidFill>
                <a:round/>
                <a:headEnd/>
                <a:tailEnd/>
              </a14:hiddenLine>
            </a:ext>
          </a:extLst>
        </p:spPr>
        <p:txBody>
          <a:bodyPr/>
          <a:lstStyle/>
          <a:p>
            <a:endParaRPr altLang="en-US" lang="zh-CN"/>
          </a:p>
        </p:txBody>
      </p:sp>
      <p:pic>
        <p:nvPicPr>
          <p:cNvPr id="37902" name="AutoShape 287"/>
          <p:cNvPicPr>
            <a:picLocks noChangeArrowheads="1" noChangeAspect="1"/>
          </p:cNvPicPr>
          <p:nvPr/>
        </p:nvPicPr>
        <p:blipFill>
          <a:blip r:embed="rId3">
            <a:extLst>
              <a:ext uri="{28A0092B-C50C-407E-A947-70E740481C1C}">
                <a14:useLocalDpi val="0"/>
              </a:ext>
            </a:extLst>
          </a:blip>
          <a:stretch>
            <a:fillRect/>
          </a:stretch>
        </p:blipFill>
        <p:spPr bwMode="auto">
          <a:xfrm>
            <a:off x="3657600" y="2706688"/>
            <a:ext cx="1504950" cy="37147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id="37903" name="AutoShape 287"/>
          <p:cNvPicPr>
            <a:picLocks noChangeArrowheads="1" noChangeAspect="1"/>
          </p:cNvPicPr>
          <p:nvPr/>
        </p:nvPicPr>
        <p:blipFill>
          <a:blip r:embed="rId3">
            <a:extLst>
              <a:ext uri="{28A0092B-C50C-407E-A947-70E740481C1C}">
                <a14:useLocalDpi val="0"/>
              </a:ext>
            </a:extLst>
          </a:blip>
          <a:stretch>
            <a:fillRect/>
          </a:stretch>
        </p:blipFill>
        <p:spPr bwMode="auto">
          <a:xfrm>
            <a:off x="3657600" y="3048000"/>
            <a:ext cx="1504950" cy="37147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37904" name="Freeform 9"/>
          <p:cNvSpPr/>
          <p:nvPr/>
        </p:nvSpPr>
        <p:spPr bwMode="auto">
          <a:xfrm>
            <a:off x="5210175" y="2243138"/>
            <a:ext cx="1311275" cy="1427162"/>
          </a:xfrm>
          <a:custGeom>
            <a:gdLst>
              <a:gd fmla="*/ 1 w 113" name="T0"/>
              <a:gd fmla="*/ 0 h 108" name="T1"/>
              <a:gd fmla="*/ 113 w 113" name="T2"/>
              <a:gd fmla="*/ 0 h 108" name="T3"/>
              <a:gd fmla="*/ 113 w 113" name="T4"/>
              <a:gd fmla="*/ 108 h 108" name="T5"/>
              <a:gd fmla="*/ 0 w 113" name="T6"/>
              <a:gd fmla="*/ 108 h 108" name="T7"/>
              <a:gd fmla="*/ 1 w 113" name="T8"/>
              <a:gd fmla="*/ 0 h 108" name="T9"/>
            </a:gdLst>
            <a:cxnLst>
              <a:cxn ang="0">
                <a:pos x="T0" y="T1"/>
              </a:cxn>
              <a:cxn ang="0">
                <a:pos x="T2" y="T3"/>
              </a:cxn>
              <a:cxn ang="0">
                <a:pos x="T4" y="T5"/>
              </a:cxn>
              <a:cxn ang="0">
                <a:pos x="T6" y="T7"/>
              </a:cxn>
              <a:cxn ang="0">
                <a:pos x="T8" y="T9"/>
              </a:cxn>
            </a:cxnLst>
            <a:rect b="b" l="0" r="r" t="0"/>
            <a:pathLst>
              <a:path h="108" w="113">
                <a:moveTo>
                  <a:pt x="1" y="0"/>
                </a:moveTo>
                <a:cubicBezTo>
                  <a:pt x="38" y="1"/>
                  <a:pt x="75" y="1"/>
                  <a:pt x="113" y="0"/>
                </a:cubicBezTo>
                <a:lnTo>
                  <a:pt x="113" y="108"/>
                </a:lnTo>
                <a:cubicBezTo>
                  <a:pt x="76" y="107"/>
                  <a:pt x="38" y="107"/>
                  <a:pt x="0" y="108"/>
                </a:cubicBezTo>
                <a:lnTo>
                  <a:pt x="1" y="0"/>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lstStyle/>
          <a:p>
            <a:endParaRPr altLang="en-US" lang="zh-CN"/>
          </a:p>
        </p:txBody>
      </p:sp>
      <p:pic>
        <p:nvPicPr>
          <p:cNvPr id="37905" name="AutoShape 287"/>
          <p:cNvPicPr>
            <a:picLocks noChangeArrowheads="1" noChangeAspect="1"/>
          </p:cNvPicPr>
          <p:nvPr/>
        </p:nvPicPr>
        <p:blipFill>
          <a:blip r:embed="rId4">
            <a:extLst>
              <a:ext uri="{28A0092B-C50C-407E-A947-70E740481C1C}">
                <a14:useLocalDpi val="0"/>
              </a:ext>
            </a:extLst>
          </a:blip>
          <a:stretch>
            <a:fillRect/>
          </a:stretch>
        </p:blipFill>
        <p:spPr bwMode="auto">
          <a:xfrm>
            <a:off x="5095875" y="2706688"/>
            <a:ext cx="1500188" cy="37147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id="37906" name="AutoShape 287"/>
          <p:cNvPicPr>
            <a:picLocks noChangeArrowheads="1" noChangeAspect="1"/>
          </p:cNvPicPr>
          <p:nvPr/>
        </p:nvPicPr>
        <p:blipFill>
          <a:blip r:embed="rId4">
            <a:extLst>
              <a:ext uri="{28A0092B-C50C-407E-A947-70E740481C1C}">
                <a14:useLocalDpi val="0"/>
              </a:ext>
            </a:extLst>
          </a:blip>
          <a:stretch>
            <a:fillRect/>
          </a:stretch>
        </p:blipFill>
        <p:spPr bwMode="auto">
          <a:xfrm>
            <a:off x="5095875" y="3048000"/>
            <a:ext cx="1500188" cy="37147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37907" name="Freeform 7"/>
          <p:cNvSpPr/>
          <p:nvPr/>
        </p:nvSpPr>
        <p:spPr bwMode="auto">
          <a:xfrm>
            <a:off x="2051050" y="1901825"/>
            <a:ext cx="1579563" cy="2047875"/>
          </a:xfrm>
          <a:custGeom>
            <a:gdLst>
              <a:gd fmla="*/ 0 w 136" name="T0"/>
              <a:gd fmla="*/ 0 h 155" name="T1"/>
              <a:gd fmla="*/ 136 w 136" name="T2"/>
              <a:gd fmla="*/ 15 h 155" name="T3"/>
              <a:gd fmla="*/ 136 w 136" name="T4"/>
              <a:gd fmla="*/ 139 h 155" name="T5"/>
              <a:gd fmla="*/ 0 w 136" name="T6"/>
              <a:gd fmla="*/ 155 h 155" name="T7"/>
              <a:gd fmla="*/ 0 w 136" name="T8"/>
              <a:gd fmla="*/ 0 h 155" name="T9"/>
            </a:gdLst>
            <a:cxnLst>
              <a:cxn ang="0">
                <a:pos x="T0" y="T1"/>
              </a:cxn>
              <a:cxn ang="0">
                <a:pos x="T2" y="T3"/>
              </a:cxn>
              <a:cxn ang="0">
                <a:pos x="T4" y="T5"/>
              </a:cxn>
              <a:cxn ang="0">
                <a:pos x="T6" y="T7"/>
              </a:cxn>
              <a:cxn ang="0">
                <a:pos x="T8" y="T9"/>
              </a:cxn>
            </a:cxnLst>
            <a:rect b="b" l="0" r="r" t="0"/>
            <a:pathLst>
              <a:path h="155" w="136">
                <a:moveTo>
                  <a:pt x="0" y="0"/>
                </a:moveTo>
                <a:cubicBezTo>
                  <a:pt x="45" y="6"/>
                  <a:pt x="91" y="12"/>
                  <a:pt x="136" y="15"/>
                </a:cubicBezTo>
                <a:lnTo>
                  <a:pt x="136" y="139"/>
                </a:lnTo>
                <a:cubicBezTo>
                  <a:pt x="90" y="144"/>
                  <a:pt x="45" y="149"/>
                  <a:pt x="0" y="155"/>
                </a:cubicBezTo>
                <a:cubicBezTo>
                  <a:pt x="0" y="103"/>
                  <a:pt x="0" y="52"/>
                  <a:pt x="0" y="0"/>
                </a:cubicBezTo>
                <a:close/>
              </a:path>
            </a:pathLst>
          </a:custGeom>
          <a:solidFill>
            <a:schemeClr val="bg1"/>
          </a:solidFill>
          <a:ln>
            <a:noFill/>
          </a:ln>
          <a:extLst>
            <a:ext uri="{91240B29-F687-4F45-9708-019B960494DF}">
              <a14:hiddenLine w="9525">
                <a:solidFill>
                  <a:srgbClr val="000000"/>
                </a:solidFill>
                <a:round/>
                <a:headEnd/>
                <a:tailEnd/>
              </a14:hiddenLine>
            </a:ext>
          </a:extLst>
        </p:spPr>
        <p:txBody>
          <a:bodyPr/>
          <a:lstStyle/>
          <a:p>
            <a:endParaRPr altLang="en-US" lang="zh-CN"/>
          </a:p>
        </p:txBody>
      </p:sp>
      <p:pic>
        <p:nvPicPr>
          <p:cNvPr id="37908" name="AutoShape 287"/>
          <p:cNvPicPr>
            <a:picLocks noChangeArrowheads="1" noChangeAspect="1"/>
          </p:cNvPicPr>
          <p:nvPr/>
        </p:nvPicPr>
        <p:blipFill>
          <a:blip r:embed="rId3">
            <a:extLst>
              <a:ext uri="{28A0092B-C50C-407E-A947-70E740481C1C}">
                <a14:useLocalDpi val="0"/>
              </a:ext>
            </a:extLst>
          </a:blip>
          <a:stretch>
            <a:fillRect/>
          </a:stretch>
        </p:blipFill>
        <p:spPr bwMode="auto">
          <a:xfrm>
            <a:off x="2097088" y="2895600"/>
            <a:ext cx="1504950" cy="37147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id="37909" name="AutoShape 287"/>
          <p:cNvPicPr>
            <a:picLocks noChangeArrowheads="1" noChangeAspect="1"/>
          </p:cNvPicPr>
          <p:nvPr/>
        </p:nvPicPr>
        <p:blipFill>
          <a:blip r:embed="rId5">
            <a:extLst>
              <a:ext uri="{28A0092B-C50C-407E-A947-70E740481C1C}">
                <a14:useLocalDpi val="0"/>
              </a:ext>
            </a:extLst>
          </a:blip>
          <a:stretch>
            <a:fillRect/>
          </a:stretch>
        </p:blipFill>
        <p:spPr bwMode="auto">
          <a:xfrm>
            <a:off x="2097088" y="3230563"/>
            <a:ext cx="1504950" cy="37147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id="37910" name="AutoShape 287"/>
          <p:cNvPicPr>
            <a:picLocks noChangeArrowheads="1" noChangeAspect="1"/>
          </p:cNvPicPr>
          <p:nvPr/>
        </p:nvPicPr>
        <p:blipFill>
          <a:blip r:embed="rId3">
            <a:extLst>
              <a:ext uri="{28A0092B-C50C-407E-A947-70E740481C1C}">
                <a14:useLocalDpi val="0"/>
              </a:ext>
            </a:extLst>
          </a:blip>
          <a:stretch>
            <a:fillRect/>
          </a:stretch>
        </p:blipFill>
        <p:spPr bwMode="auto">
          <a:xfrm>
            <a:off x="2097088" y="2566988"/>
            <a:ext cx="1504950" cy="37147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37911" name="Freeform 10"/>
          <p:cNvSpPr/>
          <p:nvPr/>
        </p:nvSpPr>
        <p:spPr bwMode="auto">
          <a:xfrm>
            <a:off x="6638925" y="2152650"/>
            <a:ext cx="1322388" cy="1600200"/>
          </a:xfrm>
          <a:custGeom>
            <a:gdLst>
              <a:gd fmla="*/ 0 w 114" name="T0"/>
              <a:gd fmla="*/ 6 h 121" name="T1"/>
              <a:gd fmla="*/ 114 w 114" name="T2"/>
              <a:gd fmla="*/ 0 h 121" name="T3"/>
              <a:gd fmla="*/ 114 w 114" name="T4"/>
              <a:gd fmla="*/ 121 h 121" name="T5"/>
              <a:gd fmla="*/ 0 w 114" name="T6"/>
              <a:gd fmla="*/ 115 h 121" name="T7"/>
              <a:gd fmla="*/ 0 w 114" name="T8"/>
              <a:gd fmla="*/ 6 h 121" name="T9"/>
            </a:gdLst>
            <a:cxnLst>
              <a:cxn ang="0">
                <a:pos x="T0" y="T1"/>
              </a:cxn>
              <a:cxn ang="0">
                <a:pos x="T2" y="T3"/>
              </a:cxn>
              <a:cxn ang="0">
                <a:pos x="T4" y="T5"/>
              </a:cxn>
              <a:cxn ang="0">
                <a:pos x="T6" y="T7"/>
              </a:cxn>
              <a:cxn ang="0">
                <a:pos x="T8" y="T9"/>
              </a:cxn>
            </a:cxnLst>
            <a:rect b="b" l="0" r="r" t="0"/>
            <a:pathLst>
              <a:path h="120" w="114">
                <a:moveTo>
                  <a:pt x="0" y="6"/>
                </a:moveTo>
                <a:cubicBezTo>
                  <a:pt x="38" y="5"/>
                  <a:pt x="76" y="3"/>
                  <a:pt x="114" y="0"/>
                </a:cubicBezTo>
                <a:lnTo>
                  <a:pt x="114" y="121"/>
                </a:lnTo>
                <a:cubicBezTo>
                  <a:pt x="76" y="118"/>
                  <a:pt x="38" y="116"/>
                  <a:pt x="0" y="115"/>
                </a:cubicBezTo>
                <a:lnTo>
                  <a:pt x="0" y="6"/>
                </a:lnTo>
                <a:close/>
              </a:path>
            </a:pathLst>
          </a:custGeom>
          <a:solidFill>
            <a:schemeClr val="bg2"/>
          </a:solidFill>
          <a:ln>
            <a:noFill/>
          </a:ln>
          <a:extLst>
            <a:ext uri="{91240B29-F687-4F45-9708-019B960494DF}">
              <a14:hiddenLine w="9525">
                <a:solidFill>
                  <a:srgbClr val="000000"/>
                </a:solidFill>
                <a:round/>
                <a:headEnd/>
                <a:tailEnd/>
              </a14:hiddenLine>
            </a:ext>
          </a:extLst>
        </p:spPr>
        <p:txBody>
          <a:bodyPr/>
          <a:lstStyle/>
          <a:p>
            <a:endParaRPr altLang="en-US" lang="zh-CN"/>
          </a:p>
        </p:txBody>
      </p:sp>
      <p:pic>
        <p:nvPicPr>
          <p:cNvPr id="37912" name="AutoShape 287"/>
          <p:cNvPicPr>
            <a:picLocks noChangeArrowheads="1" noChangeAspect="1"/>
          </p:cNvPicPr>
          <p:nvPr/>
        </p:nvPicPr>
        <p:blipFill>
          <a:blip r:embed="rId3">
            <a:extLst>
              <a:ext uri="{28A0092B-C50C-407E-A947-70E740481C1C}">
                <a14:useLocalDpi val="0"/>
              </a:ext>
            </a:extLst>
          </a:blip>
          <a:stretch>
            <a:fillRect/>
          </a:stretch>
        </p:blipFill>
        <p:spPr bwMode="auto">
          <a:xfrm>
            <a:off x="6553200" y="2706688"/>
            <a:ext cx="1504950" cy="37147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id="37913" name="AutoShape 287"/>
          <p:cNvPicPr>
            <a:picLocks noChangeArrowheads="1" noChangeAspect="1"/>
          </p:cNvPicPr>
          <p:nvPr/>
        </p:nvPicPr>
        <p:blipFill>
          <a:blip r:embed="rId3">
            <a:extLst>
              <a:ext uri="{28A0092B-C50C-407E-A947-70E740481C1C}">
                <a14:useLocalDpi val="0"/>
              </a:ext>
            </a:extLst>
          </a:blip>
          <a:stretch>
            <a:fillRect/>
          </a:stretch>
        </p:blipFill>
        <p:spPr bwMode="auto">
          <a:xfrm>
            <a:off x="6553200" y="3048000"/>
            <a:ext cx="1504950" cy="37147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37914" name="Freeform 11"/>
          <p:cNvSpPr/>
          <p:nvPr/>
        </p:nvSpPr>
        <p:spPr bwMode="auto">
          <a:xfrm>
            <a:off x="8101013" y="1901825"/>
            <a:ext cx="1590675" cy="2047875"/>
          </a:xfrm>
          <a:custGeom>
            <a:gdLst>
              <a:gd fmla="*/ 1 w 137" name="T0"/>
              <a:gd fmla="*/ 15 h 155" name="T1"/>
              <a:gd fmla="*/ 137 w 137" name="T2"/>
              <a:gd fmla="*/ 0 h 155" name="T3"/>
              <a:gd fmla="*/ 137 w 137" name="T4"/>
              <a:gd fmla="*/ 155 h 155" name="T5"/>
              <a:gd fmla="*/ 0 w 137" name="T6"/>
              <a:gd fmla="*/ 139 h 155" name="T7"/>
              <a:gd fmla="*/ 1 w 137" name="T8"/>
              <a:gd fmla="*/ 15 h 155" name="T9"/>
            </a:gdLst>
            <a:cxnLst>
              <a:cxn ang="0">
                <a:pos x="T0" y="T1"/>
              </a:cxn>
              <a:cxn ang="0">
                <a:pos x="T2" y="T3"/>
              </a:cxn>
              <a:cxn ang="0">
                <a:pos x="T4" y="T5"/>
              </a:cxn>
              <a:cxn ang="0">
                <a:pos x="T6" y="T7"/>
              </a:cxn>
              <a:cxn ang="0">
                <a:pos x="T8" y="T9"/>
              </a:cxn>
            </a:cxnLst>
            <a:rect b="b" l="0" r="r" t="0"/>
            <a:pathLst>
              <a:path h="155" w="137">
                <a:moveTo>
                  <a:pt x="1" y="15"/>
                </a:moveTo>
                <a:cubicBezTo>
                  <a:pt x="46" y="12"/>
                  <a:pt x="92" y="6"/>
                  <a:pt x="137" y="0"/>
                </a:cubicBezTo>
                <a:cubicBezTo>
                  <a:pt x="137" y="52"/>
                  <a:pt x="137" y="103"/>
                  <a:pt x="137" y="155"/>
                </a:cubicBezTo>
                <a:cubicBezTo>
                  <a:pt x="92" y="149"/>
                  <a:pt x="46" y="143"/>
                  <a:pt x="0" y="139"/>
                </a:cubicBezTo>
                <a:lnTo>
                  <a:pt x="1" y="15"/>
                </a:lnTo>
                <a:close/>
              </a:path>
            </a:pathLst>
          </a:custGeom>
          <a:solidFill>
            <a:schemeClr val="bg1"/>
          </a:solidFill>
          <a:ln>
            <a:noFill/>
          </a:ln>
          <a:extLst>
            <a:ext uri="{91240B29-F687-4F45-9708-019B960494DF}">
              <a14:hiddenLine w="9525">
                <a:solidFill>
                  <a:srgbClr val="000000"/>
                </a:solidFill>
                <a:round/>
                <a:headEnd/>
                <a:tailEnd/>
              </a14:hiddenLine>
            </a:ext>
          </a:extLst>
        </p:spPr>
        <p:txBody>
          <a:bodyPr/>
          <a:lstStyle/>
          <a:p>
            <a:endParaRPr altLang="en-US" lang="zh-CN"/>
          </a:p>
        </p:txBody>
      </p:sp>
      <p:pic>
        <p:nvPicPr>
          <p:cNvPr id="37915" name="AutoShape 287"/>
          <p:cNvPicPr>
            <a:picLocks noChangeArrowheads="1" noChangeAspect="1"/>
          </p:cNvPicPr>
          <p:nvPr/>
        </p:nvPicPr>
        <p:blipFill>
          <a:blip r:embed="rId4">
            <a:extLst>
              <a:ext uri="{28A0092B-C50C-407E-A947-70E740481C1C}">
                <a14:useLocalDpi val="0"/>
              </a:ext>
            </a:extLst>
          </a:blip>
          <a:stretch>
            <a:fillRect/>
          </a:stretch>
        </p:blipFill>
        <p:spPr bwMode="auto">
          <a:xfrm>
            <a:off x="8132763" y="2895600"/>
            <a:ext cx="1498600" cy="37147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id="37916" name="AutoShape 287"/>
          <p:cNvPicPr>
            <a:picLocks noChangeArrowheads="1" noChangeAspect="1"/>
          </p:cNvPicPr>
          <p:nvPr/>
        </p:nvPicPr>
        <p:blipFill>
          <a:blip r:embed="rId6">
            <a:extLst>
              <a:ext uri="{28A0092B-C50C-407E-A947-70E740481C1C}">
                <a14:useLocalDpi val="0"/>
              </a:ext>
            </a:extLst>
          </a:blip>
          <a:stretch>
            <a:fillRect/>
          </a:stretch>
        </p:blipFill>
        <p:spPr bwMode="auto">
          <a:xfrm>
            <a:off x="8132763" y="3230563"/>
            <a:ext cx="1498600" cy="37147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id="37917" name="AutoShape 287"/>
          <p:cNvPicPr>
            <a:picLocks noChangeArrowheads="1" noChangeAspect="1"/>
          </p:cNvPicPr>
          <p:nvPr/>
        </p:nvPicPr>
        <p:blipFill>
          <a:blip r:embed="rId4">
            <a:extLst>
              <a:ext uri="{28A0092B-C50C-407E-A947-70E740481C1C}">
                <a14:useLocalDpi val="0"/>
              </a:ext>
            </a:extLst>
          </a:blip>
          <a:stretch>
            <a:fillRect/>
          </a:stretch>
        </p:blipFill>
        <p:spPr bwMode="auto">
          <a:xfrm>
            <a:off x="8132763" y="2566988"/>
            <a:ext cx="1498600" cy="37147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grpSp>
        <p:nvGrpSpPr>
          <p:cNvPr id="37918" name="Group 30"/>
          <p:cNvGrpSpPr/>
          <p:nvPr/>
        </p:nvGrpSpPr>
        <p:grpSpPr>
          <a:xfrm>
            <a:off x="9966325" y="2020888"/>
            <a:ext cx="601663" cy="2279650"/>
            <a:chExt cx="601663" cy="2279650"/>
          </a:xfrm>
        </p:grpSpPr>
        <p:sp>
          <p:nvSpPr>
            <p:cNvPr id="37919" name="Freeform 25"/>
            <p:cNvSpPr/>
            <p:nvPr/>
          </p:nvSpPr>
          <p:spPr bwMode="auto">
            <a:xfrm>
              <a:off x="211137" y="277813"/>
              <a:ext cx="212725" cy="312738"/>
            </a:xfrm>
            <a:custGeom>
              <a:gdLst>
                <a:gd fmla="*/ 112 w 134" name="T0"/>
                <a:gd fmla="*/ 0 h 197" name="T1"/>
                <a:gd fmla="*/ 112 w 134" name="T2"/>
                <a:gd fmla="*/ 0 h 197" name="T3"/>
                <a:gd fmla="*/ 116 w 134" name="T4"/>
                <a:gd fmla="*/ 3 h 197" name="T5"/>
                <a:gd fmla="*/ 116 w 134" name="T6"/>
                <a:gd fmla="*/ 3 h 197" name="T7"/>
                <a:gd fmla="*/ 127 w 134" name="T8"/>
                <a:gd fmla="*/ 29 h 197" name="T9"/>
                <a:gd fmla="*/ 127 w 134" name="T10"/>
                <a:gd fmla="*/ 29 h 197" name="T11"/>
                <a:gd fmla="*/ 134 w 134" name="T12"/>
                <a:gd fmla="*/ 41 h 197" name="T13"/>
                <a:gd fmla="*/ 134 w 134" name="T14"/>
                <a:gd fmla="*/ 41 h 197" name="T15"/>
                <a:gd fmla="*/ 93 w 134" name="T16"/>
                <a:gd fmla="*/ 96 h 197" name="T17"/>
                <a:gd fmla="*/ 45 w 134" name="T18"/>
                <a:gd fmla="*/ 167 h 197" name="T19"/>
                <a:gd fmla="*/ 45 w 134" name="T20"/>
                <a:gd fmla="*/ 167 h 197" name="T21"/>
                <a:gd fmla="*/ 38 w 134" name="T22"/>
                <a:gd fmla="*/ 182 h 197" name="T23"/>
                <a:gd fmla="*/ 30 w 134" name="T24"/>
                <a:gd fmla="*/ 189 h 197" name="T25"/>
                <a:gd fmla="*/ 23 w 134" name="T26"/>
                <a:gd fmla="*/ 197 h 197" name="T27"/>
                <a:gd fmla="*/ 23 w 134" name="T28"/>
                <a:gd fmla="*/ 197 h 197" name="T29"/>
                <a:gd fmla="*/ 12 w 134" name="T30"/>
                <a:gd fmla="*/ 160 h 197" name="T31"/>
                <a:gd fmla="*/ 4 w 134" name="T32"/>
                <a:gd fmla="*/ 134 h 197" name="T33"/>
                <a:gd fmla="*/ 0 w 134" name="T34"/>
                <a:gd fmla="*/ 111 h 197" name="T35"/>
                <a:gd fmla="*/ 0 w 134" name="T36"/>
                <a:gd fmla="*/ 111 h 197" name="T37"/>
                <a:gd fmla="*/ 4 w 134" name="T38"/>
                <a:gd fmla="*/ 96 h 197" name="T39"/>
                <a:gd fmla="*/ 12 w 134" name="T40"/>
                <a:gd fmla="*/ 82 h 197" name="T41"/>
                <a:gd fmla="*/ 19 w 134" name="T42"/>
                <a:gd fmla="*/ 63 h 197" name="T43"/>
                <a:gd fmla="*/ 19 w 134" name="T44"/>
                <a:gd fmla="*/ 63 h 197" name="T45"/>
                <a:gd fmla="*/ 23 w 134" name="T46"/>
                <a:gd fmla="*/ 59 h 197" name="T47"/>
                <a:gd fmla="*/ 23 w 134" name="T48"/>
                <a:gd fmla="*/ 59 h 197" name="T49"/>
                <a:gd fmla="*/ 26 w 134" name="T50"/>
                <a:gd fmla="*/ 52 h 197" name="T51"/>
                <a:gd fmla="*/ 30 w 134" name="T52"/>
                <a:gd fmla="*/ 44 h 197" name="T53"/>
                <a:gd fmla="*/ 30 w 134" name="T54"/>
                <a:gd fmla="*/ 44 h 197" name="T55"/>
                <a:gd fmla="*/ 30 w 134" name="T56"/>
                <a:gd fmla="*/ 33 h 197" name="T57"/>
                <a:gd fmla="*/ 30 w 134" name="T58"/>
                <a:gd fmla="*/ 33 h 197" name="T59"/>
                <a:gd fmla="*/ 75 w 134" name="T60"/>
                <a:gd fmla="*/ 18 h 197" name="T61"/>
                <a:gd fmla="*/ 75 w 134" name="T62"/>
                <a:gd fmla="*/ 18 h 197" name="T63"/>
                <a:gd fmla="*/ 112 w 134" name="T64"/>
                <a:gd fmla="*/ 0 h 197" name="T65"/>
                <a:gd fmla="*/ 112 w 134" name="T66"/>
                <a:gd fmla="*/ 0 h 197"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197" w="134">
                  <a:moveTo>
                    <a:pt x="112" y="0"/>
                  </a:moveTo>
                  <a:lnTo>
                    <a:pt x="112" y="0"/>
                  </a:lnTo>
                  <a:lnTo>
                    <a:pt x="116" y="3"/>
                  </a:lnTo>
                  <a:lnTo>
                    <a:pt x="127" y="29"/>
                  </a:lnTo>
                  <a:lnTo>
                    <a:pt x="134" y="41"/>
                  </a:lnTo>
                  <a:lnTo>
                    <a:pt x="93" y="96"/>
                  </a:lnTo>
                  <a:lnTo>
                    <a:pt x="45" y="167"/>
                  </a:lnTo>
                  <a:lnTo>
                    <a:pt x="38" y="182"/>
                  </a:lnTo>
                  <a:lnTo>
                    <a:pt x="30" y="189"/>
                  </a:lnTo>
                  <a:lnTo>
                    <a:pt x="23" y="197"/>
                  </a:lnTo>
                  <a:lnTo>
                    <a:pt x="12" y="160"/>
                  </a:lnTo>
                  <a:lnTo>
                    <a:pt x="4" y="134"/>
                  </a:lnTo>
                  <a:lnTo>
                    <a:pt x="0" y="111"/>
                  </a:lnTo>
                  <a:lnTo>
                    <a:pt x="4" y="96"/>
                  </a:lnTo>
                  <a:lnTo>
                    <a:pt x="12" y="82"/>
                  </a:lnTo>
                  <a:lnTo>
                    <a:pt x="19" y="63"/>
                  </a:lnTo>
                  <a:lnTo>
                    <a:pt x="23" y="59"/>
                  </a:lnTo>
                  <a:lnTo>
                    <a:pt x="26" y="52"/>
                  </a:lnTo>
                  <a:lnTo>
                    <a:pt x="30" y="44"/>
                  </a:lnTo>
                  <a:lnTo>
                    <a:pt x="30" y="33"/>
                  </a:lnTo>
                  <a:lnTo>
                    <a:pt x="75" y="18"/>
                  </a:lnTo>
                  <a:lnTo>
                    <a:pt x="112" y="0"/>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7920" name="Freeform 26"/>
            <p:cNvSpPr/>
            <p:nvPr/>
          </p:nvSpPr>
          <p:spPr bwMode="auto">
            <a:xfrm>
              <a:off x="0" y="323850"/>
              <a:ext cx="601663" cy="1955800"/>
            </a:xfrm>
            <a:custGeom>
              <a:gdLst>
                <a:gd fmla="*/ 208 w 379" name="T0"/>
                <a:gd fmla="*/ 737 h 1232" name="T1"/>
                <a:gd fmla="*/ 208 w 379" name="T2"/>
                <a:gd fmla="*/ 867 h 1232" name="T3"/>
                <a:gd fmla="*/ 208 w 379" name="T4"/>
                <a:gd fmla="*/ 986 h 1232" name="T5"/>
                <a:gd fmla="*/ 204 w 379" name="T6"/>
                <a:gd fmla="*/ 1050 h 1232" name="T7"/>
                <a:gd fmla="*/ 204 w 379" name="T8"/>
                <a:gd fmla="*/ 1079 h 1232" name="T9"/>
                <a:gd fmla="*/ 204 w 379" name="T10"/>
                <a:gd fmla="*/ 1131 h 1232" name="T11"/>
                <a:gd fmla="*/ 145 w 379" name="T12"/>
                <a:gd fmla="*/ 1128 h 1232" name="T13"/>
                <a:gd fmla="*/ 37 w 379" name="T14"/>
                <a:gd fmla="*/ 1154 h 1232" name="T15"/>
                <a:gd fmla="*/ 7 w 379" name="T16"/>
                <a:gd fmla="*/ 1131 h 1232" name="T17"/>
                <a:gd fmla="*/ 63 w 379" name="T18"/>
                <a:gd fmla="*/ 1109 h 1232" name="T19"/>
                <a:gd fmla="*/ 107 w 379" name="T20"/>
                <a:gd fmla="*/ 1076 h 1232" name="T21"/>
                <a:gd fmla="*/ 126 w 379" name="T22"/>
                <a:gd fmla="*/ 1038 h 1232" name="T23"/>
                <a:gd fmla="*/ 119 w 379" name="T24"/>
                <a:gd fmla="*/ 1001 h 1232" name="T25"/>
                <a:gd fmla="*/ 111 w 379" name="T26"/>
                <a:gd fmla="*/ 942 h 1232" name="T27"/>
                <a:gd fmla="*/ 104 w 379" name="T28"/>
                <a:gd fmla="*/ 849 h 1232" name="T29"/>
                <a:gd fmla="*/ 93 w 379" name="T30"/>
                <a:gd fmla="*/ 711 h 1232" name="T31"/>
                <a:gd fmla="*/ 81 w 379" name="T32"/>
                <a:gd fmla="*/ 629 h 1232" name="T33"/>
                <a:gd fmla="*/ 74 w 379" name="T34"/>
                <a:gd fmla="*/ 529 h 1232" name="T35"/>
                <a:gd fmla="*/ 70 w 379" name="T36"/>
                <a:gd fmla="*/ 451 h 1232" name="T37"/>
                <a:gd fmla="*/ 81 w 379" name="T38"/>
                <a:gd fmla="*/ 369 h 1232" name="T39"/>
                <a:gd fmla="*/ 85 w 379" name="T40"/>
                <a:gd fmla="*/ 309 h 1232" name="T41"/>
                <a:gd fmla="*/ 22 w 379" name="T42"/>
                <a:gd fmla="*/ 298 h 1232" name="T43"/>
                <a:gd fmla="*/ 0 w 379" name="T44"/>
                <a:gd fmla="*/ 246 h 1232" name="T45"/>
                <a:gd fmla="*/ 11 w 379" name="T46"/>
                <a:gd fmla="*/ 205 h 1232" name="T47"/>
                <a:gd fmla="*/ 40 w 379" name="T48"/>
                <a:gd fmla="*/ 157 h 1232" name="T49"/>
                <a:gd fmla="*/ 55 w 379" name="T50"/>
                <a:gd fmla="*/ 97 h 1232" name="T51"/>
                <a:gd fmla="*/ 96 w 379" name="T52"/>
                <a:gd fmla="*/ 64 h 1232" name="T53"/>
                <a:gd fmla="*/ 145 w 379" name="T54"/>
                <a:gd fmla="*/ 41 h 1232" name="T55"/>
                <a:gd fmla="*/ 156 w 379" name="T56"/>
                <a:gd fmla="*/ 97 h 1232" name="T57"/>
                <a:gd fmla="*/ 171 w 379" name="T58"/>
                <a:gd fmla="*/ 30 h 1232" name="T59"/>
                <a:gd fmla="*/ 186 w 379" name="T60"/>
                <a:gd fmla="*/ 53 h 1232" name="T61"/>
                <a:gd fmla="*/ 212 w 379" name="T62"/>
                <a:gd fmla="*/ 56 h 1232" name="T63"/>
                <a:gd fmla="*/ 260 w 379" name="T64"/>
                <a:gd fmla="*/ 0 h 1232" name="T65"/>
                <a:gd fmla="*/ 327 w 379" name="T66"/>
                <a:gd fmla="*/ 30 h 1232" name="T67"/>
                <a:gd fmla="*/ 357 w 379" name="T68"/>
                <a:gd fmla="*/ 41 h 1232" name="T69"/>
                <a:gd fmla="*/ 375 w 379" name="T70"/>
                <a:gd fmla="*/ 127 h 1232" name="T71"/>
                <a:gd fmla="*/ 357 w 379" name="T72"/>
                <a:gd fmla="*/ 216 h 1232" name="T73"/>
                <a:gd fmla="*/ 331 w 379" name="T74"/>
                <a:gd fmla="*/ 302 h 1232" name="T75"/>
                <a:gd fmla="*/ 346 w 379" name="T76"/>
                <a:gd fmla="*/ 391 h 1232" name="T77"/>
                <a:gd fmla="*/ 331 w 379" name="T78"/>
                <a:gd fmla="*/ 510 h 1232" name="T79"/>
                <a:gd fmla="*/ 334 w 379" name="T80"/>
                <a:gd fmla="*/ 562 h 1232" name="T81"/>
                <a:gd fmla="*/ 323 w 379" name="T82"/>
                <a:gd fmla="*/ 692 h 1232" name="T83"/>
                <a:gd fmla="*/ 319 w 379" name="T84"/>
                <a:gd fmla="*/ 756 h 1232" name="T85"/>
                <a:gd fmla="*/ 323 w 379" name="T86"/>
                <a:gd fmla="*/ 789 h 1232" name="T87"/>
                <a:gd fmla="*/ 334 w 379" name="T88"/>
                <a:gd fmla="*/ 837 h 1232" name="T89"/>
                <a:gd fmla="*/ 346 w 379" name="T90"/>
                <a:gd fmla="*/ 945 h 1232" name="T91"/>
                <a:gd fmla="*/ 357 w 379" name="T92"/>
                <a:gd fmla="*/ 1087 h 1232" name="T93"/>
                <a:gd fmla="*/ 342 w 379" name="T94"/>
                <a:gd fmla="*/ 1143 h 1232" name="T95"/>
                <a:gd fmla="*/ 357 w 379" name="T96"/>
                <a:gd fmla="*/ 1217 h 1232" name="T97"/>
                <a:gd fmla="*/ 282 w 379" name="T98"/>
                <a:gd fmla="*/ 1228 h 1232" name="T99"/>
                <a:gd fmla="*/ 275 w 379" name="T100"/>
                <a:gd fmla="*/ 1202 h 1232" name="T101"/>
                <a:gd fmla="*/ 267 w 379" name="T102"/>
                <a:gd fmla="*/ 1124 h 1232" name="T103"/>
                <a:gd fmla="*/ 260 w 379" name="T104"/>
                <a:gd fmla="*/ 1068 h 1232" name="T105"/>
                <a:gd fmla="*/ 252 w 379" name="T106"/>
                <a:gd fmla="*/ 1020 h 1232" name="T107"/>
                <a:gd fmla="*/ 234 w 379" name="T108"/>
                <a:gd fmla="*/ 893 h 1232" name="T109"/>
                <a:gd fmla="*/ 226 w 379" name="T110"/>
                <a:gd fmla="*/ 815 h 1232" name="T111"/>
                <a:gd fmla="*/ 215 w 379" name="T112"/>
                <a:gd fmla="*/ 711 h 1232" name="T113"/>
                <a:gd fmla="*/ 212 w 379" name="T114"/>
                <a:gd fmla="*/ 674 h 1232" name="T115"/>
                <a:gd fmla="*/ 212 w 379" name="T116"/>
                <a:gd fmla="*/ 670 h 1232"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1232" w="379">
                  <a:moveTo>
                    <a:pt x="212" y="678"/>
                  </a:moveTo>
                  <a:lnTo>
                    <a:pt x="212" y="678"/>
                  </a:lnTo>
                  <a:lnTo>
                    <a:pt x="212" y="685"/>
                  </a:lnTo>
                  <a:lnTo>
                    <a:pt x="212" y="704"/>
                  </a:lnTo>
                  <a:lnTo>
                    <a:pt x="208" y="722"/>
                  </a:lnTo>
                  <a:lnTo>
                    <a:pt x="208" y="737"/>
                  </a:lnTo>
                  <a:lnTo>
                    <a:pt x="208" y="759"/>
                  </a:lnTo>
                  <a:lnTo>
                    <a:pt x="208" y="800"/>
                  </a:lnTo>
                  <a:lnTo>
                    <a:pt x="208" y="811"/>
                  </a:lnTo>
                  <a:lnTo>
                    <a:pt x="208" y="845"/>
                  </a:lnTo>
                  <a:lnTo>
                    <a:pt x="208" y="867"/>
                  </a:lnTo>
                  <a:lnTo>
                    <a:pt x="208" y="901"/>
                  </a:lnTo>
                  <a:lnTo>
                    <a:pt x="204" y="923"/>
                  </a:lnTo>
                  <a:lnTo>
                    <a:pt x="204" y="942"/>
                  </a:lnTo>
                  <a:lnTo>
                    <a:pt x="208" y="971"/>
                  </a:lnTo>
                  <a:lnTo>
                    <a:pt x="208" y="986"/>
                  </a:lnTo>
                  <a:lnTo>
                    <a:pt x="212" y="1001"/>
                  </a:lnTo>
                  <a:lnTo>
                    <a:pt x="208" y="1020"/>
                  </a:lnTo>
                  <a:lnTo>
                    <a:pt x="208" y="1042"/>
                  </a:lnTo>
                  <a:lnTo>
                    <a:pt x="208" y="1046"/>
                  </a:lnTo>
                  <a:lnTo>
                    <a:pt x="204" y="1050"/>
                  </a:lnTo>
                  <a:lnTo>
                    <a:pt x="200" y="1050"/>
                  </a:lnTo>
                  <a:lnTo>
                    <a:pt x="200" y="1053"/>
                  </a:lnTo>
                  <a:lnTo>
                    <a:pt x="200" y="1061"/>
                  </a:lnTo>
                  <a:lnTo>
                    <a:pt x="200" y="1079"/>
                  </a:lnTo>
                  <a:lnTo>
                    <a:pt x="204" y="1079"/>
                  </a:lnTo>
                  <a:lnTo>
                    <a:pt x="204" y="1087"/>
                  </a:lnTo>
                  <a:lnTo>
                    <a:pt x="204" y="1094"/>
                  </a:lnTo>
                  <a:lnTo>
                    <a:pt x="204" y="1098"/>
                  </a:lnTo>
                  <a:lnTo>
                    <a:pt x="204" y="1120"/>
                  </a:lnTo>
                  <a:lnTo>
                    <a:pt x="204" y="1128"/>
                  </a:lnTo>
                  <a:lnTo>
                    <a:pt x="204" y="1131"/>
                  </a:lnTo>
                  <a:lnTo>
                    <a:pt x="193" y="1131"/>
                  </a:lnTo>
                  <a:lnTo>
                    <a:pt x="163" y="1139"/>
                  </a:lnTo>
                  <a:lnTo>
                    <a:pt x="156" y="1139"/>
                  </a:lnTo>
                  <a:lnTo>
                    <a:pt x="156" y="1124"/>
                  </a:lnTo>
                  <a:lnTo>
                    <a:pt x="145" y="1128"/>
                  </a:lnTo>
                  <a:lnTo>
                    <a:pt x="122" y="1143"/>
                  </a:lnTo>
                  <a:lnTo>
                    <a:pt x="107" y="1150"/>
                  </a:lnTo>
                  <a:lnTo>
                    <a:pt x="89" y="1154"/>
                  </a:lnTo>
                  <a:lnTo>
                    <a:pt x="55" y="1157"/>
                  </a:lnTo>
                  <a:lnTo>
                    <a:pt x="37" y="1154"/>
                  </a:lnTo>
                  <a:lnTo>
                    <a:pt x="18" y="1150"/>
                  </a:lnTo>
                  <a:lnTo>
                    <a:pt x="11" y="1146"/>
                  </a:lnTo>
                  <a:lnTo>
                    <a:pt x="3" y="1139"/>
                  </a:lnTo>
                  <a:lnTo>
                    <a:pt x="3" y="1135"/>
                  </a:lnTo>
                  <a:lnTo>
                    <a:pt x="7" y="1131"/>
                  </a:lnTo>
                  <a:lnTo>
                    <a:pt x="11" y="1124"/>
                  </a:lnTo>
                  <a:lnTo>
                    <a:pt x="18" y="1120"/>
                  </a:lnTo>
                  <a:lnTo>
                    <a:pt x="37" y="1116"/>
                  </a:lnTo>
                  <a:lnTo>
                    <a:pt x="52" y="1113"/>
                  </a:lnTo>
                  <a:lnTo>
                    <a:pt x="63" y="1109"/>
                  </a:lnTo>
                  <a:lnTo>
                    <a:pt x="78" y="1105"/>
                  </a:lnTo>
                  <a:lnTo>
                    <a:pt x="81" y="1102"/>
                  </a:lnTo>
                  <a:lnTo>
                    <a:pt x="89" y="1098"/>
                  </a:lnTo>
                  <a:lnTo>
                    <a:pt x="100" y="1083"/>
                  </a:lnTo>
                  <a:lnTo>
                    <a:pt x="107" y="1076"/>
                  </a:lnTo>
                  <a:lnTo>
                    <a:pt x="111" y="1072"/>
                  </a:lnTo>
                  <a:lnTo>
                    <a:pt x="111" y="1068"/>
                  </a:lnTo>
                  <a:lnTo>
                    <a:pt x="111" y="1064"/>
                  </a:lnTo>
                  <a:lnTo>
                    <a:pt x="126" y="1042"/>
                  </a:lnTo>
                  <a:lnTo>
                    <a:pt x="126" y="1038"/>
                  </a:lnTo>
                  <a:lnTo>
                    <a:pt x="115" y="1031"/>
                  </a:lnTo>
                  <a:lnTo>
                    <a:pt x="111" y="1023"/>
                  </a:lnTo>
                  <a:lnTo>
                    <a:pt x="115" y="1012"/>
                  </a:lnTo>
                  <a:lnTo>
                    <a:pt x="119" y="1005"/>
                  </a:lnTo>
                  <a:lnTo>
                    <a:pt x="119" y="1001"/>
                  </a:lnTo>
                  <a:lnTo>
                    <a:pt x="119" y="997"/>
                  </a:lnTo>
                  <a:lnTo>
                    <a:pt x="115" y="994"/>
                  </a:lnTo>
                  <a:lnTo>
                    <a:pt x="111" y="986"/>
                  </a:lnTo>
                  <a:lnTo>
                    <a:pt x="107" y="979"/>
                  </a:lnTo>
                  <a:lnTo>
                    <a:pt x="107" y="964"/>
                  </a:lnTo>
                  <a:lnTo>
                    <a:pt x="111" y="942"/>
                  </a:lnTo>
                  <a:lnTo>
                    <a:pt x="107" y="919"/>
                  </a:lnTo>
                  <a:lnTo>
                    <a:pt x="107" y="897"/>
                  </a:lnTo>
                  <a:lnTo>
                    <a:pt x="107" y="882"/>
                  </a:lnTo>
                  <a:lnTo>
                    <a:pt x="104" y="849"/>
                  </a:lnTo>
                  <a:lnTo>
                    <a:pt x="104" y="845"/>
                  </a:lnTo>
                  <a:lnTo>
                    <a:pt x="104" y="815"/>
                  </a:lnTo>
                  <a:lnTo>
                    <a:pt x="100" y="785"/>
                  </a:lnTo>
                  <a:lnTo>
                    <a:pt x="96" y="752"/>
                  </a:lnTo>
                  <a:lnTo>
                    <a:pt x="93" y="711"/>
                  </a:lnTo>
                  <a:lnTo>
                    <a:pt x="89" y="685"/>
                  </a:lnTo>
                  <a:lnTo>
                    <a:pt x="85" y="670"/>
                  </a:lnTo>
                  <a:lnTo>
                    <a:pt x="81" y="644"/>
                  </a:lnTo>
                  <a:lnTo>
                    <a:pt x="81" y="629"/>
                  </a:lnTo>
                  <a:lnTo>
                    <a:pt x="78" y="614"/>
                  </a:lnTo>
                  <a:lnTo>
                    <a:pt x="74" y="592"/>
                  </a:lnTo>
                  <a:lnTo>
                    <a:pt x="74" y="573"/>
                  </a:lnTo>
                  <a:lnTo>
                    <a:pt x="74" y="547"/>
                  </a:lnTo>
                  <a:lnTo>
                    <a:pt x="74" y="529"/>
                  </a:lnTo>
                  <a:lnTo>
                    <a:pt x="74" y="506"/>
                  </a:lnTo>
                  <a:lnTo>
                    <a:pt x="70" y="503"/>
                  </a:lnTo>
                  <a:lnTo>
                    <a:pt x="70" y="495"/>
                  </a:lnTo>
                  <a:lnTo>
                    <a:pt x="70" y="469"/>
                  </a:lnTo>
                  <a:lnTo>
                    <a:pt x="70" y="451"/>
                  </a:lnTo>
                  <a:lnTo>
                    <a:pt x="70" y="439"/>
                  </a:lnTo>
                  <a:lnTo>
                    <a:pt x="78" y="395"/>
                  </a:lnTo>
                  <a:lnTo>
                    <a:pt x="78" y="380"/>
                  </a:lnTo>
                  <a:lnTo>
                    <a:pt x="81" y="369"/>
                  </a:lnTo>
                  <a:lnTo>
                    <a:pt x="81" y="358"/>
                  </a:lnTo>
                  <a:lnTo>
                    <a:pt x="81" y="343"/>
                  </a:lnTo>
                  <a:lnTo>
                    <a:pt x="85" y="339"/>
                  </a:lnTo>
                  <a:lnTo>
                    <a:pt x="85" y="332"/>
                  </a:lnTo>
                  <a:lnTo>
                    <a:pt x="85" y="309"/>
                  </a:lnTo>
                  <a:lnTo>
                    <a:pt x="85" y="298"/>
                  </a:lnTo>
                  <a:lnTo>
                    <a:pt x="63" y="302"/>
                  </a:lnTo>
                  <a:lnTo>
                    <a:pt x="40" y="302"/>
                  </a:lnTo>
                  <a:lnTo>
                    <a:pt x="22" y="298"/>
                  </a:lnTo>
                  <a:lnTo>
                    <a:pt x="11" y="291"/>
                  </a:lnTo>
                  <a:lnTo>
                    <a:pt x="3" y="279"/>
                  </a:lnTo>
                  <a:lnTo>
                    <a:pt x="0" y="268"/>
                  </a:lnTo>
                  <a:lnTo>
                    <a:pt x="0" y="265"/>
                  </a:lnTo>
                  <a:lnTo>
                    <a:pt x="0" y="246"/>
                  </a:lnTo>
                  <a:lnTo>
                    <a:pt x="0" y="242"/>
                  </a:lnTo>
                  <a:lnTo>
                    <a:pt x="0" y="235"/>
                  </a:lnTo>
                  <a:lnTo>
                    <a:pt x="0" y="231"/>
                  </a:lnTo>
                  <a:lnTo>
                    <a:pt x="7" y="216"/>
                  </a:lnTo>
                  <a:lnTo>
                    <a:pt x="11" y="205"/>
                  </a:lnTo>
                  <a:lnTo>
                    <a:pt x="22" y="190"/>
                  </a:lnTo>
                  <a:lnTo>
                    <a:pt x="29" y="175"/>
                  </a:lnTo>
                  <a:lnTo>
                    <a:pt x="33" y="172"/>
                  </a:lnTo>
                  <a:lnTo>
                    <a:pt x="37" y="164"/>
                  </a:lnTo>
                  <a:lnTo>
                    <a:pt x="40" y="157"/>
                  </a:lnTo>
                  <a:lnTo>
                    <a:pt x="40" y="146"/>
                  </a:lnTo>
                  <a:lnTo>
                    <a:pt x="44" y="131"/>
                  </a:lnTo>
                  <a:lnTo>
                    <a:pt x="52" y="112"/>
                  </a:lnTo>
                  <a:lnTo>
                    <a:pt x="55" y="105"/>
                  </a:lnTo>
                  <a:lnTo>
                    <a:pt x="55" y="97"/>
                  </a:lnTo>
                  <a:lnTo>
                    <a:pt x="59" y="82"/>
                  </a:lnTo>
                  <a:lnTo>
                    <a:pt x="63" y="79"/>
                  </a:lnTo>
                  <a:lnTo>
                    <a:pt x="74" y="75"/>
                  </a:lnTo>
                  <a:lnTo>
                    <a:pt x="85" y="71"/>
                  </a:lnTo>
                  <a:lnTo>
                    <a:pt x="96" y="64"/>
                  </a:lnTo>
                  <a:lnTo>
                    <a:pt x="107" y="60"/>
                  </a:lnTo>
                  <a:lnTo>
                    <a:pt x="122" y="53"/>
                  </a:lnTo>
                  <a:lnTo>
                    <a:pt x="130" y="53"/>
                  </a:lnTo>
                  <a:lnTo>
                    <a:pt x="137" y="45"/>
                  </a:lnTo>
                  <a:lnTo>
                    <a:pt x="145" y="41"/>
                  </a:lnTo>
                  <a:lnTo>
                    <a:pt x="156" y="30"/>
                  </a:lnTo>
                  <a:lnTo>
                    <a:pt x="152" y="45"/>
                  </a:lnTo>
                  <a:lnTo>
                    <a:pt x="152" y="64"/>
                  </a:lnTo>
                  <a:lnTo>
                    <a:pt x="156" y="97"/>
                  </a:lnTo>
                  <a:lnTo>
                    <a:pt x="156" y="93"/>
                  </a:lnTo>
                  <a:lnTo>
                    <a:pt x="159" y="67"/>
                  </a:lnTo>
                  <a:lnTo>
                    <a:pt x="163" y="41"/>
                  </a:lnTo>
                  <a:lnTo>
                    <a:pt x="167" y="34"/>
                  </a:lnTo>
                  <a:lnTo>
                    <a:pt x="171" y="30"/>
                  </a:lnTo>
                  <a:lnTo>
                    <a:pt x="178" y="30"/>
                  </a:lnTo>
                  <a:lnTo>
                    <a:pt x="197" y="34"/>
                  </a:lnTo>
                  <a:lnTo>
                    <a:pt x="200" y="38"/>
                  </a:lnTo>
                  <a:lnTo>
                    <a:pt x="197" y="41"/>
                  </a:lnTo>
                  <a:lnTo>
                    <a:pt x="189" y="49"/>
                  </a:lnTo>
                  <a:lnTo>
                    <a:pt x="186" y="53"/>
                  </a:lnTo>
                  <a:lnTo>
                    <a:pt x="186" y="67"/>
                  </a:lnTo>
                  <a:lnTo>
                    <a:pt x="186" y="97"/>
                  </a:lnTo>
                  <a:lnTo>
                    <a:pt x="189" y="101"/>
                  </a:lnTo>
                  <a:lnTo>
                    <a:pt x="189" y="97"/>
                  </a:lnTo>
                  <a:lnTo>
                    <a:pt x="212" y="56"/>
                  </a:lnTo>
                  <a:lnTo>
                    <a:pt x="226" y="30"/>
                  </a:lnTo>
                  <a:lnTo>
                    <a:pt x="234" y="19"/>
                  </a:lnTo>
                  <a:lnTo>
                    <a:pt x="245" y="8"/>
                  </a:lnTo>
                  <a:lnTo>
                    <a:pt x="260" y="0"/>
                  </a:lnTo>
                  <a:lnTo>
                    <a:pt x="264" y="0"/>
                  </a:lnTo>
                  <a:lnTo>
                    <a:pt x="279" y="12"/>
                  </a:lnTo>
                  <a:lnTo>
                    <a:pt x="286" y="19"/>
                  </a:lnTo>
                  <a:lnTo>
                    <a:pt x="308" y="26"/>
                  </a:lnTo>
                  <a:lnTo>
                    <a:pt x="327" y="30"/>
                  </a:lnTo>
                  <a:lnTo>
                    <a:pt x="346" y="38"/>
                  </a:lnTo>
                  <a:lnTo>
                    <a:pt x="353" y="41"/>
                  </a:lnTo>
                  <a:lnTo>
                    <a:pt x="353" y="38"/>
                  </a:lnTo>
                  <a:lnTo>
                    <a:pt x="357" y="41"/>
                  </a:lnTo>
                  <a:lnTo>
                    <a:pt x="364" y="45"/>
                  </a:lnTo>
                  <a:lnTo>
                    <a:pt x="372" y="56"/>
                  </a:lnTo>
                  <a:lnTo>
                    <a:pt x="375" y="71"/>
                  </a:lnTo>
                  <a:lnTo>
                    <a:pt x="379" y="90"/>
                  </a:lnTo>
                  <a:lnTo>
                    <a:pt x="375" y="108"/>
                  </a:lnTo>
                  <a:lnTo>
                    <a:pt x="375" y="127"/>
                  </a:lnTo>
                  <a:lnTo>
                    <a:pt x="372" y="149"/>
                  </a:lnTo>
                  <a:lnTo>
                    <a:pt x="368" y="172"/>
                  </a:lnTo>
                  <a:lnTo>
                    <a:pt x="364" y="194"/>
                  </a:lnTo>
                  <a:lnTo>
                    <a:pt x="357" y="216"/>
                  </a:lnTo>
                  <a:lnTo>
                    <a:pt x="346" y="242"/>
                  </a:lnTo>
                  <a:lnTo>
                    <a:pt x="334" y="265"/>
                  </a:lnTo>
                  <a:lnTo>
                    <a:pt x="327" y="279"/>
                  </a:lnTo>
                  <a:lnTo>
                    <a:pt x="327" y="283"/>
                  </a:lnTo>
                  <a:lnTo>
                    <a:pt x="331" y="302"/>
                  </a:lnTo>
                  <a:lnTo>
                    <a:pt x="334" y="309"/>
                  </a:lnTo>
                  <a:lnTo>
                    <a:pt x="334" y="332"/>
                  </a:lnTo>
                  <a:lnTo>
                    <a:pt x="338" y="350"/>
                  </a:lnTo>
                  <a:lnTo>
                    <a:pt x="342" y="372"/>
                  </a:lnTo>
                  <a:lnTo>
                    <a:pt x="346" y="391"/>
                  </a:lnTo>
                  <a:lnTo>
                    <a:pt x="349" y="425"/>
                  </a:lnTo>
                  <a:lnTo>
                    <a:pt x="353" y="462"/>
                  </a:lnTo>
                  <a:lnTo>
                    <a:pt x="357" y="488"/>
                  </a:lnTo>
                  <a:lnTo>
                    <a:pt x="331" y="491"/>
                  </a:lnTo>
                  <a:lnTo>
                    <a:pt x="331" y="510"/>
                  </a:lnTo>
                  <a:lnTo>
                    <a:pt x="334" y="525"/>
                  </a:lnTo>
                  <a:lnTo>
                    <a:pt x="331" y="536"/>
                  </a:lnTo>
                  <a:lnTo>
                    <a:pt x="334" y="558"/>
                  </a:lnTo>
                  <a:lnTo>
                    <a:pt x="334" y="562"/>
                  </a:lnTo>
                  <a:lnTo>
                    <a:pt x="334" y="588"/>
                  </a:lnTo>
                  <a:lnTo>
                    <a:pt x="331" y="618"/>
                  </a:lnTo>
                  <a:lnTo>
                    <a:pt x="327" y="648"/>
                  </a:lnTo>
                  <a:lnTo>
                    <a:pt x="327" y="670"/>
                  </a:lnTo>
                  <a:lnTo>
                    <a:pt x="323" y="692"/>
                  </a:lnTo>
                  <a:lnTo>
                    <a:pt x="323" y="704"/>
                  </a:lnTo>
                  <a:lnTo>
                    <a:pt x="323" y="726"/>
                  </a:lnTo>
                  <a:lnTo>
                    <a:pt x="319" y="744"/>
                  </a:lnTo>
                  <a:lnTo>
                    <a:pt x="319" y="756"/>
                  </a:lnTo>
                  <a:lnTo>
                    <a:pt x="319" y="759"/>
                  </a:lnTo>
                  <a:lnTo>
                    <a:pt x="323" y="767"/>
                  </a:lnTo>
                  <a:lnTo>
                    <a:pt x="323" y="774"/>
                  </a:lnTo>
                  <a:lnTo>
                    <a:pt x="323" y="782"/>
                  </a:lnTo>
                  <a:lnTo>
                    <a:pt x="323" y="789"/>
                  </a:lnTo>
                  <a:lnTo>
                    <a:pt x="327" y="797"/>
                  </a:lnTo>
                  <a:lnTo>
                    <a:pt x="323" y="804"/>
                  </a:lnTo>
                  <a:lnTo>
                    <a:pt x="323" y="808"/>
                  </a:lnTo>
                  <a:lnTo>
                    <a:pt x="327" y="819"/>
                  </a:lnTo>
                  <a:lnTo>
                    <a:pt x="331" y="830"/>
                  </a:lnTo>
                  <a:lnTo>
                    <a:pt x="334" y="837"/>
                  </a:lnTo>
                  <a:lnTo>
                    <a:pt x="338" y="864"/>
                  </a:lnTo>
                  <a:lnTo>
                    <a:pt x="342" y="886"/>
                  </a:lnTo>
                  <a:lnTo>
                    <a:pt x="342" y="923"/>
                  </a:lnTo>
                  <a:lnTo>
                    <a:pt x="346" y="945"/>
                  </a:lnTo>
                  <a:lnTo>
                    <a:pt x="349" y="968"/>
                  </a:lnTo>
                  <a:lnTo>
                    <a:pt x="349" y="994"/>
                  </a:lnTo>
                  <a:lnTo>
                    <a:pt x="353" y="1031"/>
                  </a:lnTo>
                  <a:lnTo>
                    <a:pt x="353" y="1068"/>
                  </a:lnTo>
                  <a:lnTo>
                    <a:pt x="357" y="1087"/>
                  </a:lnTo>
                  <a:lnTo>
                    <a:pt x="353" y="1102"/>
                  </a:lnTo>
                  <a:lnTo>
                    <a:pt x="349" y="1116"/>
                  </a:lnTo>
                  <a:lnTo>
                    <a:pt x="346" y="1131"/>
                  </a:lnTo>
                  <a:lnTo>
                    <a:pt x="342" y="1131"/>
                  </a:lnTo>
                  <a:lnTo>
                    <a:pt x="342" y="1143"/>
                  </a:lnTo>
                  <a:lnTo>
                    <a:pt x="346" y="1157"/>
                  </a:lnTo>
                  <a:lnTo>
                    <a:pt x="353" y="1183"/>
                  </a:lnTo>
                  <a:lnTo>
                    <a:pt x="360" y="1198"/>
                  </a:lnTo>
                  <a:lnTo>
                    <a:pt x="360" y="1209"/>
                  </a:lnTo>
                  <a:lnTo>
                    <a:pt x="357" y="1217"/>
                  </a:lnTo>
                  <a:lnTo>
                    <a:pt x="349" y="1224"/>
                  </a:lnTo>
                  <a:lnTo>
                    <a:pt x="342" y="1228"/>
                  </a:lnTo>
                  <a:lnTo>
                    <a:pt x="327" y="1232"/>
                  </a:lnTo>
                  <a:lnTo>
                    <a:pt x="305" y="1232"/>
                  </a:lnTo>
                  <a:lnTo>
                    <a:pt x="282" y="1228"/>
                  </a:lnTo>
                  <a:lnTo>
                    <a:pt x="279" y="1224"/>
                  </a:lnTo>
                  <a:lnTo>
                    <a:pt x="275" y="1221"/>
                  </a:lnTo>
                  <a:lnTo>
                    <a:pt x="275" y="1213"/>
                  </a:lnTo>
                  <a:lnTo>
                    <a:pt x="271" y="1206"/>
                  </a:lnTo>
                  <a:lnTo>
                    <a:pt x="275" y="1202"/>
                  </a:lnTo>
                  <a:lnTo>
                    <a:pt x="275" y="1157"/>
                  </a:lnTo>
                  <a:lnTo>
                    <a:pt x="275" y="1146"/>
                  </a:lnTo>
                  <a:lnTo>
                    <a:pt x="275" y="1143"/>
                  </a:lnTo>
                  <a:lnTo>
                    <a:pt x="275" y="1139"/>
                  </a:lnTo>
                  <a:lnTo>
                    <a:pt x="271" y="1131"/>
                  </a:lnTo>
                  <a:lnTo>
                    <a:pt x="267" y="1124"/>
                  </a:lnTo>
                  <a:lnTo>
                    <a:pt x="252" y="1098"/>
                  </a:lnTo>
                  <a:lnTo>
                    <a:pt x="252" y="1083"/>
                  </a:lnTo>
                  <a:lnTo>
                    <a:pt x="252" y="1076"/>
                  </a:lnTo>
                  <a:lnTo>
                    <a:pt x="260" y="1072"/>
                  </a:lnTo>
                  <a:lnTo>
                    <a:pt x="260" y="1068"/>
                  </a:lnTo>
                  <a:lnTo>
                    <a:pt x="256" y="1057"/>
                  </a:lnTo>
                  <a:lnTo>
                    <a:pt x="256" y="1046"/>
                  </a:lnTo>
                  <a:lnTo>
                    <a:pt x="252" y="1035"/>
                  </a:lnTo>
                  <a:lnTo>
                    <a:pt x="252" y="1020"/>
                  </a:lnTo>
                  <a:lnTo>
                    <a:pt x="245" y="994"/>
                  </a:lnTo>
                  <a:lnTo>
                    <a:pt x="241" y="968"/>
                  </a:lnTo>
                  <a:lnTo>
                    <a:pt x="238" y="942"/>
                  </a:lnTo>
                  <a:lnTo>
                    <a:pt x="238" y="919"/>
                  </a:lnTo>
                  <a:lnTo>
                    <a:pt x="234" y="893"/>
                  </a:lnTo>
                  <a:lnTo>
                    <a:pt x="230" y="875"/>
                  </a:lnTo>
                  <a:lnTo>
                    <a:pt x="230" y="849"/>
                  </a:lnTo>
                  <a:lnTo>
                    <a:pt x="226" y="815"/>
                  </a:lnTo>
                  <a:lnTo>
                    <a:pt x="226" y="793"/>
                  </a:lnTo>
                  <a:lnTo>
                    <a:pt x="226" y="774"/>
                  </a:lnTo>
                  <a:lnTo>
                    <a:pt x="223" y="744"/>
                  </a:lnTo>
                  <a:lnTo>
                    <a:pt x="219" y="718"/>
                  </a:lnTo>
                  <a:lnTo>
                    <a:pt x="215" y="711"/>
                  </a:lnTo>
                  <a:lnTo>
                    <a:pt x="215" y="689"/>
                  </a:lnTo>
                  <a:lnTo>
                    <a:pt x="212" y="678"/>
                  </a:lnTo>
                  <a:lnTo>
                    <a:pt x="212" y="674"/>
                  </a:lnTo>
                  <a:lnTo>
                    <a:pt x="208" y="655"/>
                  </a:lnTo>
                  <a:lnTo>
                    <a:pt x="208" y="644"/>
                  </a:lnTo>
                  <a:lnTo>
                    <a:pt x="204" y="644"/>
                  </a:lnTo>
                  <a:lnTo>
                    <a:pt x="204" y="651"/>
                  </a:lnTo>
                  <a:lnTo>
                    <a:pt x="212" y="670"/>
                  </a:lnTo>
                  <a:lnTo>
                    <a:pt x="212" y="678"/>
                  </a:lnTo>
                  <a:close/>
                </a:path>
              </a:pathLst>
            </a:custGeom>
            <a:solidFill>
              <a:srgbClr val="000000"/>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7921" name="Freeform 27"/>
            <p:cNvSpPr/>
            <p:nvPr/>
          </p:nvSpPr>
          <p:spPr bwMode="auto">
            <a:xfrm>
              <a:off x="147637" y="0"/>
              <a:ext cx="252413" cy="371475"/>
            </a:xfrm>
            <a:custGeom>
              <a:gdLst>
                <a:gd fmla="*/ 156 w 159" name="T0"/>
                <a:gd fmla="*/ 93 h 234" name="T1"/>
                <a:gd fmla="*/ 156 w 159" name="T2"/>
                <a:gd fmla="*/ 74 h 234" name="T3"/>
                <a:gd fmla="*/ 152 w 159" name="T4"/>
                <a:gd fmla="*/ 67 h 234" name="T5"/>
                <a:gd fmla="*/ 152 w 159" name="T6"/>
                <a:gd fmla="*/ 52 h 234" name="T7"/>
                <a:gd fmla="*/ 152 w 159" name="T8"/>
                <a:gd fmla="*/ 48 h 234" name="T9"/>
                <a:gd fmla="*/ 148 w 159" name="T10"/>
                <a:gd fmla="*/ 48 h 234" name="T11"/>
                <a:gd fmla="*/ 148 w 159" name="T12"/>
                <a:gd fmla="*/ 41 h 234" name="T13"/>
                <a:gd fmla="*/ 148 w 159" name="T14"/>
                <a:gd fmla="*/ 37 h 234" name="T15"/>
                <a:gd fmla="*/ 141 w 159" name="T16"/>
                <a:gd fmla="*/ 33 h 234" name="T17"/>
                <a:gd fmla="*/ 130 w 159" name="T18"/>
                <a:gd fmla="*/ 26 h 234" name="T19"/>
                <a:gd fmla="*/ 122 w 159" name="T20"/>
                <a:gd fmla="*/ 26 h 234" name="T21"/>
                <a:gd fmla="*/ 115 w 159" name="T22"/>
                <a:gd fmla="*/ 15 h 234" name="T23"/>
                <a:gd fmla="*/ 111 w 159" name="T24"/>
                <a:gd fmla="*/ 11 h 234" name="T25"/>
                <a:gd fmla="*/ 100 w 159" name="T26"/>
                <a:gd fmla="*/ 11 h 234" name="T27"/>
                <a:gd fmla="*/ 85 w 159" name="T28"/>
                <a:gd fmla="*/ 7 h 234" name="T29"/>
                <a:gd fmla="*/ 81 w 159" name="T30"/>
                <a:gd fmla="*/ 7 h 234" name="T31"/>
                <a:gd fmla="*/ 66 w 159" name="T32"/>
                <a:gd fmla="*/ 7 h 234" name="T33"/>
                <a:gd fmla="*/ 59 w 159" name="T34"/>
                <a:gd fmla="*/ 7 h 234" name="T35"/>
                <a:gd fmla="*/ 48 w 159" name="T36"/>
                <a:gd fmla="*/ 0 h 234" name="T37"/>
                <a:gd fmla="*/ 44 w 159" name="T38"/>
                <a:gd fmla="*/ 4 h 234" name="T39"/>
                <a:gd fmla="*/ 40 w 159" name="T40"/>
                <a:gd fmla="*/ 4 h 234" name="T41"/>
                <a:gd fmla="*/ 40 w 159" name="T42"/>
                <a:gd fmla="*/ 11 h 234" name="T43"/>
                <a:gd fmla="*/ 33 w 159" name="T44"/>
                <a:gd fmla="*/ 11 h 234" name="T45"/>
                <a:gd fmla="*/ 33 w 159" name="T46"/>
                <a:gd fmla="*/ 7 h 234" name="T47"/>
                <a:gd fmla="*/ 29 w 159" name="T48"/>
                <a:gd fmla="*/ 11 h 234" name="T49"/>
                <a:gd fmla="*/ 29 w 159" name="T50"/>
                <a:gd fmla="*/ 15 h 234" name="T51"/>
                <a:gd fmla="*/ 26 w 159" name="T52"/>
                <a:gd fmla="*/ 15 h 234" name="T53"/>
                <a:gd fmla="*/ 26 w 159" name="T54"/>
                <a:gd fmla="*/ 18 h 234" name="T55"/>
                <a:gd fmla="*/ 18 w 159" name="T56"/>
                <a:gd fmla="*/ 26 h 234" name="T57"/>
                <a:gd fmla="*/ 14 w 159" name="T58"/>
                <a:gd fmla="*/ 30 h 234" name="T59"/>
                <a:gd fmla="*/ 11 w 159" name="T60"/>
                <a:gd fmla="*/ 30 h 234" name="T61"/>
                <a:gd fmla="*/ 7 w 159" name="T62"/>
                <a:gd fmla="*/ 41 h 234" name="T63"/>
                <a:gd fmla="*/ 3 w 159" name="T64"/>
                <a:gd fmla="*/ 56 h 234" name="T65"/>
                <a:gd fmla="*/ 0 w 159" name="T66"/>
                <a:gd fmla="*/ 63 h 234" name="T67"/>
                <a:gd fmla="*/ 7 w 159" name="T68"/>
                <a:gd fmla="*/ 67 h 234" name="T69"/>
                <a:gd fmla="*/ 0 w 159" name="T70"/>
                <a:gd fmla="*/ 67 h 234" name="T71"/>
                <a:gd fmla="*/ 3 w 159" name="T72"/>
                <a:gd fmla="*/ 78 h 234" name="T73"/>
                <a:gd fmla="*/ 7 w 159" name="T74"/>
                <a:gd fmla="*/ 74 h 234" name="T75"/>
                <a:gd fmla="*/ 7 w 159" name="T76"/>
                <a:gd fmla="*/ 82 h 234" name="T77"/>
                <a:gd fmla="*/ 11 w 159" name="T78"/>
                <a:gd fmla="*/ 89 h 234" name="T79"/>
                <a:gd fmla="*/ 18 w 159" name="T80"/>
                <a:gd fmla="*/ 119 h 234" name="T81"/>
                <a:gd fmla="*/ 29 w 159" name="T82"/>
                <a:gd fmla="*/ 156 h 234" name="T83"/>
                <a:gd fmla="*/ 48 w 159" name="T84"/>
                <a:gd fmla="*/ 186 h 234" name="T85"/>
                <a:gd fmla="*/ 66 w 159" name="T86"/>
                <a:gd fmla="*/ 201 h 234" name="T87"/>
                <a:gd fmla="*/ 74 w 159" name="T88"/>
                <a:gd fmla="*/ 216 h 234" name="T89"/>
                <a:gd fmla="*/ 96 w 159" name="T90"/>
                <a:gd fmla="*/ 230 h 234" name="T91"/>
                <a:gd fmla="*/ 152 w 159" name="T92"/>
                <a:gd fmla="*/ 182 h 234" name="T93"/>
                <a:gd fmla="*/ 145 w 159" name="T94"/>
                <a:gd fmla="*/ 152 h 234" name="T95"/>
                <a:gd fmla="*/ 148 w 159" name="T96"/>
                <a:gd fmla="*/ 141 h 234" name="T97"/>
                <a:gd fmla="*/ 152 w 159" name="T98"/>
                <a:gd fmla="*/ 123 h 234" name="T99"/>
                <a:gd fmla="*/ 159 w 159" name="T100"/>
                <a:gd fmla="*/ 115 h 234"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234" w="159">
                  <a:moveTo>
                    <a:pt x="159" y="108"/>
                  </a:moveTo>
                  <a:lnTo>
                    <a:pt x="159" y="108"/>
                  </a:lnTo>
                  <a:lnTo>
                    <a:pt x="159" y="100"/>
                  </a:lnTo>
                  <a:lnTo>
                    <a:pt x="156" y="93"/>
                  </a:lnTo>
                  <a:lnTo>
                    <a:pt x="156" y="89"/>
                  </a:lnTo>
                  <a:lnTo>
                    <a:pt x="156" y="74"/>
                  </a:lnTo>
                  <a:lnTo>
                    <a:pt x="148" y="63"/>
                  </a:lnTo>
                  <a:lnTo>
                    <a:pt x="152" y="67"/>
                  </a:lnTo>
                  <a:lnTo>
                    <a:pt x="152" y="63"/>
                  </a:lnTo>
                  <a:lnTo>
                    <a:pt x="152" y="52"/>
                  </a:lnTo>
                  <a:lnTo>
                    <a:pt x="152" y="48"/>
                  </a:lnTo>
                  <a:lnTo>
                    <a:pt x="152" y="44"/>
                  </a:lnTo>
                  <a:lnTo>
                    <a:pt x="148" y="48"/>
                  </a:lnTo>
                  <a:lnTo>
                    <a:pt x="145" y="44"/>
                  </a:lnTo>
                  <a:lnTo>
                    <a:pt x="145" y="37"/>
                  </a:lnTo>
                  <a:lnTo>
                    <a:pt x="148" y="41"/>
                  </a:lnTo>
                  <a:lnTo>
                    <a:pt x="152" y="44"/>
                  </a:lnTo>
                  <a:lnTo>
                    <a:pt x="148" y="37"/>
                  </a:lnTo>
                  <a:lnTo>
                    <a:pt x="145" y="37"/>
                  </a:lnTo>
                  <a:lnTo>
                    <a:pt x="141" y="33"/>
                  </a:lnTo>
                  <a:lnTo>
                    <a:pt x="133" y="30"/>
                  </a:lnTo>
                  <a:lnTo>
                    <a:pt x="130" y="26"/>
                  </a:lnTo>
                  <a:lnTo>
                    <a:pt x="126" y="22"/>
                  </a:lnTo>
                  <a:lnTo>
                    <a:pt x="122" y="26"/>
                  </a:lnTo>
                  <a:lnTo>
                    <a:pt x="119" y="18"/>
                  </a:lnTo>
                  <a:lnTo>
                    <a:pt x="115" y="15"/>
                  </a:lnTo>
                  <a:lnTo>
                    <a:pt x="111" y="11"/>
                  </a:lnTo>
                  <a:lnTo>
                    <a:pt x="111" y="15"/>
                  </a:lnTo>
                  <a:lnTo>
                    <a:pt x="104" y="15"/>
                  </a:lnTo>
                  <a:lnTo>
                    <a:pt x="100" y="11"/>
                  </a:lnTo>
                  <a:lnTo>
                    <a:pt x="93" y="11"/>
                  </a:lnTo>
                  <a:lnTo>
                    <a:pt x="85" y="7"/>
                  </a:lnTo>
                  <a:lnTo>
                    <a:pt x="81" y="7"/>
                  </a:lnTo>
                  <a:lnTo>
                    <a:pt x="70" y="7"/>
                  </a:lnTo>
                  <a:lnTo>
                    <a:pt x="66" y="7"/>
                  </a:lnTo>
                  <a:lnTo>
                    <a:pt x="63" y="7"/>
                  </a:lnTo>
                  <a:lnTo>
                    <a:pt x="59" y="7"/>
                  </a:lnTo>
                  <a:lnTo>
                    <a:pt x="52" y="4"/>
                  </a:lnTo>
                  <a:lnTo>
                    <a:pt x="48" y="0"/>
                  </a:lnTo>
                  <a:lnTo>
                    <a:pt x="44" y="0"/>
                  </a:lnTo>
                  <a:lnTo>
                    <a:pt x="44" y="4"/>
                  </a:lnTo>
                  <a:lnTo>
                    <a:pt x="40" y="4"/>
                  </a:lnTo>
                  <a:lnTo>
                    <a:pt x="44" y="7"/>
                  </a:lnTo>
                  <a:lnTo>
                    <a:pt x="40" y="11"/>
                  </a:lnTo>
                  <a:lnTo>
                    <a:pt x="33" y="11"/>
                  </a:lnTo>
                  <a:lnTo>
                    <a:pt x="37" y="11"/>
                  </a:lnTo>
                  <a:lnTo>
                    <a:pt x="33" y="11"/>
                  </a:lnTo>
                  <a:lnTo>
                    <a:pt x="33" y="7"/>
                  </a:lnTo>
                  <a:lnTo>
                    <a:pt x="29" y="7"/>
                  </a:lnTo>
                  <a:lnTo>
                    <a:pt x="29" y="11"/>
                  </a:lnTo>
                  <a:lnTo>
                    <a:pt x="29" y="7"/>
                  </a:lnTo>
                  <a:lnTo>
                    <a:pt x="29" y="15"/>
                  </a:lnTo>
                  <a:lnTo>
                    <a:pt x="26" y="15"/>
                  </a:lnTo>
                  <a:lnTo>
                    <a:pt x="22" y="15"/>
                  </a:lnTo>
                  <a:lnTo>
                    <a:pt x="26" y="18"/>
                  </a:lnTo>
                  <a:lnTo>
                    <a:pt x="18" y="26"/>
                  </a:lnTo>
                  <a:lnTo>
                    <a:pt x="14" y="30"/>
                  </a:lnTo>
                  <a:lnTo>
                    <a:pt x="11" y="22"/>
                  </a:lnTo>
                  <a:lnTo>
                    <a:pt x="11" y="30"/>
                  </a:lnTo>
                  <a:lnTo>
                    <a:pt x="11" y="37"/>
                  </a:lnTo>
                  <a:lnTo>
                    <a:pt x="7" y="41"/>
                  </a:lnTo>
                  <a:lnTo>
                    <a:pt x="7" y="52"/>
                  </a:lnTo>
                  <a:lnTo>
                    <a:pt x="3" y="56"/>
                  </a:lnTo>
                  <a:lnTo>
                    <a:pt x="0" y="56"/>
                  </a:lnTo>
                  <a:lnTo>
                    <a:pt x="0" y="63"/>
                  </a:lnTo>
                  <a:lnTo>
                    <a:pt x="3" y="63"/>
                  </a:lnTo>
                  <a:lnTo>
                    <a:pt x="7" y="67"/>
                  </a:lnTo>
                  <a:lnTo>
                    <a:pt x="0" y="67"/>
                  </a:lnTo>
                  <a:lnTo>
                    <a:pt x="7" y="71"/>
                  </a:lnTo>
                  <a:lnTo>
                    <a:pt x="3" y="78"/>
                  </a:lnTo>
                  <a:lnTo>
                    <a:pt x="7" y="74"/>
                  </a:lnTo>
                  <a:lnTo>
                    <a:pt x="7" y="82"/>
                  </a:lnTo>
                  <a:lnTo>
                    <a:pt x="11" y="74"/>
                  </a:lnTo>
                  <a:lnTo>
                    <a:pt x="11" y="89"/>
                  </a:lnTo>
                  <a:lnTo>
                    <a:pt x="18" y="115"/>
                  </a:lnTo>
                  <a:lnTo>
                    <a:pt x="18" y="119"/>
                  </a:lnTo>
                  <a:lnTo>
                    <a:pt x="22" y="137"/>
                  </a:lnTo>
                  <a:lnTo>
                    <a:pt x="29" y="156"/>
                  </a:lnTo>
                  <a:lnTo>
                    <a:pt x="37" y="167"/>
                  </a:lnTo>
                  <a:lnTo>
                    <a:pt x="48" y="186"/>
                  </a:lnTo>
                  <a:lnTo>
                    <a:pt x="52" y="193"/>
                  </a:lnTo>
                  <a:lnTo>
                    <a:pt x="59" y="197"/>
                  </a:lnTo>
                  <a:lnTo>
                    <a:pt x="66" y="201"/>
                  </a:lnTo>
                  <a:lnTo>
                    <a:pt x="66" y="204"/>
                  </a:lnTo>
                  <a:lnTo>
                    <a:pt x="74" y="216"/>
                  </a:lnTo>
                  <a:lnTo>
                    <a:pt x="85" y="230"/>
                  </a:lnTo>
                  <a:lnTo>
                    <a:pt x="89" y="234"/>
                  </a:lnTo>
                  <a:lnTo>
                    <a:pt x="96" y="230"/>
                  </a:lnTo>
                  <a:lnTo>
                    <a:pt x="148" y="186"/>
                  </a:lnTo>
                  <a:lnTo>
                    <a:pt x="152" y="182"/>
                  </a:lnTo>
                  <a:lnTo>
                    <a:pt x="152" y="178"/>
                  </a:lnTo>
                  <a:lnTo>
                    <a:pt x="145" y="160"/>
                  </a:lnTo>
                  <a:lnTo>
                    <a:pt x="145" y="152"/>
                  </a:lnTo>
                  <a:lnTo>
                    <a:pt x="148" y="145"/>
                  </a:lnTo>
                  <a:lnTo>
                    <a:pt x="148" y="141"/>
                  </a:lnTo>
                  <a:lnTo>
                    <a:pt x="148" y="134"/>
                  </a:lnTo>
                  <a:lnTo>
                    <a:pt x="152" y="130"/>
                  </a:lnTo>
                  <a:lnTo>
                    <a:pt x="152" y="123"/>
                  </a:lnTo>
                  <a:lnTo>
                    <a:pt x="159" y="115"/>
                  </a:lnTo>
                  <a:lnTo>
                    <a:pt x="159" y="108"/>
                  </a:lnTo>
                  <a:close/>
                </a:path>
              </a:pathLst>
            </a:custGeom>
            <a:solidFill>
              <a:srgbClr val="000000"/>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7922" name="Freeform 28"/>
            <p:cNvSpPr/>
            <p:nvPr/>
          </p:nvSpPr>
          <p:spPr bwMode="auto">
            <a:xfrm>
              <a:off x="317500" y="642938"/>
              <a:ext cx="23813" cy="106363"/>
            </a:xfrm>
            <a:custGeom>
              <a:gdLst>
                <a:gd fmla="*/ 15 w 15" name="T0"/>
                <a:gd fmla="*/ 0 h 67" name="T1"/>
                <a:gd fmla="*/ 15 w 15" name="T2"/>
                <a:gd fmla="*/ 0 h 67" name="T3"/>
                <a:gd fmla="*/ 12 w 15" name="T4"/>
                <a:gd fmla="*/ 8 h 67" name="T5"/>
                <a:gd fmla="*/ 12 w 15" name="T6"/>
                <a:gd fmla="*/ 30 h 67" name="T7"/>
                <a:gd fmla="*/ 12 w 15" name="T8"/>
                <a:gd fmla="*/ 30 h 67" name="T9"/>
                <a:gd fmla="*/ 12 w 15" name="T10"/>
                <a:gd fmla="*/ 67 h 67" name="T11"/>
                <a:gd fmla="*/ 4 w 15" name="T12"/>
                <a:gd fmla="*/ 67 h 67" name="T13"/>
                <a:gd fmla="*/ 4 w 15" name="T14"/>
                <a:gd fmla="*/ 67 h 67" name="T15"/>
                <a:gd fmla="*/ 0 w 15" name="T16"/>
                <a:gd fmla="*/ 56 h 67" name="T17"/>
                <a:gd fmla="*/ 0 w 15" name="T18"/>
                <a:gd fmla="*/ 30 h 67" name="T19"/>
                <a:gd fmla="*/ 0 w 15" name="T20"/>
                <a:gd fmla="*/ 30 h 67" name="T21"/>
                <a:gd fmla="*/ 4 w 15" name="T22"/>
                <a:gd fmla="*/ 0 h 67" name="T23"/>
                <a:gd fmla="*/ 15 w 15" name="T24"/>
                <a:gd fmla="*/ 0 h 67"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67" w="15">
                  <a:moveTo>
                    <a:pt x="15" y="0"/>
                  </a:moveTo>
                  <a:lnTo>
                    <a:pt x="15" y="0"/>
                  </a:lnTo>
                  <a:lnTo>
                    <a:pt x="12" y="8"/>
                  </a:lnTo>
                  <a:lnTo>
                    <a:pt x="12" y="30"/>
                  </a:lnTo>
                  <a:lnTo>
                    <a:pt x="12" y="67"/>
                  </a:lnTo>
                  <a:lnTo>
                    <a:pt x="4" y="67"/>
                  </a:lnTo>
                  <a:lnTo>
                    <a:pt x="0" y="56"/>
                  </a:lnTo>
                  <a:lnTo>
                    <a:pt x="0" y="30"/>
                  </a:lnTo>
                  <a:lnTo>
                    <a:pt x="4" y="0"/>
                  </a:lnTo>
                  <a:lnTo>
                    <a:pt x="15" y="0"/>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7923" name="Freeform 29"/>
            <p:cNvSpPr/>
            <p:nvPr/>
          </p:nvSpPr>
          <p:spPr bwMode="auto">
            <a:xfrm>
              <a:off x="206375" y="779463"/>
              <a:ext cx="17463" cy="34925"/>
            </a:xfrm>
            <a:custGeom>
              <a:gdLst>
                <a:gd fmla="*/ 0 w 11" name="T0"/>
                <a:gd fmla="*/ 0 h 22" name="T1"/>
                <a:gd fmla="*/ 0 w 11" name="T2"/>
                <a:gd fmla="*/ 0 h 22" name="T3"/>
                <a:gd fmla="*/ 0 w 11" name="T4"/>
                <a:gd fmla="*/ 18 h 22" name="T5"/>
                <a:gd fmla="*/ 7 w 11" name="T6"/>
                <a:gd fmla="*/ 22 h 22" name="T7"/>
                <a:gd fmla="*/ 7 w 11" name="T8"/>
                <a:gd fmla="*/ 22 h 22" name="T9"/>
                <a:gd fmla="*/ 11 w 11" name="T10"/>
                <a:gd fmla="*/ 15 h 22" name="T11"/>
                <a:gd fmla="*/ 11 w 11" name="T12"/>
                <a:gd fmla="*/ 0 h 22" name="T13"/>
                <a:gd fmla="*/ 11 w 11" name="T14"/>
                <a:gd fmla="*/ 0 h 22" name="T15"/>
                <a:gd fmla="*/ 0 w 11" name="T16"/>
                <a:gd fmla="*/ 0 h 22" name="T17"/>
                <a:gd fmla="*/ 0 w 11" name="T18"/>
                <a:gd fmla="*/ 0 h 2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2" w="11">
                  <a:moveTo>
                    <a:pt x="0" y="0"/>
                  </a:moveTo>
                  <a:lnTo>
                    <a:pt x="0" y="0"/>
                  </a:lnTo>
                  <a:lnTo>
                    <a:pt x="0" y="18"/>
                  </a:lnTo>
                  <a:lnTo>
                    <a:pt x="7" y="22"/>
                  </a:lnTo>
                  <a:lnTo>
                    <a:pt x="11" y="15"/>
                  </a:lnTo>
                  <a:lnTo>
                    <a:pt x="11" y="0"/>
                  </a:lnTo>
                  <a:lnTo>
                    <a:pt x="0" y="0"/>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grpSp>
        <p:nvGrpSpPr>
          <p:cNvPr id="37924" name="Group 36"/>
          <p:cNvGrpSpPr/>
          <p:nvPr/>
        </p:nvGrpSpPr>
        <p:grpSpPr>
          <a:xfrm>
            <a:off x="914400" y="1979613"/>
            <a:ext cx="727075" cy="2320925"/>
            <a:chExt cx="727076" cy="2320925"/>
          </a:xfrm>
        </p:grpSpPr>
        <p:sp>
          <p:nvSpPr>
            <p:cNvPr id="37925" name="Freeform 36"/>
            <p:cNvSpPr/>
            <p:nvPr/>
          </p:nvSpPr>
          <p:spPr bwMode="auto">
            <a:xfrm>
              <a:off x="377825" y="312737"/>
              <a:ext cx="288925" cy="703263"/>
            </a:xfrm>
            <a:custGeom>
              <a:gdLst>
                <a:gd fmla="*/ 11 w 182" name="T0"/>
                <a:gd fmla="*/ 0 h 443" name="T1"/>
                <a:gd fmla="*/ 0 w 182" name="T2"/>
                <a:gd fmla="*/ 26 h 443" name="T3"/>
                <a:gd fmla="*/ 108 w 182" name="T4"/>
                <a:gd fmla="*/ 443 h 443" name="T5"/>
                <a:gd fmla="*/ 182 w 182" name="T6"/>
                <a:gd fmla="*/ 436 h 443" name="T7"/>
                <a:gd fmla="*/ 153 w 182" name="T8"/>
                <a:gd fmla="*/ 112 h 443" name="T9"/>
                <a:gd fmla="*/ 153 w 182" name="T10"/>
                <a:gd fmla="*/ 112 h 443" name="T11"/>
                <a:gd fmla="*/ 112 w 182" name="T12"/>
                <a:gd fmla="*/ 60 h 443" name="T13"/>
                <a:gd fmla="*/ 112 w 182" name="T14"/>
                <a:gd fmla="*/ 60 h 443" name="T15"/>
                <a:gd fmla="*/ 101 w 182" name="T16"/>
                <a:gd fmla="*/ 30 h 443" name="T17"/>
                <a:gd fmla="*/ 101 w 182" name="T18"/>
                <a:gd fmla="*/ 30 h 443" name="T19"/>
                <a:gd fmla="*/ 89 w 182" name="T20"/>
                <a:gd fmla="*/ 34 h 443" name="T21"/>
                <a:gd fmla="*/ 78 w 182" name="T22"/>
                <a:gd fmla="*/ 38 h 443" name="T23"/>
                <a:gd fmla="*/ 78 w 182" name="T24"/>
                <a:gd fmla="*/ 38 h 443" name="T25"/>
                <a:gd fmla="*/ 67 w 182" name="T26"/>
                <a:gd fmla="*/ 30 h 443" name="T27"/>
                <a:gd fmla="*/ 48 w 182" name="T28"/>
                <a:gd fmla="*/ 15 h 443" name="T29"/>
                <a:gd fmla="*/ 15 w 182" name="T30"/>
                <a:gd fmla="*/ 0 h 443" name="T31"/>
                <a:gd fmla="*/ 15 w 182" name="T32"/>
                <a:gd fmla="*/ 0 h 443" name="T33"/>
                <a:gd fmla="*/ 11 w 182" name="T34"/>
                <a:gd fmla="*/ 0 h 443" name="T35"/>
                <a:gd fmla="*/ 11 w 182" name="T36"/>
                <a:gd fmla="*/ 0 h 443"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442" w="182">
                  <a:moveTo>
                    <a:pt x="11" y="0"/>
                  </a:moveTo>
                  <a:lnTo>
                    <a:pt x="0" y="26"/>
                  </a:lnTo>
                  <a:lnTo>
                    <a:pt x="108" y="443"/>
                  </a:lnTo>
                  <a:lnTo>
                    <a:pt x="182" y="436"/>
                  </a:lnTo>
                  <a:lnTo>
                    <a:pt x="153" y="112"/>
                  </a:lnTo>
                  <a:lnTo>
                    <a:pt x="112" y="60"/>
                  </a:lnTo>
                  <a:lnTo>
                    <a:pt x="101" y="30"/>
                  </a:lnTo>
                  <a:lnTo>
                    <a:pt x="89" y="34"/>
                  </a:lnTo>
                  <a:lnTo>
                    <a:pt x="78" y="38"/>
                  </a:lnTo>
                  <a:lnTo>
                    <a:pt x="67" y="30"/>
                  </a:lnTo>
                  <a:lnTo>
                    <a:pt x="48" y="15"/>
                  </a:lnTo>
                  <a:lnTo>
                    <a:pt x="15" y="0"/>
                  </a:lnTo>
                  <a:lnTo>
                    <a:pt x="11" y="0"/>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7926" name="Freeform 37"/>
            <p:cNvSpPr/>
            <p:nvPr/>
          </p:nvSpPr>
          <p:spPr bwMode="auto">
            <a:xfrm>
              <a:off x="0" y="950912"/>
              <a:ext cx="514350" cy="288925"/>
            </a:xfrm>
            <a:custGeom>
              <a:gdLst>
                <a:gd fmla="*/ 324 w 324" name="T0"/>
                <a:gd fmla="*/ 0 h 182" name="T1"/>
                <a:gd fmla="*/ 279 w 324" name="T2"/>
                <a:gd fmla="*/ 182 h 182" name="T3"/>
                <a:gd fmla="*/ 7 w 324" name="T4"/>
                <a:gd fmla="*/ 168 h 182" name="T5"/>
                <a:gd fmla="*/ 7 w 324" name="T6"/>
                <a:gd fmla="*/ 168 h 182" name="T7"/>
                <a:gd fmla="*/ 0 w 324" name="T8"/>
                <a:gd fmla="*/ 164 h 182" name="T9"/>
                <a:gd fmla="*/ 0 w 324" name="T10"/>
                <a:gd fmla="*/ 160 h 182" name="T11"/>
                <a:gd fmla="*/ 48 w 324" name="T12"/>
                <a:gd fmla="*/ 8 h 182" name="T13"/>
                <a:gd fmla="*/ 48 w 324" name="T14"/>
                <a:gd fmla="*/ 8 h 182" name="T15"/>
                <a:gd fmla="*/ 52 w 324" name="T16"/>
                <a:gd fmla="*/ 0 h 182" name="T17"/>
                <a:gd fmla="*/ 60 w 324" name="T18"/>
                <a:gd fmla="*/ 0 h 182" name="T19"/>
                <a:gd fmla="*/ 324 w 324" name="T20"/>
                <a:gd fmla="*/ 0 h 182"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82" w="324">
                  <a:moveTo>
                    <a:pt x="324" y="0"/>
                  </a:moveTo>
                  <a:lnTo>
                    <a:pt x="279" y="182"/>
                  </a:lnTo>
                  <a:lnTo>
                    <a:pt x="7" y="168"/>
                  </a:lnTo>
                  <a:lnTo>
                    <a:pt x="0" y="164"/>
                  </a:lnTo>
                  <a:lnTo>
                    <a:pt x="0" y="160"/>
                  </a:lnTo>
                  <a:lnTo>
                    <a:pt x="48" y="8"/>
                  </a:lnTo>
                  <a:lnTo>
                    <a:pt x="52" y="0"/>
                  </a:lnTo>
                  <a:lnTo>
                    <a:pt x="60" y="0"/>
                  </a:lnTo>
                  <a:lnTo>
                    <a:pt x="324" y="0"/>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7927" name="Freeform 38"/>
            <p:cNvSpPr>
              <a:spLocks noEditPoints="1"/>
            </p:cNvSpPr>
            <p:nvPr/>
          </p:nvSpPr>
          <p:spPr bwMode="auto">
            <a:xfrm>
              <a:off x="112713" y="0"/>
              <a:ext cx="614363" cy="2320925"/>
            </a:xfrm>
            <a:custGeom>
              <a:gdLst>
                <a:gd fmla="*/ 18 w 387" name="T0"/>
                <a:gd fmla="*/ 770 h 1462" name="T1"/>
                <a:gd fmla="*/ 67 w 387" name="T2"/>
                <a:gd fmla="*/ 785 h 1462" name="T3"/>
                <a:gd fmla="*/ 89 w 387" name="T4"/>
                <a:gd fmla="*/ 874 h 1462" name="T5"/>
                <a:gd fmla="*/ 93 w 387" name="T6"/>
                <a:gd fmla="*/ 979 h 1462" name="T7"/>
                <a:gd fmla="*/ 70 w 387" name="T8"/>
                <a:gd fmla="*/ 1075 h 1462" name="T9"/>
                <a:gd fmla="*/ 55 w 387" name="T10"/>
                <a:gd fmla="*/ 1209 h 1462" name="T11"/>
                <a:gd fmla="*/ 41 w 387" name="T12"/>
                <a:gd fmla="*/ 1328 h 1462" name="T13"/>
                <a:gd fmla="*/ 41 w 387" name="T14"/>
                <a:gd fmla="*/ 1395 h 1462" name="T15"/>
                <a:gd fmla="*/ 100 w 387" name="T16"/>
                <a:gd fmla="*/ 1462 h 1462" name="T17"/>
                <a:gd fmla="*/ 115 w 387" name="T18"/>
                <a:gd fmla="*/ 1351 h 1462" name="T19"/>
                <a:gd fmla="*/ 137 w 387" name="T20"/>
                <a:gd fmla="*/ 1280 h 1462" name="T21"/>
                <a:gd fmla="*/ 167 w 387" name="T22"/>
                <a:gd fmla="*/ 1105 h 1462" name="T23"/>
                <a:gd fmla="*/ 201 w 387" name="T24"/>
                <a:gd fmla="*/ 945 h 1462" name="T25"/>
                <a:gd fmla="*/ 197 w 387" name="T26"/>
                <a:gd fmla="*/ 1027 h 1462" name="T27"/>
                <a:gd fmla="*/ 197 w 387" name="T28"/>
                <a:gd fmla="*/ 1124 h 1462" name="T29"/>
                <a:gd fmla="*/ 182 w 387" name="T30"/>
                <a:gd fmla="*/ 1239 h 1462" name="T31"/>
                <a:gd fmla="*/ 186 w 387" name="T32"/>
                <a:gd fmla="*/ 1310 h 1462" name="T33"/>
                <a:gd fmla="*/ 234 w 387" name="T34"/>
                <a:gd fmla="*/ 1343 h 1462" name="T35"/>
                <a:gd fmla="*/ 375 w 387" name="T36"/>
                <a:gd fmla="*/ 1373 h 1462" name="T37"/>
                <a:gd fmla="*/ 335 w 387" name="T38"/>
                <a:gd fmla="*/ 1332 h 1462" name="T39"/>
                <a:gd fmla="*/ 271 w 387" name="T40"/>
                <a:gd fmla="*/ 1246 h 1462" name="T41"/>
                <a:gd fmla="*/ 290 w 387" name="T42"/>
                <a:gd fmla="*/ 1165 h 1462" name="T43"/>
                <a:gd fmla="*/ 312 w 387" name="T44"/>
                <a:gd fmla="*/ 1012 h 1462" name="T45"/>
                <a:gd fmla="*/ 335 w 387" name="T46"/>
                <a:gd fmla="*/ 856 h 1462" name="T47"/>
                <a:gd fmla="*/ 383 w 387" name="T48"/>
                <a:gd fmla="*/ 759 h 1462" name="T49"/>
                <a:gd fmla="*/ 364 w 387" name="T50"/>
                <a:gd fmla="*/ 640 h 1462" name="T51"/>
                <a:gd fmla="*/ 346 w 387" name="T52"/>
                <a:gd fmla="*/ 495 h 1462" name="T53"/>
                <a:gd fmla="*/ 349 w 387" name="T54"/>
                <a:gd fmla="*/ 328 h 1462" name="T55"/>
                <a:gd fmla="*/ 282 w 387" name="T56"/>
                <a:gd fmla="*/ 257 h 1462" name="T57"/>
                <a:gd fmla="*/ 331 w 387" name="T58"/>
                <a:gd fmla="*/ 562 h 1462" name="T59"/>
                <a:gd fmla="*/ 286 w 387" name="T60"/>
                <a:gd fmla="*/ 614 h 1462" name="T61"/>
                <a:gd fmla="*/ 323 w 387" name="T62"/>
                <a:gd fmla="*/ 562 h 1462" name="T63"/>
                <a:gd fmla="*/ 282 w 387" name="T64"/>
                <a:gd fmla="*/ 302 h 1462" name="T65"/>
                <a:gd fmla="*/ 268 w 387" name="T66"/>
                <a:gd fmla="*/ 220 h 1462" name="T67"/>
                <a:gd fmla="*/ 301 w 387" name="T68"/>
                <a:gd fmla="*/ 134 h 1462" name="T69"/>
                <a:gd fmla="*/ 305 w 387" name="T70"/>
                <a:gd fmla="*/ 78 h 1462" name="T71"/>
                <a:gd fmla="*/ 308 w 387" name="T72"/>
                <a:gd fmla="*/ 67 h 1462" name="T73"/>
                <a:gd fmla="*/ 301 w 387" name="T74"/>
                <a:gd fmla="*/ 45 h 1462" name="T75"/>
                <a:gd fmla="*/ 290 w 387" name="T76"/>
                <a:gd fmla="*/ 26 h 1462" name="T77"/>
                <a:gd fmla="*/ 279 w 387" name="T78"/>
                <a:gd fmla="*/ 23 h 1462" name="T79"/>
                <a:gd fmla="*/ 260 w 387" name="T80"/>
                <a:gd fmla="*/ 4 h 1462" name="T81"/>
                <a:gd fmla="*/ 249 w 387" name="T82"/>
                <a:gd fmla="*/ 4 h 1462" name="T83"/>
                <a:gd fmla="*/ 241 w 387" name="T84"/>
                <a:gd fmla="*/ 4 h 1462" name="T85"/>
                <a:gd fmla="*/ 230 w 387" name="T86"/>
                <a:gd fmla="*/ 8 h 1462" name="T87"/>
                <a:gd fmla="*/ 215 w 387" name="T88"/>
                <a:gd fmla="*/ 15 h 1462" name="T89"/>
                <a:gd fmla="*/ 186 w 387" name="T90"/>
                <a:gd fmla="*/ 30 h 1462" name="T91"/>
                <a:gd fmla="*/ 178 w 387" name="T92"/>
                <a:gd fmla="*/ 49 h 1462" name="T93"/>
                <a:gd fmla="*/ 160 w 387" name="T94"/>
                <a:gd fmla="*/ 82 h 1462" name="T95"/>
                <a:gd fmla="*/ 163 w 387" name="T96"/>
                <a:gd fmla="*/ 130 h 1462" name="T97"/>
                <a:gd fmla="*/ 204 w 387" name="T98"/>
                <a:gd fmla="*/ 212 h 1462" name="T99"/>
                <a:gd fmla="*/ 253 w 387" name="T100"/>
                <a:gd fmla="*/ 275 h 1462" name="T101"/>
                <a:gd fmla="*/ 175 w 387" name="T102"/>
                <a:gd fmla="*/ 227 h 1462" name="T103"/>
                <a:gd fmla="*/ 85 w 387" name="T104"/>
                <a:gd fmla="*/ 253 h 1462" name="T105"/>
                <a:gd fmla="*/ 29 w 387" name="T106"/>
                <a:gd fmla="*/ 324 h 1462" name="T107"/>
                <a:gd fmla="*/ 33 w 387" name="T108"/>
                <a:gd fmla="*/ 432 h 1462" name="T109"/>
                <a:gd fmla="*/ 22 w 387" name="T110"/>
                <a:gd fmla="*/ 528 h 1462" name="T111"/>
                <a:gd fmla="*/ 0 w 387" name="T112"/>
                <a:gd fmla="*/ 726 h 1462" name="T113"/>
                <a:gd fmla="*/ 82 w 387" name="T114"/>
                <a:gd fmla="*/ 767 h 1462" name="T115"/>
                <a:gd fmla="*/ 238 w 387" name="T116"/>
                <a:gd fmla="*/ 599 h 1462" name="T117"/>
                <a:gd fmla="*/ 156 w 387" name="T118"/>
                <a:gd fmla="*/ 778 h 1462" name="T119"/>
                <a:gd fmla="*/ 89 w 387" name="T120"/>
                <a:gd fmla="*/ 722 h 1462" name="T1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b="b" l="0" r="r" t="0"/>
              <a:pathLst>
                <a:path h="1462" w="387">
                  <a:moveTo>
                    <a:pt x="0" y="726"/>
                  </a:moveTo>
                  <a:lnTo>
                    <a:pt x="0" y="726"/>
                  </a:lnTo>
                  <a:lnTo>
                    <a:pt x="7" y="722"/>
                  </a:lnTo>
                  <a:lnTo>
                    <a:pt x="7" y="726"/>
                  </a:lnTo>
                  <a:lnTo>
                    <a:pt x="11" y="729"/>
                  </a:lnTo>
                  <a:lnTo>
                    <a:pt x="15" y="733"/>
                  </a:lnTo>
                  <a:lnTo>
                    <a:pt x="15" y="755"/>
                  </a:lnTo>
                  <a:lnTo>
                    <a:pt x="18" y="770"/>
                  </a:lnTo>
                  <a:lnTo>
                    <a:pt x="22" y="778"/>
                  </a:lnTo>
                  <a:lnTo>
                    <a:pt x="41" y="785"/>
                  </a:lnTo>
                  <a:lnTo>
                    <a:pt x="44" y="785"/>
                  </a:lnTo>
                  <a:lnTo>
                    <a:pt x="48" y="785"/>
                  </a:lnTo>
                  <a:lnTo>
                    <a:pt x="55" y="789"/>
                  </a:lnTo>
                  <a:lnTo>
                    <a:pt x="63" y="785"/>
                  </a:lnTo>
                  <a:lnTo>
                    <a:pt x="67" y="785"/>
                  </a:lnTo>
                  <a:lnTo>
                    <a:pt x="70" y="789"/>
                  </a:lnTo>
                  <a:lnTo>
                    <a:pt x="85" y="789"/>
                  </a:lnTo>
                  <a:lnTo>
                    <a:pt x="89" y="789"/>
                  </a:lnTo>
                  <a:lnTo>
                    <a:pt x="89" y="796"/>
                  </a:lnTo>
                  <a:lnTo>
                    <a:pt x="89" y="819"/>
                  </a:lnTo>
                  <a:lnTo>
                    <a:pt x="89" y="848"/>
                  </a:lnTo>
                  <a:lnTo>
                    <a:pt x="89" y="874"/>
                  </a:lnTo>
                  <a:lnTo>
                    <a:pt x="93" y="908"/>
                  </a:lnTo>
                  <a:lnTo>
                    <a:pt x="93" y="927"/>
                  </a:lnTo>
                  <a:lnTo>
                    <a:pt x="93" y="938"/>
                  </a:lnTo>
                  <a:lnTo>
                    <a:pt x="93" y="949"/>
                  </a:lnTo>
                  <a:lnTo>
                    <a:pt x="93" y="956"/>
                  </a:lnTo>
                  <a:lnTo>
                    <a:pt x="93" y="960"/>
                  </a:lnTo>
                  <a:lnTo>
                    <a:pt x="93" y="979"/>
                  </a:lnTo>
                  <a:lnTo>
                    <a:pt x="93" y="986"/>
                  </a:lnTo>
                  <a:lnTo>
                    <a:pt x="89" y="993"/>
                  </a:lnTo>
                  <a:lnTo>
                    <a:pt x="89" y="1020"/>
                  </a:lnTo>
                  <a:lnTo>
                    <a:pt x="82" y="1027"/>
                  </a:lnTo>
                  <a:lnTo>
                    <a:pt x="78" y="1034"/>
                  </a:lnTo>
                  <a:lnTo>
                    <a:pt x="74" y="1046"/>
                  </a:lnTo>
                  <a:lnTo>
                    <a:pt x="70" y="1075"/>
                  </a:lnTo>
                  <a:lnTo>
                    <a:pt x="63" y="1094"/>
                  </a:lnTo>
                  <a:lnTo>
                    <a:pt x="59" y="1116"/>
                  </a:lnTo>
                  <a:lnTo>
                    <a:pt x="55" y="1150"/>
                  </a:lnTo>
                  <a:lnTo>
                    <a:pt x="55" y="1176"/>
                  </a:lnTo>
                  <a:lnTo>
                    <a:pt x="55" y="1198"/>
                  </a:lnTo>
                  <a:lnTo>
                    <a:pt x="55" y="1209"/>
                  </a:lnTo>
                  <a:lnTo>
                    <a:pt x="55" y="1220"/>
                  </a:lnTo>
                  <a:lnTo>
                    <a:pt x="52" y="1232"/>
                  </a:lnTo>
                  <a:lnTo>
                    <a:pt x="44" y="1254"/>
                  </a:lnTo>
                  <a:lnTo>
                    <a:pt x="41" y="1272"/>
                  </a:lnTo>
                  <a:lnTo>
                    <a:pt x="37" y="1291"/>
                  </a:lnTo>
                  <a:lnTo>
                    <a:pt x="37" y="1306"/>
                  </a:lnTo>
                  <a:lnTo>
                    <a:pt x="37" y="1317"/>
                  </a:lnTo>
                  <a:lnTo>
                    <a:pt x="41" y="1328"/>
                  </a:lnTo>
                  <a:lnTo>
                    <a:pt x="44" y="1339"/>
                  </a:lnTo>
                  <a:lnTo>
                    <a:pt x="48" y="1343"/>
                  </a:lnTo>
                  <a:lnTo>
                    <a:pt x="48" y="1347"/>
                  </a:lnTo>
                  <a:lnTo>
                    <a:pt x="44" y="1358"/>
                  </a:lnTo>
                  <a:lnTo>
                    <a:pt x="44" y="1365"/>
                  </a:lnTo>
                  <a:lnTo>
                    <a:pt x="44" y="1380"/>
                  </a:lnTo>
                  <a:lnTo>
                    <a:pt x="41" y="1395"/>
                  </a:lnTo>
                  <a:lnTo>
                    <a:pt x="37" y="1421"/>
                  </a:lnTo>
                  <a:lnTo>
                    <a:pt x="37" y="1429"/>
                  </a:lnTo>
                  <a:lnTo>
                    <a:pt x="41" y="1436"/>
                  </a:lnTo>
                  <a:lnTo>
                    <a:pt x="48" y="1451"/>
                  </a:lnTo>
                  <a:lnTo>
                    <a:pt x="63" y="1458"/>
                  </a:lnTo>
                  <a:lnTo>
                    <a:pt x="74" y="1458"/>
                  </a:lnTo>
                  <a:lnTo>
                    <a:pt x="100" y="1462"/>
                  </a:lnTo>
                  <a:lnTo>
                    <a:pt x="111" y="1458"/>
                  </a:lnTo>
                  <a:lnTo>
                    <a:pt x="119" y="1455"/>
                  </a:lnTo>
                  <a:lnTo>
                    <a:pt x="126" y="1451"/>
                  </a:lnTo>
                  <a:lnTo>
                    <a:pt x="126" y="1447"/>
                  </a:lnTo>
                  <a:lnTo>
                    <a:pt x="126" y="1429"/>
                  </a:lnTo>
                  <a:lnTo>
                    <a:pt x="122" y="1403"/>
                  </a:lnTo>
                  <a:lnTo>
                    <a:pt x="119" y="1373"/>
                  </a:lnTo>
                  <a:lnTo>
                    <a:pt x="115" y="1351"/>
                  </a:lnTo>
                  <a:lnTo>
                    <a:pt x="119" y="1347"/>
                  </a:lnTo>
                  <a:lnTo>
                    <a:pt x="122" y="1343"/>
                  </a:lnTo>
                  <a:lnTo>
                    <a:pt x="126" y="1336"/>
                  </a:lnTo>
                  <a:lnTo>
                    <a:pt x="130" y="1325"/>
                  </a:lnTo>
                  <a:lnTo>
                    <a:pt x="137" y="1310"/>
                  </a:lnTo>
                  <a:lnTo>
                    <a:pt x="145" y="1291"/>
                  </a:lnTo>
                  <a:lnTo>
                    <a:pt x="141" y="1287"/>
                  </a:lnTo>
                  <a:lnTo>
                    <a:pt x="137" y="1280"/>
                  </a:lnTo>
                  <a:lnTo>
                    <a:pt x="145" y="1243"/>
                  </a:lnTo>
                  <a:lnTo>
                    <a:pt x="148" y="1209"/>
                  </a:lnTo>
                  <a:lnTo>
                    <a:pt x="152" y="1191"/>
                  </a:lnTo>
                  <a:lnTo>
                    <a:pt x="156" y="1161"/>
                  </a:lnTo>
                  <a:lnTo>
                    <a:pt x="160" y="1135"/>
                  </a:lnTo>
                  <a:lnTo>
                    <a:pt x="167" y="1105"/>
                  </a:lnTo>
                  <a:lnTo>
                    <a:pt x="175" y="1072"/>
                  </a:lnTo>
                  <a:lnTo>
                    <a:pt x="178" y="1049"/>
                  </a:lnTo>
                  <a:lnTo>
                    <a:pt x="178" y="1031"/>
                  </a:lnTo>
                  <a:lnTo>
                    <a:pt x="186" y="1001"/>
                  </a:lnTo>
                  <a:lnTo>
                    <a:pt x="189" y="982"/>
                  </a:lnTo>
                  <a:lnTo>
                    <a:pt x="193" y="964"/>
                  </a:lnTo>
                  <a:lnTo>
                    <a:pt x="201" y="945"/>
                  </a:lnTo>
                  <a:lnTo>
                    <a:pt x="204" y="915"/>
                  </a:lnTo>
                  <a:lnTo>
                    <a:pt x="204" y="930"/>
                  </a:lnTo>
                  <a:lnTo>
                    <a:pt x="204" y="941"/>
                  </a:lnTo>
                  <a:lnTo>
                    <a:pt x="201" y="960"/>
                  </a:lnTo>
                  <a:lnTo>
                    <a:pt x="201" y="979"/>
                  </a:lnTo>
                  <a:lnTo>
                    <a:pt x="201" y="997"/>
                  </a:lnTo>
                  <a:lnTo>
                    <a:pt x="201" y="1005"/>
                  </a:lnTo>
                  <a:lnTo>
                    <a:pt x="197" y="1027"/>
                  </a:lnTo>
                  <a:lnTo>
                    <a:pt x="197" y="1038"/>
                  </a:lnTo>
                  <a:lnTo>
                    <a:pt x="197" y="1053"/>
                  </a:lnTo>
                  <a:lnTo>
                    <a:pt x="193" y="1072"/>
                  </a:lnTo>
                  <a:lnTo>
                    <a:pt x="193" y="1079"/>
                  </a:lnTo>
                  <a:lnTo>
                    <a:pt x="193" y="1105"/>
                  </a:lnTo>
                  <a:lnTo>
                    <a:pt x="197" y="1124"/>
                  </a:lnTo>
                  <a:lnTo>
                    <a:pt x="197" y="1135"/>
                  </a:lnTo>
                  <a:lnTo>
                    <a:pt x="193" y="1153"/>
                  </a:lnTo>
                  <a:lnTo>
                    <a:pt x="193" y="1172"/>
                  </a:lnTo>
                  <a:lnTo>
                    <a:pt x="193" y="1187"/>
                  </a:lnTo>
                  <a:lnTo>
                    <a:pt x="193" y="1209"/>
                  </a:lnTo>
                  <a:lnTo>
                    <a:pt x="189" y="1224"/>
                  </a:lnTo>
                  <a:lnTo>
                    <a:pt x="182" y="1239"/>
                  </a:lnTo>
                  <a:lnTo>
                    <a:pt x="182" y="1246"/>
                  </a:lnTo>
                  <a:lnTo>
                    <a:pt x="186" y="1250"/>
                  </a:lnTo>
                  <a:lnTo>
                    <a:pt x="193" y="1258"/>
                  </a:lnTo>
                  <a:lnTo>
                    <a:pt x="197" y="1265"/>
                  </a:lnTo>
                  <a:lnTo>
                    <a:pt x="193" y="1272"/>
                  </a:lnTo>
                  <a:lnTo>
                    <a:pt x="189" y="1291"/>
                  </a:lnTo>
                  <a:lnTo>
                    <a:pt x="186" y="1310"/>
                  </a:lnTo>
                  <a:lnTo>
                    <a:pt x="186" y="1328"/>
                  </a:lnTo>
                  <a:lnTo>
                    <a:pt x="186" y="1339"/>
                  </a:lnTo>
                  <a:lnTo>
                    <a:pt x="189" y="1343"/>
                  </a:lnTo>
                  <a:lnTo>
                    <a:pt x="212" y="1351"/>
                  </a:lnTo>
                  <a:lnTo>
                    <a:pt x="230" y="1354"/>
                  </a:lnTo>
                  <a:lnTo>
                    <a:pt x="234" y="1354"/>
                  </a:lnTo>
                  <a:lnTo>
                    <a:pt x="234" y="1343"/>
                  </a:lnTo>
                  <a:lnTo>
                    <a:pt x="260" y="1358"/>
                  </a:lnTo>
                  <a:lnTo>
                    <a:pt x="275" y="1365"/>
                  </a:lnTo>
                  <a:lnTo>
                    <a:pt x="290" y="1373"/>
                  </a:lnTo>
                  <a:lnTo>
                    <a:pt x="316" y="1380"/>
                  </a:lnTo>
                  <a:lnTo>
                    <a:pt x="342" y="1380"/>
                  </a:lnTo>
                  <a:lnTo>
                    <a:pt x="364" y="1377"/>
                  </a:lnTo>
                  <a:lnTo>
                    <a:pt x="375" y="1373"/>
                  </a:lnTo>
                  <a:lnTo>
                    <a:pt x="387" y="1365"/>
                  </a:lnTo>
                  <a:lnTo>
                    <a:pt x="387" y="1358"/>
                  </a:lnTo>
                  <a:lnTo>
                    <a:pt x="383" y="1354"/>
                  </a:lnTo>
                  <a:lnTo>
                    <a:pt x="383" y="1347"/>
                  </a:lnTo>
                  <a:lnTo>
                    <a:pt x="375" y="1343"/>
                  </a:lnTo>
                  <a:lnTo>
                    <a:pt x="361" y="1339"/>
                  </a:lnTo>
                  <a:lnTo>
                    <a:pt x="349" y="1336"/>
                  </a:lnTo>
                  <a:lnTo>
                    <a:pt x="335" y="1332"/>
                  </a:lnTo>
                  <a:lnTo>
                    <a:pt x="312" y="1321"/>
                  </a:lnTo>
                  <a:lnTo>
                    <a:pt x="297" y="1310"/>
                  </a:lnTo>
                  <a:lnTo>
                    <a:pt x="286" y="1295"/>
                  </a:lnTo>
                  <a:lnTo>
                    <a:pt x="282" y="1291"/>
                  </a:lnTo>
                  <a:lnTo>
                    <a:pt x="282" y="1287"/>
                  </a:lnTo>
                  <a:lnTo>
                    <a:pt x="279" y="1276"/>
                  </a:lnTo>
                  <a:lnTo>
                    <a:pt x="275" y="1258"/>
                  </a:lnTo>
                  <a:lnTo>
                    <a:pt x="271" y="1246"/>
                  </a:lnTo>
                  <a:lnTo>
                    <a:pt x="275" y="1243"/>
                  </a:lnTo>
                  <a:lnTo>
                    <a:pt x="279" y="1239"/>
                  </a:lnTo>
                  <a:lnTo>
                    <a:pt x="279" y="1232"/>
                  </a:lnTo>
                  <a:lnTo>
                    <a:pt x="268" y="1217"/>
                  </a:lnTo>
                  <a:lnTo>
                    <a:pt x="268" y="1213"/>
                  </a:lnTo>
                  <a:lnTo>
                    <a:pt x="279" y="1187"/>
                  </a:lnTo>
                  <a:lnTo>
                    <a:pt x="290" y="1165"/>
                  </a:lnTo>
                  <a:lnTo>
                    <a:pt x="297" y="1135"/>
                  </a:lnTo>
                  <a:lnTo>
                    <a:pt x="297" y="1124"/>
                  </a:lnTo>
                  <a:lnTo>
                    <a:pt x="301" y="1101"/>
                  </a:lnTo>
                  <a:lnTo>
                    <a:pt x="305" y="1075"/>
                  </a:lnTo>
                  <a:lnTo>
                    <a:pt x="305" y="1057"/>
                  </a:lnTo>
                  <a:lnTo>
                    <a:pt x="308" y="1046"/>
                  </a:lnTo>
                  <a:lnTo>
                    <a:pt x="312" y="1012"/>
                  </a:lnTo>
                  <a:lnTo>
                    <a:pt x="312" y="1001"/>
                  </a:lnTo>
                  <a:lnTo>
                    <a:pt x="316" y="967"/>
                  </a:lnTo>
                  <a:lnTo>
                    <a:pt x="320" y="934"/>
                  </a:lnTo>
                  <a:lnTo>
                    <a:pt x="327" y="908"/>
                  </a:lnTo>
                  <a:lnTo>
                    <a:pt x="331" y="886"/>
                  </a:lnTo>
                  <a:lnTo>
                    <a:pt x="335" y="856"/>
                  </a:lnTo>
                  <a:lnTo>
                    <a:pt x="338" y="834"/>
                  </a:lnTo>
                  <a:lnTo>
                    <a:pt x="346" y="807"/>
                  </a:lnTo>
                  <a:lnTo>
                    <a:pt x="346" y="789"/>
                  </a:lnTo>
                  <a:lnTo>
                    <a:pt x="349" y="778"/>
                  </a:lnTo>
                  <a:lnTo>
                    <a:pt x="357" y="778"/>
                  </a:lnTo>
                  <a:lnTo>
                    <a:pt x="364" y="774"/>
                  </a:lnTo>
                  <a:lnTo>
                    <a:pt x="383" y="759"/>
                  </a:lnTo>
                  <a:lnTo>
                    <a:pt x="387" y="755"/>
                  </a:lnTo>
                  <a:lnTo>
                    <a:pt x="387" y="748"/>
                  </a:lnTo>
                  <a:lnTo>
                    <a:pt x="379" y="726"/>
                  </a:lnTo>
                  <a:lnTo>
                    <a:pt x="379" y="714"/>
                  </a:lnTo>
                  <a:lnTo>
                    <a:pt x="379" y="707"/>
                  </a:lnTo>
                  <a:lnTo>
                    <a:pt x="372" y="670"/>
                  </a:lnTo>
                  <a:lnTo>
                    <a:pt x="364" y="640"/>
                  </a:lnTo>
                  <a:lnTo>
                    <a:pt x="361" y="618"/>
                  </a:lnTo>
                  <a:lnTo>
                    <a:pt x="361" y="607"/>
                  </a:lnTo>
                  <a:lnTo>
                    <a:pt x="361" y="581"/>
                  </a:lnTo>
                  <a:lnTo>
                    <a:pt x="357" y="562"/>
                  </a:lnTo>
                  <a:lnTo>
                    <a:pt x="353" y="543"/>
                  </a:lnTo>
                  <a:lnTo>
                    <a:pt x="349" y="521"/>
                  </a:lnTo>
                  <a:lnTo>
                    <a:pt x="346" y="495"/>
                  </a:lnTo>
                  <a:lnTo>
                    <a:pt x="342" y="458"/>
                  </a:lnTo>
                  <a:lnTo>
                    <a:pt x="346" y="435"/>
                  </a:lnTo>
                  <a:lnTo>
                    <a:pt x="346" y="413"/>
                  </a:lnTo>
                  <a:lnTo>
                    <a:pt x="349" y="376"/>
                  </a:lnTo>
                  <a:lnTo>
                    <a:pt x="349" y="346"/>
                  </a:lnTo>
                  <a:lnTo>
                    <a:pt x="349" y="328"/>
                  </a:lnTo>
                  <a:lnTo>
                    <a:pt x="349" y="316"/>
                  </a:lnTo>
                  <a:lnTo>
                    <a:pt x="346" y="309"/>
                  </a:lnTo>
                  <a:lnTo>
                    <a:pt x="342" y="305"/>
                  </a:lnTo>
                  <a:lnTo>
                    <a:pt x="331" y="298"/>
                  </a:lnTo>
                  <a:lnTo>
                    <a:pt x="320" y="290"/>
                  </a:lnTo>
                  <a:lnTo>
                    <a:pt x="305" y="279"/>
                  </a:lnTo>
                  <a:lnTo>
                    <a:pt x="290" y="268"/>
                  </a:lnTo>
                  <a:lnTo>
                    <a:pt x="282" y="257"/>
                  </a:lnTo>
                  <a:lnTo>
                    <a:pt x="279" y="257"/>
                  </a:lnTo>
                  <a:lnTo>
                    <a:pt x="282" y="261"/>
                  </a:lnTo>
                  <a:lnTo>
                    <a:pt x="294" y="298"/>
                  </a:lnTo>
                  <a:lnTo>
                    <a:pt x="305" y="339"/>
                  </a:lnTo>
                  <a:lnTo>
                    <a:pt x="312" y="376"/>
                  </a:lnTo>
                  <a:lnTo>
                    <a:pt x="316" y="413"/>
                  </a:lnTo>
                  <a:lnTo>
                    <a:pt x="327" y="525"/>
                  </a:lnTo>
                  <a:lnTo>
                    <a:pt x="331" y="562"/>
                  </a:lnTo>
                  <a:lnTo>
                    <a:pt x="338" y="603"/>
                  </a:lnTo>
                  <a:lnTo>
                    <a:pt x="338" y="610"/>
                  </a:lnTo>
                  <a:lnTo>
                    <a:pt x="338" y="618"/>
                  </a:lnTo>
                  <a:lnTo>
                    <a:pt x="335" y="621"/>
                  </a:lnTo>
                  <a:lnTo>
                    <a:pt x="305" y="618"/>
                  </a:lnTo>
                  <a:lnTo>
                    <a:pt x="290" y="618"/>
                  </a:lnTo>
                  <a:lnTo>
                    <a:pt x="286" y="614"/>
                  </a:lnTo>
                  <a:lnTo>
                    <a:pt x="286" y="577"/>
                  </a:lnTo>
                  <a:lnTo>
                    <a:pt x="290" y="577"/>
                  </a:lnTo>
                  <a:lnTo>
                    <a:pt x="301" y="592"/>
                  </a:lnTo>
                  <a:lnTo>
                    <a:pt x="305" y="588"/>
                  </a:lnTo>
                  <a:lnTo>
                    <a:pt x="323" y="562"/>
                  </a:lnTo>
                  <a:lnTo>
                    <a:pt x="323" y="558"/>
                  </a:lnTo>
                  <a:lnTo>
                    <a:pt x="308" y="499"/>
                  </a:lnTo>
                  <a:lnTo>
                    <a:pt x="305" y="469"/>
                  </a:lnTo>
                  <a:lnTo>
                    <a:pt x="305" y="443"/>
                  </a:lnTo>
                  <a:lnTo>
                    <a:pt x="297" y="354"/>
                  </a:lnTo>
                  <a:lnTo>
                    <a:pt x="297" y="342"/>
                  </a:lnTo>
                  <a:lnTo>
                    <a:pt x="282" y="302"/>
                  </a:lnTo>
                  <a:lnTo>
                    <a:pt x="275" y="279"/>
                  </a:lnTo>
                  <a:lnTo>
                    <a:pt x="271" y="261"/>
                  </a:lnTo>
                  <a:lnTo>
                    <a:pt x="271" y="253"/>
                  </a:lnTo>
                  <a:lnTo>
                    <a:pt x="268" y="249"/>
                  </a:lnTo>
                  <a:lnTo>
                    <a:pt x="256" y="242"/>
                  </a:lnTo>
                  <a:lnTo>
                    <a:pt x="264" y="227"/>
                  </a:lnTo>
                  <a:lnTo>
                    <a:pt x="268" y="220"/>
                  </a:lnTo>
                  <a:lnTo>
                    <a:pt x="271" y="201"/>
                  </a:lnTo>
                  <a:lnTo>
                    <a:pt x="279" y="190"/>
                  </a:lnTo>
                  <a:lnTo>
                    <a:pt x="286" y="175"/>
                  </a:lnTo>
                  <a:lnTo>
                    <a:pt x="294" y="160"/>
                  </a:lnTo>
                  <a:lnTo>
                    <a:pt x="294" y="156"/>
                  </a:lnTo>
                  <a:lnTo>
                    <a:pt x="297" y="153"/>
                  </a:lnTo>
                  <a:lnTo>
                    <a:pt x="297" y="145"/>
                  </a:lnTo>
                  <a:lnTo>
                    <a:pt x="301" y="134"/>
                  </a:lnTo>
                  <a:lnTo>
                    <a:pt x="305" y="119"/>
                  </a:lnTo>
                  <a:lnTo>
                    <a:pt x="305" y="112"/>
                  </a:lnTo>
                  <a:lnTo>
                    <a:pt x="305" y="97"/>
                  </a:lnTo>
                  <a:lnTo>
                    <a:pt x="305" y="86"/>
                  </a:lnTo>
                  <a:lnTo>
                    <a:pt x="305" y="82"/>
                  </a:lnTo>
                  <a:lnTo>
                    <a:pt x="308" y="82"/>
                  </a:lnTo>
                  <a:lnTo>
                    <a:pt x="305" y="78"/>
                  </a:lnTo>
                  <a:lnTo>
                    <a:pt x="305" y="75"/>
                  </a:lnTo>
                  <a:lnTo>
                    <a:pt x="308" y="71"/>
                  </a:lnTo>
                  <a:lnTo>
                    <a:pt x="305" y="67"/>
                  </a:lnTo>
                  <a:lnTo>
                    <a:pt x="308" y="67"/>
                  </a:lnTo>
                  <a:lnTo>
                    <a:pt x="305" y="60"/>
                  </a:lnTo>
                  <a:lnTo>
                    <a:pt x="308" y="60"/>
                  </a:lnTo>
                  <a:lnTo>
                    <a:pt x="301" y="56"/>
                  </a:lnTo>
                  <a:lnTo>
                    <a:pt x="305" y="52"/>
                  </a:lnTo>
                  <a:lnTo>
                    <a:pt x="308" y="52"/>
                  </a:lnTo>
                  <a:lnTo>
                    <a:pt x="305" y="49"/>
                  </a:lnTo>
                  <a:lnTo>
                    <a:pt x="301" y="45"/>
                  </a:lnTo>
                  <a:lnTo>
                    <a:pt x="297" y="45"/>
                  </a:lnTo>
                  <a:lnTo>
                    <a:pt x="297" y="41"/>
                  </a:lnTo>
                  <a:lnTo>
                    <a:pt x="297" y="34"/>
                  </a:lnTo>
                  <a:lnTo>
                    <a:pt x="294" y="34"/>
                  </a:lnTo>
                  <a:lnTo>
                    <a:pt x="290" y="26"/>
                  </a:lnTo>
                  <a:lnTo>
                    <a:pt x="290" y="30"/>
                  </a:lnTo>
                  <a:lnTo>
                    <a:pt x="282" y="11"/>
                  </a:lnTo>
                  <a:lnTo>
                    <a:pt x="282" y="15"/>
                  </a:lnTo>
                  <a:lnTo>
                    <a:pt x="279" y="19"/>
                  </a:lnTo>
                  <a:lnTo>
                    <a:pt x="282" y="23"/>
                  </a:lnTo>
                  <a:lnTo>
                    <a:pt x="279" y="23"/>
                  </a:lnTo>
                  <a:lnTo>
                    <a:pt x="271" y="15"/>
                  </a:lnTo>
                  <a:lnTo>
                    <a:pt x="268" y="11"/>
                  </a:lnTo>
                  <a:lnTo>
                    <a:pt x="268" y="8"/>
                  </a:lnTo>
                  <a:lnTo>
                    <a:pt x="260" y="8"/>
                  </a:lnTo>
                  <a:lnTo>
                    <a:pt x="260" y="4"/>
                  </a:lnTo>
                  <a:lnTo>
                    <a:pt x="256" y="4"/>
                  </a:lnTo>
                  <a:lnTo>
                    <a:pt x="256" y="8"/>
                  </a:lnTo>
                  <a:lnTo>
                    <a:pt x="249" y="8"/>
                  </a:lnTo>
                  <a:lnTo>
                    <a:pt x="249" y="4"/>
                  </a:lnTo>
                  <a:lnTo>
                    <a:pt x="249" y="0"/>
                  </a:lnTo>
                  <a:lnTo>
                    <a:pt x="245" y="8"/>
                  </a:lnTo>
                  <a:lnTo>
                    <a:pt x="241" y="4"/>
                  </a:lnTo>
                  <a:lnTo>
                    <a:pt x="245" y="0"/>
                  </a:lnTo>
                  <a:lnTo>
                    <a:pt x="241" y="0"/>
                  </a:lnTo>
                  <a:lnTo>
                    <a:pt x="238" y="4"/>
                  </a:lnTo>
                  <a:lnTo>
                    <a:pt x="234" y="8"/>
                  </a:lnTo>
                  <a:lnTo>
                    <a:pt x="230" y="8"/>
                  </a:lnTo>
                  <a:lnTo>
                    <a:pt x="227" y="4"/>
                  </a:lnTo>
                  <a:lnTo>
                    <a:pt x="230" y="0"/>
                  </a:lnTo>
                  <a:lnTo>
                    <a:pt x="227" y="4"/>
                  </a:lnTo>
                  <a:lnTo>
                    <a:pt x="223" y="11"/>
                  </a:lnTo>
                  <a:lnTo>
                    <a:pt x="215" y="15"/>
                  </a:lnTo>
                  <a:lnTo>
                    <a:pt x="212" y="15"/>
                  </a:lnTo>
                  <a:lnTo>
                    <a:pt x="212" y="19"/>
                  </a:lnTo>
                  <a:lnTo>
                    <a:pt x="208" y="19"/>
                  </a:lnTo>
                  <a:lnTo>
                    <a:pt x="197" y="26"/>
                  </a:lnTo>
                  <a:lnTo>
                    <a:pt x="189" y="30"/>
                  </a:lnTo>
                  <a:lnTo>
                    <a:pt x="186" y="30"/>
                  </a:lnTo>
                  <a:lnTo>
                    <a:pt x="189" y="34"/>
                  </a:lnTo>
                  <a:lnTo>
                    <a:pt x="182" y="41"/>
                  </a:lnTo>
                  <a:lnTo>
                    <a:pt x="178" y="41"/>
                  </a:lnTo>
                  <a:lnTo>
                    <a:pt x="178" y="45"/>
                  </a:lnTo>
                  <a:lnTo>
                    <a:pt x="178" y="49"/>
                  </a:lnTo>
                  <a:lnTo>
                    <a:pt x="171" y="52"/>
                  </a:lnTo>
                  <a:lnTo>
                    <a:pt x="167" y="60"/>
                  </a:lnTo>
                  <a:lnTo>
                    <a:pt x="160" y="75"/>
                  </a:lnTo>
                  <a:lnTo>
                    <a:pt x="167" y="67"/>
                  </a:lnTo>
                  <a:lnTo>
                    <a:pt x="160" y="82"/>
                  </a:lnTo>
                  <a:lnTo>
                    <a:pt x="163" y="89"/>
                  </a:lnTo>
                  <a:lnTo>
                    <a:pt x="163" y="93"/>
                  </a:lnTo>
                  <a:lnTo>
                    <a:pt x="160" y="101"/>
                  </a:lnTo>
                  <a:lnTo>
                    <a:pt x="163" y="104"/>
                  </a:lnTo>
                  <a:lnTo>
                    <a:pt x="163" y="108"/>
                  </a:lnTo>
                  <a:lnTo>
                    <a:pt x="163" y="116"/>
                  </a:lnTo>
                  <a:lnTo>
                    <a:pt x="160" y="123"/>
                  </a:lnTo>
                  <a:lnTo>
                    <a:pt x="163" y="130"/>
                  </a:lnTo>
                  <a:lnTo>
                    <a:pt x="171" y="145"/>
                  </a:lnTo>
                  <a:lnTo>
                    <a:pt x="178" y="153"/>
                  </a:lnTo>
                  <a:lnTo>
                    <a:pt x="182" y="164"/>
                  </a:lnTo>
                  <a:lnTo>
                    <a:pt x="182" y="175"/>
                  </a:lnTo>
                  <a:lnTo>
                    <a:pt x="182" y="197"/>
                  </a:lnTo>
                  <a:lnTo>
                    <a:pt x="186" y="201"/>
                  </a:lnTo>
                  <a:lnTo>
                    <a:pt x="204" y="212"/>
                  </a:lnTo>
                  <a:lnTo>
                    <a:pt x="219" y="220"/>
                  </a:lnTo>
                  <a:lnTo>
                    <a:pt x="230" y="231"/>
                  </a:lnTo>
                  <a:lnTo>
                    <a:pt x="245" y="246"/>
                  </a:lnTo>
                  <a:lnTo>
                    <a:pt x="238" y="253"/>
                  </a:lnTo>
                  <a:lnTo>
                    <a:pt x="238" y="261"/>
                  </a:lnTo>
                  <a:lnTo>
                    <a:pt x="245" y="264"/>
                  </a:lnTo>
                  <a:lnTo>
                    <a:pt x="253" y="275"/>
                  </a:lnTo>
                  <a:lnTo>
                    <a:pt x="256" y="290"/>
                  </a:lnTo>
                  <a:lnTo>
                    <a:pt x="260" y="402"/>
                  </a:lnTo>
                  <a:lnTo>
                    <a:pt x="260" y="409"/>
                  </a:lnTo>
                  <a:lnTo>
                    <a:pt x="260" y="406"/>
                  </a:lnTo>
                  <a:lnTo>
                    <a:pt x="241" y="357"/>
                  </a:lnTo>
                  <a:lnTo>
                    <a:pt x="223" y="313"/>
                  </a:lnTo>
                  <a:lnTo>
                    <a:pt x="175" y="227"/>
                  </a:lnTo>
                  <a:lnTo>
                    <a:pt x="171" y="223"/>
                  </a:lnTo>
                  <a:lnTo>
                    <a:pt x="167" y="220"/>
                  </a:lnTo>
                  <a:lnTo>
                    <a:pt x="163" y="223"/>
                  </a:lnTo>
                  <a:lnTo>
                    <a:pt x="156" y="231"/>
                  </a:lnTo>
                  <a:lnTo>
                    <a:pt x="148" y="235"/>
                  </a:lnTo>
                  <a:lnTo>
                    <a:pt x="126" y="242"/>
                  </a:lnTo>
                  <a:lnTo>
                    <a:pt x="115" y="246"/>
                  </a:lnTo>
                  <a:lnTo>
                    <a:pt x="85" y="253"/>
                  </a:lnTo>
                  <a:lnTo>
                    <a:pt x="67" y="261"/>
                  </a:lnTo>
                  <a:lnTo>
                    <a:pt x="59" y="264"/>
                  </a:lnTo>
                  <a:lnTo>
                    <a:pt x="48" y="268"/>
                  </a:lnTo>
                  <a:lnTo>
                    <a:pt x="41" y="279"/>
                  </a:lnTo>
                  <a:lnTo>
                    <a:pt x="37" y="294"/>
                  </a:lnTo>
                  <a:lnTo>
                    <a:pt x="33" y="309"/>
                  </a:lnTo>
                  <a:lnTo>
                    <a:pt x="29" y="324"/>
                  </a:lnTo>
                  <a:lnTo>
                    <a:pt x="33" y="354"/>
                  </a:lnTo>
                  <a:lnTo>
                    <a:pt x="33" y="372"/>
                  </a:lnTo>
                  <a:lnTo>
                    <a:pt x="33" y="391"/>
                  </a:lnTo>
                  <a:lnTo>
                    <a:pt x="33" y="395"/>
                  </a:lnTo>
                  <a:lnTo>
                    <a:pt x="29" y="406"/>
                  </a:lnTo>
                  <a:lnTo>
                    <a:pt x="29" y="421"/>
                  </a:lnTo>
                  <a:lnTo>
                    <a:pt x="33" y="432"/>
                  </a:lnTo>
                  <a:lnTo>
                    <a:pt x="29" y="439"/>
                  </a:lnTo>
                  <a:lnTo>
                    <a:pt x="26" y="465"/>
                  </a:lnTo>
                  <a:lnTo>
                    <a:pt x="26" y="480"/>
                  </a:lnTo>
                  <a:lnTo>
                    <a:pt x="26" y="495"/>
                  </a:lnTo>
                  <a:lnTo>
                    <a:pt x="26" y="499"/>
                  </a:lnTo>
                  <a:lnTo>
                    <a:pt x="22" y="514"/>
                  </a:lnTo>
                  <a:lnTo>
                    <a:pt x="22" y="528"/>
                  </a:lnTo>
                  <a:lnTo>
                    <a:pt x="18" y="547"/>
                  </a:lnTo>
                  <a:lnTo>
                    <a:pt x="11" y="566"/>
                  </a:lnTo>
                  <a:lnTo>
                    <a:pt x="11" y="584"/>
                  </a:lnTo>
                  <a:lnTo>
                    <a:pt x="11" y="603"/>
                  </a:lnTo>
                  <a:lnTo>
                    <a:pt x="11" y="647"/>
                  </a:lnTo>
                  <a:lnTo>
                    <a:pt x="7" y="666"/>
                  </a:lnTo>
                  <a:lnTo>
                    <a:pt x="0" y="726"/>
                  </a:lnTo>
                  <a:close/>
                  <a:moveTo>
                    <a:pt x="230" y="8"/>
                  </a:moveTo>
                  <a:lnTo>
                    <a:pt x="230" y="8"/>
                  </a:lnTo>
                  <a:lnTo>
                    <a:pt x="227" y="11"/>
                  </a:lnTo>
                  <a:lnTo>
                    <a:pt x="227" y="8"/>
                  </a:lnTo>
                  <a:lnTo>
                    <a:pt x="230" y="8"/>
                  </a:lnTo>
                  <a:close/>
                  <a:moveTo>
                    <a:pt x="82" y="755"/>
                  </a:moveTo>
                  <a:lnTo>
                    <a:pt x="82" y="755"/>
                  </a:lnTo>
                  <a:lnTo>
                    <a:pt x="89" y="774"/>
                  </a:lnTo>
                  <a:lnTo>
                    <a:pt x="85" y="770"/>
                  </a:lnTo>
                  <a:lnTo>
                    <a:pt x="82" y="767"/>
                  </a:lnTo>
                  <a:lnTo>
                    <a:pt x="82" y="759"/>
                  </a:lnTo>
                  <a:lnTo>
                    <a:pt x="82" y="755"/>
                  </a:lnTo>
                  <a:close/>
                  <a:moveTo>
                    <a:pt x="78" y="655"/>
                  </a:moveTo>
                  <a:lnTo>
                    <a:pt x="78" y="655"/>
                  </a:lnTo>
                  <a:lnTo>
                    <a:pt x="82" y="640"/>
                  </a:lnTo>
                  <a:lnTo>
                    <a:pt x="85" y="603"/>
                  </a:lnTo>
                  <a:lnTo>
                    <a:pt x="85" y="599"/>
                  </a:lnTo>
                  <a:lnTo>
                    <a:pt x="89" y="599"/>
                  </a:lnTo>
                  <a:lnTo>
                    <a:pt x="238" y="599"/>
                  </a:lnTo>
                  <a:lnTo>
                    <a:pt x="245" y="603"/>
                  </a:lnTo>
                  <a:lnTo>
                    <a:pt x="245" y="614"/>
                  </a:lnTo>
                  <a:lnTo>
                    <a:pt x="223" y="711"/>
                  </a:lnTo>
                  <a:lnTo>
                    <a:pt x="212" y="770"/>
                  </a:lnTo>
                  <a:lnTo>
                    <a:pt x="204" y="778"/>
                  </a:lnTo>
                  <a:lnTo>
                    <a:pt x="197" y="781"/>
                  </a:lnTo>
                  <a:lnTo>
                    <a:pt x="156" y="778"/>
                  </a:lnTo>
                  <a:lnTo>
                    <a:pt x="111" y="774"/>
                  </a:lnTo>
                  <a:lnTo>
                    <a:pt x="108" y="774"/>
                  </a:lnTo>
                  <a:lnTo>
                    <a:pt x="108" y="770"/>
                  </a:lnTo>
                  <a:lnTo>
                    <a:pt x="104" y="759"/>
                  </a:lnTo>
                  <a:lnTo>
                    <a:pt x="100" y="752"/>
                  </a:lnTo>
                  <a:lnTo>
                    <a:pt x="96" y="737"/>
                  </a:lnTo>
                  <a:lnTo>
                    <a:pt x="89" y="722"/>
                  </a:lnTo>
                  <a:lnTo>
                    <a:pt x="85" y="711"/>
                  </a:lnTo>
                  <a:lnTo>
                    <a:pt x="78" y="670"/>
                  </a:lnTo>
                  <a:lnTo>
                    <a:pt x="78" y="655"/>
                  </a:lnTo>
                  <a:close/>
                </a:path>
              </a:pathLst>
            </a:custGeom>
            <a:solidFill>
              <a:srgbClr val="000000"/>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spTree>
  </p:cSld>
  <p:clrMapOvr>
    <a:masterClrMapping/>
  </p:clrMapOvr>
  <p:transition advTm="6531" spd="slow">
    <p:fad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2" presetSubtype="0">
                                  <p:stCondLst>
                                    <p:cond delay="0"/>
                                  </p:stCondLst>
                                  <p:childTnLst>
                                    <p:set>
                                      <p:cBhvr>
                                        <p:cTn dur="1" fill="hold" id="6">
                                          <p:stCondLst>
                                            <p:cond delay="0"/>
                                          </p:stCondLst>
                                        </p:cTn>
                                        <p:tgtEl>
                                          <p:spTgt spid="37899"/>
                                        </p:tgtEl>
                                        <p:attrNameLst>
                                          <p:attrName>style.visibility</p:attrName>
                                        </p:attrNameLst>
                                      </p:cBhvr>
                                      <p:to>
                                        <p:strVal val="visible"/>
                                      </p:to>
                                    </p:set>
                                    <p:animEffect filter="fade" transition="in">
                                      <p:cBhvr>
                                        <p:cTn dur="500" id="7"/>
                                        <p:tgtEl>
                                          <p:spTgt spid="37899"/>
                                        </p:tgtEl>
                                      </p:cBhvr>
                                    </p:animEffect>
                                    <p:anim calcmode="lin" valueType="num">
                                      <p:cBhvr>
                                        <p:cTn dur="500" fill="hold" id="8"/>
                                        <p:tgtEl>
                                          <p:spTgt spid="37899"/>
                                        </p:tgtEl>
                                        <p:attrNameLst>
                                          <p:attrName>ppt_x</p:attrName>
                                        </p:attrNameLst>
                                      </p:cBhvr>
                                      <p:tavLst>
                                        <p:tav tm="0">
                                          <p:val>
                                            <p:strVal val="#ppt_x"/>
                                          </p:val>
                                        </p:tav>
                                        <p:tav tm="100000">
                                          <p:val>
                                            <p:strVal val="#ppt_x"/>
                                          </p:val>
                                        </p:tav>
                                      </p:tavLst>
                                    </p:anim>
                                    <p:anim calcmode="lin" valueType="num">
                                      <p:cBhvr>
                                        <p:cTn dur="500" fill="hold" id="9"/>
                                        <p:tgtEl>
                                          <p:spTgt spid="37899"/>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500"/>
                            </p:stCondLst>
                            <p:childTnLst>
                              <p:par>
                                <p:cTn fill="hold" grpId="0" id="11" nodeType="afterEffect" presetClass="entr" presetID="2" presetSubtype="2">
                                  <p:stCondLst>
                                    <p:cond delay="0"/>
                                  </p:stCondLst>
                                  <p:childTnLst>
                                    <p:set>
                                      <p:cBhvr>
                                        <p:cTn dur="1" fill="hold" id="12">
                                          <p:stCondLst>
                                            <p:cond delay="0"/>
                                          </p:stCondLst>
                                        </p:cTn>
                                        <p:tgtEl>
                                          <p:spTgt spid="37891"/>
                                        </p:tgtEl>
                                        <p:attrNameLst>
                                          <p:attrName>style.visibility</p:attrName>
                                        </p:attrNameLst>
                                      </p:cBhvr>
                                      <p:to>
                                        <p:strVal val="visible"/>
                                      </p:to>
                                    </p:set>
                                    <p:anim calcmode="lin" valueType="num">
                                      <p:cBhvr additive="base">
                                        <p:cTn dur="500" fill="hold" id="13"/>
                                        <p:tgtEl>
                                          <p:spTgt spid="37891"/>
                                        </p:tgtEl>
                                        <p:attrNameLst>
                                          <p:attrName>ppt_x</p:attrName>
                                        </p:attrNameLst>
                                      </p:cBhvr>
                                      <p:tavLst>
                                        <p:tav tm="0">
                                          <p:val>
                                            <p:strVal val="1+#ppt_w/2"/>
                                          </p:val>
                                        </p:tav>
                                        <p:tav tm="100000">
                                          <p:val>
                                            <p:strVal val="#ppt_x"/>
                                          </p:val>
                                        </p:tav>
                                      </p:tavLst>
                                    </p:anim>
                                    <p:anim calcmode="lin" valueType="num">
                                      <p:cBhvr additive="base">
                                        <p:cTn dur="500" fill="hold" id="14"/>
                                        <p:tgtEl>
                                          <p:spTgt spid="37891"/>
                                        </p:tgtEl>
                                        <p:attrNameLst>
                                          <p:attrName>ppt_y</p:attrName>
                                        </p:attrNameLst>
                                      </p:cBhvr>
                                      <p:tavLst>
                                        <p:tav tm="0">
                                          <p:val>
                                            <p:strVal val="#ppt_y"/>
                                          </p:val>
                                        </p:tav>
                                        <p:tav tm="100000">
                                          <p:val>
                                            <p:strVal val="#ppt_y"/>
                                          </p:val>
                                        </p:tav>
                                      </p:tavLst>
                                    </p:anim>
                                  </p:childTnLst>
                                </p:cTn>
                              </p:par>
                              <p:par>
                                <p:cTn fill="hold" id="15" nodeType="withEffect" presetClass="entr" presetID="22" presetSubtype="2">
                                  <p:stCondLst>
                                    <p:cond delay="100"/>
                                  </p:stCondLst>
                                  <p:childTnLst>
                                    <p:set>
                                      <p:cBhvr>
                                        <p:cTn dur="1" fill="hold" id="16">
                                          <p:stCondLst>
                                            <p:cond delay="0"/>
                                          </p:stCondLst>
                                        </p:cTn>
                                        <p:tgtEl>
                                          <p:spTgt spid="37892"/>
                                        </p:tgtEl>
                                        <p:attrNameLst>
                                          <p:attrName>style.visibility</p:attrName>
                                        </p:attrNameLst>
                                      </p:cBhvr>
                                      <p:to>
                                        <p:strVal val="visible"/>
                                      </p:to>
                                    </p:set>
                                    <p:animEffect filter="wipe(right)" transition="in">
                                      <p:cBhvr>
                                        <p:cTn dur="500" id="17"/>
                                        <p:tgtEl>
                                          <p:spTgt spid="37892"/>
                                        </p:tgtEl>
                                      </p:cBhvr>
                                    </p:animEffect>
                                  </p:childTnLst>
                                </p:cTn>
                              </p:par>
                            </p:childTnLst>
                          </p:cTn>
                        </p:par>
                        <p:par>
                          <p:cTn fill="hold" id="18" nodeType="afterGroup">
                            <p:stCondLst>
                              <p:cond delay="1100"/>
                            </p:stCondLst>
                            <p:childTnLst>
                              <p:par>
                                <p:cTn fill="hold" grpId="0" id="19" nodeType="afterEffect" presetClass="entr" presetID="41" presetSubtype="0">
                                  <p:stCondLst>
                                    <p:cond delay="0"/>
                                  </p:stCondLst>
                                  <p:iterate type="lt">
                                    <p:tmPct val="10000"/>
                                  </p:iterate>
                                  <p:childTnLst>
                                    <p:set>
                                      <p:cBhvr>
                                        <p:cTn dur="1" fill="hold" id="20">
                                          <p:stCondLst>
                                            <p:cond delay="0"/>
                                          </p:stCondLst>
                                        </p:cTn>
                                        <p:tgtEl>
                                          <p:spTgt spid="37890"/>
                                        </p:tgtEl>
                                        <p:attrNameLst>
                                          <p:attrName>style.visibility</p:attrName>
                                        </p:attrNameLst>
                                      </p:cBhvr>
                                      <p:to>
                                        <p:strVal val="visible"/>
                                      </p:to>
                                    </p:set>
                                    <p:anim calcmode="lin" valueType="num">
                                      <p:cBhvr>
                                        <p:cTn dur="400" fill="hold" id="21"/>
                                        <p:tgtEl>
                                          <p:spTgt spid="37890"/>
                                        </p:tgtEl>
                                        <p:attrNameLst>
                                          <p:attrName>ppt_x</p:attrName>
                                        </p:attrNameLst>
                                      </p:cBhvr>
                                      <p:tavLst>
                                        <p:tav tm="0">
                                          <p:val>
                                            <p:strVal val="#ppt_x"/>
                                          </p:val>
                                        </p:tav>
                                        <p:tav tm="50000">
                                          <p:val>
                                            <p:strVal val="#ppt_x+.1"/>
                                          </p:val>
                                        </p:tav>
                                        <p:tav tm="100000">
                                          <p:val>
                                            <p:strVal val="#ppt_x"/>
                                          </p:val>
                                        </p:tav>
                                      </p:tavLst>
                                    </p:anim>
                                    <p:anim calcmode="lin" valueType="num">
                                      <p:cBhvr>
                                        <p:cTn dur="400" fill="hold" id="22"/>
                                        <p:tgtEl>
                                          <p:spTgt spid="37890"/>
                                        </p:tgtEl>
                                        <p:attrNameLst>
                                          <p:attrName>ppt_y</p:attrName>
                                        </p:attrNameLst>
                                      </p:cBhvr>
                                      <p:tavLst>
                                        <p:tav tm="0">
                                          <p:val>
                                            <p:strVal val="#ppt_y"/>
                                          </p:val>
                                        </p:tav>
                                        <p:tav tm="100000">
                                          <p:val>
                                            <p:strVal val="#ppt_y"/>
                                          </p:val>
                                        </p:tav>
                                      </p:tavLst>
                                    </p:anim>
                                    <p:anim calcmode="lin" valueType="num">
                                      <p:cBhvr>
                                        <p:cTn dur="400" fill="hold" id="23"/>
                                        <p:tgtEl>
                                          <p:spTgt spid="37890"/>
                                        </p:tgtEl>
                                        <p:attrNameLst>
                                          <p:attrName>ppt_h</p:attrName>
                                        </p:attrNameLst>
                                      </p:cBhvr>
                                      <p:tavLst>
                                        <p:tav tm="0">
                                          <p:val>
                                            <p:strVal val="#ppt_h/10"/>
                                          </p:val>
                                        </p:tav>
                                        <p:tav tm="50000">
                                          <p:val>
                                            <p:strVal val="#ppt_h+.01"/>
                                          </p:val>
                                        </p:tav>
                                        <p:tav tm="100000">
                                          <p:val>
                                            <p:strVal val="#ppt_h"/>
                                          </p:val>
                                        </p:tav>
                                      </p:tavLst>
                                    </p:anim>
                                    <p:anim calcmode="lin" valueType="num">
                                      <p:cBhvr>
                                        <p:cTn dur="400" fill="hold" id="24"/>
                                        <p:tgtEl>
                                          <p:spTgt spid="37890"/>
                                        </p:tgtEl>
                                        <p:attrNameLst>
                                          <p:attrName>ppt_w</p:attrName>
                                        </p:attrNameLst>
                                      </p:cBhvr>
                                      <p:tavLst>
                                        <p:tav tm="0">
                                          <p:val>
                                            <p:strVal val="#ppt_w/10"/>
                                          </p:val>
                                        </p:tav>
                                        <p:tav tm="50000">
                                          <p:val>
                                            <p:strVal val="#ppt_w+.01"/>
                                          </p:val>
                                        </p:tav>
                                        <p:tav tm="100000">
                                          <p:val>
                                            <p:strVal val="#ppt_w"/>
                                          </p:val>
                                        </p:tav>
                                      </p:tavLst>
                                    </p:anim>
                                    <p:animEffect filter="fade" transition="in">
                                      <p:cBhvr>
                                        <p:cTn dur="400" id="25" tmFilter="0,0; .5, 1; 1, 1"/>
                                        <p:tgtEl>
                                          <p:spTgt spid="37890"/>
                                        </p:tgtEl>
                                      </p:cBhvr>
                                    </p:animEffect>
                                  </p:childTnLst>
                                </p:cTn>
                              </p:par>
                            </p:childTnLst>
                          </p:cTn>
                        </p:par>
                        <p:par>
                          <p:cTn fill="hold" id="26" nodeType="afterGroup">
                            <p:stCondLst>
                              <p:cond delay="1500"/>
                            </p:stCondLst>
                            <p:childTnLst>
                              <p:par>
                                <p:cTn fill="hold" id="27" nodeType="afterEffect" presetClass="entr" presetID="31" presetSubtype="0">
                                  <p:stCondLst>
                                    <p:cond delay="0"/>
                                  </p:stCondLst>
                                  <p:childTnLst>
                                    <p:set>
                                      <p:cBhvr>
                                        <p:cTn dur="1" fill="hold" id="28">
                                          <p:stCondLst>
                                            <p:cond delay="0"/>
                                          </p:stCondLst>
                                        </p:cTn>
                                        <p:tgtEl>
                                          <p:spTgt spid="37900"/>
                                        </p:tgtEl>
                                        <p:attrNameLst>
                                          <p:attrName>style.visibility</p:attrName>
                                        </p:attrNameLst>
                                      </p:cBhvr>
                                      <p:to>
                                        <p:strVal val="visible"/>
                                      </p:to>
                                    </p:set>
                                    <p:anim calcmode="lin" valueType="num">
                                      <p:cBhvr>
                                        <p:cTn dur="400" fill="hold" id="29"/>
                                        <p:tgtEl>
                                          <p:spTgt spid="37900"/>
                                        </p:tgtEl>
                                        <p:attrNameLst>
                                          <p:attrName>ppt_w</p:attrName>
                                        </p:attrNameLst>
                                      </p:cBhvr>
                                      <p:tavLst>
                                        <p:tav tm="0">
                                          <p:val>
                                            <p:fltVal val="0"/>
                                          </p:val>
                                        </p:tav>
                                        <p:tav tm="100000">
                                          <p:val>
                                            <p:strVal val="#ppt_w"/>
                                          </p:val>
                                        </p:tav>
                                      </p:tavLst>
                                    </p:anim>
                                    <p:anim calcmode="lin" valueType="num">
                                      <p:cBhvr>
                                        <p:cTn dur="400" fill="hold" id="30"/>
                                        <p:tgtEl>
                                          <p:spTgt spid="37900"/>
                                        </p:tgtEl>
                                        <p:attrNameLst>
                                          <p:attrName>ppt_h</p:attrName>
                                        </p:attrNameLst>
                                      </p:cBhvr>
                                      <p:tavLst>
                                        <p:tav tm="0">
                                          <p:val>
                                            <p:fltVal val="0"/>
                                          </p:val>
                                        </p:tav>
                                        <p:tav tm="100000">
                                          <p:val>
                                            <p:strVal val="#ppt_h"/>
                                          </p:val>
                                        </p:tav>
                                      </p:tavLst>
                                    </p:anim>
                                    <p:anim calcmode="lin" valueType="num">
                                      <p:cBhvr>
                                        <p:cTn dur="400" fill="hold" id="31"/>
                                        <p:tgtEl>
                                          <p:spTgt spid="37900"/>
                                        </p:tgtEl>
                                        <p:attrNameLst>
                                          <p:attrName>style.rotation</p:attrName>
                                        </p:attrNameLst>
                                      </p:cBhvr>
                                      <p:tavLst>
                                        <p:tav tm="0">
                                          <p:val>
                                            <p:fltVal val="90"/>
                                          </p:val>
                                        </p:tav>
                                        <p:tav tm="100000">
                                          <p:val>
                                            <p:fltVal val="0"/>
                                          </p:val>
                                        </p:tav>
                                      </p:tavLst>
                                    </p:anim>
                                    <p:animEffect filter="fade" transition="in">
                                      <p:cBhvr>
                                        <p:cTn dur="400" id="32"/>
                                        <p:tgtEl>
                                          <p:spTgt spid="37900"/>
                                        </p:tgtEl>
                                      </p:cBhvr>
                                    </p:animEffect>
                                  </p:childTnLst>
                                </p:cTn>
                              </p:par>
                            </p:childTnLst>
                          </p:cTn>
                        </p:par>
                        <p:par>
                          <p:cTn fill="hold" id="33" nodeType="afterGroup">
                            <p:stCondLst>
                              <p:cond delay="1900"/>
                            </p:stCondLst>
                            <p:childTnLst>
                              <p:par>
                                <p:cTn fill="hold" grpId="0" id="34" nodeType="afterEffect" presetClass="entr" presetID="22" presetSubtype="4">
                                  <p:stCondLst>
                                    <p:cond delay="0"/>
                                  </p:stCondLst>
                                  <p:childTnLst>
                                    <p:set>
                                      <p:cBhvr>
                                        <p:cTn dur="1" fill="hold" id="35">
                                          <p:stCondLst>
                                            <p:cond delay="0"/>
                                          </p:stCondLst>
                                        </p:cTn>
                                        <p:tgtEl>
                                          <p:spTgt spid="37893"/>
                                        </p:tgtEl>
                                        <p:attrNameLst>
                                          <p:attrName>style.visibility</p:attrName>
                                        </p:attrNameLst>
                                      </p:cBhvr>
                                      <p:to>
                                        <p:strVal val="visible"/>
                                      </p:to>
                                    </p:set>
                                    <p:animEffect filter="wipe(down)" transition="in">
                                      <p:cBhvr>
                                        <p:cTn dur="500" id="36"/>
                                        <p:tgtEl>
                                          <p:spTgt spid="37893"/>
                                        </p:tgtEl>
                                      </p:cBhvr>
                                    </p:animEffect>
                                  </p:childTnLst>
                                </p:cTn>
                              </p:par>
                            </p:childTnLst>
                          </p:cTn>
                        </p:par>
                        <p:par>
                          <p:cTn fill="hold" id="37" nodeType="afterGroup">
                            <p:stCondLst>
                              <p:cond delay="2400"/>
                            </p:stCondLst>
                            <p:childTnLst>
                              <p:par>
                                <p:cTn fill="hold" grpId="0" id="38" nodeType="afterEffect" presetClass="entr" presetID="22" presetSubtype="2">
                                  <p:stCondLst>
                                    <p:cond delay="0"/>
                                  </p:stCondLst>
                                  <p:childTnLst>
                                    <p:set>
                                      <p:cBhvr>
                                        <p:cTn dur="1" fill="hold" id="39">
                                          <p:stCondLst>
                                            <p:cond delay="0"/>
                                          </p:stCondLst>
                                        </p:cTn>
                                        <p:tgtEl>
                                          <p:spTgt spid="37894"/>
                                        </p:tgtEl>
                                        <p:attrNameLst>
                                          <p:attrName>style.visibility</p:attrName>
                                        </p:attrNameLst>
                                      </p:cBhvr>
                                      <p:to>
                                        <p:strVal val="visible"/>
                                      </p:to>
                                    </p:set>
                                    <p:animEffect filter="wipe(right)" transition="in">
                                      <p:cBhvr>
                                        <p:cTn dur="500" id="40"/>
                                        <p:tgtEl>
                                          <p:spTgt spid="37894"/>
                                        </p:tgtEl>
                                      </p:cBhvr>
                                    </p:animEffect>
                                  </p:childTnLst>
                                </p:cTn>
                              </p:par>
                            </p:childTnLst>
                          </p:cTn>
                        </p:par>
                        <p:par>
                          <p:cTn fill="hold" id="41" nodeType="afterGroup">
                            <p:stCondLst>
                              <p:cond delay="2900"/>
                            </p:stCondLst>
                            <p:childTnLst>
                              <p:par>
                                <p:cTn fill="hold" grpId="0" id="42" nodeType="afterEffect" presetClass="entr" presetID="42" presetSubtype="0">
                                  <p:stCondLst>
                                    <p:cond delay="0"/>
                                  </p:stCondLst>
                                  <p:childTnLst>
                                    <p:set>
                                      <p:cBhvr>
                                        <p:cTn dur="1" fill="hold" id="43">
                                          <p:stCondLst>
                                            <p:cond delay="0"/>
                                          </p:stCondLst>
                                        </p:cTn>
                                        <p:tgtEl>
                                          <p:spTgt spid="37907"/>
                                        </p:tgtEl>
                                        <p:attrNameLst>
                                          <p:attrName>style.visibility</p:attrName>
                                        </p:attrNameLst>
                                      </p:cBhvr>
                                      <p:to>
                                        <p:strVal val="visible"/>
                                      </p:to>
                                    </p:set>
                                    <p:animEffect filter="fade" transition="in">
                                      <p:cBhvr>
                                        <p:cTn dur="500" id="44"/>
                                        <p:tgtEl>
                                          <p:spTgt spid="37907"/>
                                        </p:tgtEl>
                                      </p:cBhvr>
                                    </p:animEffect>
                                    <p:anim calcmode="lin" valueType="num">
                                      <p:cBhvr>
                                        <p:cTn dur="500" fill="hold" id="45"/>
                                        <p:tgtEl>
                                          <p:spTgt spid="37907"/>
                                        </p:tgtEl>
                                        <p:attrNameLst>
                                          <p:attrName>ppt_x</p:attrName>
                                        </p:attrNameLst>
                                      </p:cBhvr>
                                      <p:tavLst>
                                        <p:tav tm="0">
                                          <p:val>
                                            <p:strVal val="#ppt_x"/>
                                          </p:val>
                                        </p:tav>
                                        <p:tav tm="100000">
                                          <p:val>
                                            <p:strVal val="#ppt_x"/>
                                          </p:val>
                                        </p:tav>
                                      </p:tavLst>
                                    </p:anim>
                                    <p:anim calcmode="lin" valueType="num">
                                      <p:cBhvr>
                                        <p:cTn dur="500" fill="hold" id="46"/>
                                        <p:tgtEl>
                                          <p:spTgt spid="37907"/>
                                        </p:tgtEl>
                                        <p:attrNameLst>
                                          <p:attrName>ppt_y</p:attrName>
                                        </p:attrNameLst>
                                      </p:cBhvr>
                                      <p:tavLst>
                                        <p:tav tm="0">
                                          <p:val>
                                            <p:strVal val="#ppt_y+.1"/>
                                          </p:val>
                                        </p:tav>
                                        <p:tav tm="100000">
                                          <p:val>
                                            <p:strVal val="#ppt_y"/>
                                          </p:val>
                                        </p:tav>
                                      </p:tavLst>
                                    </p:anim>
                                  </p:childTnLst>
                                </p:cTn>
                              </p:par>
                              <p:par>
                                <p:cTn fill="hold" id="47" nodeType="withEffect" presetClass="entr" presetID="42" presetSubtype="0">
                                  <p:stCondLst>
                                    <p:cond delay="0"/>
                                  </p:stCondLst>
                                  <p:childTnLst>
                                    <p:set>
                                      <p:cBhvr>
                                        <p:cTn dur="1" fill="hold" id="48">
                                          <p:stCondLst>
                                            <p:cond delay="0"/>
                                          </p:stCondLst>
                                        </p:cTn>
                                        <p:tgtEl>
                                          <p:spTgt spid="37908"/>
                                        </p:tgtEl>
                                        <p:attrNameLst>
                                          <p:attrName>style.visibility</p:attrName>
                                        </p:attrNameLst>
                                      </p:cBhvr>
                                      <p:to>
                                        <p:strVal val="visible"/>
                                      </p:to>
                                    </p:set>
                                    <p:animEffect filter="fade" transition="in">
                                      <p:cBhvr>
                                        <p:cTn dur="500" id="49"/>
                                        <p:tgtEl>
                                          <p:spTgt spid="37908"/>
                                        </p:tgtEl>
                                      </p:cBhvr>
                                    </p:animEffect>
                                    <p:anim calcmode="lin" valueType="num">
                                      <p:cBhvr>
                                        <p:cTn dur="500" fill="hold" id="50"/>
                                        <p:tgtEl>
                                          <p:spTgt spid="37908"/>
                                        </p:tgtEl>
                                        <p:attrNameLst>
                                          <p:attrName>ppt_x</p:attrName>
                                        </p:attrNameLst>
                                      </p:cBhvr>
                                      <p:tavLst>
                                        <p:tav tm="0">
                                          <p:val>
                                            <p:strVal val="#ppt_x"/>
                                          </p:val>
                                        </p:tav>
                                        <p:tav tm="100000">
                                          <p:val>
                                            <p:strVal val="#ppt_x"/>
                                          </p:val>
                                        </p:tav>
                                      </p:tavLst>
                                    </p:anim>
                                    <p:anim calcmode="lin" valueType="num">
                                      <p:cBhvr>
                                        <p:cTn dur="500" fill="hold" id="51"/>
                                        <p:tgtEl>
                                          <p:spTgt spid="37908"/>
                                        </p:tgtEl>
                                        <p:attrNameLst>
                                          <p:attrName>ppt_y</p:attrName>
                                        </p:attrNameLst>
                                      </p:cBhvr>
                                      <p:tavLst>
                                        <p:tav tm="0">
                                          <p:val>
                                            <p:strVal val="#ppt_y+.1"/>
                                          </p:val>
                                        </p:tav>
                                        <p:tav tm="100000">
                                          <p:val>
                                            <p:strVal val="#ppt_y"/>
                                          </p:val>
                                        </p:tav>
                                      </p:tavLst>
                                    </p:anim>
                                  </p:childTnLst>
                                </p:cTn>
                              </p:par>
                              <p:par>
                                <p:cTn fill="hold" id="52" nodeType="withEffect" presetClass="entr" presetID="42" presetSubtype="0">
                                  <p:stCondLst>
                                    <p:cond delay="0"/>
                                  </p:stCondLst>
                                  <p:childTnLst>
                                    <p:set>
                                      <p:cBhvr>
                                        <p:cTn dur="1" fill="hold" id="53">
                                          <p:stCondLst>
                                            <p:cond delay="0"/>
                                          </p:stCondLst>
                                        </p:cTn>
                                        <p:tgtEl>
                                          <p:spTgt spid="37909"/>
                                        </p:tgtEl>
                                        <p:attrNameLst>
                                          <p:attrName>style.visibility</p:attrName>
                                        </p:attrNameLst>
                                      </p:cBhvr>
                                      <p:to>
                                        <p:strVal val="visible"/>
                                      </p:to>
                                    </p:set>
                                    <p:animEffect filter="fade" transition="in">
                                      <p:cBhvr>
                                        <p:cTn dur="500" id="54"/>
                                        <p:tgtEl>
                                          <p:spTgt spid="37909"/>
                                        </p:tgtEl>
                                      </p:cBhvr>
                                    </p:animEffect>
                                    <p:anim calcmode="lin" valueType="num">
                                      <p:cBhvr>
                                        <p:cTn dur="500" fill="hold" id="55"/>
                                        <p:tgtEl>
                                          <p:spTgt spid="37909"/>
                                        </p:tgtEl>
                                        <p:attrNameLst>
                                          <p:attrName>ppt_x</p:attrName>
                                        </p:attrNameLst>
                                      </p:cBhvr>
                                      <p:tavLst>
                                        <p:tav tm="0">
                                          <p:val>
                                            <p:strVal val="#ppt_x"/>
                                          </p:val>
                                        </p:tav>
                                        <p:tav tm="100000">
                                          <p:val>
                                            <p:strVal val="#ppt_x"/>
                                          </p:val>
                                        </p:tav>
                                      </p:tavLst>
                                    </p:anim>
                                    <p:anim calcmode="lin" valueType="num">
                                      <p:cBhvr>
                                        <p:cTn dur="500" fill="hold" id="56"/>
                                        <p:tgtEl>
                                          <p:spTgt spid="37909"/>
                                        </p:tgtEl>
                                        <p:attrNameLst>
                                          <p:attrName>ppt_y</p:attrName>
                                        </p:attrNameLst>
                                      </p:cBhvr>
                                      <p:tavLst>
                                        <p:tav tm="0">
                                          <p:val>
                                            <p:strVal val="#ppt_y+.1"/>
                                          </p:val>
                                        </p:tav>
                                        <p:tav tm="100000">
                                          <p:val>
                                            <p:strVal val="#ppt_y"/>
                                          </p:val>
                                        </p:tav>
                                      </p:tavLst>
                                    </p:anim>
                                  </p:childTnLst>
                                </p:cTn>
                              </p:par>
                              <p:par>
                                <p:cTn fill="hold" id="57" nodeType="withEffect" presetClass="entr" presetID="42" presetSubtype="0">
                                  <p:stCondLst>
                                    <p:cond delay="0"/>
                                  </p:stCondLst>
                                  <p:childTnLst>
                                    <p:set>
                                      <p:cBhvr>
                                        <p:cTn dur="1" fill="hold" id="58">
                                          <p:stCondLst>
                                            <p:cond delay="0"/>
                                          </p:stCondLst>
                                        </p:cTn>
                                        <p:tgtEl>
                                          <p:spTgt spid="37910"/>
                                        </p:tgtEl>
                                        <p:attrNameLst>
                                          <p:attrName>style.visibility</p:attrName>
                                        </p:attrNameLst>
                                      </p:cBhvr>
                                      <p:to>
                                        <p:strVal val="visible"/>
                                      </p:to>
                                    </p:set>
                                    <p:animEffect filter="fade" transition="in">
                                      <p:cBhvr>
                                        <p:cTn dur="500" id="59"/>
                                        <p:tgtEl>
                                          <p:spTgt spid="37910"/>
                                        </p:tgtEl>
                                      </p:cBhvr>
                                    </p:animEffect>
                                    <p:anim calcmode="lin" valueType="num">
                                      <p:cBhvr>
                                        <p:cTn dur="500" fill="hold" id="60"/>
                                        <p:tgtEl>
                                          <p:spTgt spid="37910"/>
                                        </p:tgtEl>
                                        <p:attrNameLst>
                                          <p:attrName>ppt_x</p:attrName>
                                        </p:attrNameLst>
                                      </p:cBhvr>
                                      <p:tavLst>
                                        <p:tav tm="0">
                                          <p:val>
                                            <p:strVal val="#ppt_x"/>
                                          </p:val>
                                        </p:tav>
                                        <p:tav tm="100000">
                                          <p:val>
                                            <p:strVal val="#ppt_x"/>
                                          </p:val>
                                        </p:tav>
                                      </p:tavLst>
                                    </p:anim>
                                    <p:anim calcmode="lin" valueType="num">
                                      <p:cBhvr>
                                        <p:cTn dur="500" fill="hold" id="61"/>
                                        <p:tgtEl>
                                          <p:spTgt spid="37910"/>
                                        </p:tgtEl>
                                        <p:attrNameLst>
                                          <p:attrName>ppt_y</p:attrName>
                                        </p:attrNameLst>
                                      </p:cBhvr>
                                      <p:tavLst>
                                        <p:tav tm="0">
                                          <p:val>
                                            <p:strVal val="#ppt_y+.1"/>
                                          </p:val>
                                        </p:tav>
                                        <p:tav tm="100000">
                                          <p:val>
                                            <p:strVal val="#ppt_y"/>
                                          </p:val>
                                        </p:tav>
                                      </p:tavLst>
                                    </p:anim>
                                  </p:childTnLst>
                                </p:cTn>
                              </p:par>
                            </p:childTnLst>
                          </p:cTn>
                        </p:par>
                        <p:par>
                          <p:cTn fill="hold" id="62" nodeType="afterGroup">
                            <p:stCondLst>
                              <p:cond delay="3400"/>
                            </p:stCondLst>
                            <p:childTnLst>
                              <p:par>
                                <p:cTn fill="hold" grpId="0" id="63" nodeType="afterEffect" presetClass="entr" presetID="22" presetSubtype="4">
                                  <p:stCondLst>
                                    <p:cond delay="0"/>
                                  </p:stCondLst>
                                  <p:childTnLst>
                                    <p:set>
                                      <p:cBhvr>
                                        <p:cTn dur="1" fill="hold" id="64">
                                          <p:stCondLst>
                                            <p:cond delay="0"/>
                                          </p:stCondLst>
                                        </p:cTn>
                                        <p:tgtEl>
                                          <p:spTgt spid="37895"/>
                                        </p:tgtEl>
                                        <p:attrNameLst>
                                          <p:attrName>style.visibility</p:attrName>
                                        </p:attrNameLst>
                                      </p:cBhvr>
                                      <p:to>
                                        <p:strVal val="visible"/>
                                      </p:to>
                                    </p:set>
                                    <p:animEffect filter="wipe(down)" transition="in">
                                      <p:cBhvr>
                                        <p:cTn dur="500" id="65"/>
                                        <p:tgtEl>
                                          <p:spTgt spid="37895"/>
                                        </p:tgtEl>
                                      </p:cBhvr>
                                    </p:animEffect>
                                  </p:childTnLst>
                                </p:cTn>
                              </p:par>
                            </p:childTnLst>
                          </p:cTn>
                        </p:par>
                        <p:par>
                          <p:cTn fill="hold" id="66" nodeType="afterGroup">
                            <p:stCondLst>
                              <p:cond delay="3900"/>
                            </p:stCondLst>
                            <p:childTnLst>
                              <p:par>
                                <p:cTn fill="hold" id="67" nodeType="afterEffect" presetClass="entr" presetID="42" presetSubtype="0">
                                  <p:stCondLst>
                                    <p:cond delay="0"/>
                                  </p:stCondLst>
                                  <p:childTnLst>
                                    <p:set>
                                      <p:cBhvr>
                                        <p:cTn dur="1" fill="hold" id="68">
                                          <p:stCondLst>
                                            <p:cond delay="0"/>
                                          </p:stCondLst>
                                        </p:cTn>
                                        <p:tgtEl>
                                          <p:spTgt spid="37902"/>
                                        </p:tgtEl>
                                        <p:attrNameLst>
                                          <p:attrName>style.visibility</p:attrName>
                                        </p:attrNameLst>
                                      </p:cBhvr>
                                      <p:to>
                                        <p:strVal val="visible"/>
                                      </p:to>
                                    </p:set>
                                    <p:animEffect filter="fade" transition="in">
                                      <p:cBhvr>
                                        <p:cTn dur="500" id="69"/>
                                        <p:tgtEl>
                                          <p:spTgt spid="37902"/>
                                        </p:tgtEl>
                                      </p:cBhvr>
                                    </p:animEffect>
                                    <p:anim calcmode="lin" valueType="num">
                                      <p:cBhvr>
                                        <p:cTn dur="500" fill="hold" id="70"/>
                                        <p:tgtEl>
                                          <p:spTgt spid="37902"/>
                                        </p:tgtEl>
                                        <p:attrNameLst>
                                          <p:attrName>ppt_x</p:attrName>
                                        </p:attrNameLst>
                                      </p:cBhvr>
                                      <p:tavLst>
                                        <p:tav tm="0">
                                          <p:val>
                                            <p:strVal val="#ppt_x"/>
                                          </p:val>
                                        </p:tav>
                                        <p:tav tm="100000">
                                          <p:val>
                                            <p:strVal val="#ppt_x"/>
                                          </p:val>
                                        </p:tav>
                                      </p:tavLst>
                                    </p:anim>
                                    <p:anim calcmode="lin" valueType="num">
                                      <p:cBhvr>
                                        <p:cTn dur="500" fill="hold" id="71"/>
                                        <p:tgtEl>
                                          <p:spTgt spid="37902"/>
                                        </p:tgtEl>
                                        <p:attrNameLst>
                                          <p:attrName>ppt_y</p:attrName>
                                        </p:attrNameLst>
                                      </p:cBhvr>
                                      <p:tavLst>
                                        <p:tav tm="0">
                                          <p:val>
                                            <p:strVal val="#ppt_y+.1"/>
                                          </p:val>
                                        </p:tav>
                                        <p:tav tm="100000">
                                          <p:val>
                                            <p:strVal val="#ppt_y"/>
                                          </p:val>
                                        </p:tav>
                                      </p:tavLst>
                                    </p:anim>
                                  </p:childTnLst>
                                </p:cTn>
                              </p:par>
                              <p:par>
                                <p:cTn fill="hold" id="72" nodeType="withEffect" presetClass="entr" presetID="42" presetSubtype="0">
                                  <p:stCondLst>
                                    <p:cond delay="0"/>
                                  </p:stCondLst>
                                  <p:childTnLst>
                                    <p:set>
                                      <p:cBhvr>
                                        <p:cTn dur="1" fill="hold" id="73">
                                          <p:stCondLst>
                                            <p:cond delay="0"/>
                                          </p:stCondLst>
                                        </p:cTn>
                                        <p:tgtEl>
                                          <p:spTgt spid="37903"/>
                                        </p:tgtEl>
                                        <p:attrNameLst>
                                          <p:attrName>style.visibility</p:attrName>
                                        </p:attrNameLst>
                                      </p:cBhvr>
                                      <p:to>
                                        <p:strVal val="visible"/>
                                      </p:to>
                                    </p:set>
                                    <p:animEffect filter="fade" transition="in">
                                      <p:cBhvr>
                                        <p:cTn dur="500" id="74"/>
                                        <p:tgtEl>
                                          <p:spTgt spid="37903"/>
                                        </p:tgtEl>
                                      </p:cBhvr>
                                    </p:animEffect>
                                    <p:anim calcmode="lin" valueType="num">
                                      <p:cBhvr>
                                        <p:cTn dur="500" fill="hold" id="75"/>
                                        <p:tgtEl>
                                          <p:spTgt spid="37903"/>
                                        </p:tgtEl>
                                        <p:attrNameLst>
                                          <p:attrName>ppt_x</p:attrName>
                                        </p:attrNameLst>
                                      </p:cBhvr>
                                      <p:tavLst>
                                        <p:tav tm="0">
                                          <p:val>
                                            <p:strVal val="#ppt_x"/>
                                          </p:val>
                                        </p:tav>
                                        <p:tav tm="100000">
                                          <p:val>
                                            <p:strVal val="#ppt_x"/>
                                          </p:val>
                                        </p:tav>
                                      </p:tavLst>
                                    </p:anim>
                                    <p:anim calcmode="lin" valueType="num">
                                      <p:cBhvr>
                                        <p:cTn dur="500" fill="hold" id="76"/>
                                        <p:tgtEl>
                                          <p:spTgt spid="37903"/>
                                        </p:tgtEl>
                                        <p:attrNameLst>
                                          <p:attrName>ppt_y</p:attrName>
                                        </p:attrNameLst>
                                      </p:cBhvr>
                                      <p:tavLst>
                                        <p:tav tm="0">
                                          <p:val>
                                            <p:strVal val="#ppt_y+.1"/>
                                          </p:val>
                                        </p:tav>
                                        <p:tav tm="100000">
                                          <p:val>
                                            <p:strVal val="#ppt_y"/>
                                          </p:val>
                                        </p:tav>
                                      </p:tavLst>
                                    </p:anim>
                                  </p:childTnLst>
                                </p:cTn>
                              </p:par>
                              <p:par>
                                <p:cTn fill="hold" grpId="0" id="77" nodeType="withEffect" presetClass="entr" presetID="42" presetSubtype="0">
                                  <p:stCondLst>
                                    <p:cond delay="0"/>
                                  </p:stCondLst>
                                  <p:childTnLst>
                                    <p:set>
                                      <p:cBhvr>
                                        <p:cTn dur="1" fill="hold" id="78">
                                          <p:stCondLst>
                                            <p:cond delay="0"/>
                                          </p:stCondLst>
                                        </p:cTn>
                                        <p:tgtEl>
                                          <p:spTgt spid="37901"/>
                                        </p:tgtEl>
                                        <p:attrNameLst>
                                          <p:attrName>style.visibility</p:attrName>
                                        </p:attrNameLst>
                                      </p:cBhvr>
                                      <p:to>
                                        <p:strVal val="visible"/>
                                      </p:to>
                                    </p:set>
                                    <p:animEffect filter="fade" transition="in">
                                      <p:cBhvr>
                                        <p:cTn dur="500" id="79"/>
                                        <p:tgtEl>
                                          <p:spTgt spid="37901"/>
                                        </p:tgtEl>
                                      </p:cBhvr>
                                    </p:animEffect>
                                    <p:anim calcmode="lin" valueType="num">
                                      <p:cBhvr>
                                        <p:cTn dur="500" fill="hold" id="80"/>
                                        <p:tgtEl>
                                          <p:spTgt spid="37901"/>
                                        </p:tgtEl>
                                        <p:attrNameLst>
                                          <p:attrName>ppt_x</p:attrName>
                                        </p:attrNameLst>
                                      </p:cBhvr>
                                      <p:tavLst>
                                        <p:tav tm="0">
                                          <p:val>
                                            <p:strVal val="#ppt_x"/>
                                          </p:val>
                                        </p:tav>
                                        <p:tav tm="100000">
                                          <p:val>
                                            <p:strVal val="#ppt_x"/>
                                          </p:val>
                                        </p:tav>
                                      </p:tavLst>
                                    </p:anim>
                                    <p:anim calcmode="lin" valueType="num">
                                      <p:cBhvr>
                                        <p:cTn dur="500" fill="hold" id="81"/>
                                        <p:tgtEl>
                                          <p:spTgt spid="37901"/>
                                        </p:tgtEl>
                                        <p:attrNameLst>
                                          <p:attrName>ppt_y</p:attrName>
                                        </p:attrNameLst>
                                      </p:cBhvr>
                                      <p:tavLst>
                                        <p:tav tm="0">
                                          <p:val>
                                            <p:strVal val="#ppt_y+.1"/>
                                          </p:val>
                                        </p:tav>
                                        <p:tav tm="100000">
                                          <p:val>
                                            <p:strVal val="#ppt_y"/>
                                          </p:val>
                                        </p:tav>
                                      </p:tavLst>
                                    </p:anim>
                                  </p:childTnLst>
                                </p:cTn>
                              </p:par>
                            </p:childTnLst>
                          </p:cTn>
                        </p:par>
                        <p:par>
                          <p:cTn fill="hold" id="82" nodeType="afterGroup">
                            <p:stCondLst>
                              <p:cond delay="4400"/>
                            </p:stCondLst>
                            <p:childTnLst>
                              <p:par>
                                <p:cTn fill="hold" grpId="0" id="83" nodeType="afterEffect" presetClass="entr" presetID="22" presetSubtype="4">
                                  <p:stCondLst>
                                    <p:cond delay="0"/>
                                  </p:stCondLst>
                                  <p:childTnLst>
                                    <p:set>
                                      <p:cBhvr>
                                        <p:cTn dur="1" fill="hold" id="84">
                                          <p:stCondLst>
                                            <p:cond delay="0"/>
                                          </p:stCondLst>
                                        </p:cTn>
                                        <p:tgtEl>
                                          <p:spTgt spid="37896"/>
                                        </p:tgtEl>
                                        <p:attrNameLst>
                                          <p:attrName>style.visibility</p:attrName>
                                        </p:attrNameLst>
                                      </p:cBhvr>
                                      <p:to>
                                        <p:strVal val="visible"/>
                                      </p:to>
                                    </p:set>
                                    <p:animEffect filter="wipe(down)" transition="in">
                                      <p:cBhvr>
                                        <p:cTn dur="500" id="85"/>
                                        <p:tgtEl>
                                          <p:spTgt spid="37896"/>
                                        </p:tgtEl>
                                      </p:cBhvr>
                                    </p:animEffect>
                                  </p:childTnLst>
                                </p:cTn>
                              </p:par>
                            </p:childTnLst>
                          </p:cTn>
                        </p:par>
                        <p:par>
                          <p:cTn fill="hold" id="86" nodeType="afterGroup">
                            <p:stCondLst>
                              <p:cond delay="4900"/>
                            </p:stCondLst>
                            <p:childTnLst>
                              <p:par>
                                <p:cTn fill="hold" grpId="0" id="87" nodeType="afterEffect" presetClass="entr" presetID="42" presetSubtype="0">
                                  <p:stCondLst>
                                    <p:cond delay="0"/>
                                  </p:stCondLst>
                                  <p:childTnLst>
                                    <p:set>
                                      <p:cBhvr>
                                        <p:cTn dur="1" fill="hold" id="88">
                                          <p:stCondLst>
                                            <p:cond delay="0"/>
                                          </p:stCondLst>
                                        </p:cTn>
                                        <p:tgtEl>
                                          <p:spTgt spid="37904"/>
                                        </p:tgtEl>
                                        <p:attrNameLst>
                                          <p:attrName>style.visibility</p:attrName>
                                        </p:attrNameLst>
                                      </p:cBhvr>
                                      <p:to>
                                        <p:strVal val="visible"/>
                                      </p:to>
                                    </p:set>
                                    <p:animEffect filter="fade" transition="in">
                                      <p:cBhvr>
                                        <p:cTn dur="500" id="89"/>
                                        <p:tgtEl>
                                          <p:spTgt spid="37904"/>
                                        </p:tgtEl>
                                      </p:cBhvr>
                                    </p:animEffect>
                                    <p:anim calcmode="lin" valueType="num">
                                      <p:cBhvr>
                                        <p:cTn dur="500" fill="hold" id="90"/>
                                        <p:tgtEl>
                                          <p:spTgt spid="37904"/>
                                        </p:tgtEl>
                                        <p:attrNameLst>
                                          <p:attrName>ppt_x</p:attrName>
                                        </p:attrNameLst>
                                      </p:cBhvr>
                                      <p:tavLst>
                                        <p:tav tm="0">
                                          <p:val>
                                            <p:strVal val="#ppt_x"/>
                                          </p:val>
                                        </p:tav>
                                        <p:tav tm="100000">
                                          <p:val>
                                            <p:strVal val="#ppt_x"/>
                                          </p:val>
                                        </p:tav>
                                      </p:tavLst>
                                    </p:anim>
                                    <p:anim calcmode="lin" valueType="num">
                                      <p:cBhvr>
                                        <p:cTn dur="500" fill="hold" id="91"/>
                                        <p:tgtEl>
                                          <p:spTgt spid="37904"/>
                                        </p:tgtEl>
                                        <p:attrNameLst>
                                          <p:attrName>ppt_y</p:attrName>
                                        </p:attrNameLst>
                                      </p:cBhvr>
                                      <p:tavLst>
                                        <p:tav tm="0">
                                          <p:val>
                                            <p:strVal val="#ppt_y+.1"/>
                                          </p:val>
                                        </p:tav>
                                        <p:tav tm="100000">
                                          <p:val>
                                            <p:strVal val="#ppt_y"/>
                                          </p:val>
                                        </p:tav>
                                      </p:tavLst>
                                    </p:anim>
                                  </p:childTnLst>
                                </p:cTn>
                              </p:par>
                              <p:par>
                                <p:cTn fill="hold" id="92" nodeType="withEffect" presetClass="entr" presetID="42" presetSubtype="0">
                                  <p:stCondLst>
                                    <p:cond delay="0"/>
                                  </p:stCondLst>
                                  <p:childTnLst>
                                    <p:set>
                                      <p:cBhvr>
                                        <p:cTn dur="1" fill="hold" id="93">
                                          <p:stCondLst>
                                            <p:cond delay="0"/>
                                          </p:stCondLst>
                                        </p:cTn>
                                        <p:tgtEl>
                                          <p:spTgt spid="37905"/>
                                        </p:tgtEl>
                                        <p:attrNameLst>
                                          <p:attrName>style.visibility</p:attrName>
                                        </p:attrNameLst>
                                      </p:cBhvr>
                                      <p:to>
                                        <p:strVal val="visible"/>
                                      </p:to>
                                    </p:set>
                                    <p:animEffect filter="fade" transition="in">
                                      <p:cBhvr>
                                        <p:cTn dur="500" id="94"/>
                                        <p:tgtEl>
                                          <p:spTgt spid="37905"/>
                                        </p:tgtEl>
                                      </p:cBhvr>
                                    </p:animEffect>
                                    <p:anim calcmode="lin" valueType="num">
                                      <p:cBhvr>
                                        <p:cTn dur="500" fill="hold" id="95"/>
                                        <p:tgtEl>
                                          <p:spTgt spid="37905"/>
                                        </p:tgtEl>
                                        <p:attrNameLst>
                                          <p:attrName>ppt_x</p:attrName>
                                        </p:attrNameLst>
                                      </p:cBhvr>
                                      <p:tavLst>
                                        <p:tav tm="0">
                                          <p:val>
                                            <p:strVal val="#ppt_x"/>
                                          </p:val>
                                        </p:tav>
                                        <p:tav tm="100000">
                                          <p:val>
                                            <p:strVal val="#ppt_x"/>
                                          </p:val>
                                        </p:tav>
                                      </p:tavLst>
                                    </p:anim>
                                    <p:anim calcmode="lin" valueType="num">
                                      <p:cBhvr>
                                        <p:cTn dur="500" fill="hold" id="96"/>
                                        <p:tgtEl>
                                          <p:spTgt spid="37905"/>
                                        </p:tgtEl>
                                        <p:attrNameLst>
                                          <p:attrName>ppt_y</p:attrName>
                                        </p:attrNameLst>
                                      </p:cBhvr>
                                      <p:tavLst>
                                        <p:tav tm="0">
                                          <p:val>
                                            <p:strVal val="#ppt_y+.1"/>
                                          </p:val>
                                        </p:tav>
                                        <p:tav tm="100000">
                                          <p:val>
                                            <p:strVal val="#ppt_y"/>
                                          </p:val>
                                        </p:tav>
                                      </p:tavLst>
                                    </p:anim>
                                  </p:childTnLst>
                                </p:cTn>
                              </p:par>
                              <p:par>
                                <p:cTn fill="hold" id="97" nodeType="withEffect" presetClass="entr" presetID="42" presetSubtype="0">
                                  <p:stCondLst>
                                    <p:cond delay="0"/>
                                  </p:stCondLst>
                                  <p:childTnLst>
                                    <p:set>
                                      <p:cBhvr>
                                        <p:cTn dur="1" fill="hold" id="98">
                                          <p:stCondLst>
                                            <p:cond delay="0"/>
                                          </p:stCondLst>
                                        </p:cTn>
                                        <p:tgtEl>
                                          <p:spTgt spid="37906"/>
                                        </p:tgtEl>
                                        <p:attrNameLst>
                                          <p:attrName>style.visibility</p:attrName>
                                        </p:attrNameLst>
                                      </p:cBhvr>
                                      <p:to>
                                        <p:strVal val="visible"/>
                                      </p:to>
                                    </p:set>
                                    <p:animEffect filter="fade" transition="in">
                                      <p:cBhvr>
                                        <p:cTn dur="500" id="99"/>
                                        <p:tgtEl>
                                          <p:spTgt spid="37906"/>
                                        </p:tgtEl>
                                      </p:cBhvr>
                                    </p:animEffect>
                                    <p:anim calcmode="lin" valueType="num">
                                      <p:cBhvr>
                                        <p:cTn dur="500" fill="hold" id="100"/>
                                        <p:tgtEl>
                                          <p:spTgt spid="37906"/>
                                        </p:tgtEl>
                                        <p:attrNameLst>
                                          <p:attrName>ppt_x</p:attrName>
                                        </p:attrNameLst>
                                      </p:cBhvr>
                                      <p:tavLst>
                                        <p:tav tm="0">
                                          <p:val>
                                            <p:strVal val="#ppt_x"/>
                                          </p:val>
                                        </p:tav>
                                        <p:tav tm="100000">
                                          <p:val>
                                            <p:strVal val="#ppt_x"/>
                                          </p:val>
                                        </p:tav>
                                      </p:tavLst>
                                    </p:anim>
                                    <p:anim calcmode="lin" valueType="num">
                                      <p:cBhvr>
                                        <p:cTn dur="500" fill="hold" id="101"/>
                                        <p:tgtEl>
                                          <p:spTgt spid="37906"/>
                                        </p:tgtEl>
                                        <p:attrNameLst>
                                          <p:attrName>ppt_y</p:attrName>
                                        </p:attrNameLst>
                                      </p:cBhvr>
                                      <p:tavLst>
                                        <p:tav tm="0">
                                          <p:val>
                                            <p:strVal val="#ppt_y+.1"/>
                                          </p:val>
                                        </p:tav>
                                        <p:tav tm="100000">
                                          <p:val>
                                            <p:strVal val="#ppt_y"/>
                                          </p:val>
                                        </p:tav>
                                      </p:tavLst>
                                    </p:anim>
                                  </p:childTnLst>
                                </p:cTn>
                              </p:par>
                            </p:childTnLst>
                          </p:cTn>
                        </p:par>
                        <p:par>
                          <p:cTn fill="hold" id="102" nodeType="afterGroup">
                            <p:stCondLst>
                              <p:cond delay="5400"/>
                            </p:stCondLst>
                            <p:childTnLst>
                              <p:par>
                                <p:cTn fill="hold" grpId="0" id="103" nodeType="afterEffect" presetClass="entr" presetID="22" presetSubtype="4">
                                  <p:stCondLst>
                                    <p:cond delay="0"/>
                                  </p:stCondLst>
                                  <p:childTnLst>
                                    <p:set>
                                      <p:cBhvr>
                                        <p:cTn dur="1" fill="hold" id="104">
                                          <p:stCondLst>
                                            <p:cond delay="0"/>
                                          </p:stCondLst>
                                        </p:cTn>
                                        <p:tgtEl>
                                          <p:spTgt spid="37897"/>
                                        </p:tgtEl>
                                        <p:attrNameLst>
                                          <p:attrName>style.visibility</p:attrName>
                                        </p:attrNameLst>
                                      </p:cBhvr>
                                      <p:to>
                                        <p:strVal val="visible"/>
                                      </p:to>
                                    </p:set>
                                    <p:animEffect filter="wipe(down)" transition="in">
                                      <p:cBhvr>
                                        <p:cTn dur="500" id="105"/>
                                        <p:tgtEl>
                                          <p:spTgt spid="37897"/>
                                        </p:tgtEl>
                                      </p:cBhvr>
                                    </p:animEffect>
                                  </p:childTnLst>
                                </p:cTn>
                              </p:par>
                            </p:childTnLst>
                          </p:cTn>
                        </p:par>
                        <p:par>
                          <p:cTn fill="hold" id="106" nodeType="afterGroup">
                            <p:stCondLst>
                              <p:cond delay="5900"/>
                            </p:stCondLst>
                            <p:childTnLst>
                              <p:par>
                                <p:cTn fill="hold" grpId="0" id="107" nodeType="afterEffect" presetClass="entr" presetID="42" presetSubtype="0">
                                  <p:stCondLst>
                                    <p:cond delay="0"/>
                                  </p:stCondLst>
                                  <p:childTnLst>
                                    <p:set>
                                      <p:cBhvr>
                                        <p:cTn dur="1" fill="hold" id="108">
                                          <p:stCondLst>
                                            <p:cond delay="0"/>
                                          </p:stCondLst>
                                        </p:cTn>
                                        <p:tgtEl>
                                          <p:spTgt spid="37911"/>
                                        </p:tgtEl>
                                        <p:attrNameLst>
                                          <p:attrName>style.visibility</p:attrName>
                                        </p:attrNameLst>
                                      </p:cBhvr>
                                      <p:to>
                                        <p:strVal val="visible"/>
                                      </p:to>
                                    </p:set>
                                    <p:animEffect filter="fade" transition="in">
                                      <p:cBhvr>
                                        <p:cTn dur="500" id="109"/>
                                        <p:tgtEl>
                                          <p:spTgt spid="37911"/>
                                        </p:tgtEl>
                                      </p:cBhvr>
                                    </p:animEffect>
                                    <p:anim calcmode="lin" valueType="num">
                                      <p:cBhvr>
                                        <p:cTn dur="500" fill="hold" id="110"/>
                                        <p:tgtEl>
                                          <p:spTgt spid="37911"/>
                                        </p:tgtEl>
                                        <p:attrNameLst>
                                          <p:attrName>ppt_x</p:attrName>
                                        </p:attrNameLst>
                                      </p:cBhvr>
                                      <p:tavLst>
                                        <p:tav tm="0">
                                          <p:val>
                                            <p:strVal val="#ppt_x"/>
                                          </p:val>
                                        </p:tav>
                                        <p:tav tm="100000">
                                          <p:val>
                                            <p:strVal val="#ppt_x"/>
                                          </p:val>
                                        </p:tav>
                                      </p:tavLst>
                                    </p:anim>
                                    <p:anim calcmode="lin" valueType="num">
                                      <p:cBhvr>
                                        <p:cTn dur="500" fill="hold" id="111"/>
                                        <p:tgtEl>
                                          <p:spTgt spid="37911"/>
                                        </p:tgtEl>
                                        <p:attrNameLst>
                                          <p:attrName>ppt_y</p:attrName>
                                        </p:attrNameLst>
                                      </p:cBhvr>
                                      <p:tavLst>
                                        <p:tav tm="0">
                                          <p:val>
                                            <p:strVal val="#ppt_y+.1"/>
                                          </p:val>
                                        </p:tav>
                                        <p:tav tm="100000">
                                          <p:val>
                                            <p:strVal val="#ppt_y"/>
                                          </p:val>
                                        </p:tav>
                                      </p:tavLst>
                                    </p:anim>
                                  </p:childTnLst>
                                </p:cTn>
                              </p:par>
                              <p:par>
                                <p:cTn fill="hold" id="112" nodeType="withEffect" presetClass="entr" presetID="42" presetSubtype="0">
                                  <p:stCondLst>
                                    <p:cond delay="0"/>
                                  </p:stCondLst>
                                  <p:childTnLst>
                                    <p:set>
                                      <p:cBhvr>
                                        <p:cTn dur="1" fill="hold" id="113">
                                          <p:stCondLst>
                                            <p:cond delay="0"/>
                                          </p:stCondLst>
                                        </p:cTn>
                                        <p:tgtEl>
                                          <p:spTgt spid="37912"/>
                                        </p:tgtEl>
                                        <p:attrNameLst>
                                          <p:attrName>style.visibility</p:attrName>
                                        </p:attrNameLst>
                                      </p:cBhvr>
                                      <p:to>
                                        <p:strVal val="visible"/>
                                      </p:to>
                                    </p:set>
                                    <p:animEffect filter="fade" transition="in">
                                      <p:cBhvr>
                                        <p:cTn dur="500" id="114"/>
                                        <p:tgtEl>
                                          <p:spTgt spid="37912"/>
                                        </p:tgtEl>
                                      </p:cBhvr>
                                    </p:animEffect>
                                    <p:anim calcmode="lin" valueType="num">
                                      <p:cBhvr>
                                        <p:cTn dur="500" fill="hold" id="115"/>
                                        <p:tgtEl>
                                          <p:spTgt spid="37912"/>
                                        </p:tgtEl>
                                        <p:attrNameLst>
                                          <p:attrName>ppt_x</p:attrName>
                                        </p:attrNameLst>
                                      </p:cBhvr>
                                      <p:tavLst>
                                        <p:tav tm="0">
                                          <p:val>
                                            <p:strVal val="#ppt_x"/>
                                          </p:val>
                                        </p:tav>
                                        <p:tav tm="100000">
                                          <p:val>
                                            <p:strVal val="#ppt_x"/>
                                          </p:val>
                                        </p:tav>
                                      </p:tavLst>
                                    </p:anim>
                                    <p:anim calcmode="lin" valueType="num">
                                      <p:cBhvr>
                                        <p:cTn dur="500" fill="hold" id="116"/>
                                        <p:tgtEl>
                                          <p:spTgt spid="37912"/>
                                        </p:tgtEl>
                                        <p:attrNameLst>
                                          <p:attrName>ppt_y</p:attrName>
                                        </p:attrNameLst>
                                      </p:cBhvr>
                                      <p:tavLst>
                                        <p:tav tm="0">
                                          <p:val>
                                            <p:strVal val="#ppt_y+.1"/>
                                          </p:val>
                                        </p:tav>
                                        <p:tav tm="100000">
                                          <p:val>
                                            <p:strVal val="#ppt_y"/>
                                          </p:val>
                                        </p:tav>
                                      </p:tavLst>
                                    </p:anim>
                                  </p:childTnLst>
                                </p:cTn>
                              </p:par>
                              <p:par>
                                <p:cTn fill="hold" id="117" nodeType="withEffect" presetClass="entr" presetID="42" presetSubtype="0">
                                  <p:stCondLst>
                                    <p:cond delay="0"/>
                                  </p:stCondLst>
                                  <p:childTnLst>
                                    <p:set>
                                      <p:cBhvr>
                                        <p:cTn dur="1" fill="hold" id="118">
                                          <p:stCondLst>
                                            <p:cond delay="0"/>
                                          </p:stCondLst>
                                        </p:cTn>
                                        <p:tgtEl>
                                          <p:spTgt spid="37913"/>
                                        </p:tgtEl>
                                        <p:attrNameLst>
                                          <p:attrName>style.visibility</p:attrName>
                                        </p:attrNameLst>
                                      </p:cBhvr>
                                      <p:to>
                                        <p:strVal val="visible"/>
                                      </p:to>
                                    </p:set>
                                    <p:animEffect filter="fade" transition="in">
                                      <p:cBhvr>
                                        <p:cTn dur="500" id="119"/>
                                        <p:tgtEl>
                                          <p:spTgt spid="37913"/>
                                        </p:tgtEl>
                                      </p:cBhvr>
                                    </p:animEffect>
                                    <p:anim calcmode="lin" valueType="num">
                                      <p:cBhvr>
                                        <p:cTn dur="500" fill="hold" id="120"/>
                                        <p:tgtEl>
                                          <p:spTgt spid="37913"/>
                                        </p:tgtEl>
                                        <p:attrNameLst>
                                          <p:attrName>ppt_x</p:attrName>
                                        </p:attrNameLst>
                                      </p:cBhvr>
                                      <p:tavLst>
                                        <p:tav tm="0">
                                          <p:val>
                                            <p:strVal val="#ppt_x"/>
                                          </p:val>
                                        </p:tav>
                                        <p:tav tm="100000">
                                          <p:val>
                                            <p:strVal val="#ppt_x"/>
                                          </p:val>
                                        </p:tav>
                                      </p:tavLst>
                                    </p:anim>
                                    <p:anim calcmode="lin" valueType="num">
                                      <p:cBhvr>
                                        <p:cTn dur="500" fill="hold" id="121"/>
                                        <p:tgtEl>
                                          <p:spTgt spid="37913"/>
                                        </p:tgtEl>
                                        <p:attrNameLst>
                                          <p:attrName>ppt_y</p:attrName>
                                        </p:attrNameLst>
                                      </p:cBhvr>
                                      <p:tavLst>
                                        <p:tav tm="0">
                                          <p:val>
                                            <p:strVal val="#ppt_y+.1"/>
                                          </p:val>
                                        </p:tav>
                                        <p:tav tm="100000">
                                          <p:val>
                                            <p:strVal val="#ppt_y"/>
                                          </p:val>
                                        </p:tav>
                                      </p:tavLst>
                                    </p:anim>
                                  </p:childTnLst>
                                </p:cTn>
                              </p:par>
                            </p:childTnLst>
                          </p:cTn>
                        </p:par>
                        <p:par>
                          <p:cTn fill="hold" id="122" nodeType="afterGroup">
                            <p:stCondLst>
                              <p:cond delay="6400"/>
                            </p:stCondLst>
                            <p:childTnLst>
                              <p:par>
                                <p:cTn fill="hold" grpId="0" id="123" nodeType="afterEffect" presetClass="entr" presetID="22" presetSubtype="8">
                                  <p:stCondLst>
                                    <p:cond delay="0"/>
                                  </p:stCondLst>
                                  <p:childTnLst>
                                    <p:set>
                                      <p:cBhvr>
                                        <p:cTn dur="1" fill="hold" id="124">
                                          <p:stCondLst>
                                            <p:cond delay="0"/>
                                          </p:stCondLst>
                                        </p:cTn>
                                        <p:tgtEl>
                                          <p:spTgt spid="37898"/>
                                        </p:tgtEl>
                                        <p:attrNameLst>
                                          <p:attrName>style.visibility</p:attrName>
                                        </p:attrNameLst>
                                      </p:cBhvr>
                                      <p:to>
                                        <p:strVal val="visible"/>
                                      </p:to>
                                    </p:set>
                                    <p:animEffect filter="wipe(left)" transition="in">
                                      <p:cBhvr>
                                        <p:cTn dur="500" id="125"/>
                                        <p:tgtEl>
                                          <p:spTgt spid="37898"/>
                                        </p:tgtEl>
                                      </p:cBhvr>
                                    </p:animEffect>
                                  </p:childTnLst>
                                </p:cTn>
                              </p:par>
                            </p:childTnLst>
                          </p:cTn>
                        </p:par>
                        <p:par>
                          <p:cTn fill="hold" id="126" nodeType="afterGroup">
                            <p:stCondLst>
                              <p:cond delay="6900"/>
                            </p:stCondLst>
                            <p:childTnLst>
                              <p:par>
                                <p:cTn fill="hold" grpId="0" id="127" nodeType="afterEffect" presetClass="entr" presetID="42" presetSubtype="0">
                                  <p:stCondLst>
                                    <p:cond delay="0"/>
                                  </p:stCondLst>
                                  <p:childTnLst>
                                    <p:set>
                                      <p:cBhvr>
                                        <p:cTn dur="1" fill="hold" id="128">
                                          <p:stCondLst>
                                            <p:cond delay="0"/>
                                          </p:stCondLst>
                                        </p:cTn>
                                        <p:tgtEl>
                                          <p:spTgt spid="37914"/>
                                        </p:tgtEl>
                                        <p:attrNameLst>
                                          <p:attrName>style.visibility</p:attrName>
                                        </p:attrNameLst>
                                      </p:cBhvr>
                                      <p:to>
                                        <p:strVal val="visible"/>
                                      </p:to>
                                    </p:set>
                                    <p:animEffect filter="fade" transition="in">
                                      <p:cBhvr>
                                        <p:cTn dur="500" id="129"/>
                                        <p:tgtEl>
                                          <p:spTgt spid="37914"/>
                                        </p:tgtEl>
                                      </p:cBhvr>
                                    </p:animEffect>
                                    <p:anim calcmode="lin" valueType="num">
                                      <p:cBhvr>
                                        <p:cTn dur="500" fill="hold" id="130"/>
                                        <p:tgtEl>
                                          <p:spTgt spid="37914"/>
                                        </p:tgtEl>
                                        <p:attrNameLst>
                                          <p:attrName>ppt_x</p:attrName>
                                        </p:attrNameLst>
                                      </p:cBhvr>
                                      <p:tavLst>
                                        <p:tav tm="0">
                                          <p:val>
                                            <p:strVal val="#ppt_x"/>
                                          </p:val>
                                        </p:tav>
                                        <p:tav tm="100000">
                                          <p:val>
                                            <p:strVal val="#ppt_x"/>
                                          </p:val>
                                        </p:tav>
                                      </p:tavLst>
                                    </p:anim>
                                    <p:anim calcmode="lin" valueType="num">
                                      <p:cBhvr>
                                        <p:cTn dur="500" fill="hold" id="131"/>
                                        <p:tgtEl>
                                          <p:spTgt spid="37914"/>
                                        </p:tgtEl>
                                        <p:attrNameLst>
                                          <p:attrName>ppt_y</p:attrName>
                                        </p:attrNameLst>
                                      </p:cBhvr>
                                      <p:tavLst>
                                        <p:tav tm="0">
                                          <p:val>
                                            <p:strVal val="#ppt_y+.1"/>
                                          </p:val>
                                        </p:tav>
                                        <p:tav tm="100000">
                                          <p:val>
                                            <p:strVal val="#ppt_y"/>
                                          </p:val>
                                        </p:tav>
                                      </p:tavLst>
                                    </p:anim>
                                  </p:childTnLst>
                                </p:cTn>
                              </p:par>
                              <p:par>
                                <p:cTn fill="hold" id="132" nodeType="withEffect" presetClass="entr" presetID="42" presetSubtype="0">
                                  <p:stCondLst>
                                    <p:cond delay="0"/>
                                  </p:stCondLst>
                                  <p:childTnLst>
                                    <p:set>
                                      <p:cBhvr>
                                        <p:cTn dur="1" fill="hold" id="133">
                                          <p:stCondLst>
                                            <p:cond delay="0"/>
                                          </p:stCondLst>
                                        </p:cTn>
                                        <p:tgtEl>
                                          <p:spTgt spid="37915"/>
                                        </p:tgtEl>
                                        <p:attrNameLst>
                                          <p:attrName>style.visibility</p:attrName>
                                        </p:attrNameLst>
                                      </p:cBhvr>
                                      <p:to>
                                        <p:strVal val="visible"/>
                                      </p:to>
                                    </p:set>
                                    <p:animEffect filter="fade" transition="in">
                                      <p:cBhvr>
                                        <p:cTn dur="500" id="134"/>
                                        <p:tgtEl>
                                          <p:spTgt spid="37915"/>
                                        </p:tgtEl>
                                      </p:cBhvr>
                                    </p:animEffect>
                                    <p:anim calcmode="lin" valueType="num">
                                      <p:cBhvr>
                                        <p:cTn dur="500" fill="hold" id="135"/>
                                        <p:tgtEl>
                                          <p:spTgt spid="37915"/>
                                        </p:tgtEl>
                                        <p:attrNameLst>
                                          <p:attrName>ppt_x</p:attrName>
                                        </p:attrNameLst>
                                      </p:cBhvr>
                                      <p:tavLst>
                                        <p:tav tm="0">
                                          <p:val>
                                            <p:strVal val="#ppt_x"/>
                                          </p:val>
                                        </p:tav>
                                        <p:tav tm="100000">
                                          <p:val>
                                            <p:strVal val="#ppt_x"/>
                                          </p:val>
                                        </p:tav>
                                      </p:tavLst>
                                    </p:anim>
                                    <p:anim calcmode="lin" valueType="num">
                                      <p:cBhvr>
                                        <p:cTn dur="500" fill="hold" id="136"/>
                                        <p:tgtEl>
                                          <p:spTgt spid="37915"/>
                                        </p:tgtEl>
                                        <p:attrNameLst>
                                          <p:attrName>ppt_y</p:attrName>
                                        </p:attrNameLst>
                                      </p:cBhvr>
                                      <p:tavLst>
                                        <p:tav tm="0">
                                          <p:val>
                                            <p:strVal val="#ppt_y+.1"/>
                                          </p:val>
                                        </p:tav>
                                        <p:tav tm="100000">
                                          <p:val>
                                            <p:strVal val="#ppt_y"/>
                                          </p:val>
                                        </p:tav>
                                      </p:tavLst>
                                    </p:anim>
                                  </p:childTnLst>
                                </p:cTn>
                              </p:par>
                              <p:par>
                                <p:cTn fill="hold" id="137" nodeType="withEffect" presetClass="entr" presetID="42" presetSubtype="0">
                                  <p:stCondLst>
                                    <p:cond delay="0"/>
                                  </p:stCondLst>
                                  <p:childTnLst>
                                    <p:set>
                                      <p:cBhvr>
                                        <p:cTn dur="1" fill="hold" id="138">
                                          <p:stCondLst>
                                            <p:cond delay="0"/>
                                          </p:stCondLst>
                                        </p:cTn>
                                        <p:tgtEl>
                                          <p:spTgt spid="37916"/>
                                        </p:tgtEl>
                                        <p:attrNameLst>
                                          <p:attrName>style.visibility</p:attrName>
                                        </p:attrNameLst>
                                      </p:cBhvr>
                                      <p:to>
                                        <p:strVal val="visible"/>
                                      </p:to>
                                    </p:set>
                                    <p:animEffect filter="fade" transition="in">
                                      <p:cBhvr>
                                        <p:cTn dur="500" id="139"/>
                                        <p:tgtEl>
                                          <p:spTgt spid="37916"/>
                                        </p:tgtEl>
                                      </p:cBhvr>
                                    </p:animEffect>
                                    <p:anim calcmode="lin" valueType="num">
                                      <p:cBhvr>
                                        <p:cTn dur="500" fill="hold" id="140"/>
                                        <p:tgtEl>
                                          <p:spTgt spid="37916"/>
                                        </p:tgtEl>
                                        <p:attrNameLst>
                                          <p:attrName>ppt_x</p:attrName>
                                        </p:attrNameLst>
                                      </p:cBhvr>
                                      <p:tavLst>
                                        <p:tav tm="0">
                                          <p:val>
                                            <p:strVal val="#ppt_x"/>
                                          </p:val>
                                        </p:tav>
                                        <p:tav tm="100000">
                                          <p:val>
                                            <p:strVal val="#ppt_x"/>
                                          </p:val>
                                        </p:tav>
                                      </p:tavLst>
                                    </p:anim>
                                    <p:anim calcmode="lin" valueType="num">
                                      <p:cBhvr>
                                        <p:cTn dur="500" fill="hold" id="141"/>
                                        <p:tgtEl>
                                          <p:spTgt spid="37916"/>
                                        </p:tgtEl>
                                        <p:attrNameLst>
                                          <p:attrName>ppt_y</p:attrName>
                                        </p:attrNameLst>
                                      </p:cBhvr>
                                      <p:tavLst>
                                        <p:tav tm="0">
                                          <p:val>
                                            <p:strVal val="#ppt_y+.1"/>
                                          </p:val>
                                        </p:tav>
                                        <p:tav tm="100000">
                                          <p:val>
                                            <p:strVal val="#ppt_y"/>
                                          </p:val>
                                        </p:tav>
                                      </p:tavLst>
                                    </p:anim>
                                  </p:childTnLst>
                                </p:cTn>
                              </p:par>
                              <p:par>
                                <p:cTn fill="hold" id="142" nodeType="withEffect" presetClass="entr" presetID="42" presetSubtype="0">
                                  <p:stCondLst>
                                    <p:cond delay="0"/>
                                  </p:stCondLst>
                                  <p:childTnLst>
                                    <p:set>
                                      <p:cBhvr>
                                        <p:cTn dur="1" fill="hold" id="143">
                                          <p:stCondLst>
                                            <p:cond delay="0"/>
                                          </p:stCondLst>
                                        </p:cTn>
                                        <p:tgtEl>
                                          <p:spTgt spid="37917"/>
                                        </p:tgtEl>
                                        <p:attrNameLst>
                                          <p:attrName>style.visibility</p:attrName>
                                        </p:attrNameLst>
                                      </p:cBhvr>
                                      <p:to>
                                        <p:strVal val="visible"/>
                                      </p:to>
                                    </p:set>
                                    <p:animEffect filter="fade" transition="in">
                                      <p:cBhvr>
                                        <p:cTn dur="500" id="144"/>
                                        <p:tgtEl>
                                          <p:spTgt spid="37917"/>
                                        </p:tgtEl>
                                      </p:cBhvr>
                                    </p:animEffect>
                                    <p:anim calcmode="lin" valueType="num">
                                      <p:cBhvr>
                                        <p:cTn dur="500" fill="hold" id="145"/>
                                        <p:tgtEl>
                                          <p:spTgt spid="37917"/>
                                        </p:tgtEl>
                                        <p:attrNameLst>
                                          <p:attrName>ppt_x</p:attrName>
                                        </p:attrNameLst>
                                      </p:cBhvr>
                                      <p:tavLst>
                                        <p:tav tm="0">
                                          <p:val>
                                            <p:strVal val="#ppt_x"/>
                                          </p:val>
                                        </p:tav>
                                        <p:tav tm="100000">
                                          <p:val>
                                            <p:strVal val="#ppt_x"/>
                                          </p:val>
                                        </p:tav>
                                      </p:tavLst>
                                    </p:anim>
                                    <p:anim calcmode="lin" valueType="num">
                                      <p:cBhvr>
                                        <p:cTn dur="500" fill="hold" id="146"/>
                                        <p:tgtEl>
                                          <p:spTgt spid="37917"/>
                                        </p:tgtEl>
                                        <p:attrNameLst>
                                          <p:attrName>ppt_y</p:attrName>
                                        </p:attrNameLst>
                                      </p:cBhvr>
                                      <p:tavLst>
                                        <p:tav tm="0">
                                          <p:val>
                                            <p:strVal val="#ppt_y+.1"/>
                                          </p:val>
                                        </p:tav>
                                        <p:tav tm="100000">
                                          <p:val>
                                            <p:strVal val="#ppt_y"/>
                                          </p:val>
                                        </p:tav>
                                      </p:tavLst>
                                    </p:anim>
                                  </p:childTnLst>
                                </p:cTn>
                              </p:par>
                            </p:childTnLst>
                          </p:cTn>
                        </p:par>
                        <p:par>
                          <p:cTn fill="hold" id="147" nodeType="afterGroup">
                            <p:stCondLst>
                              <p:cond delay="7400"/>
                            </p:stCondLst>
                            <p:childTnLst>
                              <p:par>
                                <p:cTn fill="hold" id="148" nodeType="afterEffect" presetClass="entr" presetID="42" presetSubtype="0">
                                  <p:stCondLst>
                                    <p:cond delay="0"/>
                                  </p:stCondLst>
                                  <p:childTnLst>
                                    <p:set>
                                      <p:cBhvr>
                                        <p:cTn dur="1" fill="hold" id="149">
                                          <p:stCondLst>
                                            <p:cond delay="0"/>
                                          </p:stCondLst>
                                        </p:cTn>
                                        <p:tgtEl>
                                          <p:spTgt spid="37924"/>
                                        </p:tgtEl>
                                        <p:attrNameLst>
                                          <p:attrName>style.visibility</p:attrName>
                                        </p:attrNameLst>
                                      </p:cBhvr>
                                      <p:to>
                                        <p:strVal val="visible"/>
                                      </p:to>
                                    </p:set>
                                    <p:animEffect filter="fade" transition="in">
                                      <p:cBhvr>
                                        <p:cTn dur="500" id="150"/>
                                        <p:tgtEl>
                                          <p:spTgt spid="37924"/>
                                        </p:tgtEl>
                                      </p:cBhvr>
                                    </p:animEffect>
                                    <p:anim calcmode="lin" valueType="num">
                                      <p:cBhvr>
                                        <p:cTn dur="500" fill="hold" id="151"/>
                                        <p:tgtEl>
                                          <p:spTgt spid="37924"/>
                                        </p:tgtEl>
                                        <p:attrNameLst>
                                          <p:attrName>ppt_x</p:attrName>
                                        </p:attrNameLst>
                                      </p:cBhvr>
                                      <p:tavLst>
                                        <p:tav tm="0">
                                          <p:val>
                                            <p:strVal val="#ppt_x"/>
                                          </p:val>
                                        </p:tav>
                                        <p:tav tm="100000">
                                          <p:val>
                                            <p:strVal val="#ppt_x"/>
                                          </p:val>
                                        </p:tav>
                                      </p:tavLst>
                                    </p:anim>
                                    <p:anim calcmode="lin" valueType="num">
                                      <p:cBhvr>
                                        <p:cTn dur="500" fill="hold" id="152"/>
                                        <p:tgtEl>
                                          <p:spTgt spid="37924"/>
                                        </p:tgtEl>
                                        <p:attrNameLst>
                                          <p:attrName>ppt_y</p:attrName>
                                        </p:attrNameLst>
                                      </p:cBhvr>
                                      <p:tavLst>
                                        <p:tav tm="0">
                                          <p:val>
                                            <p:strVal val="#ppt_y+.1"/>
                                          </p:val>
                                        </p:tav>
                                        <p:tav tm="100000">
                                          <p:val>
                                            <p:strVal val="#ppt_y"/>
                                          </p:val>
                                        </p:tav>
                                      </p:tavLst>
                                    </p:anim>
                                  </p:childTnLst>
                                </p:cTn>
                              </p:par>
                              <p:par>
                                <p:cTn fill="hold" id="153" nodeType="withEffect" presetClass="entr" presetID="42" presetSubtype="0">
                                  <p:stCondLst>
                                    <p:cond delay="0"/>
                                  </p:stCondLst>
                                  <p:childTnLst>
                                    <p:set>
                                      <p:cBhvr>
                                        <p:cTn dur="1" fill="hold" id="154">
                                          <p:stCondLst>
                                            <p:cond delay="0"/>
                                          </p:stCondLst>
                                        </p:cTn>
                                        <p:tgtEl>
                                          <p:spTgt spid="37918"/>
                                        </p:tgtEl>
                                        <p:attrNameLst>
                                          <p:attrName>style.visibility</p:attrName>
                                        </p:attrNameLst>
                                      </p:cBhvr>
                                      <p:to>
                                        <p:strVal val="visible"/>
                                      </p:to>
                                    </p:set>
                                    <p:animEffect filter="fade" transition="in">
                                      <p:cBhvr>
                                        <p:cTn dur="500" id="155"/>
                                        <p:tgtEl>
                                          <p:spTgt spid="37918"/>
                                        </p:tgtEl>
                                      </p:cBhvr>
                                    </p:animEffect>
                                    <p:anim calcmode="lin" valueType="num">
                                      <p:cBhvr>
                                        <p:cTn dur="500" fill="hold" id="156"/>
                                        <p:tgtEl>
                                          <p:spTgt spid="37918"/>
                                        </p:tgtEl>
                                        <p:attrNameLst>
                                          <p:attrName>ppt_x</p:attrName>
                                        </p:attrNameLst>
                                      </p:cBhvr>
                                      <p:tavLst>
                                        <p:tav tm="0">
                                          <p:val>
                                            <p:strVal val="#ppt_x"/>
                                          </p:val>
                                        </p:tav>
                                        <p:tav tm="100000">
                                          <p:val>
                                            <p:strVal val="#ppt_x"/>
                                          </p:val>
                                        </p:tav>
                                      </p:tavLst>
                                    </p:anim>
                                    <p:anim calcmode="lin" valueType="num">
                                      <p:cBhvr>
                                        <p:cTn dur="500" fill="hold" id="157"/>
                                        <p:tgtEl>
                                          <p:spTgt spid="37918"/>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7890"/>
      <p:bldP grpId="0" spid="37891"/>
      <p:bldP grpId="0" spid="37893"/>
      <p:bldP grpId="0" spid="37894"/>
      <p:bldP grpId="0" spid="37895"/>
      <p:bldP grpId="0" spid="37896"/>
      <p:bldP grpId="0" spid="37897"/>
      <p:bldP grpId="0" spid="37898"/>
      <p:bldP grpId="0" spid="37899"/>
      <p:bldP grpId="0" spid="37901"/>
      <p:bldP grpId="0" spid="37904"/>
      <p:bldP grpId="0" spid="37907"/>
      <p:bldP grpId="0" spid="37911"/>
      <p:bldP grpId="0" spid="37914"/>
    </p:bldLst>
  </p:timing>
</p:sld>
</file>

<file path=ppt/slides/slide2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8914" name="TextBox 76"/>
          <p:cNvSpPr txBox="1">
            <a:spLocks noChangeArrowheads="1"/>
          </p:cNvSpPr>
          <p:nvPr/>
        </p:nvSpPr>
        <p:spPr bwMode="auto">
          <a:xfrm>
            <a:off x="1185863" y="171450"/>
            <a:ext cx="2138680"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2200">
                <a:solidFill>
                  <a:srgbClr val="333333"/>
                </a:solidFill>
                <a:latin charset="-122" panose="020b0503020204020204" pitchFamily="34" typeface="微软雅黑"/>
                <a:ea charset="-122" panose="020b0503020204020204" pitchFamily="34" typeface="微软雅黑"/>
              </a:rPr>
              <a:t>请输入您的标题</a:t>
            </a:r>
          </a:p>
        </p:txBody>
      </p:sp>
      <p:sp>
        <p:nvSpPr>
          <p:cNvPr id="38915" name="Freeform 40"/>
          <p:cNvSpPr>
            <a:spLocks noEditPoints="1"/>
          </p:cNvSpPr>
          <p:nvPr/>
        </p:nvSpPr>
        <p:spPr bwMode="auto">
          <a:xfrm>
            <a:off x="554038" y="227013"/>
            <a:ext cx="265112" cy="393700"/>
          </a:xfrm>
          <a:custGeom>
            <a:gdLst>
              <a:gd fmla="*/ 173 w 579" name="T0"/>
              <a:gd fmla="*/ 818 h 857" name="T1"/>
              <a:gd fmla="*/ 551 w 579" name="T2"/>
              <a:gd fmla="*/ 818 h 857" name="T3"/>
              <a:gd fmla="*/ 571 w 579" name="T4"/>
              <a:gd fmla="*/ 838 h 857" name="T5"/>
              <a:gd fmla="*/ 551 w 579" name="T6"/>
              <a:gd fmla="*/ 857 h 857" name="T7"/>
              <a:gd fmla="*/ 173 w 579" name="T8"/>
              <a:gd fmla="*/ 857 h 857" name="T9"/>
              <a:gd fmla="*/ 153 w 579" name="T10"/>
              <a:gd fmla="*/ 838 h 857" name="T11"/>
              <a:gd fmla="*/ 173 w 579" name="T12"/>
              <a:gd fmla="*/ 818 h 857" name="T13"/>
              <a:gd fmla="*/ 181 w 579" name="T14"/>
              <a:gd fmla="*/ 632 h 857" name="T15"/>
              <a:gd fmla="*/ 389 w 579" name="T16"/>
              <a:gd fmla="*/ 290 h 857" name="T17"/>
              <a:gd fmla="*/ 462 w 579" name="T18"/>
              <a:gd fmla="*/ 334 h 857" name="T19"/>
              <a:gd fmla="*/ 255 w 579" name="T20"/>
              <a:gd fmla="*/ 676 h 857" name="T21"/>
              <a:gd fmla="*/ 181 w 579" name="T22"/>
              <a:gd fmla="*/ 632 h 857" name="T23"/>
              <a:gd fmla="*/ 35 w 579" name="T24"/>
              <a:gd fmla="*/ 543 h 857" name="T25"/>
              <a:gd fmla="*/ 243 w 579" name="T26"/>
              <a:gd fmla="*/ 201 h 857" name="T27"/>
              <a:gd fmla="*/ 316 w 579" name="T28"/>
              <a:gd fmla="*/ 245 h 857" name="T29"/>
              <a:gd fmla="*/ 108 w 579" name="T30"/>
              <a:gd fmla="*/ 587 h 857" name="T31"/>
              <a:gd fmla="*/ 35 w 579" name="T32"/>
              <a:gd fmla="*/ 543 h 857" name="T33"/>
              <a:gd fmla="*/ 2 w 579" name="T34"/>
              <a:gd fmla="*/ 820 h 857" name="T35"/>
              <a:gd fmla="*/ 22 w 579" name="T36"/>
              <a:gd fmla="*/ 650 h 857" name="T37"/>
              <a:gd fmla="*/ 165 w 579" name="T38"/>
              <a:gd fmla="*/ 736 h 857" name="T39"/>
              <a:gd fmla="*/ 24 w 579" name="T40"/>
              <a:gd fmla="*/ 833 h 857" name="T41"/>
              <a:gd fmla="*/ 2 w 579" name="T42"/>
              <a:gd fmla="*/ 820 h 857" name="T43"/>
              <a:gd fmla="*/ 299 w 579" name="T44"/>
              <a:gd fmla="*/ 106 h 857" name="T45"/>
              <a:gd fmla="*/ 269 w 579" name="T46"/>
              <a:gd fmla="*/ 156 h 857" name="T47"/>
              <a:gd fmla="*/ 488 w 579" name="T48"/>
              <a:gd fmla="*/ 289 h 857" name="T49"/>
              <a:gd fmla="*/ 519 w 579" name="T50"/>
              <a:gd fmla="*/ 239 h 857" name="T51"/>
              <a:gd fmla="*/ 299 w 579" name="T52"/>
              <a:gd fmla="*/ 106 h 857" name="T53"/>
              <a:gd fmla="*/ 346 w 579" name="T54"/>
              <a:gd fmla="*/ 30 h 857" name="T55"/>
              <a:gd fmla="*/ 412 w 579" name="T56"/>
              <a:gd fmla="*/ 14 h 857" name="T57"/>
              <a:gd fmla="*/ 549 w 579" name="T58"/>
              <a:gd fmla="*/ 97 h 857" name="T59"/>
              <a:gd fmla="*/ 566 w 579" name="T60"/>
              <a:gd fmla="*/ 163 h 857" name="T61"/>
              <a:gd fmla="*/ 547 w 579" name="T62"/>
              <a:gd fmla="*/ 194 h 857" name="T63"/>
              <a:gd fmla="*/ 327 w 579" name="T64"/>
              <a:gd fmla="*/ 61 h 857" name="T65"/>
              <a:gd fmla="*/ 346 w 579" name="T66"/>
              <a:gd fmla="*/ 30 h 857"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857" w="579">
                <a:moveTo>
                  <a:pt x="173" y="818"/>
                </a:moveTo>
                <a:lnTo>
                  <a:pt x="551" y="818"/>
                </a:lnTo>
                <a:cubicBezTo>
                  <a:pt x="562" y="818"/>
                  <a:pt x="571" y="827"/>
                  <a:pt x="571" y="838"/>
                </a:cubicBezTo>
                <a:cubicBezTo>
                  <a:pt x="571" y="849"/>
                  <a:pt x="562" y="857"/>
                  <a:pt x="551" y="857"/>
                </a:cubicBezTo>
                <a:lnTo>
                  <a:pt x="173" y="857"/>
                </a:lnTo>
                <a:cubicBezTo>
                  <a:pt x="162" y="857"/>
                  <a:pt x="153" y="849"/>
                  <a:pt x="153" y="838"/>
                </a:cubicBezTo>
                <a:cubicBezTo>
                  <a:pt x="153" y="827"/>
                  <a:pt x="162" y="818"/>
                  <a:pt x="173" y="818"/>
                </a:cubicBezTo>
                <a:close/>
                <a:moveTo>
                  <a:pt x="181" y="632"/>
                </a:moveTo>
                <a:lnTo>
                  <a:pt x="389" y="290"/>
                </a:lnTo>
                <a:lnTo>
                  <a:pt x="462" y="334"/>
                </a:lnTo>
                <a:lnTo>
                  <a:pt x="255" y="676"/>
                </a:lnTo>
                <a:lnTo>
                  <a:pt x="181" y="632"/>
                </a:lnTo>
                <a:close/>
                <a:moveTo>
                  <a:pt x="35" y="543"/>
                </a:moveTo>
                <a:lnTo>
                  <a:pt x="243" y="201"/>
                </a:lnTo>
                <a:lnTo>
                  <a:pt x="316" y="245"/>
                </a:lnTo>
                <a:lnTo>
                  <a:pt x="108" y="587"/>
                </a:lnTo>
                <a:lnTo>
                  <a:pt x="35" y="543"/>
                </a:lnTo>
                <a:close/>
                <a:moveTo>
                  <a:pt x="2" y="820"/>
                </a:moveTo>
                <a:lnTo>
                  <a:pt x="22" y="650"/>
                </a:lnTo>
                <a:lnTo>
                  <a:pt x="165" y="736"/>
                </a:lnTo>
                <a:lnTo>
                  <a:pt x="24" y="833"/>
                </a:lnTo>
                <a:cubicBezTo>
                  <a:pt x="9" y="844"/>
                  <a:pt x="0" y="838"/>
                  <a:pt x="2" y="820"/>
                </a:cubicBezTo>
                <a:close/>
                <a:moveTo>
                  <a:pt x="299" y="106"/>
                </a:moveTo>
                <a:lnTo>
                  <a:pt x="269" y="156"/>
                </a:lnTo>
                <a:lnTo>
                  <a:pt x="488" y="289"/>
                </a:lnTo>
                <a:lnTo>
                  <a:pt x="519" y="239"/>
                </a:lnTo>
                <a:lnTo>
                  <a:pt x="299" y="106"/>
                </a:lnTo>
                <a:close/>
                <a:moveTo>
                  <a:pt x="346" y="30"/>
                </a:moveTo>
                <a:cubicBezTo>
                  <a:pt x="360" y="7"/>
                  <a:pt x="390" y="0"/>
                  <a:pt x="412" y="14"/>
                </a:cubicBezTo>
                <a:lnTo>
                  <a:pt x="549" y="97"/>
                </a:lnTo>
                <a:cubicBezTo>
                  <a:pt x="572" y="110"/>
                  <a:pt x="579" y="140"/>
                  <a:pt x="566" y="163"/>
                </a:cubicBezTo>
                <a:lnTo>
                  <a:pt x="547" y="194"/>
                </a:lnTo>
                <a:lnTo>
                  <a:pt x="327" y="61"/>
                </a:lnTo>
                <a:lnTo>
                  <a:pt x="346" y="30"/>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lstStyle/>
          <a:p>
            <a:endParaRPr altLang="en-US" lang="zh-CN"/>
          </a:p>
        </p:txBody>
      </p:sp>
      <p:cxnSp>
        <p:nvCxnSpPr>
          <p:cNvPr id="38916" name="直接连接符 46"/>
          <p:cNvCxnSpPr>
            <a:cxnSpLocks noChangeShapeType="1"/>
          </p:cNvCxnSpPr>
          <p:nvPr/>
        </p:nvCxnSpPr>
        <p:spPr bwMode="auto">
          <a:xfrm flipH="1">
            <a:off x="985838" y="615950"/>
            <a:ext cx="9899650" cy="0"/>
          </a:xfrm>
          <a:prstGeom prst="line">
            <a:avLst/>
          </a:prstGeom>
          <a:noFill/>
          <a:ln cmpd="sng" w="9525">
            <a:solidFill>
              <a:schemeClr val="tx2"/>
            </a:solidFill>
            <a:roun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cxnSp>
      <p:sp>
        <p:nvSpPr>
          <p:cNvPr id="38917" name="Freeform 16"/>
          <p:cNvSpPr>
            <a:spLocks noEditPoints="1"/>
          </p:cNvSpPr>
          <p:nvPr/>
        </p:nvSpPr>
        <p:spPr bwMode="auto">
          <a:xfrm>
            <a:off x="6657975" y="3230563"/>
            <a:ext cx="2176463" cy="2025650"/>
          </a:xfrm>
          <a:custGeom>
            <a:gdLst>
              <a:gd fmla="*/ 3 w 179" name="T0"/>
              <a:gd fmla="*/ 165 h 167" name="T1"/>
              <a:gd fmla="*/ 0 w 179" name="T2"/>
              <a:gd fmla="*/ 158 h 167" name="T3"/>
              <a:gd fmla="*/ 8 w 179" name="T4"/>
              <a:gd fmla="*/ 126 h 167" name="T5"/>
              <a:gd fmla="*/ 62 w 179" name="T6"/>
              <a:gd fmla="*/ 92 h 167" name="T7"/>
              <a:gd fmla="*/ 25 w 179" name="T8"/>
              <a:gd fmla="*/ 51 h 167" name="T9"/>
              <a:gd fmla="*/ 35 w 179" name="T10"/>
              <a:gd fmla="*/ 8 h 167" name="T11"/>
              <a:gd fmla="*/ 43 w 179" name="T12"/>
              <a:gd fmla="*/ 1 h 167" name="T13"/>
              <a:gd fmla="*/ 52 w 179" name="T14"/>
              <a:gd fmla="*/ 3 h 167" name="T15"/>
              <a:gd fmla="*/ 171 w 179" name="T16"/>
              <a:gd fmla="*/ 75 h 167" name="T17"/>
              <a:gd fmla="*/ 179 w 179" name="T18"/>
              <a:gd fmla="*/ 88 h 167" name="T19"/>
              <a:gd fmla="*/ 171 w 179" name="T20"/>
              <a:gd fmla="*/ 96 h 167" name="T21"/>
              <a:gd fmla="*/ 10 w 179" name="T22"/>
              <a:gd fmla="*/ 167 h 167" name="T23"/>
              <a:gd fmla="*/ 3 w 179" name="T24"/>
              <a:gd fmla="*/ 165 h 167" name="T25"/>
              <a:gd fmla="*/ 113 w 179" name="T26"/>
              <a:gd fmla="*/ 65 h 167" name="T27"/>
              <a:gd fmla="*/ 100 w 179" name="T28"/>
              <a:gd fmla="*/ 74 h 167" name="T29"/>
              <a:gd fmla="*/ 113 w 179" name="T30"/>
              <a:gd fmla="*/ 84 h 167" name="T31"/>
              <a:gd fmla="*/ 126 w 179" name="T32"/>
              <a:gd fmla="*/ 74 h 167" name="T33"/>
              <a:gd fmla="*/ 113 w 179" name="T34"/>
              <a:gd fmla="*/ 65 h 167"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167" w="179">
                <a:moveTo>
                  <a:pt x="3" y="165"/>
                </a:moveTo>
                <a:cubicBezTo>
                  <a:pt x="0" y="162"/>
                  <a:pt x="0" y="158"/>
                  <a:pt x="0" y="158"/>
                </a:cubicBezTo>
                <a:cubicBezTo>
                  <a:pt x="8" y="126"/>
                  <a:pt x="8" y="126"/>
                  <a:pt x="8" y="126"/>
                </a:cubicBezTo>
                <a:cubicBezTo>
                  <a:pt x="8" y="126"/>
                  <a:pt x="58" y="115"/>
                  <a:pt x="62" y="92"/>
                </a:cubicBezTo>
                <a:cubicBezTo>
                  <a:pt x="66" y="71"/>
                  <a:pt x="25" y="51"/>
                  <a:pt x="25" y="51"/>
                </a:cubicBezTo>
                <a:cubicBezTo>
                  <a:pt x="35" y="8"/>
                  <a:pt x="35" y="8"/>
                  <a:pt x="35" y="8"/>
                </a:cubicBezTo>
                <a:cubicBezTo>
                  <a:pt x="35" y="8"/>
                  <a:pt x="37" y="3"/>
                  <a:pt x="43" y="1"/>
                </a:cubicBezTo>
                <a:cubicBezTo>
                  <a:pt x="47" y="0"/>
                  <a:pt x="52" y="3"/>
                  <a:pt x="52" y="3"/>
                </a:cubicBezTo>
                <a:cubicBezTo>
                  <a:pt x="171" y="75"/>
                  <a:pt x="171" y="75"/>
                  <a:pt x="171" y="75"/>
                </a:cubicBezTo>
                <a:cubicBezTo>
                  <a:pt x="171" y="75"/>
                  <a:pt x="179" y="80"/>
                  <a:pt x="179" y="88"/>
                </a:cubicBezTo>
                <a:cubicBezTo>
                  <a:pt x="179" y="93"/>
                  <a:pt x="171" y="96"/>
                  <a:pt x="171" y="96"/>
                </a:cubicBezTo>
                <a:cubicBezTo>
                  <a:pt x="10" y="167"/>
                  <a:pt x="10" y="167"/>
                  <a:pt x="10" y="167"/>
                </a:cubicBezTo>
                <a:cubicBezTo>
                  <a:pt x="10" y="167"/>
                  <a:pt x="5" y="167"/>
                  <a:pt x="3" y="165"/>
                </a:cubicBezTo>
                <a:close/>
                <a:moveTo>
                  <a:pt x="113" y="65"/>
                </a:moveTo>
                <a:cubicBezTo>
                  <a:pt x="106" y="65"/>
                  <a:pt x="100" y="69"/>
                  <a:pt x="100" y="74"/>
                </a:cubicBezTo>
                <a:cubicBezTo>
                  <a:pt x="100" y="80"/>
                  <a:pt x="106" y="84"/>
                  <a:pt x="113" y="84"/>
                </a:cubicBezTo>
                <a:cubicBezTo>
                  <a:pt x="120" y="84"/>
                  <a:pt x="126" y="80"/>
                  <a:pt x="126" y="74"/>
                </a:cubicBezTo>
                <a:cubicBezTo>
                  <a:pt x="126" y="69"/>
                  <a:pt x="120" y="65"/>
                  <a:pt x="113" y="65"/>
                </a:cubicBezTo>
                <a:close/>
              </a:path>
            </a:pathLst>
          </a:custGeom>
          <a:solidFill>
            <a:schemeClr val="bg1"/>
          </a:solidFill>
          <a:ln>
            <a:noFill/>
          </a:ln>
          <a:effectLst>
            <a:outerShdw algn="ctr" dir="2700000" dist="38100" rotWithShape="0">
              <a:srgbClr val="000000">
                <a:alpha val="37999"/>
              </a:srgbClr>
            </a:outerShdw>
          </a:effectLst>
          <a:extLst>
            <a:ext uri="{91240B29-F687-4F45-9708-019B960494DF}">
              <a14:hiddenLine w="9525">
                <a:solidFill>
                  <a:srgbClr val="000000"/>
                </a:solidFill>
                <a:round/>
                <a:headEnd/>
                <a:tailEnd/>
              </a14:hiddenLine>
            </a:ext>
          </a:extLst>
        </p:spPr>
        <p:txBody>
          <a:bodyPr anchor="ctr"/>
          <a:lstStyle/>
          <a:p>
            <a:endParaRPr altLang="en-US" lang="zh-CN"/>
          </a:p>
        </p:txBody>
      </p:sp>
      <p:sp>
        <p:nvSpPr>
          <p:cNvPr id="38918" name="Freeform 17"/>
          <p:cNvSpPr/>
          <p:nvPr/>
        </p:nvSpPr>
        <p:spPr bwMode="auto">
          <a:xfrm>
            <a:off x="5480050" y="3446463"/>
            <a:ext cx="1765300" cy="1736725"/>
          </a:xfrm>
          <a:custGeom>
            <a:gdLst>
              <a:gd fmla="*/ 145 w 145" name="T0"/>
              <a:gd fmla="*/ 74 h 143" name="T1"/>
              <a:gd fmla="*/ 133 w 145" name="T2"/>
              <a:gd fmla="*/ 88 h 143" name="T3"/>
              <a:gd fmla="*/ 8 w 145" name="T4"/>
              <a:gd fmla="*/ 143 h 143" name="T5"/>
              <a:gd fmla="*/ 2 w 145" name="T6"/>
              <a:gd fmla="*/ 141 h 143" name="T7"/>
              <a:gd fmla="*/ 0 w 145" name="T8"/>
              <a:gd fmla="*/ 135 h 143" name="T9"/>
              <a:gd fmla="*/ 6 w 145" name="T10"/>
              <a:gd fmla="*/ 108 h 143" name="T11"/>
              <a:gd fmla="*/ 50 w 145" name="T12"/>
              <a:gd fmla="*/ 73 h 143" name="T13"/>
              <a:gd fmla="*/ 21 w 145" name="T14"/>
              <a:gd fmla="*/ 44 h 143" name="T15"/>
              <a:gd fmla="*/ 29 w 145" name="T16"/>
              <a:gd fmla="*/ 8 h 143" name="T17"/>
              <a:gd fmla="*/ 36 w 145" name="T18"/>
              <a:gd fmla="*/ 1 h 143" name="T19"/>
              <a:gd fmla="*/ 44 w 145" name="T20"/>
              <a:gd fmla="*/ 3 h 143" name="T21"/>
              <a:gd fmla="*/ 138 w 145" name="T22"/>
              <a:gd fmla="*/ 61 h 143" name="T23"/>
              <a:gd fmla="*/ 145 w 145" name="T24"/>
              <a:gd fmla="*/ 74 h 143"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43" w="145">
                <a:moveTo>
                  <a:pt x="145" y="74"/>
                </a:moveTo>
                <a:cubicBezTo>
                  <a:pt x="145" y="82"/>
                  <a:pt x="133" y="88"/>
                  <a:pt x="133" y="88"/>
                </a:cubicBezTo>
                <a:cubicBezTo>
                  <a:pt x="8" y="143"/>
                  <a:pt x="8" y="143"/>
                  <a:pt x="8" y="143"/>
                </a:cubicBezTo>
                <a:cubicBezTo>
                  <a:pt x="8" y="143"/>
                  <a:pt x="4" y="143"/>
                  <a:pt x="2" y="141"/>
                </a:cubicBezTo>
                <a:cubicBezTo>
                  <a:pt x="0" y="139"/>
                  <a:pt x="0" y="135"/>
                  <a:pt x="0" y="135"/>
                </a:cubicBezTo>
                <a:cubicBezTo>
                  <a:pt x="6" y="108"/>
                  <a:pt x="6" y="108"/>
                  <a:pt x="6" y="108"/>
                </a:cubicBezTo>
                <a:cubicBezTo>
                  <a:pt x="6" y="108"/>
                  <a:pt x="50" y="92"/>
                  <a:pt x="50" y="73"/>
                </a:cubicBezTo>
                <a:cubicBezTo>
                  <a:pt x="49" y="57"/>
                  <a:pt x="21" y="44"/>
                  <a:pt x="21" y="44"/>
                </a:cubicBezTo>
                <a:cubicBezTo>
                  <a:pt x="29" y="8"/>
                  <a:pt x="29" y="8"/>
                  <a:pt x="29" y="8"/>
                </a:cubicBezTo>
                <a:cubicBezTo>
                  <a:pt x="29" y="8"/>
                  <a:pt x="31" y="3"/>
                  <a:pt x="36" y="1"/>
                </a:cubicBezTo>
                <a:cubicBezTo>
                  <a:pt x="40" y="0"/>
                  <a:pt x="44" y="3"/>
                  <a:pt x="44" y="3"/>
                </a:cubicBezTo>
                <a:cubicBezTo>
                  <a:pt x="138" y="61"/>
                  <a:pt x="138" y="61"/>
                  <a:pt x="138" y="61"/>
                </a:cubicBezTo>
                <a:cubicBezTo>
                  <a:pt x="138" y="61"/>
                  <a:pt x="145" y="65"/>
                  <a:pt x="145" y="74"/>
                </a:cubicBezTo>
                <a:close/>
              </a:path>
            </a:pathLst>
          </a:custGeom>
          <a:solidFill>
            <a:schemeClr val="tx1"/>
          </a:solidFill>
          <a:ln>
            <a:noFill/>
          </a:ln>
          <a:effectLst>
            <a:outerShdw algn="ctr" dir="2700000" dist="38100" rotWithShape="0">
              <a:srgbClr val="000000">
                <a:alpha val="37999"/>
              </a:srgbClr>
            </a:outerShdw>
          </a:effectLst>
          <a:extLst>
            <a:ext uri="{91240B29-F687-4F45-9708-019B960494DF}">
              <a14:hiddenLine w="9525">
                <a:solidFill>
                  <a:srgbClr val="000000"/>
                </a:solidFill>
                <a:round/>
                <a:headEnd/>
                <a:tailEnd/>
              </a14:hiddenLine>
            </a:ext>
          </a:extLst>
        </p:spPr>
        <p:txBody>
          <a:bodyPr anchor="ctr"/>
          <a:lstStyle/>
          <a:p>
            <a:endParaRPr altLang="en-US" lang="zh-CN"/>
          </a:p>
        </p:txBody>
      </p:sp>
      <p:sp>
        <p:nvSpPr>
          <p:cNvPr id="38919" name="Freeform 18"/>
          <p:cNvSpPr/>
          <p:nvPr/>
        </p:nvSpPr>
        <p:spPr bwMode="auto">
          <a:xfrm>
            <a:off x="4384675" y="3605213"/>
            <a:ext cx="1543050" cy="1508125"/>
          </a:xfrm>
          <a:custGeom>
            <a:gdLst>
              <a:gd fmla="*/ 127 w 127" name="T0"/>
              <a:gd fmla="*/ 64 h 124" name="T1"/>
              <a:gd fmla="*/ 117 w 127" name="T2"/>
              <a:gd fmla="*/ 76 h 124" name="T3"/>
              <a:gd fmla="*/ 8 w 127" name="T4"/>
              <a:gd fmla="*/ 124 h 124" name="T5"/>
              <a:gd fmla="*/ 2 w 127" name="T6"/>
              <a:gd fmla="*/ 123 h 124" name="T7"/>
              <a:gd fmla="*/ 1 w 127" name="T8"/>
              <a:gd fmla="*/ 118 h 124" name="T9"/>
              <a:gd fmla="*/ 6 w 127" name="T10"/>
              <a:gd fmla="*/ 94 h 124" name="T11"/>
              <a:gd fmla="*/ 39 w 127" name="T12"/>
              <a:gd fmla="*/ 62 h 124" name="T13"/>
              <a:gd fmla="*/ 19 w 127" name="T14"/>
              <a:gd fmla="*/ 38 h 124" name="T15"/>
              <a:gd fmla="*/ 26 w 127" name="T16"/>
              <a:gd fmla="*/ 6 h 124" name="T17"/>
              <a:gd fmla="*/ 32 w 127" name="T18"/>
              <a:gd fmla="*/ 1 h 124" name="T19"/>
              <a:gd fmla="*/ 39 w 127" name="T20"/>
              <a:gd fmla="*/ 2 h 124" name="T21"/>
              <a:gd fmla="*/ 121 w 127" name="T22"/>
              <a:gd fmla="*/ 52 h 124" name="T23"/>
              <a:gd fmla="*/ 127 w 127" name="T24"/>
              <a:gd fmla="*/ 64 h 124"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24" w="127">
                <a:moveTo>
                  <a:pt x="127" y="64"/>
                </a:moveTo>
                <a:cubicBezTo>
                  <a:pt x="127" y="71"/>
                  <a:pt x="117" y="76"/>
                  <a:pt x="117" y="76"/>
                </a:cubicBezTo>
                <a:cubicBezTo>
                  <a:pt x="8" y="124"/>
                  <a:pt x="8" y="124"/>
                  <a:pt x="8" y="124"/>
                </a:cubicBezTo>
                <a:cubicBezTo>
                  <a:pt x="8" y="124"/>
                  <a:pt x="4" y="124"/>
                  <a:pt x="2" y="123"/>
                </a:cubicBezTo>
                <a:cubicBezTo>
                  <a:pt x="0" y="121"/>
                  <a:pt x="1" y="118"/>
                  <a:pt x="1" y="118"/>
                </a:cubicBezTo>
                <a:cubicBezTo>
                  <a:pt x="6" y="94"/>
                  <a:pt x="6" y="94"/>
                  <a:pt x="6" y="94"/>
                </a:cubicBezTo>
                <a:cubicBezTo>
                  <a:pt x="6" y="94"/>
                  <a:pt x="39" y="81"/>
                  <a:pt x="39" y="62"/>
                </a:cubicBezTo>
                <a:cubicBezTo>
                  <a:pt x="40" y="48"/>
                  <a:pt x="19" y="38"/>
                  <a:pt x="19" y="38"/>
                </a:cubicBezTo>
                <a:cubicBezTo>
                  <a:pt x="26" y="6"/>
                  <a:pt x="26" y="6"/>
                  <a:pt x="26" y="6"/>
                </a:cubicBezTo>
                <a:cubicBezTo>
                  <a:pt x="26" y="6"/>
                  <a:pt x="28" y="2"/>
                  <a:pt x="32" y="1"/>
                </a:cubicBezTo>
                <a:cubicBezTo>
                  <a:pt x="36" y="0"/>
                  <a:pt x="39" y="2"/>
                  <a:pt x="39" y="2"/>
                </a:cubicBezTo>
                <a:cubicBezTo>
                  <a:pt x="121" y="52"/>
                  <a:pt x="121" y="52"/>
                  <a:pt x="121" y="52"/>
                </a:cubicBezTo>
                <a:cubicBezTo>
                  <a:pt x="121" y="52"/>
                  <a:pt x="127" y="57"/>
                  <a:pt x="127" y="64"/>
                </a:cubicBezTo>
                <a:close/>
              </a:path>
            </a:pathLst>
          </a:custGeom>
          <a:solidFill>
            <a:schemeClr val="tx2"/>
          </a:solidFill>
          <a:ln>
            <a:noFill/>
          </a:ln>
          <a:effectLst>
            <a:outerShdw algn="ctr" dir="5400000" dist="38100" rotWithShape="0">
              <a:srgbClr val="000000">
                <a:alpha val="37999"/>
              </a:srgbClr>
            </a:outerShdw>
          </a:effectLst>
          <a:extLst>
            <a:ext uri="{91240B29-F687-4F45-9708-019B960494DF}">
              <a14:hiddenLine w="9525">
                <a:solidFill>
                  <a:srgbClr val="000000"/>
                </a:solidFill>
                <a:round/>
                <a:headEnd/>
                <a:tailEnd/>
              </a14:hiddenLine>
            </a:ext>
          </a:extLst>
        </p:spPr>
        <p:txBody>
          <a:bodyPr anchor="ctr"/>
          <a:lstStyle/>
          <a:p>
            <a:endParaRPr altLang="en-US" lang="zh-CN"/>
          </a:p>
        </p:txBody>
      </p:sp>
      <p:sp>
        <p:nvSpPr>
          <p:cNvPr id="38920" name="Freeform 19"/>
          <p:cNvSpPr/>
          <p:nvPr/>
        </p:nvSpPr>
        <p:spPr bwMode="auto">
          <a:xfrm>
            <a:off x="3524250" y="3738563"/>
            <a:ext cx="1225550" cy="1241425"/>
          </a:xfrm>
          <a:custGeom>
            <a:gdLst>
              <a:gd fmla="*/ 15 w 101" name="T0"/>
              <a:gd fmla="*/ 31 h 102" name="T1"/>
              <a:gd fmla="*/ 21 w 101" name="T2"/>
              <a:gd fmla="*/ 5 h 102" name="T3"/>
              <a:gd fmla="*/ 26 w 101" name="T4"/>
              <a:gd fmla="*/ 1 h 102" name="T5"/>
              <a:gd fmla="*/ 32 w 101" name="T6"/>
              <a:gd fmla="*/ 2 h 102" name="T7"/>
              <a:gd fmla="*/ 95 w 101" name="T8"/>
              <a:gd fmla="*/ 41 h 102" name="T9"/>
              <a:gd fmla="*/ 101 w 101" name="T10"/>
              <a:gd fmla="*/ 51 h 102" name="T11"/>
              <a:gd fmla="*/ 94 w 101" name="T12"/>
              <a:gd fmla="*/ 63 h 102" name="T13"/>
              <a:gd fmla="*/ 6 w 101" name="T14"/>
              <a:gd fmla="*/ 102 h 102" name="T15"/>
              <a:gd fmla="*/ 2 w 101" name="T16"/>
              <a:gd fmla="*/ 101 h 102" name="T17"/>
              <a:gd fmla="*/ 0 w 101" name="T18"/>
              <a:gd fmla="*/ 97 h 102" name="T19"/>
              <a:gd fmla="*/ 5 w 101" name="T20"/>
              <a:gd fmla="*/ 77 h 102" name="T21"/>
              <a:gd fmla="*/ 15 w 101" name="T22"/>
              <a:gd fmla="*/ 31 h 102"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102" w="100">
                <a:moveTo>
                  <a:pt x="15" y="31"/>
                </a:moveTo>
                <a:cubicBezTo>
                  <a:pt x="21" y="5"/>
                  <a:pt x="21" y="5"/>
                  <a:pt x="21" y="5"/>
                </a:cubicBezTo>
                <a:cubicBezTo>
                  <a:pt x="21" y="5"/>
                  <a:pt x="22" y="2"/>
                  <a:pt x="26" y="1"/>
                </a:cubicBezTo>
                <a:cubicBezTo>
                  <a:pt x="29" y="0"/>
                  <a:pt x="32" y="2"/>
                  <a:pt x="32" y="2"/>
                </a:cubicBezTo>
                <a:cubicBezTo>
                  <a:pt x="95" y="41"/>
                  <a:pt x="95" y="41"/>
                  <a:pt x="95" y="41"/>
                </a:cubicBezTo>
                <a:cubicBezTo>
                  <a:pt x="95" y="41"/>
                  <a:pt x="101" y="46"/>
                  <a:pt x="101" y="51"/>
                </a:cubicBezTo>
                <a:cubicBezTo>
                  <a:pt x="101" y="60"/>
                  <a:pt x="94" y="63"/>
                  <a:pt x="94" y="63"/>
                </a:cubicBezTo>
                <a:cubicBezTo>
                  <a:pt x="6" y="102"/>
                  <a:pt x="6" y="102"/>
                  <a:pt x="6" y="102"/>
                </a:cubicBezTo>
                <a:cubicBezTo>
                  <a:pt x="6" y="102"/>
                  <a:pt x="3" y="102"/>
                  <a:pt x="2" y="101"/>
                </a:cubicBezTo>
                <a:cubicBezTo>
                  <a:pt x="0" y="99"/>
                  <a:pt x="0" y="97"/>
                  <a:pt x="0" y="97"/>
                </a:cubicBezTo>
                <a:cubicBezTo>
                  <a:pt x="5" y="77"/>
                  <a:pt x="5" y="77"/>
                  <a:pt x="5" y="77"/>
                </a:cubicBezTo>
                <a:lnTo>
                  <a:pt x="15" y="31"/>
                </a:lnTo>
                <a:close/>
              </a:path>
            </a:pathLst>
          </a:custGeom>
          <a:solidFill>
            <a:schemeClr val="bg2"/>
          </a:solidFill>
          <a:ln>
            <a:noFill/>
          </a:ln>
          <a:effectLst>
            <a:outerShdw algn="ctr" dir="2700000" dist="38100" rotWithShape="0">
              <a:srgbClr val="000000">
                <a:alpha val="37999"/>
              </a:srgbClr>
            </a:outerShdw>
          </a:effectLst>
          <a:extLst>
            <a:ext uri="{91240B29-F687-4F45-9708-019B960494DF}">
              <a14:hiddenLine w="9525">
                <a:solidFill>
                  <a:srgbClr val="000000"/>
                </a:solidFill>
                <a:round/>
                <a:headEnd/>
                <a:tailEnd/>
              </a14:hiddenLine>
            </a:ext>
          </a:extLst>
        </p:spPr>
        <p:txBody>
          <a:bodyPr anchor="ctr"/>
          <a:lstStyle/>
          <a:p>
            <a:endParaRPr altLang="en-US" lang="zh-CN"/>
          </a:p>
        </p:txBody>
      </p:sp>
      <p:grpSp>
        <p:nvGrpSpPr>
          <p:cNvPr id="38921" name="Group 9"/>
          <p:cNvGrpSpPr/>
          <p:nvPr/>
        </p:nvGrpSpPr>
        <p:grpSpPr>
          <a:xfrm flipH="1">
            <a:off x="8259763" y="3051175"/>
            <a:ext cx="3038475" cy="930275"/>
            <a:chExt cx="2458346" cy="752172"/>
          </a:xfrm>
        </p:grpSpPr>
        <p:sp>
          <p:nvSpPr>
            <p:cNvPr id="38922" name="任意多边形 23"/>
            <p:cNvSpPr/>
            <p:nvPr/>
          </p:nvSpPr>
          <p:spPr bwMode="auto">
            <a:xfrm flipH="1">
              <a:off x="1588" y="476058"/>
              <a:ext cx="2456758" cy="276114"/>
            </a:xfrm>
            <a:custGeom>
              <a:gdLst>
                <a:gd fmla="*/ 0 w 1600200" name="T0"/>
                <a:gd fmla="*/ 552450 h 552450" name="T1"/>
                <a:gd fmla="*/ 171450 w 1600200" name="T2"/>
                <a:gd fmla="*/ 0 h 552450" name="T3"/>
                <a:gd fmla="*/ 1600200 w 1600200" name="T4"/>
                <a:gd fmla="*/ 0 h 552450" name="T5"/>
              </a:gdLst>
              <a:cxnLst>
                <a:cxn ang="0">
                  <a:pos x="T0" y="T1"/>
                </a:cxn>
                <a:cxn ang="0">
                  <a:pos x="T2" y="T3"/>
                </a:cxn>
                <a:cxn ang="0">
                  <a:pos x="T4" y="T5"/>
                </a:cxn>
              </a:cxnLst>
              <a:rect b="b" l="0" r="r" t="0"/>
              <a:pathLst>
                <a:path h="552450" w="1600200">
                  <a:moveTo>
                    <a:pt x="0" y="552450"/>
                  </a:moveTo>
                  <a:lnTo>
                    <a:pt x="171450" y="0"/>
                  </a:lnTo>
                  <a:lnTo>
                    <a:pt x="1600200" y="0"/>
                  </a:lnTo>
                </a:path>
              </a:pathLst>
            </a:custGeom>
            <a:noFill/>
            <a:ln cap="flat" cmpd="sng" w="19050">
              <a:solidFill>
                <a:srgbClr val="000000"/>
              </a:solidFill>
              <a:prstDash val="sysDot"/>
              <a:round/>
              <a:headEnd len="med" type="oval" w="med"/>
              <a:tailEnd len="med" type="triangle" w="med"/>
            </a:ln>
            <a:extLst>
              <a:ext uri="{909E8E84-426E-40DD-AFC4-6F175D3DCCD1}">
                <a14:hiddenFill>
                  <a:solidFill>
                    <a:srgbClr val="FFFFFF"/>
                  </a:solidFill>
                </a14:hiddenFill>
              </a:ext>
            </a:extLst>
          </p:spPr>
          <p:txBody>
            <a:bodyPr anchor="ctr"/>
            <a:lstStyle/>
            <a:p>
              <a:endParaRPr altLang="en-US" lang="zh-CN"/>
            </a:p>
          </p:txBody>
        </p:sp>
        <p:grpSp>
          <p:nvGrpSpPr>
            <p:cNvPr id="38923" name="Group 11"/>
            <p:cNvGrpSpPr/>
            <p:nvPr/>
          </p:nvGrpSpPr>
          <p:grpSpPr>
            <a:xfrm>
              <a:off x="0" y="0"/>
              <a:ext cx="2183608" cy="472717"/>
              <a:chExt cx="2183608" cy="472717"/>
            </a:xfrm>
          </p:grpSpPr>
          <p:sp>
            <p:nvSpPr>
              <p:cNvPr id="38924" name="TextBox 11"/>
              <p:cNvSpPr txBox="1">
                <a:spLocks noChangeArrowheads="1"/>
              </p:cNvSpPr>
              <p:nvPr/>
            </p:nvSpPr>
            <p:spPr bwMode="auto">
              <a:xfrm>
                <a:off x="1037015" y="0"/>
                <a:ext cx="1146593" cy="46824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1600">
                    <a:solidFill>
                      <a:schemeClr val="bg1"/>
                    </a:solidFill>
                    <a:latin charset="-122" panose="020b0503020204020204" pitchFamily="34" typeface="微软雅黑"/>
                    <a:ea charset="-122" panose="020b0503020204020204" pitchFamily="34" typeface="微软雅黑"/>
                  </a:rPr>
                  <a:t>点击添加文本    </a:t>
                </a:r>
              </a:p>
              <a:p>
                <a:pPr eaLnBrk="1" hangingPunct="1"/>
                <a:r>
                  <a:rPr altLang="en-US" lang="zh-CN" sz="1600">
                    <a:solidFill>
                      <a:schemeClr val="bg1"/>
                    </a:solidFill>
                    <a:latin charset="-122" panose="020b0503020204020204" pitchFamily="34" typeface="微软雅黑"/>
                    <a:ea charset="-122" panose="020b0503020204020204" pitchFamily="34" typeface="微软雅黑"/>
                  </a:rPr>
                  <a:t>点击添加文本</a:t>
                </a:r>
              </a:p>
            </p:txBody>
          </p:sp>
          <p:sp>
            <p:nvSpPr>
              <p:cNvPr id="38925" name="TextBox 26"/>
              <p:cNvSpPr txBox="1">
                <a:spLocks noChangeArrowheads="1"/>
              </p:cNvSpPr>
              <p:nvPr/>
            </p:nvSpPr>
            <p:spPr bwMode="auto">
              <a:xfrm>
                <a:off x="2" y="0"/>
                <a:ext cx="1146593" cy="46824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1600">
                    <a:solidFill>
                      <a:schemeClr val="bg1"/>
                    </a:solidFill>
                    <a:latin charset="-122" panose="020b0503020204020204" pitchFamily="34" typeface="微软雅黑"/>
                    <a:ea charset="-122" panose="020b0503020204020204" pitchFamily="34" typeface="微软雅黑"/>
                  </a:rPr>
                  <a:t>点击添加文本    </a:t>
                </a:r>
              </a:p>
              <a:p>
                <a:pPr eaLnBrk="1" hangingPunct="1"/>
                <a:r>
                  <a:rPr altLang="en-US" lang="zh-CN" sz="1600">
                    <a:solidFill>
                      <a:schemeClr val="bg1"/>
                    </a:solidFill>
                    <a:latin charset="-122" panose="020b0503020204020204" pitchFamily="34" typeface="微软雅黑"/>
                    <a:ea charset="-122" panose="020b0503020204020204" pitchFamily="34" typeface="微软雅黑"/>
                  </a:rPr>
                  <a:t>点击添加文本</a:t>
                </a:r>
              </a:p>
            </p:txBody>
          </p:sp>
        </p:grpSp>
      </p:grpSp>
      <p:grpSp>
        <p:nvGrpSpPr>
          <p:cNvPr id="38926" name="Group 14"/>
          <p:cNvGrpSpPr/>
          <p:nvPr/>
        </p:nvGrpSpPr>
        <p:grpSpPr>
          <a:xfrm>
            <a:off x="817563" y="3417888"/>
            <a:ext cx="3041650" cy="931862"/>
            <a:chExt cx="2458346" cy="752172"/>
          </a:xfrm>
        </p:grpSpPr>
        <p:sp>
          <p:nvSpPr>
            <p:cNvPr id="38927" name="任意多边形 38"/>
            <p:cNvSpPr/>
            <p:nvPr/>
          </p:nvSpPr>
          <p:spPr bwMode="auto">
            <a:xfrm flipH="1">
              <a:off x="1587" y="476058"/>
              <a:ext cx="2456759" cy="276114"/>
            </a:xfrm>
            <a:custGeom>
              <a:gdLst>
                <a:gd fmla="*/ 0 w 1600200" name="T0"/>
                <a:gd fmla="*/ 552450 h 552450" name="T1"/>
                <a:gd fmla="*/ 171450 w 1600200" name="T2"/>
                <a:gd fmla="*/ 0 h 552450" name="T3"/>
                <a:gd fmla="*/ 1600200 w 1600200" name="T4"/>
                <a:gd fmla="*/ 0 h 552450" name="T5"/>
              </a:gdLst>
              <a:cxnLst>
                <a:cxn ang="0">
                  <a:pos x="T0" y="T1"/>
                </a:cxn>
                <a:cxn ang="0">
                  <a:pos x="T2" y="T3"/>
                </a:cxn>
                <a:cxn ang="0">
                  <a:pos x="T4" y="T5"/>
                </a:cxn>
              </a:cxnLst>
              <a:rect b="b" l="0" r="r" t="0"/>
              <a:pathLst>
                <a:path h="552450" w="1600200">
                  <a:moveTo>
                    <a:pt x="0" y="552450"/>
                  </a:moveTo>
                  <a:lnTo>
                    <a:pt x="171450" y="0"/>
                  </a:lnTo>
                  <a:lnTo>
                    <a:pt x="1600200" y="0"/>
                  </a:lnTo>
                </a:path>
              </a:pathLst>
            </a:custGeom>
            <a:noFill/>
            <a:ln cap="flat" cmpd="sng" w="19050">
              <a:solidFill>
                <a:srgbClr val="000000"/>
              </a:solidFill>
              <a:prstDash val="sysDot"/>
              <a:round/>
              <a:headEnd len="med" type="oval" w="med"/>
              <a:tailEnd len="med" type="triangle" w="med"/>
            </a:ln>
            <a:extLst>
              <a:ext uri="{909E8E84-426E-40DD-AFC4-6F175D3DCCD1}">
                <a14:hiddenFill>
                  <a:solidFill>
                    <a:srgbClr val="FFFFFF"/>
                  </a:solidFill>
                </a14:hiddenFill>
              </a:ext>
            </a:extLst>
          </p:spPr>
          <p:txBody>
            <a:bodyPr anchor="ctr"/>
            <a:lstStyle/>
            <a:p>
              <a:endParaRPr altLang="en-US" lang="zh-CN"/>
            </a:p>
          </p:txBody>
        </p:sp>
        <p:grpSp>
          <p:nvGrpSpPr>
            <p:cNvPr id="38928" name="Group 16"/>
            <p:cNvGrpSpPr/>
            <p:nvPr/>
          </p:nvGrpSpPr>
          <p:grpSpPr>
            <a:xfrm>
              <a:off x="0" y="0"/>
              <a:ext cx="2183786" cy="472717"/>
              <a:chExt cx="2183786" cy="472717"/>
            </a:xfrm>
          </p:grpSpPr>
          <p:sp>
            <p:nvSpPr>
              <p:cNvPr id="38929" name="TextBox 11"/>
              <p:cNvSpPr txBox="1">
                <a:spLocks noChangeArrowheads="1"/>
              </p:cNvSpPr>
              <p:nvPr/>
            </p:nvSpPr>
            <p:spPr bwMode="auto">
              <a:xfrm>
                <a:off x="1037933" y="0"/>
                <a:ext cx="1145853" cy="46744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1600">
                    <a:solidFill>
                      <a:schemeClr val="bg1"/>
                    </a:solidFill>
                    <a:latin charset="-122" panose="020b0503020204020204" pitchFamily="34" typeface="微软雅黑"/>
                    <a:ea charset="-122" panose="020b0503020204020204" pitchFamily="34" typeface="微软雅黑"/>
                  </a:rPr>
                  <a:t>点击添加文本    </a:t>
                </a:r>
              </a:p>
              <a:p>
                <a:pPr eaLnBrk="1" hangingPunct="1"/>
                <a:r>
                  <a:rPr altLang="en-US" lang="zh-CN" sz="1600">
                    <a:solidFill>
                      <a:schemeClr val="bg1"/>
                    </a:solidFill>
                    <a:latin charset="-122" panose="020b0503020204020204" pitchFamily="34" typeface="微软雅黑"/>
                    <a:ea charset="-122" panose="020b0503020204020204" pitchFamily="34" typeface="微软雅黑"/>
                  </a:rPr>
                  <a:t>点击添加文本</a:t>
                </a:r>
              </a:p>
            </p:txBody>
          </p:sp>
          <p:sp>
            <p:nvSpPr>
              <p:cNvPr id="38930" name="TextBox 11"/>
              <p:cNvSpPr txBox="1">
                <a:spLocks noChangeArrowheads="1"/>
              </p:cNvSpPr>
              <p:nvPr/>
            </p:nvSpPr>
            <p:spPr bwMode="auto">
              <a:xfrm>
                <a:off x="0" y="0"/>
                <a:ext cx="1145853" cy="46744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1600">
                    <a:solidFill>
                      <a:schemeClr val="bg1"/>
                    </a:solidFill>
                    <a:latin charset="-122" panose="020b0503020204020204" pitchFamily="34" typeface="微软雅黑"/>
                    <a:ea charset="-122" panose="020b0503020204020204" pitchFamily="34" typeface="微软雅黑"/>
                  </a:rPr>
                  <a:t>点击添加文本    </a:t>
                </a:r>
              </a:p>
              <a:p>
                <a:pPr eaLnBrk="1" hangingPunct="1"/>
                <a:r>
                  <a:rPr altLang="en-US" lang="zh-CN" sz="1600">
                    <a:solidFill>
                      <a:schemeClr val="bg1"/>
                    </a:solidFill>
                    <a:latin charset="-122" panose="020b0503020204020204" pitchFamily="34" typeface="微软雅黑"/>
                    <a:ea charset="-122" panose="020b0503020204020204" pitchFamily="34" typeface="微软雅黑"/>
                  </a:rPr>
                  <a:t>点击添加文本</a:t>
                </a:r>
              </a:p>
            </p:txBody>
          </p:sp>
        </p:grpSp>
      </p:grpSp>
      <p:grpSp>
        <p:nvGrpSpPr>
          <p:cNvPr id="38931" name="Group 19"/>
          <p:cNvGrpSpPr/>
          <p:nvPr/>
        </p:nvGrpSpPr>
        <p:grpSpPr>
          <a:xfrm>
            <a:off x="5894388" y="2214563"/>
            <a:ext cx="2700337" cy="1784350"/>
            <a:chExt cx="2701127" cy="1784393"/>
          </a:xfrm>
        </p:grpSpPr>
        <p:grpSp>
          <p:nvGrpSpPr>
            <p:cNvPr id="38932" name="Group 20"/>
            <p:cNvGrpSpPr/>
            <p:nvPr/>
          </p:nvGrpSpPr>
          <p:grpSpPr>
            <a:xfrm flipH="1">
              <a:off x="0" y="0"/>
              <a:ext cx="2701127" cy="584775"/>
              <a:chExt cx="2183514" cy="472907"/>
            </a:xfrm>
          </p:grpSpPr>
          <p:sp>
            <p:nvSpPr>
              <p:cNvPr id="38933" name="TextBox 47"/>
              <p:cNvSpPr txBox="1">
                <a:spLocks noChangeArrowheads="1"/>
              </p:cNvSpPr>
              <p:nvPr/>
            </p:nvSpPr>
            <p:spPr bwMode="auto">
              <a:xfrm>
                <a:off x="1037803" y="0"/>
                <a:ext cx="1145710" cy="46834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1600">
                    <a:solidFill>
                      <a:schemeClr val="bg1"/>
                    </a:solidFill>
                    <a:latin charset="-122" panose="020b0503020204020204" pitchFamily="34" typeface="微软雅黑"/>
                    <a:ea charset="-122" panose="020b0503020204020204" pitchFamily="34" typeface="微软雅黑"/>
                  </a:rPr>
                  <a:t>点击添加文本    </a:t>
                </a:r>
              </a:p>
              <a:p>
                <a:pPr eaLnBrk="1" hangingPunct="1"/>
                <a:r>
                  <a:rPr altLang="en-US" lang="zh-CN" sz="1600">
                    <a:solidFill>
                      <a:schemeClr val="bg1"/>
                    </a:solidFill>
                    <a:latin charset="-122" panose="020b0503020204020204" pitchFamily="34" typeface="微软雅黑"/>
                    <a:ea charset="-122" panose="020b0503020204020204" pitchFamily="34" typeface="微软雅黑"/>
                  </a:rPr>
                  <a:t>点击添加文本</a:t>
                </a:r>
              </a:p>
            </p:txBody>
          </p:sp>
          <p:sp>
            <p:nvSpPr>
              <p:cNvPr id="38934" name="TextBox 11"/>
              <p:cNvSpPr txBox="1">
                <a:spLocks noChangeArrowheads="1"/>
              </p:cNvSpPr>
              <p:nvPr/>
            </p:nvSpPr>
            <p:spPr bwMode="auto">
              <a:xfrm>
                <a:off x="-1" y="0"/>
                <a:ext cx="1145710" cy="46834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1600">
                    <a:solidFill>
                      <a:schemeClr val="bg1"/>
                    </a:solidFill>
                    <a:latin charset="-122" panose="020b0503020204020204" pitchFamily="34" typeface="微软雅黑"/>
                    <a:ea charset="-122" panose="020b0503020204020204" pitchFamily="34" typeface="微软雅黑"/>
                  </a:rPr>
                  <a:t>点击添加文本    </a:t>
                </a:r>
              </a:p>
              <a:p>
                <a:pPr eaLnBrk="1" hangingPunct="1"/>
                <a:r>
                  <a:rPr altLang="en-US" lang="zh-CN" sz="1600">
                    <a:solidFill>
                      <a:schemeClr val="bg1"/>
                    </a:solidFill>
                    <a:latin charset="-122" panose="020b0503020204020204" pitchFamily="34" typeface="微软雅黑"/>
                    <a:ea charset="-122" panose="020b0503020204020204" pitchFamily="34" typeface="微软雅黑"/>
                  </a:rPr>
                  <a:t>点击添加文本</a:t>
                </a:r>
              </a:p>
            </p:txBody>
          </p:sp>
        </p:grpSp>
        <p:sp>
          <p:nvSpPr>
            <p:cNvPr id="38935" name="任意多边形 44"/>
            <p:cNvSpPr/>
            <p:nvPr/>
          </p:nvSpPr>
          <p:spPr bwMode="auto">
            <a:xfrm>
              <a:off x="469163" y="590872"/>
              <a:ext cx="800916" cy="1193521"/>
            </a:xfrm>
            <a:custGeom>
              <a:gdLst>
                <a:gd fmla="*/ 0 w 647700" name="T0"/>
                <a:gd fmla="*/ 965200 h 965200" name="T1"/>
                <a:gd fmla="*/ 101600 w 647700" name="T2"/>
                <a:gd fmla="*/ 520700 h 965200" name="T3"/>
                <a:gd fmla="*/ 647700 w 647700" name="T4"/>
                <a:gd fmla="*/ 0 h 965200" name="T5"/>
              </a:gdLst>
              <a:cxnLst>
                <a:cxn ang="0">
                  <a:pos x="T0" y="T1"/>
                </a:cxn>
                <a:cxn ang="0">
                  <a:pos x="T2" y="T3"/>
                </a:cxn>
                <a:cxn ang="0">
                  <a:pos x="T4" y="T5"/>
                </a:cxn>
              </a:cxnLst>
              <a:rect b="b" l="0" r="r" t="0"/>
              <a:pathLst>
                <a:path h="965200" w="647700">
                  <a:moveTo>
                    <a:pt x="0" y="965200"/>
                  </a:moveTo>
                  <a:lnTo>
                    <a:pt x="101600" y="520700"/>
                  </a:lnTo>
                  <a:lnTo>
                    <a:pt x="647700" y="0"/>
                  </a:lnTo>
                </a:path>
              </a:pathLst>
            </a:custGeom>
            <a:noFill/>
            <a:ln cap="flat" cmpd="sng" w="19050">
              <a:solidFill>
                <a:srgbClr val="000000"/>
              </a:solidFill>
              <a:prstDash val="sysDot"/>
              <a:round/>
              <a:headEnd len="med" type="oval" w="med"/>
              <a:tailEnd len="med" type="triangle" w="med"/>
            </a:ln>
            <a:extLst>
              <a:ext uri="{909E8E84-426E-40DD-AFC4-6F175D3DCCD1}">
                <a14:hiddenFill>
                  <a:solidFill>
                    <a:srgbClr val="FFFFFF"/>
                  </a:solidFill>
                </a14:hiddenFill>
              </a:ext>
            </a:extLst>
          </p:spPr>
          <p:txBody>
            <a:bodyPr anchor="ctr"/>
            <a:lstStyle/>
            <a:p>
              <a:endParaRPr altLang="en-US" lang="zh-CN"/>
            </a:p>
          </p:txBody>
        </p:sp>
      </p:grpSp>
      <p:grpSp>
        <p:nvGrpSpPr>
          <p:cNvPr id="38936" name="Group 24"/>
          <p:cNvGrpSpPr/>
          <p:nvPr/>
        </p:nvGrpSpPr>
        <p:grpSpPr>
          <a:xfrm>
            <a:off x="2973388" y="2233613"/>
            <a:ext cx="2700337" cy="1758950"/>
            <a:chExt cx="2701127" cy="1758873"/>
          </a:xfrm>
        </p:grpSpPr>
        <p:sp>
          <p:nvSpPr>
            <p:cNvPr id="38937" name="任意多边形 50"/>
            <p:cNvSpPr/>
            <p:nvPr/>
          </p:nvSpPr>
          <p:spPr bwMode="auto">
            <a:xfrm flipH="1">
              <a:off x="1350564" y="565352"/>
              <a:ext cx="800916" cy="1193521"/>
            </a:xfrm>
            <a:custGeom>
              <a:gdLst>
                <a:gd fmla="*/ 0 w 647700" name="T0"/>
                <a:gd fmla="*/ 965200 h 965200" name="T1"/>
                <a:gd fmla="*/ 101600 w 647700" name="T2"/>
                <a:gd fmla="*/ 520700 h 965200" name="T3"/>
                <a:gd fmla="*/ 647700 w 647700" name="T4"/>
                <a:gd fmla="*/ 0 h 965200" name="T5"/>
              </a:gdLst>
              <a:cxnLst>
                <a:cxn ang="0">
                  <a:pos x="T0" y="T1"/>
                </a:cxn>
                <a:cxn ang="0">
                  <a:pos x="T2" y="T3"/>
                </a:cxn>
                <a:cxn ang="0">
                  <a:pos x="T4" y="T5"/>
                </a:cxn>
              </a:cxnLst>
              <a:rect b="b" l="0" r="r" t="0"/>
              <a:pathLst>
                <a:path h="965200" w="647700">
                  <a:moveTo>
                    <a:pt x="0" y="965200"/>
                  </a:moveTo>
                  <a:lnTo>
                    <a:pt x="101600" y="520700"/>
                  </a:lnTo>
                  <a:lnTo>
                    <a:pt x="647700" y="0"/>
                  </a:lnTo>
                </a:path>
              </a:pathLst>
            </a:custGeom>
            <a:noFill/>
            <a:ln cap="flat" cmpd="sng" w="19050">
              <a:solidFill>
                <a:srgbClr val="000000"/>
              </a:solidFill>
              <a:prstDash val="sysDot"/>
              <a:round/>
              <a:headEnd len="med" type="oval" w="med"/>
              <a:tailEnd len="med" type="triangle" w="med"/>
            </a:ln>
            <a:extLst>
              <a:ext uri="{909E8E84-426E-40DD-AFC4-6F175D3DCCD1}">
                <a14:hiddenFill>
                  <a:solidFill>
                    <a:srgbClr val="FFFFFF"/>
                  </a:solidFill>
                </a14:hiddenFill>
              </a:ext>
            </a:extLst>
          </p:spPr>
          <p:txBody>
            <a:bodyPr anchor="ctr"/>
            <a:lstStyle/>
            <a:p>
              <a:endParaRPr altLang="en-US" lang="zh-CN"/>
            </a:p>
          </p:txBody>
        </p:sp>
        <p:grpSp>
          <p:nvGrpSpPr>
            <p:cNvPr id="38938" name="Group 26"/>
            <p:cNvGrpSpPr/>
            <p:nvPr/>
          </p:nvGrpSpPr>
          <p:grpSpPr>
            <a:xfrm flipH="1">
              <a:off x="0" y="0"/>
              <a:ext cx="2701127" cy="584775"/>
              <a:chExt cx="2183514" cy="472907"/>
            </a:xfrm>
          </p:grpSpPr>
          <p:sp>
            <p:nvSpPr>
              <p:cNvPr id="38939" name="TextBox 11"/>
              <p:cNvSpPr txBox="1">
                <a:spLocks noChangeArrowheads="1"/>
              </p:cNvSpPr>
              <p:nvPr/>
            </p:nvSpPr>
            <p:spPr bwMode="auto">
              <a:xfrm>
                <a:off x="1037804" y="0"/>
                <a:ext cx="1145710" cy="46831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1600">
                    <a:solidFill>
                      <a:schemeClr val="bg1"/>
                    </a:solidFill>
                    <a:latin charset="-122" panose="020b0503020204020204" pitchFamily="34" typeface="微软雅黑"/>
                    <a:ea charset="-122" panose="020b0503020204020204" pitchFamily="34" typeface="微软雅黑"/>
                  </a:rPr>
                  <a:t>点击添加文本    </a:t>
                </a:r>
              </a:p>
              <a:p>
                <a:pPr eaLnBrk="1" hangingPunct="1"/>
                <a:r>
                  <a:rPr altLang="en-US" lang="zh-CN" sz="1600">
                    <a:solidFill>
                      <a:schemeClr val="bg1"/>
                    </a:solidFill>
                    <a:latin charset="-122" panose="020b0503020204020204" pitchFamily="34" typeface="微软雅黑"/>
                    <a:ea charset="-122" panose="020b0503020204020204" pitchFamily="34" typeface="微软雅黑"/>
                  </a:rPr>
                  <a:t>点击添加文本</a:t>
                </a:r>
              </a:p>
            </p:txBody>
          </p:sp>
          <p:sp>
            <p:nvSpPr>
              <p:cNvPr id="38940" name="TextBox 11"/>
              <p:cNvSpPr txBox="1">
                <a:spLocks noChangeArrowheads="1"/>
              </p:cNvSpPr>
              <p:nvPr/>
            </p:nvSpPr>
            <p:spPr bwMode="auto">
              <a:xfrm>
                <a:off x="0" y="0"/>
                <a:ext cx="1145710" cy="46831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1600">
                    <a:solidFill>
                      <a:schemeClr val="bg1"/>
                    </a:solidFill>
                    <a:latin charset="-122" panose="020b0503020204020204" pitchFamily="34" typeface="微软雅黑"/>
                    <a:ea charset="-122" panose="020b0503020204020204" pitchFamily="34" typeface="微软雅黑"/>
                  </a:rPr>
                  <a:t>点击添加文本    </a:t>
                </a:r>
              </a:p>
              <a:p>
                <a:pPr eaLnBrk="1" hangingPunct="1"/>
                <a:r>
                  <a:rPr altLang="en-US" lang="zh-CN" sz="1600">
                    <a:solidFill>
                      <a:schemeClr val="bg1"/>
                    </a:solidFill>
                    <a:latin charset="-122" panose="020b0503020204020204" pitchFamily="34" typeface="微软雅黑"/>
                    <a:ea charset="-122" panose="020b0503020204020204" pitchFamily="34" typeface="微软雅黑"/>
                  </a:rPr>
                  <a:t>点击添加文本</a:t>
                </a:r>
              </a:p>
            </p:txBody>
          </p:sp>
        </p:grpSp>
      </p:grpSp>
    </p:spTree>
  </p:cSld>
  <p:clrMapOvr>
    <a:masterClrMapping/>
  </p:clrMapOvr>
  <p:transition advTm="6531" spd="slow">
    <p:fad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2">
                                  <p:stCondLst>
                                    <p:cond delay="0"/>
                                  </p:stCondLst>
                                  <p:childTnLst>
                                    <p:set>
                                      <p:cBhvr>
                                        <p:cTn dur="1" fill="hold" id="6">
                                          <p:stCondLst>
                                            <p:cond delay="0"/>
                                          </p:stCondLst>
                                        </p:cTn>
                                        <p:tgtEl>
                                          <p:spTgt spid="38915"/>
                                        </p:tgtEl>
                                        <p:attrNameLst>
                                          <p:attrName>style.visibility</p:attrName>
                                        </p:attrNameLst>
                                      </p:cBhvr>
                                      <p:to>
                                        <p:strVal val="visible"/>
                                      </p:to>
                                    </p:set>
                                    <p:anim calcmode="lin" valueType="num">
                                      <p:cBhvr additive="base">
                                        <p:cTn dur="500" fill="hold" id="7"/>
                                        <p:tgtEl>
                                          <p:spTgt spid="38915"/>
                                        </p:tgtEl>
                                        <p:attrNameLst>
                                          <p:attrName>ppt_x</p:attrName>
                                        </p:attrNameLst>
                                      </p:cBhvr>
                                      <p:tavLst>
                                        <p:tav tm="0">
                                          <p:val>
                                            <p:strVal val="1+#ppt_w/2"/>
                                          </p:val>
                                        </p:tav>
                                        <p:tav tm="100000">
                                          <p:val>
                                            <p:strVal val="#ppt_x"/>
                                          </p:val>
                                        </p:tav>
                                      </p:tavLst>
                                    </p:anim>
                                    <p:anim calcmode="lin" valueType="num">
                                      <p:cBhvr additive="base">
                                        <p:cTn dur="500" fill="hold" id="8"/>
                                        <p:tgtEl>
                                          <p:spTgt spid="38915"/>
                                        </p:tgtEl>
                                        <p:attrNameLst>
                                          <p:attrName>ppt_y</p:attrName>
                                        </p:attrNameLst>
                                      </p:cBhvr>
                                      <p:tavLst>
                                        <p:tav tm="0">
                                          <p:val>
                                            <p:strVal val="#ppt_y"/>
                                          </p:val>
                                        </p:tav>
                                        <p:tav tm="100000">
                                          <p:val>
                                            <p:strVal val="#ppt_y"/>
                                          </p:val>
                                        </p:tav>
                                      </p:tavLst>
                                    </p:anim>
                                  </p:childTnLst>
                                </p:cTn>
                              </p:par>
                              <p:par>
                                <p:cTn fill="hold" id="9" nodeType="withEffect" presetClass="entr" presetID="22" presetSubtype="2">
                                  <p:stCondLst>
                                    <p:cond delay="100"/>
                                  </p:stCondLst>
                                  <p:childTnLst>
                                    <p:set>
                                      <p:cBhvr>
                                        <p:cTn dur="1" fill="hold" id="10">
                                          <p:stCondLst>
                                            <p:cond delay="0"/>
                                          </p:stCondLst>
                                        </p:cTn>
                                        <p:tgtEl>
                                          <p:spTgt spid="38916"/>
                                        </p:tgtEl>
                                        <p:attrNameLst>
                                          <p:attrName>style.visibility</p:attrName>
                                        </p:attrNameLst>
                                      </p:cBhvr>
                                      <p:to>
                                        <p:strVal val="visible"/>
                                      </p:to>
                                    </p:set>
                                    <p:animEffect filter="wipe(right)" transition="in">
                                      <p:cBhvr>
                                        <p:cTn dur="500" id="11"/>
                                        <p:tgtEl>
                                          <p:spTgt spid="38916"/>
                                        </p:tgtEl>
                                      </p:cBhvr>
                                    </p:animEffect>
                                  </p:childTnLst>
                                </p:cTn>
                              </p:par>
                            </p:childTnLst>
                          </p:cTn>
                        </p:par>
                        <p:par>
                          <p:cTn fill="hold" id="12" nodeType="afterGroup">
                            <p:stCondLst>
                              <p:cond delay="600"/>
                            </p:stCondLst>
                            <p:childTnLst>
                              <p:par>
                                <p:cTn fill="hold" grpId="0" id="13" nodeType="afterEffect" presetClass="entr" presetID="41" presetSubtype="0">
                                  <p:stCondLst>
                                    <p:cond delay="0"/>
                                  </p:stCondLst>
                                  <p:iterate type="lt">
                                    <p:tmPct val="10000"/>
                                  </p:iterate>
                                  <p:childTnLst>
                                    <p:set>
                                      <p:cBhvr>
                                        <p:cTn dur="1" fill="hold" id="14">
                                          <p:stCondLst>
                                            <p:cond delay="0"/>
                                          </p:stCondLst>
                                        </p:cTn>
                                        <p:tgtEl>
                                          <p:spTgt spid="38914"/>
                                        </p:tgtEl>
                                        <p:attrNameLst>
                                          <p:attrName>style.visibility</p:attrName>
                                        </p:attrNameLst>
                                      </p:cBhvr>
                                      <p:to>
                                        <p:strVal val="visible"/>
                                      </p:to>
                                    </p:set>
                                    <p:anim calcmode="lin" valueType="num">
                                      <p:cBhvr>
                                        <p:cTn dur="400" fill="hold" id="15"/>
                                        <p:tgtEl>
                                          <p:spTgt spid="38914"/>
                                        </p:tgtEl>
                                        <p:attrNameLst>
                                          <p:attrName>ppt_x</p:attrName>
                                        </p:attrNameLst>
                                      </p:cBhvr>
                                      <p:tavLst>
                                        <p:tav tm="0">
                                          <p:val>
                                            <p:strVal val="#ppt_x"/>
                                          </p:val>
                                        </p:tav>
                                        <p:tav tm="50000">
                                          <p:val>
                                            <p:strVal val="#ppt_x+.1"/>
                                          </p:val>
                                        </p:tav>
                                        <p:tav tm="100000">
                                          <p:val>
                                            <p:strVal val="#ppt_x"/>
                                          </p:val>
                                        </p:tav>
                                      </p:tavLst>
                                    </p:anim>
                                    <p:anim calcmode="lin" valueType="num">
                                      <p:cBhvr>
                                        <p:cTn dur="400" fill="hold" id="16"/>
                                        <p:tgtEl>
                                          <p:spTgt spid="38914"/>
                                        </p:tgtEl>
                                        <p:attrNameLst>
                                          <p:attrName>ppt_y</p:attrName>
                                        </p:attrNameLst>
                                      </p:cBhvr>
                                      <p:tavLst>
                                        <p:tav tm="0">
                                          <p:val>
                                            <p:strVal val="#ppt_y"/>
                                          </p:val>
                                        </p:tav>
                                        <p:tav tm="100000">
                                          <p:val>
                                            <p:strVal val="#ppt_y"/>
                                          </p:val>
                                        </p:tav>
                                      </p:tavLst>
                                    </p:anim>
                                    <p:anim calcmode="lin" valueType="num">
                                      <p:cBhvr>
                                        <p:cTn dur="400" fill="hold" id="17"/>
                                        <p:tgtEl>
                                          <p:spTgt spid="38914"/>
                                        </p:tgtEl>
                                        <p:attrNameLst>
                                          <p:attrName>ppt_h</p:attrName>
                                        </p:attrNameLst>
                                      </p:cBhvr>
                                      <p:tavLst>
                                        <p:tav tm="0">
                                          <p:val>
                                            <p:strVal val="#ppt_h/10"/>
                                          </p:val>
                                        </p:tav>
                                        <p:tav tm="50000">
                                          <p:val>
                                            <p:strVal val="#ppt_h+.01"/>
                                          </p:val>
                                        </p:tav>
                                        <p:tav tm="100000">
                                          <p:val>
                                            <p:strVal val="#ppt_h"/>
                                          </p:val>
                                        </p:tav>
                                      </p:tavLst>
                                    </p:anim>
                                    <p:anim calcmode="lin" valueType="num">
                                      <p:cBhvr>
                                        <p:cTn dur="400" fill="hold" id="18"/>
                                        <p:tgtEl>
                                          <p:spTgt spid="38914"/>
                                        </p:tgtEl>
                                        <p:attrNameLst>
                                          <p:attrName>ppt_w</p:attrName>
                                        </p:attrNameLst>
                                      </p:cBhvr>
                                      <p:tavLst>
                                        <p:tav tm="0">
                                          <p:val>
                                            <p:strVal val="#ppt_w/10"/>
                                          </p:val>
                                        </p:tav>
                                        <p:tav tm="50000">
                                          <p:val>
                                            <p:strVal val="#ppt_w+.01"/>
                                          </p:val>
                                        </p:tav>
                                        <p:tav tm="100000">
                                          <p:val>
                                            <p:strVal val="#ppt_w"/>
                                          </p:val>
                                        </p:tav>
                                      </p:tavLst>
                                    </p:anim>
                                    <p:animEffect filter="fade" transition="in">
                                      <p:cBhvr>
                                        <p:cTn dur="400" id="19" tmFilter="0,0; .5, 1; 1, 1"/>
                                        <p:tgtEl>
                                          <p:spTgt spid="38914"/>
                                        </p:tgtEl>
                                      </p:cBhvr>
                                    </p:animEffect>
                                  </p:childTnLst>
                                </p:cTn>
                              </p:par>
                            </p:childTnLst>
                          </p:cTn>
                        </p:par>
                        <p:par>
                          <p:cTn fill="hold" id="20" nodeType="afterGroup">
                            <p:stCondLst>
                              <p:cond delay="1000"/>
                            </p:stCondLst>
                            <p:childTnLst>
                              <p:par>
                                <p:cTn fill="hold" grpId="0" id="21" nodeType="afterEffect" presetClass="entr" presetID="2" presetSubtype="8">
                                  <p:stCondLst>
                                    <p:cond delay="0"/>
                                  </p:stCondLst>
                                  <p:childTnLst>
                                    <p:set>
                                      <p:cBhvr>
                                        <p:cTn dur="1" fill="hold" id="22">
                                          <p:stCondLst>
                                            <p:cond delay="0"/>
                                          </p:stCondLst>
                                        </p:cTn>
                                        <p:tgtEl>
                                          <p:spTgt spid="38920"/>
                                        </p:tgtEl>
                                        <p:attrNameLst>
                                          <p:attrName>style.visibility</p:attrName>
                                        </p:attrNameLst>
                                      </p:cBhvr>
                                      <p:to>
                                        <p:strVal val="visible"/>
                                      </p:to>
                                    </p:set>
                                    <p:anim calcmode="lin" valueType="num">
                                      <p:cBhvr additive="base">
                                        <p:cTn dur="500" fill="hold" id="23"/>
                                        <p:tgtEl>
                                          <p:spTgt spid="38920"/>
                                        </p:tgtEl>
                                        <p:attrNameLst>
                                          <p:attrName>ppt_x</p:attrName>
                                        </p:attrNameLst>
                                      </p:cBhvr>
                                      <p:tavLst>
                                        <p:tav tm="0">
                                          <p:val>
                                            <p:strVal val="0-#ppt_w/2"/>
                                          </p:val>
                                        </p:tav>
                                        <p:tav tm="100000">
                                          <p:val>
                                            <p:strVal val="#ppt_x"/>
                                          </p:val>
                                        </p:tav>
                                      </p:tavLst>
                                    </p:anim>
                                    <p:anim calcmode="lin" valueType="num">
                                      <p:cBhvr additive="base">
                                        <p:cTn dur="500" fill="hold" id="24"/>
                                        <p:tgtEl>
                                          <p:spTgt spid="38920"/>
                                        </p:tgtEl>
                                        <p:attrNameLst>
                                          <p:attrName>ppt_y</p:attrName>
                                        </p:attrNameLst>
                                      </p:cBhvr>
                                      <p:tavLst>
                                        <p:tav tm="0">
                                          <p:val>
                                            <p:strVal val="#ppt_y"/>
                                          </p:val>
                                        </p:tav>
                                        <p:tav tm="100000">
                                          <p:val>
                                            <p:strVal val="#ppt_y"/>
                                          </p:val>
                                        </p:tav>
                                      </p:tavLst>
                                    </p:anim>
                                  </p:childTnLst>
                                </p:cTn>
                              </p:par>
                            </p:childTnLst>
                          </p:cTn>
                        </p:par>
                        <p:par>
                          <p:cTn fill="hold" id="25" nodeType="afterGroup">
                            <p:stCondLst>
                              <p:cond delay="1500"/>
                            </p:stCondLst>
                            <p:childTnLst>
                              <p:par>
                                <p:cTn fill="hold" grpId="0" id="26" nodeType="afterEffect" presetClass="entr" presetID="2" presetSubtype="8">
                                  <p:stCondLst>
                                    <p:cond delay="0"/>
                                  </p:stCondLst>
                                  <p:childTnLst>
                                    <p:set>
                                      <p:cBhvr>
                                        <p:cTn dur="1" fill="hold" id="27">
                                          <p:stCondLst>
                                            <p:cond delay="0"/>
                                          </p:stCondLst>
                                        </p:cTn>
                                        <p:tgtEl>
                                          <p:spTgt spid="38919"/>
                                        </p:tgtEl>
                                        <p:attrNameLst>
                                          <p:attrName>style.visibility</p:attrName>
                                        </p:attrNameLst>
                                      </p:cBhvr>
                                      <p:to>
                                        <p:strVal val="visible"/>
                                      </p:to>
                                    </p:set>
                                    <p:anim calcmode="lin" valueType="num">
                                      <p:cBhvr additive="base">
                                        <p:cTn dur="500" fill="hold" id="28"/>
                                        <p:tgtEl>
                                          <p:spTgt spid="38919"/>
                                        </p:tgtEl>
                                        <p:attrNameLst>
                                          <p:attrName>ppt_x</p:attrName>
                                        </p:attrNameLst>
                                      </p:cBhvr>
                                      <p:tavLst>
                                        <p:tav tm="0">
                                          <p:val>
                                            <p:strVal val="0-#ppt_w/2"/>
                                          </p:val>
                                        </p:tav>
                                        <p:tav tm="100000">
                                          <p:val>
                                            <p:strVal val="#ppt_x"/>
                                          </p:val>
                                        </p:tav>
                                      </p:tavLst>
                                    </p:anim>
                                    <p:anim calcmode="lin" valueType="num">
                                      <p:cBhvr additive="base">
                                        <p:cTn dur="500" fill="hold" id="29"/>
                                        <p:tgtEl>
                                          <p:spTgt spid="38919"/>
                                        </p:tgtEl>
                                        <p:attrNameLst>
                                          <p:attrName>ppt_y</p:attrName>
                                        </p:attrNameLst>
                                      </p:cBhvr>
                                      <p:tavLst>
                                        <p:tav tm="0">
                                          <p:val>
                                            <p:strVal val="#ppt_y"/>
                                          </p:val>
                                        </p:tav>
                                        <p:tav tm="100000">
                                          <p:val>
                                            <p:strVal val="#ppt_y"/>
                                          </p:val>
                                        </p:tav>
                                      </p:tavLst>
                                    </p:anim>
                                  </p:childTnLst>
                                </p:cTn>
                              </p:par>
                            </p:childTnLst>
                          </p:cTn>
                        </p:par>
                        <p:par>
                          <p:cTn fill="hold" id="30" nodeType="afterGroup">
                            <p:stCondLst>
                              <p:cond delay="2000"/>
                            </p:stCondLst>
                            <p:childTnLst>
                              <p:par>
                                <p:cTn fill="hold" grpId="0" id="31" nodeType="afterEffect" presetClass="entr" presetID="2" presetSubtype="8">
                                  <p:stCondLst>
                                    <p:cond delay="0"/>
                                  </p:stCondLst>
                                  <p:childTnLst>
                                    <p:set>
                                      <p:cBhvr>
                                        <p:cTn dur="1" fill="hold" id="32">
                                          <p:stCondLst>
                                            <p:cond delay="0"/>
                                          </p:stCondLst>
                                        </p:cTn>
                                        <p:tgtEl>
                                          <p:spTgt spid="38918"/>
                                        </p:tgtEl>
                                        <p:attrNameLst>
                                          <p:attrName>style.visibility</p:attrName>
                                        </p:attrNameLst>
                                      </p:cBhvr>
                                      <p:to>
                                        <p:strVal val="visible"/>
                                      </p:to>
                                    </p:set>
                                    <p:anim calcmode="lin" valueType="num">
                                      <p:cBhvr additive="base">
                                        <p:cTn dur="500" fill="hold" id="33"/>
                                        <p:tgtEl>
                                          <p:spTgt spid="38918"/>
                                        </p:tgtEl>
                                        <p:attrNameLst>
                                          <p:attrName>ppt_x</p:attrName>
                                        </p:attrNameLst>
                                      </p:cBhvr>
                                      <p:tavLst>
                                        <p:tav tm="0">
                                          <p:val>
                                            <p:strVal val="0-#ppt_w/2"/>
                                          </p:val>
                                        </p:tav>
                                        <p:tav tm="100000">
                                          <p:val>
                                            <p:strVal val="#ppt_x"/>
                                          </p:val>
                                        </p:tav>
                                      </p:tavLst>
                                    </p:anim>
                                    <p:anim calcmode="lin" valueType="num">
                                      <p:cBhvr additive="base">
                                        <p:cTn dur="500" fill="hold" id="34"/>
                                        <p:tgtEl>
                                          <p:spTgt spid="38918"/>
                                        </p:tgtEl>
                                        <p:attrNameLst>
                                          <p:attrName>ppt_y</p:attrName>
                                        </p:attrNameLst>
                                      </p:cBhvr>
                                      <p:tavLst>
                                        <p:tav tm="0">
                                          <p:val>
                                            <p:strVal val="#ppt_y"/>
                                          </p:val>
                                        </p:tav>
                                        <p:tav tm="100000">
                                          <p:val>
                                            <p:strVal val="#ppt_y"/>
                                          </p:val>
                                        </p:tav>
                                      </p:tavLst>
                                    </p:anim>
                                  </p:childTnLst>
                                </p:cTn>
                              </p:par>
                            </p:childTnLst>
                          </p:cTn>
                        </p:par>
                        <p:par>
                          <p:cTn fill="hold" id="35" nodeType="afterGroup">
                            <p:stCondLst>
                              <p:cond delay="2500"/>
                            </p:stCondLst>
                            <p:childTnLst>
                              <p:par>
                                <p:cTn fill="hold" grpId="0" id="36" nodeType="afterEffect" presetClass="entr" presetID="2" presetSubtype="8">
                                  <p:stCondLst>
                                    <p:cond delay="0"/>
                                  </p:stCondLst>
                                  <p:childTnLst>
                                    <p:set>
                                      <p:cBhvr>
                                        <p:cTn dur="1" fill="hold" id="37">
                                          <p:stCondLst>
                                            <p:cond delay="0"/>
                                          </p:stCondLst>
                                        </p:cTn>
                                        <p:tgtEl>
                                          <p:spTgt spid="38917"/>
                                        </p:tgtEl>
                                        <p:attrNameLst>
                                          <p:attrName>style.visibility</p:attrName>
                                        </p:attrNameLst>
                                      </p:cBhvr>
                                      <p:to>
                                        <p:strVal val="visible"/>
                                      </p:to>
                                    </p:set>
                                    <p:anim calcmode="lin" valueType="num">
                                      <p:cBhvr additive="base">
                                        <p:cTn dur="500" fill="hold" id="38"/>
                                        <p:tgtEl>
                                          <p:spTgt spid="38917"/>
                                        </p:tgtEl>
                                        <p:attrNameLst>
                                          <p:attrName>ppt_x</p:attrName>
                                        </p:attrNameLst>
                                      </p:cBhvr>
                                      <p:tavLst>
                                        <p:tav tm="0">
                                          <p:val>
                                            <p:strVal val="0-#ppt_w/2"/>
                                          </p:val>
                                        </p:tav>
                                        <p:tav tm="100000">
                                          <p:val>
                                            <p:strVal val="#ppt_x"/>
                                          </p:val>
                                        </p:tav>
                                      </p:tavLst>
                                    </p:anim>
                                    <p:anim calcmode="lin" valueType="num">
                                      <p:cBhvr additive="base">
                                        <p:cTn dur="500" fill="hold" id="39"/>
                                        <p:tgtEl>
                                          <p:spTgt spid="38917"/>
                                        </p:tgtEl>
                                        <p:attrNameLst>
                                          <p:attrName>ppt_y</p:attrName>
                                        </p:attrNameLst>
                                      </p:cBhvr>
                                      <p:tavLst>
                                        <p:tav tm="0">
                                          <p:val>
                                            <p:strVal val="#ppt_y"/>
                                          </p:val>
                                        </p:tav>
                                        <p:tav tm="100000">
                                          <p:val>
                                            <p:strVal val="#ppt_y"/>
                                          </p:val>
                                        </p:tav>
                                      </p:tavLst>
                                    </p:anim>
                                  </p:childTnLst>
                                </p:cTn>
                              </p:par>
                            </p:childTnLst>
                          </p:cTn>
                        </p:par>
                        <p:par>
                          <p:cTn fill="hold" id="40" nodeType="afterGroup">
                            <p:stCondLst>
                              <p:cond delay="3000"/>
                            </p:stCondLst>
                            <p:childTnLst>
                              <p:par>
                                <p:cTn fill="hold" id="41" nodeType="afterEffect" presetClass="entr" presetID="22" presetSubtype="2">
                                  <p:stCondLst>
                                    <p:cond delay="0"/>
                                  </p:stCondLst>
                                  <p:childTnLst>
                                    <p:set>
                                      <p:cBhvr>
                                        <p:cTn dur="1" fill="hold" id="42">
                                          <p:stCondLst>
                                            <p:cond delay="0"/>
                                          </p:stCondLst>
                                        </p:cTn>
                                        <p:tgtEl>
                                          <p:spTgt spid="38926"/>
                                        </p:tgtEl>
                                        <p:attrNameLst>
                                          <p:attrName>style.visibility</p:attrName>
                                        </p:attrNameLst>
                                      </p:cBhvr>
                                      <p:to>
                                        <p:strVal val="visible"/>
                                      </p:to>
                                    </p:set>
                                    <p:animEffect filter="wipe(right)" transition="in">
                                      <p:cBhvr>
                                        <p:cTn dur="500" id="43"/>
                                        <p:tgtEl>
                                          <p:spTgt spid="38926"/>
                                        </p:tgtEl>
                                      </p:cBhvr>
                                    </p:animEffect>
                                  </p:childTnLst>
                                </p:cTn>
                              </p:par>
                            </p:childTnLst>
                          </p:cTn>
                        </p:par>
                        <p:par>
                          <p:cTn fill="hold" id="44" nodeType="afterGroup">
                            <p:stCondLst>
                              <p:cond delay="3500"/>
                            </p:stCondLst>
                            <p:childTnLst>
                              <p:par>
                                <p:cTn fill="hold" id="45" nodeType="afterEffect" presetClass="entr" presetID="22" presetSubtype="4">
                                  <p:stCondLst>
                                    <p:cond delay="0"/>
                                  </p:stCondLst>
                                  <p:childTnLst>
                                    <p:set>
                                      <p:cBhvr>
                                        <p:cTn dur="1" fill="hold" id="46">
                                          <p:stCondLst>
                                            <p:cond delay="0"/>
                                          </p:stCondLst>
                                        </p:cTn>
                                        <p:tgtEl>
                                          <p:spTgt spid="38936"/>
                                        </p:tgtEl>
                                        <p:attrNameLst>
                                          <p:attrName>style.visibility</p:attrName>
                                        </p:attrNameLst>
                                      </p:cBhvr>
                                      <p:to>
                                        <p:strVal val="visible"/>
                                      </p:to>
                                    </p:set>
                                    <p:animEffect filter="wipe(down)" transition="in">
                                      <p:cBhvr>
                                        <p:cTn dur="500" id="47"/>
                                        <p:tgtEl>
                                          <p:spTgt spid="38936"/>
                                        </p:tgtEl>
                                      </p:cBhvr>
                                    </p:animEffect>
                                  </p:childTnLst>
                                </p:cTn>
                              </p:par>
                            </p:childTnLst>
                          </p:cTn>
                        </p:par>
                        <p:par>
                          <p:cTn fill="hold" id="48" nodeType="afterGroup">
                            <p:stCondLst>
                              <p:cond delay="4000"/>
                            </p:stCondLst>
                            <p:childTnLst>
                              <p:par>
                                <p:cTn fill="hold" id="49" nodeType="afterEffect" presetClass="entr" presetID="22" presetSubtype="4">
                                  <p:stCondLst>
                                    <p:cond delay="0"/>
                                  </p:stCondLst>
                                  <p:childTnLst>
                                    <p:set>
                                      <p:cBhvr>
                                        <p:cTn dur="1" fill="hold" id="50">
                                          <p:stCondLst>
                                            <p:cond delay="0"/>
                                          </p:stCondLst>
                                        </p:cTn>
                                        <p:tgtEl>
                                          <p:spTgt spid="38931"/>
                                        </p:tgtEl>
                                        <p:attrNameLst>
                                          <p:attrName>style.visibility</p:attrName>
                                        </p:attrNameLst>
                                      </p:cBhvr>
                                      <p:to>
                                        <p:strVal val="visible"/>
                                      </p:to>
                                    </p:set>
                                    <p:animEffect filter="wipe(down)" transition="in">
                                      <p:cBhvr>
                                        <p:cTn dur="500" id="51"/>
                                        <p:tgtEl>
                                          <p:spTgt spid="38931"/>
                                        </p:tgtEl>
                                      </p:cBhvr>
                                    </p:animEffect>
                                  </p:childTnLst>
                                </p:cTn>
                              </p:par>
                            </p:childTnLst>
                          </p:cTn>
                        </p:par>
                        <p:par>
                          <p:cTn fill="hold" id="52" nodeType="afterGroup">
                            <p:stCondLst>
                              <p:cond delay="4500"/>
                            </p:stCondLst>
                            <p:childTnLst>
                              <p:par>
                                <p:cTn fill="hold" id="53" nodeType="afterEffect" presetClass="entr" presetID="22" presetSubtype="8">
                                  <p:stCondLst>
                                    <p:cond delay="0"/>
                                  </p:stCondLst>
                                  <p:childTnLst>
                                    <p:set>
                                      <p:cBhvr>
                                        <p:cTn dur="1" fill="hold" id="54">
                                          <p:stCondLst>
                                            <p:cond delay="0"/>
                                          </p:stCondLst>
                                        </p:cTn>
                                        <p:tgtEl>
                                          <p:spTgt spid="38921"/>
                                        </p:tgtEl>
                                        <p:attrNameLst>
                                          <p:attrName>style.visibility</p:attrName>
                                        </p:attrNameLst>
                                      </p:cBhvr>
                                      <p:to>
                                        <p:strVal val="visible"/>
                                      </p:to>
                                    </p:set>
                                    <p:animEffect filter="wipe(left)" transition="in">
                                      <p:cBhvr>
                                        <p:cTn dur="500" id="55"/>
                                        <p:tgtEl>
                                          <p:spTgt spid="3892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8914"/>
      <p:bldP grpId="0" spid="38915"/>
      <p:bldP grpId="0" spid="38917"/>
      <p:bldP grpId="0" spid="38918"/>
      <p:bldP grpId="0" spid="38919"/>
      <p:bldP grpId="0" spid="38920"/>
    </p:bldLst>
  </p:timing>
</p:sld>
</file>

<file path=ppt/slides/slide2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bwMode="auto">
      <p:bgPr>
        <a:solidFill>
          <a:schemeClr val="bg1"/>
        </a:solidFill>
        <a:effectLst/>
      </p:bgPr>
    </p:bg>
    <p:spTree>
      <p:nvGrpSpPr>
        <p:cNvPr id="1" name=""/>
        <p:cNvGrpSpPr/>
        <p:nvPr/>
      </p:nvGrpSpPr>
      <p:grpSpPr>
        <a:xfrm>
          <a:off x="0" y="0"/>
          <a:ext cx="0" cy="0"/>
        </a:xfrm>
      </p:grpSpPr>
      <p:grpSp>
        <p:nvGrpSpPr>
          <p:cNvPr id="39938" name="Group 2"/>
          <p:cNvGrpSpPr/>
          <p:nvPr/>
        </p:nvGrpSpPr>
        <p:grpSpPr>
          <a:xfrm>
            <a:off x="3416300" y="2424113"/>
            <a:ext cx="7270750" cy="1919287"/>
            <a:chExt cx="7270359" cy="1920386"/>
          </a:xfrm>
        </p:grpSpPr>
        <p:sp>
          <p:nvSpPr>
            <p:cNvPr id="39939" name="TextBox 6"/>
            <p:cNvSpPr txBox="1">
              <a:spLocks noChangeArrowheads="1"/>
            </p:cNvSpPr>
            <p:nvPr/>
          </p:nvSpPr>
          <p:spPr bwMode="auto">
            <a:xfrm>
              <a:off x="20398" y="0"/>
              <a:ext cx="5109844" cy="57945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b="1" lang="zh-CN" sz="3200">
                  <a:solidFill>
                    <a:srgbClr val="F8F8F8"/>
                  </a:solidFill>
                  <a:latin charset="-122" panose="020b0503020204020204" pitchFamily="34" typeface="微软雅黑"/>
                  <a:ea charset="-122" panose="020b0503020204020204" pitchFamily="34" typeface="微软雅黑"/>
                </a:rPr>
                <a:t>五、研究结果与应用</a:t>
              </a:r>
            </a:p>
          </p:txBody>
        </p:sp>
        <p:sp>
          <p:nvSpPr>
            <p:cNvPr id="39940" name="TextBox 7"/>
            <p:cNvSpPr txBox="1">
              <a:spLocks noChangeArrowheads="1"/>
            </p:cNvSpPr>
            <p:nvPr/>
          </p:nvSpPr>
          <p:spPr bwMode="auto">
            <a:xfrm>
              <a:off x="0" y="654214"/>
              <a:ext cx="5608187" cy="42696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zh-CN" lang="en-US" sz="2200">
                  <a:solidFill>
                    <a:srgbClr val="F8F8F8"/>
                  </a:solidFill>
                  <a:ea charset="-122" panose="020b0503020204020204" pitchFamily="34" typeface="微软雅黑"/>
                </a:rPr>
                <a:t>●小标题一  ●小标题二  ●小标题三</a:t>
              </a:r>
            </a:p>
          </p:txBody>
        </p:sp>
        <p:sp>
          <p:nvSpPr>
            <p:cNvPr id="39941" name="TextBox 15"/>
            <p:cNvSpPr txBox="1">
              <a:spLocks noChangeArrowheads="1"/>
            </p:cNvSpPr>
            <p:nvPr/>
          </p:nvSpPr>
          <p:spPr bwMode="auto">
            <a:xfrm>
              <a:off x="29785" y="1212500"/>
              <a:ext cx="7240574" cy="70144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2000">
                  <a:solidFill>
                    <a:srgbClr val="F8F8F8"/>
                  </a:solidFill>
                  <a:latin charset="-122" panose="020b0503020204020204" pitchFamily="34" typeface="微软雅黑"/>
                  <a:ea charset="-122" panose="020b0503020204020204" pitchFamily="34" typeface="微软雅黑"/>
                </a:rPr>
                <a:t>章节导语。这里可以用几句话描述本章的主要内容，也能给观众思维一个缓冲的时间。</a:t>
              </a:r>
            </a:p>
          </p:txBody>
        </p:sp>
      </p:grpSp>
      <p:cxnSp>
        <p:nvCxnSpPr>
          <p:cNvPr id="39942" name="直接连接符 10"/>
          <p:cNvCxnSpPr>
            <a:cxnSpLocks noChangeShapeType="1"/>
          </p:cNvCxnSpPr>
          <p:nvPr/>
        </p:nvCxnSpPr>
        <p:spPr bwMode="auto">
          <a:xfrm flipH="1">
            <a:off x="3576638" y="3533775"/>
            <a:ext cx="8620125" cy="0"/>
          </a:xfrm>
          <a:prstGeom prst="line">
            <a:avLst/>
          </a:prstGeom>
          <a:noFill/>
          <a:ln cmpd="sng" w="9525">
            <a:solidFill>
              <a:srgbClr val="F8F8F8"/>
            </a:solidFill>
            <a:roun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cxnSp>
      <p:grpSp>
        <p:nvGrpSpPr>
          <p:cNvPr id="39943" name="Group 7"/>
          <p:cNvGrpSpPr/>
          <p:nvPr/>
        </p:nvGrpSpPr>
        <p:grpSpPr>
          <a:xfrm>
            <a:off x="1322388" y="2473325"/>
            <a:ext cx="2093912" cy="2122488"/>
            <a:chExt cx="2093913" cy="2122488"/>
          </a:xfrm>
        </p:grpSpPr>
        <p:sp>
          <p:nvSpPr>
            <p:cNvPr id="39944" name="Freeform 6"/>
            <p:cNvSpPr>
              <a:spLocks noEditPoints="1"/>
            </p:cNvSpPr>
            <p:nvPr/>
          </p:nvSpPr>
          <p:spPr bwMode="auto">
            <a:xfrm>
              <a:off x="0" y="0"/>
              <a:ext cx="2093913" cy="2122488"/>
            </a:xfrm>
            <a:custGeom>
              <a:gdLst>
                <a:gd fmla="*/ 1391 w 2783" name="T0"/>
                <a:gd fmla="*/ 0 h 2783" name="T1"/>
                <a:gd fmla="*/ 0 w 2783" name="T2"/>
                <a:gd fmla="*/ 1391 h 2783" name="T3"/>
                <a:gd fmla="*/ 1391 w 2783" name="T4"/>
                <a:gd fmla="*/ 2783 h 2783" name="T5"/>
                <a:gd fmla="*/ 2783 w 2783" name="T6"/>
                <a:gd fmla="*/ 1391 h 2783" name="T7"/>
                <a:gd fmla="*/ 1391 w 2783" name="T8"/>
                <a:gd fmla="*/ 0 h 2783" name="T9"/>
                <a:gd fmla="*/ 1391 w 2783" name="T10"/>
                <a:gd fmla="*/ 55 h 2783" name="T11"/>
                <a:gd fmla="*/ 55 w 2783" name="T12"/>
                <a:gd fmla="*/ 1391 h 2783" name="T13"/>
                <a:gd fmla="*/ 1391 w 2783" name="T14"/>
                <a:gd fmla="*/ 2728 h 2783" name="T15"/>
                <a:gd fmla="*/ 2728 w 2783" name="T16"/>
                <a:gd fmla="*/ 1391 h 2783" name="T17"/>
                <a:gd fmla="*/ 1391 w 2783" name="T18"/>
                <a:gd fmla="*/ 55 h 2783"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783" w="2783">
                  <a:moveTo>
                    <a:pt x="1391" y="0"/>
                  </a:moveTo>
                  <a:cubicBezTo>
                    <a:pt x="623" y="0"/>
                    <a:pt x="0" y="623"/>
                    <a:pt x="0" y="1391"/>
                  </a:cubicBezTo>
                  <a:cubicBezTo>
                    <a:pt x="0" y="2160"/>
                    <a:pt x="623" y="2783"/>
                    <a:pt x="1391" y="2783"/>
                  </a:cubicBezTo>
                  <a:cubicBezTo>
                    <a:pt x="2160" y="2783"/>
                    <a:pt x="2783" y="2160"/>
                    <a:pt x="2783" y="1391"/>
                  </a:cubicBezTo>
                  <a:cubicBezTo>
                    <a:pt x="2783" y="623"/>
                    <a:pt x="2160" y="0"/>
                    <a:pt x="1391" y="0"/>
                  </a:cubicBezTo>
                  <a:close/>
                  <a:moveTo>
                    <a:pt x="1391" y="55"/>
                  </a:moveTo>
                  <a:cubicBezTo>
                    <a:pt x="654" y="55"/>
                    <a:pt x="55" y="654"/>
                    <a:pt x="55" y="1391"/>
                  </a:cubicBezTo>
                  <a:cubicBezTo>
                    <a:pt x="55" y="2129"/>
                    <a:pt x="654" y="2728"/>
                    <a:pt x="1391" y="2728"/>
                  </a:cubicBezTo>
                  <a:cubicBezTo>
                    <a:pt x="2129" y="2728"/>
                    <a:pt x="2728" y="2129"/>
                    <a:pt x="2728" y="1391"/>
                  </a:cubicBezTo>
                  <a:cubicBezTo>
                    <a:pt x="2728" y="654"/>
                    <a:pt x="2129" y="55"/>
                    <a:pt x="1391" y="55"/>
                  </a:cubicBezTo>
                  <a:close/>
                </a:path>
              </a:pathLst>
            </a:custGeom>
            <a:solidFill>
              <a:srgbClr val="F8F8F8"/>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39945" name="Freeform 5"/>
            <p:cNvSpPr>
              <a:spLocks noEditPoints="1"/>
            </p:cNvSpPr>
            <p:nvPr/>
          </p:nvSpPr>
          <p:spPr bwMode="auto">
            <a:xfrm>
              <a:off x="431078" y="422846"/>
              <a:ext cx="1381847" cy="1227579"/>
            </a:xfrm>
            <a:custGeom>
              <a:gdLst>
                <a:gd fmla="*/ 746 w 1802" name="T0"/>
                <a:gd fmla="*/ 524 h 1618" name="T1"/>
                <a:gd fmla="*/ 223 w 1802" name="T2"/>
                <a:gd fmla="*/ 599 h 1618" name="T3"/>
                <a:gd fmla="*/ 223 w 1802" name="T4"/>
                <a:gd fmla="*/ 383 h 1618" name="T5"/>
                <a:gd fmla="*/ 1059 w 1802" name="T6"/>
                <a:gd fmla="*/ 458 h 1618" name="T7"/>
                <a:gd fmla="*/ 223 w 1802" name="T8"/>
                <a:gd fmla="*/ 383 h 1618" name="T9"/>
                <a:gd fmla="*/ 1059 w 1802" name="T10"/>
                <a:gd fmla="*/ 241 h 1618" name="T11"/>
                <a:gd fmla="*/ 223 w 1802" name="T12"/>
                <a:gd fmla="*/ 317 h 1618" name="T13"/>
                <a:gd fmla="*/ 0 w 1802" name="T14"/>
                <a:gd fmla="*/ 1182 h 1618" name="T15"/>
                <a:gd fmla="*/ 202 w 1802" name="T16"/>
                <a:gd fmla="*/ 1455 h 1618" name="T17"/>
                <a:gd fmla="*/ 1283 w 1802" name="T18"/>
                <a:gd fmla="*/ 1548 h 1618" name="T19"/>
                <a:gd fmla="*/ 1198 w 1802" name="T20"/>
                <a:gd fmla="*/ 1219 h 1618" name="T21"/>
                <a:gd fmla="*/ 382 w 1802" name="T22"/>
                <a:gd fmla="*/ 1228 h 1618" name="T23"/>
                <a:gd fmla="*/ 298 w 1802" name="T24"/>
                <a:gd fmla="*/ 1320 h 1618" name="T25"/>
                <a:gd fmla="*/ 84 w 1802" name="T26"/>
                <a:gd fmla="*/ 1164 h 1618" name="T27"/>
                <a:gd fmla="*/ 1198 w 1802" name="T28"/>
                <a:gd fmla="*/ 85 h 1618" name="T29"/>
                <a:gd fmla="*/ 1283 w 1802" name="T30"/>
                <a:gd fmla="*/ 840 h 1618" name="T31"/>
                <a:gd fmla="*/ 0 w 1802" name="T32"/>
                <a:gd fmla="*/ 0 h 1618" name="T33"/>
                <a:gd fmla="*/ 302 w 1802" name="T34"/>
                <a:gd fmla="*/ 1398 h 1618" name="T35"/>
                <a:gd fmla="*/ 972 w 1802" name="T36"/>
                <a:gd fmla="*/ 1492 h 1618" name="T37"/>
                <a:gd fmla="*/ 302 w 1802" name="T38"/>
                <a:gd fmla="*/ 1398 h 1618" name="T39"/>
                <a:gd fmla="*/ 1442 w 1802" name="T40"/>
                <a:gd fmla="*/ 1062 h 1618" name="T41"/>
                <a:gd fmla="*/ 993 w 1802" name="T42"/>
                <a:gd fmla="*/ 851 h 1618" name="T43"/>
                <a:gd fmla="*/ 1783 w 1802" name="T44"/>
                <a:gd fmla="*/ 1547 h 1618" name="T45"/>
                <a:gd fmla="*/ 1604 w 1802" name="T46"/>
                <a:gd fmla="*/ 1057 h 1618" name="T47"/>
                <a:gd fmla="*/ 1387 w 1802" name="T48"/>
                <a:gd fmla="*/ 940 h 1618" name="T49"/>
                <a:gd fmla="*/ 1393 w 1802" name="T50"/>
                <a:gd fmla="*/ 863 h 1618" name="T51"/>
                <a:gd fmla="*/ 1333 w 1802" name="T52"/>
                <a:gd fmla="*/ 914 h 1618" name="T53"/>
                <a:gd fmla="*/ 1360 w 1802" name="T54"/>
                <a:gd fmla="*/ 951 h 1618" name="T55"/>
                <a:gd fmla="*/ 1549 w 1802" name="T56"/>
                <a:gd fmla="*/ 1082 h 1618" name="T57"/>
                <a:gd fmla="*/ 1681 w 1802" name="T58"/>
                <a:gd fmla="*/ 1321 h 1618" name="T59"/>
                <a:gd fmla="*/ 1572 w 1802" name="T60"/>
                <a:gd fmla="*/ 1171 h 1618" name="T61"/>
                <a:gd fmla="*/ 1270 w 1802" name="T62"/>
                <a:gd fmla="*/ 1253 h 1618" name="T63"/>
                <a:gd fmla="*/ 1696 w 1802" name="T64"/>
                <a:gd fmla="*/ 1610 h 1618" name="T65"/>
                <a:gd fmla="*/ 1069 w 1802" name="T66"/>
                <a:gd fmla="*/ 618 h 1618" name="T67"/>
                <a:gd fmla="*/ 823 w 1802" name="T68"/>
                <a:gd fmla="*/ 496 h 1618" name="T69"/>
                <a:gd fmla="*/ 1007 w 1802" name="T70"/>
                <a:gd fmla="*/ 661 h 1618" name="T71"/>
                <a:gd fmla="*/ 941 w 1802" name="T72"/>
                <a:gd fmla="*/ 716 h 1618" name="T73"/>
                <a:gd fmla="*/ 810 w 1802" name="T74"/>
                <a:gd fmla="*/ 507 h 1618" name="T75"/>
                <a:gd fmla="*/ 889 w 1802" name="T76"/>
                <a:gd fmla="*/ 770 h 1618" name="T77"/>
                <a:gd fmla="*/ 1111 w 1802" name="T78"/>
                <a:gd fmla="*/ 712 h 1618"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1618" w="1802">
                  <a:moveTo>
                    <a:pt x="223" y="524"/>
                  </a:moveTo>
                  <a:lnTo>
                    <a:pt x="746" y="524"/>
                  </a:lnTo>
                  <a:lnTo>
                    <a:pt x="746" y="599"/>
                  </a:lnTo>
                  <a:lnTo>
                    <a:pt x="223" y="599"/>
                  </a:lnTo>
                  <a:lnTo>
                    <a:pt x="223" y="524"/>
                  </a:lnTo>
                  <a:close/>
                  <a:moveTo>
                    <a:pt x="223" y="383"/>
                  </a:moveTo>
                  <a:lnTo>
                    <a:pt x="1059" y="383"/>
                  </a:lnTo>
                  <a:lnTo>
                    <a:pt x="1059" y="458"/>
                  </a:lnTo>
                  <a:lnTo>
                    <a:pt x="223" y="458"/>
                  </a:lnTo>
                  <a:lnTo>
                    <a:pt x="223" y="383"/>
                  </a:lnTo>
                  <a:close/>
                  <a:moveTo>
                    <a:pt x="223" y="241"/>
                  </a:moveTo>
                  <a:lnTo>
                    <a:pt x="1059" y="241"/>
                  </a:lnTo>
                  <a:lnTo>
                    <a:pt x="1059" y="317"/>
                  </a:lnTo>
                  <a:lnTo>
                    <a:pt x="223" y="317"/>
                  </a:lnTo>
                  <a:lnTo>
                    <a:pt x="223" y="241"/>
                  </a:lnTo>
                  <a:close/>
                  <a:moveTo>
                    <a:pt x="0" y="1182"/>
                  </a:moveTo>
                  <a:cubicBezTo>
                    <a:pt x="0" y="1254"/>
                    <a:pt x="9" y="1311"/>
                    <a:pt x="54" y="1369"/>
                  </a:cubicBezTo>
                  <a:cubicBezTo>
                    <a:pt x="92" y="1419"/>
                    <a:pt x="140" y="1446"/>
                    <a:pt x="202" y="1455"/>
                  </a:cubicBezTo>
                  <a:lnTo>
                    <a:pt x="1206" y="1612"/>
                  </a:lnTo>
                  <a:cubicBezTo>
                    <a:pt x="1248" y="1618"/>
                    <a:pt x="1283" y="1590"/>
                    <a:pt x="1283" y="1548"/>
                  </a:cubicBezTo>
                  <a:lnTo>
                    <a:pt x="1283" y="1335"/>
                  </a:lnTo>
                  <a:cubicBezTo>
                    <a:pt x="1254" y="1299"/>
                    <a:pt x="1226" y="1259"/>
                    <a:pt x="1198" y="1219"/>
                  </a:cubicBezTo>
                  <a:lnTo>
                    <a:pt x="1198" y="1490"/>
                  </a:lnTo>
                  <a:lnTo>
                    <a:pt x="382" y="1228"/>
                  </a:lnTo>
                  <a:cubicBezTo>
                    <a:pt x="372" y="1225"/>
                    <a:pt x="361" y="1229"/>
                    <a:pt x="356" y="1239"/>
                  </a:cubicBezTo>
                  <a:cubicBezTo>
                    <a:pt x="339" y="1273"/>
                    <a:pt x="319" y="1304"/>
                    <a:pt x="298" y="1320"/>
                  </a:cubicBezTo>
                  <a:cubicBezTo>
                    <a:pt x="239" y="1366"/>
                    <a:pt x="166" y="1357"/>
                    <a:pt x="121" y="1299"/>
                  </a:cubicBezTo>
                  <a:cubicBezTo>
                    <a:pt x="88" y="1256"/>
                    <a:pt x="84" y="1215"/>
                    <a:pt x="84" y="1164"/>
                  </a:cubicBezTo>
                  <a:lnTo>
                    <a:pt x="84" y="85"/>
                  </a:lnTo>
                  <a:lnTo>
                    <a:pt x="1198" y="85"/>
                  </a:lnTo>
                  <a:lnTo>
                    <a:pt x="1198" y="751"/>
                  </a:lnTo>
                  <a:lnTo>
                    <a:pt x="1283" y="840"/>
                  </a:lnTo>
                  <a:lnTo>
                    <a:pt x="1283" y="0"/>
                  </a:lnTo>
                  <a:lnTo>
                    <a:pt x="0" y="0"/>
                  </a:lnTo>
                  <a:lnTo>
                    <a:pt x="0" y="1182"/>
                  </a:lnTo>
                  <a:close/>
                  <a:moveTo>
                    <a:pt x="302" y="1398"/>
                  </a:moveTo>
                  <a:lnTo>
                    <a:pt x="970" y="1503"/>
                  </a:lnTo>
                  <a:cubicBezTo>
                    <a:pt x="977" y="1504"/>
                    <a:pt x="980" y="1494"/>
                    <a:pt x="972" y="1492"/>
                  </a:cubicBezTo>
                  <a:lnTo>
                    <a:pt x="390" y="1305"/>
                  </a:lnTo>
                  <a:cubicBezTo>
                    <a:pt x="364" y="1349"/>
                    <a:pt x="344" y="1371"/>
                    <a:pt x="302" y="1398"/>
                  </a:cubicBezTo>
                  <a:close/>
                  <a:moveTo>
                    <a:pt x="1131" y="735"/>
                  </a:moveTo>
                  <a:lnTo>
                    <a:pt x="1442" y="1062"/>
                  </a:lnTo>
                  <a:lnTo>
                    <a:pt x="1264" y="1213"/>
                  </a:lnTo>
                  <a:lnTo>
                    <a:pt x="993" y="851"/>
                  </a:lnTo>
                  <a:lnTo>
                    <a:pt x="1131" y="735"/>
                  </a:lnTo>
                  <a:close/>
                  <a:moveTo>
                    <a:pt x="1783" y="1547"/>
                  </a:moveTo>
                  <a:cubicBezTo>
                    <a:pt x="1788" y="1530"/>
                    <a:pt x="1791" y="1511"/>
                    <a:pt x="1793" y="1489"/>
                  </a:cubicBezTo>
                  <a:cubicBezTo>
                    <a:pt x="1802" y="1343"/>
                    <a:pt x="1781" y="1146"/>
                    <a:pt x="1604" y="1057"/>
                  </a:cubicBezTo>
                  <a:cubicBezTo>
                    <a:pt x="1550" y="1030"/>
                    <a:pt x="1446" y="989"/>
                    <a:pt x="1408" y="959"/>
                  </a:cubicBezTo>
                  <a:cubicBezTo>
                    <a:pt x="1399" y="952"/>
                    <a:pt x="1392" y="946"/>
                    <a:pt x="1387" y="940"/>
                  </a:cubicBezTo>
                  <a:cubicBezTo>
                    <a:pt x="1392" y="939"/>
                    <a:pt x="1397" y="937"/>
                    <a:pt x="1401" y="933"/>
                  </a:cubicBezTo>
                  <a:cubicBezTo>
                    <a:pt x="1418" y="919"/>
                    <a:pt x="1414" y="888"/>
                    <a:pt x="1393" y="863"/>
                  </a:cubicBezTo>
                  <a:cubicBezTo>
                    <a:pt x="1373" y="838"/>
                    <a:pt x="1342" y="830"/>
                    <a:pt x="1325" y="844"/>
                  </a:cubicBezTo>
                  <a:cubicBezTo>
                    <a:pt x="1309" y="858"/>
                    <a:pt x="1312" y="890"/>
                    <a:pt x="1333" y="914"/>
                  </a:cubicBezTo>
                  <a:cubicBezTo>
                    <a:pt x="1338" y="920"/>
                    <a:pt x="1343" y="925"/>
                    <a:pt x="1349" y="929"/>
                  </a:cubicBezTo>
                  <a:cubicBezTo>
                    <a:pt x="1351" y="937"/>
                    <a:pt x="1355" y="944"/>
                    <a:pt x="1360" y="951"/>
                  </a:cubicBezTo>
                  <a:cubicBezTo>
                    <a:pt x="1367" y="963"/>
                    <a:pt x="1379" y="975"/>
                    <a:pt x="1394" y="986"/>
                  </a:cubicBezTo>
                  <a:cubicBezTo>
                    <a:pt x="1436" y="1019"/>
                    <a:pt x="1494" y="1051"/>
                    <a:pt x="1549" y="1082"/>
                  </a:cubicBezTo>
                  <a:cubicBezTo>
                    <a:pt x="1666" y="1148"/>
                    <a:pt x="1695" y="1231"/>
                    <a:pt x="1700" y="1321"/>
                  </a:cubicBezTo>
                  <a:cubicBezTo>
                    <a:pt x="1701" y="1334"/>
                    <a:pt x="1694" y="1341"/>
                    <a:pt x="1681" y="1321"/>
                  </a:cubicBezTo>
                  <a:cubicBezTo>
                    <a:pt x="1677" y="1316"/>
                    <a:pt x="1673" y="1310"/>
                    <a:pt x="1670" y="1305"/>
                  </a:cubicBezTo>
                  <a:cubicBezTo>
                    <a:pt x="1643" y="1261"/>
                    <a:pt x="1610" y="1216"/>
                    <a:pt x="1572" y="1171"/>
                  </a:cubicBezTo>
                  <a:cubicBezTo>
                    <a:pt x="1542" y="1136"/>
                    <a:pt x="1512" y="1104"/>
                    <a:pt x="1481" y="1075"/>
                  </a:cubicBezTo>
                  <a:lnTo>
                    <a:pt x="1270" y="1253"/>
                  </a:lnTo>
                  <a:cubicBezTo>
                    <a:pt x="1293" y="1288"/>
                    <a:pt x="1320" y="1324"/>
                    <a:pt x="1350" y="1359"/>
                  </a:cubicBezTo>
                  <a:cubicBezTo>
                    <a:pt x="1476" y="1508"/>
                    <a:pt x="1615" y="1606"/>
                    <a:pt x="1696" y="1610"/>
                  </a:cubicBezTo>
                  <a:cubicBezTo>
                    <a:pt x="1739" y="1613"/>
                    <a:pt x="1770" y="1585"/>
                    <a:pt x="1783" y="1547"/>
                  </a:cubicBezTo>
                  <a:close/>
                  <a:moveTo>
                    <a:pt x="1069" y="618"/>
                  </a:moveTo>
                  <a:lnTo>
                    <a:pt x="835" y="486"/>
                  </a:lnTo>
                  <a:lnTo>
                    <a:pt x="823" y="496"/>
                  </a:lnTo>
                  <a:lnTo>
                    <a:pt x="953" y="651"/>
                  </a:lnTo>
                  <a:cubicBezTo>
                    <a:pt x="971" y="641"/>
                    <a:pt x="993" y="645"/>
                    <a:pt x="1007" y="661"/>
                  </a:cubicBezTo>
                  <a:cubicBezTo>
                    <a:pt x="1022" y="679"/>
                    <a:pt x="1020" y="706"/>
                    <a:pt x="1002" y="722"/>
                  </a:cubicBezTo>
                  <a:cubicBezTo>
                    <a:pt x="984" y="737"/>
                    <a:pt x="957" y="734"/>
                    <a:pt x="941" y="716"/>
                  </a:cubicBezTo>
                  <a:cubicBezTo>
                    <a:pt x="928" y="700"/>
                    <a:pt x="928" y="677"/>
                    <a:pt x="940" y="662"/>
                  </a:cubicBezTo>
                  <a:lnTo>
                    <a:pt x="810" y="507"/>
                  </a:lnTo>
                  <a:lnTo>
                    <a:pt x="797" y="518"/>
                  </a:lnTo>
                  <a:lnTo>
                    <a:pt x="889" y="770"/>
                  </a:lnTo>
                  <a:lnTo>
                    <a:pt x="974" y="828"/>
                  </a:lnTo>
                  <a:lnTo>
                    <a:pt x="1111" y="712"/>
                  </a:lnTo>
                  <a:lnTo>
                    <a:pt x="1069" y="618"/>
                  </a:lnTo>
                  <a:close/>
                </a:path>
              </a:pathLst>
            </a:custGeom>
            <a:solidFill>
              <a:srgbClr val="F8F8F8"/>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spTree>
  </p:cSld>
  <p:clrMapOvr>
    <a:masterClrMapping/>
  </p:clrMapOvr>
  <p:transition advTm="4272" spd="slow">
    <p:blinds dir="vert"/>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2">
                                  <p:stCondLst>
                                    <p:cond delay="0"/>
                                  </p:stCondLst>
                                  <p:childTnLst>
                                    <p:set>
                                      <p:cBhvr>
                                        <p:cTn dur="1" fill="hold" id="6">
                                          <p:stCondLst>
                                            <p:cond delay="0"/>
                                          </p:stCondLst>
                                        </p:cTn>
                                        <p:tgtEl>
                                          <p:spTgt spid="39942"/>
                                        </p:tgtEl>
                                        <p:attrNameLst>
                                          <p:attrName>style.visibility</p:attrName>
                                        </p:attrNameLst>
                                      </p:cBhvr>
                                      <p:to>
                                        <p:strVal val="visible"/>
                                      </p:to>
                                    </p:set>
                                    <p:anim calcmode="lin" valueType="num">
                                      <p:cBhvr additive="base">
                                        <p:cTn dur="500" fill="hold" id="7"/>
                                        <p:tgtEl>
                                          <p:spTgt spid="39942"/>
                                        </p:tgtEl>
                                        <p:attrNameLst>
                                          <p:attrName>ppt_x</p:attrName>
                                        </p:attrNameLst>
                                      </p:cBhvr>
                                      <p:tavLst>
                                        <p:tav tm="0">
                                          <p:val>
                                            <p:strVal val="1+#ppt_w/2"/>
                                          </p:val>
                                        </p:tav>
                                        <p:tav tm="100000">
                                          <p:val>
                                            <p:strVal val="#ppt_x"/>
                                          </p:val>
                                        </p:tav>
                                      </p:tavLst>
                                    </p:anim>
                                    <p:anim calcmode="lin" valueType="num">
                                      <p:cBhvr additive="base">
                                        <p:cTn dur="500" fill="hold" id="8"/>
                                        <p:tgtEl>
                                          <p:spTgt spid="39942"/>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id="10" nodeType="afterEffect" presetClass="entr" presetID="16" presetSubtype="42">
                                  <p:stCondLst>
                                    <p:cond delay="0"/>
                                  </p:stCondLst>
                                  <p:childTnLst>
                                    <p:set>
                                      <p:cBhvr>
                                        <p:cTn dur="1" fill="hold" id="11">
                                          <p:stCondLst>
                                            <p:cond delay="0"/>
                                          </p:stCondLst>
                                        </p:cTn>
                                        <p:tgtEl>
                                          <p:spTgt spid="39938"/>
                                        </p:tgtEl>
                                        <p:attrNameLst>
                                          <p:attrName>style.visibility</p:attrName>
                                        </p:attrNameLst>
                                      </p:cBhvr>
                                      <p:to>
                                        <p:strVal val="visible"/>
                                      </p:to>
                                    </p:set>
                                    <p:animEffect filter="barn(outHorizontal)" transition="in">
                                      <p:cBhvr>
                                        <p:cTn dur="1000" id="12"/>
                                        <p:tgtEl>
                                          <p:spTgt spid="39938"/>
                                        </p:tgtEl>
                                      </p:cBhvr>
                                    </p:animEffect>
                                  </p:childTnLst>
                                </p:cTn>
                              </p:par>
                            </p:childTnLst>
                          </p:cTn>
                        </p:par>
                        <p:par>
                          <p:cTn fill="hold" id="13" nodeType="afterGroup">
                            <p:stCondLst>
                              <p:cond delay="1500"/>
                            </p:stCondLst>
                            <p:childTnLst>
                              <p:par>
                                <p:cTn fill="hold" id="14" nodeType="afterEffect" presetClass="entr" presetID="10" presetSubtype="0">
                                  <p:stCondLst>
                                    <p:cond delay="0"/>
                                  </p:stCondLst>
                                  <p:childTnLst>
                                    <p:set>
                                      <p:cBhvr>
                                        <p:cTn dur="1" fill="hold" id="15">
                                          <p:stCondLst>
                                            <p:cond delay="0"/>
                                          </p:stCondLst>
                                        </p:cTn>
                                        <p:tgtEl>
                                          <p:spTgt spid="39943"/>
                                        </p:tgtEl>
                                        <p:attrNameLst>
                                          <p:attrName>style.visibility</p:attrName>
                                        </p:attrNameLst>
                                      </p:cBhvr>
                                      <p:to>
                                        <p:strVal val="visible"/>
                                      </p:to>
                                    </p:set>
                                    <p:anim calcmode="lin" valueType="num">
                                      <p:cBhvr>
                                        <p:cTn dur="300" fill="hold" id="16"/>
                                        <p:tgtEl>
                                          <p:spTgt spid="39943"/>
                                        </p:tgtEl>
                                        <p:attrNameLst>
                                          <p:attrName>ppt_w</p:attrName>
                                        </p:attrNameLst>
                                      </p:cBhvr>
                                      <p:tavLst>
                                        <p:tav tm="0">
                                          <p:val>
                                            <p:fltVal val="0"/>
                                          </p:val>
                                        </p:tav>
                                        <p:tav tm="100000">
                                          <p:val>
                                            <p:strVal val="#ppt_w"/>
                                          </p:val>
                                        </p:tav>
                                      </p:tavLst>
                                    </p:anim>
                                    <p:anim calcmode="lin" valueType="num">
                                      <p:cBhvr>
                                        <p:cTn dur="300" fill="hold" id="17"/>
                                        <p:tgtEl>
                                          <p:spTgt spid="39943"/>
                                        </p:tgtEl>
                                        <p:attrNameLst>
                                          <p:attrName>ppt_h</p:attrName>
                                        </p:attrNameLst>
                                      </p:cBhvr>
                                      <p:tavLst>
                                        <p:tav tm="0">
                                          <p:val>
                                            <p:fltVal val="0"/>
                                          </p:val>
                                        </p:tav>
                                        <p:tav tm="100000">
                                          <p:val>
                                            <p:strVal val="#ppt_h"/>
                                          </p:val>
                                        </p:tav>
                                      </p:tavLst>
                                    </p:anim>
                                    <p:animEffect filter="fade" transition="in">
                                      <p:cBhvr>
                                        <p:cTn dur="300" id="18"/>
                                        <p:tgtEl>
                                          <p:spTgt spid="3994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0962" name="TextBox 76"/>
          <p:cNvSpPr txBox="1">
            <a:spLocks noChangeArrowheads="1"/>
          </p:cNvSpPr>
          <p:nvPr/>
        </p:nvSpPr>
        <p:spPr bwMode="auto">
          <a:xfrm>
            <a:off x="1185863" y="171450"/>
            <a:ext cx="2138680"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2200">
                <a:solidFill>
                  <a:srgbClr val="333333"/>
                </a:solidFill>
                <a:latin charset="-122" panose="020b0503020204020204" pitchFamily="34" typeface="微软雅黑"/>
                <a:ea charset="-122" panose="020b0503020204020204" pitchFamily="34" typeface="微软雅黑"/>
              </a:rPr>
              <a:t>请输入您的标题</a:t>
            </a:r>
          </a:p>
        </p:txBody>
      </p:sp>
      <p:sp>
        <p:nvSpPr>
          <p:cNvPr id="40963" name="Freeform 40"/>
          <p:cNvSpPr>
            <a:spLocks noEditPoints="1"/>
          </p:cNvSpPr>
          <p:nvPr/>
        </p:nvSpPr>
        <p:spPr bwMode="auto">
          <a:xfrm>
            <a:off x="554038" y="227013"/>
            <a:ext cx="265112" cy="393700"/>
          </a:xfrm>
          <a:custGeom>
            <a:gdLst>
              <a:gd fmla="*/ 173 w 579" name="T0"/>
              <a:gd fmla="*/ 818 h 857" name="T1"/>
              <a:gd fmla="*/ 551 w 579" name="T2"/>
              <a:gd fmla="*/ 818 h 857" name="T3"/>
              <a:gd fmla="*/ 571 w 579" name="T4"/>
              <a:gd fmla="*/ 838 h 857" name="T5"/>
              <a:gd fmla="*/ 551 w 579" name="T6"/>
              <a:gd fmla="*/ 857 h 857" name="T7"/>
              <a:gd fmla="*/ 173 w 579" name="T8"/>
              <a:gd fmla="*/ 857 h 857" name="T9"/>
              <a:gd fmla="*/ 153 w 579" name="T10"/>
              <a:gd fmla="*/ 838 h 857" name="T11"/>
              <a:gd fmla="*/ 173 w 579" name="T12"/>
              <a:gd fmla="*/ 818 h 857" name="T13"/>
              <a:gd fmla="*/ 181 w 579" name="T14"/>
              <a:gd fmla="*/ 632 h 857" name="T15"/>
              <a:gd fmla="*/ 389 w 579" name="T16"/>
              <a:gd fmla="*/ 290 h 857" name="T17"/>
              <a:gd fmla="*/ 462 w 579" name="T18"/>
              <a:gd fmla="*/ 334 h 857" name="T19"/>
              <a:gd fmla="*/ 255 w 579" name="T20"/>
              <a:gd fmla="*/ 676 h 857" name="T21"/>
              <a:gd fmla="*/ 181 w 579" name="T22"/>
              <a:gd fmla="*/ 632 h 857" name="T23"/>
              <a:gd fmla="*/ 35 w 579" name="T24"/>
              <a:gd fmla="*/ 543 h 857" name="T25"/>
              <a:gd fmla="*/ 243 w 579" name="T26"/>
              <a:gd fmla="*/ 201 h 857" name="T27"/>
              <a:gd fmla="*/ 316 w 579" name="T28"/>
              <a:gd fmla="*/ 245 h 857" name="T29"/>
              <a:gd fmla="*/ 108 w 579" name="T30"/>
              <a:gd fmla="*/ 587 h 857" name="T31"/>
              <a:gd fmla="*/ 35 w 579" name="T32"/>
              <a:gd fmla="*/ 543 h 857" name="T33"/>
              <a:gd fmla="*/ 2 w 579" name="T34"/>
              <a:gd fmla="*/ 820 h 857" name="T35"/>
              <a:gd fmla="*/ 22 w 579" name="T36"/>
              <a:gd fmla="*/ 650 h 857" name="T37"/>
              <a:gd fmla="*/ 165 w 579" name="T38"/>
              <a:gd fmla="*/ 736 h 857" name="T39"/>
              <a:gd fmla="*/ 24 w 579" name="T40"/>
              <a:gd fmla="*/ 833 h 857" name="T41"/>
              <a:gd fmla="*/ 2 w 579" name="T42"/>
              <a:gd fmla="*/ 820 h 857" name="T43"/>
              <a:gd fmla="*/ 299 w 579" name="T44"/>
              <a:gd fmla="*/ 106 h 857" name="T45"/>
              <a:gd fmla="*/ 269 w 579" name="T46"/>
              <a:gd fmla="*/ 156 h 857" name="T47"/>
              <a:gd fmla="*/ 488 w 579" name="T48"/>
              <a:gd fmla="*/ 289 h 857" name="T49"/>
              <a:gd fmla="*/ 519 w 579" name="T50"/>
              <a:gd fmla="*/ 239 h 857" name="T51"/>
              <a:gd fmla="*/ 299 w 579" name="T52"/>
              <a:gd fmla="*/ 106 h 857" name="T53"/>
              <a:gd fmla="*/ 346 w 579" name="T54"/>
              <a:gd fmla="*/ 30 h 857" name="T55"/>
              <a:gd fmla="*/ 412 w 579" name="T56"/>
              <a:gd fmla="*/ 14 h 857" name="T57"/>
              <a:gd fmla="*/ 549 w 579" name="T58"/>
              <a:gd fmla="*/ 97 h 857" name="T59"/>
              <a:gd fmla="*/ 566 w 579" name="T60"/>
              <a:gd fmla="*/ 163 h 857" name="T61"/>
              <a:gd fmla="*/ 547 w 579" name="T62"/>
              <a:gd fmla="*/ 194 h 857" name="T63"/>
              <a:gd fmla="*/ 327 w 579" name="T64"/>
              <a:gd fmla="*/ 61 h 857" name="T65"/>
              <a:gd fmla="*/ 346 w 579" name="T66"/>
              <a:gd fmla="*/ 30 h 857"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857" w="579">
                <a:moveTo>
                  <a:pt x="173" y="818"/>
                </a:moveTo>
                <a:lnTo>
                  <a:pt x="551" y="818"/>
                </a:lnTo>
                <a:cubicBezTo>
                  <a:pt x="562" y="818"/>
                  <a:pt x="571" y="827"/>
                  <a:pt x="571" y="838"/>
                </a:cubicBezTo>
                <a:cubicBezTo>
                  <a:pt x="571" y="849"/>
                  <a:pt x="562" y="857"/>
                  <a:pt x="551" y="857"/>
                </a:cubicBezTo>
                <a:lnTo>
                  <a:pt x="173" y="857"/>
                </a:lnTo>
                <a:cubicBezTo>
                  <a:pt x="162" y="857"/>
                  <a:pt x="153" y="849"/>
                  <a:pt x="153" y="838"/>
                </a:cubicBezTo>
                <a:cubicBezTo>
                  <a:pt x="153" y="827"/>
                  <a:pt x="162" y="818"/>
                  <a:pt x="173" y="818"/>
                </a:cubicBezTo>
                <a:close/>
                <a:moveTo>
                  <a:pt x="181" y="632"/>
                </a:moveTo>
                <a:lnTo>
                  <a:pt x="389" y="290"/>
                </a:lnTo>
                <a:lnTo>
                  <a:pt x="462" y="334"/>
                </a:lnTo>
                <a:lnTo>
                  <a:pt x="255" y="676"/>
                </a:lnTo>
                <a:lnTo>
                  <a:pt x="181" y="632"/>
                </a:lnTo>
                <a:close/>
                <a:moveTo>
                  <a:pt x="35" y="543"/>
                </a:moveTo>
                <a:lnTo>
                  <a:pt x="243" y="201"/>
                </a:lnTo>
                <a:lnTo>
                  <a:pt x="316" y="245"/>
                </a:lnTo>
                <a:lnTo>
                  <a:pt x="108" y="587"/>
                </a:lnTo>
                <a:lnTo>
                  <a:pt x="35" y="543"/>
                </a:lnTo>
                <a:close/>
                <a:moveTo>
                  <a:pt x="2" y="820"/>
                </a:moveTo>
                <a:lnTo>
                  <a:pt x="22" y="650"/>
                </a:lnTo>
                <a:lnTo>
                  <a:pt x="165" y="736"/>
                </a:lnTo>
                <a:lnTo>
                  <a:pt x="24" y="833"/>
                </a:lnTo>
                <a:cubicBezTo>
                  <a:pt x="9" y="844"/>
                  <a:pt x="0" y="838"/>
                  <a:pt x="2" y="820"/>
                </a:cubicBezTo>
                <a:close/>
                <a:moveTo>
                  <a:pt x="299" y="106"/>
                </a:moveTo>
                <a:lnTo>
                  <a:pt x="269" y="156"/>
                </a:lnTo>
                <a:lnTo>
                  <a:pt x="488" y="289"/>
                </a:lnTo>
                <a:lnTo>
                  <a:pt x="519" y="239"/>
                </a:lnTo>
                <a:lnTo>
                  <a:pt x="299" y="106"/>
                </a:lnTo>
                <a:close/>
                <a:moveTo>
                  <a:pt x="346" y="30"/>
                </a:moveTo>
                <a:cubicBezTo>
                  <a:pt x="360" y="7"/>
                  <a:pt x="390" y="0"/>
                  <a:pt x="412" y="14"/>
                </a:cubicBezTo>
                <a:lnTo>
                  <a:pt x="549" y="97"/>
                </a:lnTo>
                <a:cubicBezTo>
                  <a:pt x="572" y="110"/>
                  <a:pt x="579" y="140"/>
                  <a:pt x="566" y="163"/>
                </a:cubicBezTo>
                <a:lnTo>
                  <a:pt x="547" y="194"/>
                </a:lnTo>
                <a:lnTo>
                  <a:pt x="327" y="61"/>
                </a:lnTo>
                <a:lnTo>
                  <a:pt x="346" y="30"/>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lstStyle/>
          <a:p>
            <a:endParaRPr altLang="en-US" lang="zh-CN"/>
          </a:p>
        </p:txBody>
      </p:sp>
      <p:cxnSp>
        <p:nvCxnSpPr>
          <p:cNvPr id="40964" name="直接连接符 46"/>
          <p:cNvCxnSpPr>
            <a:cxnSpLocks noChangeShapeType="1"/>
          </p:cNvCxnSpPr>
          <p:nvPr/>
        </p:nvCxnSpPr>
        <p:spPr bwMode="auto">
          <a:xfrm flipH="1">
            <a:off x="985838" y="615950"/>
            <a:ext cx="9899650" cy="0"/>
          </a:xfrm>
          <a:prstGeom prst="line">
            <a:avLst/>
          </a:prstGeom>
          <a:noFill/>
          <a:ln cmpd="sng" w="9525">
            <a:solidFill>
              <a:schemeClr val="tx2"/>
            </a:solidFill>
            <a:roun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cxnSp>
      <p:grpSp>
        <p:nvGrpSpPr>
          <p:cNvPr id="40965" name="Group 5"/>
          <p:cNvGrpSpPr/>
          <p:nvPr/>
        </p:nvGrpSpPr>
        <p:grpSpPr>
          <a:xfrm>
            <a:off x="1974850" y="1350963"/>
            <a:ext cx="3889375" cy="2232025"/>
            <a:chExt cx="3888432" cy="2232248"/>
          </a:xfrm>
        </p:grpSpPr>
        <p:sp>
          <p:nvSpPr>
            <p:cNvPr id="40966" name="矩形 5"/>
            <p:cNvSpPr>
              <a:spLocks noChangeArrowheads="1"/>
            </p:cNvSpPr>
            <p:nvPr/>
          </p:nvSpPr>
          <p:spPr bwMode="auto">
            <a:xfrm>
              <a:off x="0" y="0"/>
              <a:ext cx="3888432" cy="2232248"/>
            </a:xfrm>
            <a:prstGeom prst="rect">
              <a:avLst/>
            </a:prstGeom>
            <a:solidFill>
              <a:schemeClr val="bg1"/>
            </a:solidFill>
            <a:ln>
              <a:noFill/>
            </a:ln>
            <a:extLst>
              <a:ext uri="{91240B29-F687-4F45-9708-019B960494DF}">
                <a14:hiddenLine w="9525">
                  <a:solidFill>
                    <a:srgbClr val="000000"/>
                  </a:solidFill>
                  <a:miter lim="800000"/>
                  <a:headEnd/>
                  <a:tailEnd/>
                </a14:hiddenLine>
              </a:ext>
            </a:extLst>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endParaRPr altLang="en-US" lang="zh-CN">
                <a:solidFill>
                  <a:srgbClr val="4D4D4D"/>
                </a:solidFill>
                <a:ea charset="-122" pitchFamily="50" typeface="造字工房悦黑体验版常规体"/>
              </a:endParaRPr>
            </a:p>
          </p:txBody>
        </p:sp>
        <p:sp>
          <p:nvSpPr>
            <p:cNvPr id="40967" name="Freeform 16"/>
            <p:cNvSpPr>
              <a:spLocks noEditPoints="1"/>
            </p:cNvSpPr>
            <p:nvPr/>
          </p:nvSpPr>
          <p:spPr bwMode="auto">
            <a:xfrm>
              <a:off x="146398" y="100657"/>
              <a:ext cx="715302" cy="775731"/>
            </a:xfrm>
            <a:custGeom>
              <a:gdLst>
                <a:gd fmla="*/ 448 w 1053" name="T0"/>
                <a:gd fmla="*/ 1024 h 1145" name="T1"/>
                <a:gd fmla="*/ 432 w 1053" name="T2"/>
                <a:gd fmla="*/ 1076 h 1145" name="T3"/>
                <a:gd fmla="*/ 447 w 1053" name="T4"/>
                <a:gd fmla="*/ 1101 h 1145" name="T5"/>
                <a:gd fmla="*/ 462 w 1053" name="T6"/>
                <a:gd fmla="*/ 1108 h 1145" name="T7"/>
                <a:gd fmla="*/ 492 w 1053" name="T8"/>
                <a:gd fmla="*/ 1138 h 1145" name="T9"/>
                <a:gd fmla="*/ 523 w 1053" name="T10"/>
                <a:gd fmla="*/ 1145 h 1145" name="T11"/>
                <a:gd fmla="*/ 556 w 1053" name="T12"/>
                <a:gd fmla="*/ 1140 h 1145" name="T13"/>
                <a:gd fmla="*/ 590 w 1053" name="T14"/>
                <a:gd fmla="*/ 1109 h 1145" name="T15"/>
                <a:gd fmla="*/ 597 w 1053" name="T16"/>
                <a:gd fmla="*/ 1107 h 1145" name="T17"/>
                <a:gd fmla="*/ 619 w 1053" name="T18"/>
                <a:gd fmla="*/ 1086 h 1145" name="T19"/>
                <a:gd fmla="*/ 622 w 1053" name="T20"/>
                <a:gd fmla="*/ 1040 h 1145" name="T21"/>
                <a:gd fmla="*/ 527 w 1053" name="T22"/>
                <a:gd fmla="*/ 240 h 1145" name="T23"/>
                <a:gd fmla="*/ 303 w 1053" name="T24"/>
                <a:gd fmla="*/ 705 h 1145" name="T25"/>
                <a:gd fmla="*/ 428 w 1053" name="T26"/>
                <a:gd fmla="*/ 935 h 1145" name="T27"/>
                <a:gd fmla="*/ 437 w 1053" name="T28"/>
                <a:gd fmla="*/ 996 h 1145" name="T29"/>
                <a:gd fmla="*/ 648 w 1053" name="T30"/>
                <a:gd fmla="*/ 964 h 1145" name="T31"/>
                <a:gd fmla="*/ 724 w 1053" name="T32"/>
                <a:gd fmla="*/ 739 h 1145" name="T33"/>
                <a:gd fmla="*/ 807 w 1053" name="T34"/>
                <a:gd fmla="*/ 532 h 1145" name="T35"/>
                <a:gd fmla="*/ 527 w 1053" name="T36"/>
                <a:gd fmla="*/ 240 h 1145" name="T37"/>
                <a:gd fmla="*/ 912 w 1053" name="T38"/>
                <a:gd fmla="*/ 699 h 1145" name="T39"/>
                <a:gd fmla="*/ 868 w 1053" name="T40"/>
                <a:gd fmla="*/ 775 h 1145" name="T41"/>
                <a:gd fmla="*/ 982 w 1053" name="T42"/>
                <a:gd fmla="*/ 790 h 1145" name="T43"/>
                <a:gd fmla="*/ 338 w 1053" name="T44"/>
                <a:gd fmla="*/ 200 h 1145" name="T45"/>
                <a:gd fmla="*/ 323 w 1053" name="T46"/>
                <a:gd fmla="*/ 87 h 1145" name="T47"/>
                <a:gd fmla="*/ 247 w 1053" name="T48"/>
                <a:gd fmla="*/ 130 h 1145" name="T49"/>
                <a:gd fmla="*/ 338 w 1053" name="T50"/>
                <a:gd fmla="*/ 200 h 1145" name="T51"/>
                <a:gd fmla="*/ 730 w 1053" name="T52"/>
                <a:gd fmla="*/ 87 h 1145" name="T53"/>
                <a:gd fmla="*/ 715 w 1053" name="T54"/>
                <a:gd fmla="*/ 200 h 1145" name="T55"/>
                <a:gd fmla="*/ 806 w 1053" name="T56"/>
                <a:gd fmla="*/ 130 h 1145" name="T57"/>
                <a:gd fmla="*/ 1009 w 1053" name="T58"/>
                <a:gd fmla="*/ 483 h 1145" name="T59"/>
                <a:gd fmla="*/ 903 w 1053" name="T60"/>
                <a:gd fmla="*/ 526 h 1145" name="T61"/>
                <a:gd fmla="*/ 1009 w 1053" name="T62"/>
                <a:gd fmla="*/ 570 h 1145" name="T63"/>
                <a:gd fmla="*/ 1009 w 1053" name="T64"/>
                <a:gd fmla="*/ 483 h 1145" name="T65"/>
                <a:gd fmla="*/ 570 w 1053" name="T66"/>
                <a:gd fmla="*/ 106 h 1145" name="T67"/>
                <a:gd fmla="*/ 526 w 1053" name="T68"/>
                <a:gd fmla="*/ 0 h 1145" name="T69"/>
                <a:gd fmla="*/ 483 w 1053" name="T70"/>
                <a:gd fmla="*/ 106 h 1145" name="T71"/>
                <a:gd fmla="*/ 184 w 1053" name="T72"/>
                <a:gd fmla="*/ 278 h 1145" name="T73"/>
                <a:gd fmla="*/ 70 w 1053" name="T74"/>
                <a:gd fmla="*/ 263 h 1145" name="T75"/>
                <a:gd fmla="*/ 140 w 1053" name="T76"/>
                <a:gd fmla="*/ 354 h 1145" name="T77"/>
                <a:gd fmla="*/ 184 w 1053" name="T78"/>
                <a:gd fmla="*/ 278 h 1145" name="T79"/>
                <a:gd fmla="*/ 966 w 1053" name="T80"/>
                <a:gd fmla="*/ 323 h 1145" name="T81"/>
                <a:gd fmla="*/ 923 w 1053" name="T82"/>
                <a:gd fmla="*/ 247 h 1145" name="T83"/>
                <a:gd fmla="*/ 852 w 1053" name="T84"/>
                <a:gd fmla="*/ 338 h 1145" name="T85"/>
                <a:gd fmla="*/ 140 w 1053" name="T86"/>
                <a:gd fmla="*/ 699 h 1145" name="T87"/>
                <a:gd fmla="*/ 70 w 1053" name="T88"/>
                <a:gd fmla="*/ 790 h 1145" name="T89"/>
                <a:gd fmla="*/ 184 w 1053" name="T90"/>
                <a:gd fmla="*/ 775 h 1145" name="T91"/>
                <a:gd fmla="*/ 140 w 1053" name="T92"/>
                <a:gd fmla="*/ 699 h 1145" name="T93"/>
                <a:gd fmla="*/ 106 w 1053" name="T94"/>
                <a:gd fmla="*/ 483 h 1145" name="T95"/>
                <a:gd fmla="*/ 0 w 1053" name="T96"/>
                <a:gd fmla="*/ 526 h 1145" name="T97"/>
                <a:gd fmla="*/ 106 w 1053" name="T98"/>
                <a:gd fmla="*/ 570 h 1145" name="T9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b="b" l="0" r="r" t="0"/>
              <a:pathLst>
                <a:path h="1145" w="1053">
                  <a:moveTo>
                    <a:pt x="606" y="1024"/>
                  </a:moveTo>
                  <a:lnTo>
                    <a:pt x="448" y="1024"/>
                  </a:lnTo>
                  <a:cubicBezTo>
                    <a:pt x="439" y="1024"/>
                    <a:pt x="432" y="1031"/>
                    <a:pt x="432" y="1040"/>
                  </a:cubicBezTo>
                  <a:lnTo>
                    <a:pt x="432" y="1076"/>
                  </a:lnTo>
                  <a:cubicBezTo>
                    <a:pt x="432" y="1079"/>
                    <a:pt x="433" y="1083"/>
                    <a:pt x="435" y="1086"/>
                  </a:cubicBezTo>
                  <a:lnTo>
                    <a:pt x="447" y="1101"/>
                  </a:lnTo>
                  <a:cubicBezTo>
                    <a:pt x="449" y="1103"/>
                    <a:pt x="452" y="1105"/>
                    <a:pt x="455" y="1106"/>
                  </a:cubicBezTo>
                  <a:cubicBezTo>
                    <a:pt x="457" y="1107"/>
                    <a:pt x="459" y="1107"/>
                    <a:pt x="462" y="1108"/>
                  </a:cubicBezTo>
                  <a:cubicBezTo>
                    <a:pt x="463" y="1108"/>
                    <a:pt x="464" y="1108"/>
                    <a:pt x="465" y="1109"/>
                  </a:cubicBezTo>
                  <a:lnTo>
                    <a:pt x="492" y="1138"/>
                  </a:lnTo>
                  <a:cubicBezTo>
                    <a:pt x="494" y="1139"/>
                    <a:pt x="496" y="1141"/>
                    <a:pt x="498" y="1142"/>
                  </a:cubicBezTo>
                  <a:cubicBezTo>
                    <a:pt x="504" y="1144"/>
                    <a:pt x="513" y="1145"/>
                    <a:pt x="523" y="1145"/>
                  </a:cubicBezTo>
                  <a:lnTo>
                    <a:pt x="525" y="1145"/>
                  </a:lnTo>
                  <a:cubicBezTo>
                    <a:pt x="542" y="1145"/>
                    <a:pt x="551" y="1142"/>
                    <a:pt x="556" y="1140"/>
                  </a:cubicBezTo>
                  <a:cubicBezTo>
                    <a:pt x="558" y="1139"/>
                    <a:pt x="560" y="1138"/>
                    <a:pt x="561" y="1137"/>
                  </a:cubicBezTo>
                  <a:cubicBezTo>
                    <a:pt x="561" y="1137"/>
                    <a:pt x="589" y="1109"/>
                    <a:pt x="590" y="1109"/>
                  </a:cubicBezTo>
                  <a:cubicBezTo>
                    <a:pt x="591" y="1108"/>
                    <a:pt x="592" y="1108"/>
                    <a:pt x="593" y="1108"/>
                  </a:cubicBezTo>
                  <a:cubicBezTo>
                    <a:pt x="595" y="1108"/>
                    <a:pt x="596" y="1108"/>
                    <a:pt x="597" y="1107"/>
                  </a:cubicBezTo>
                  <a:cubicBezTo>
                    <a:pt x="602" y="1107"/>
                    <a:pt x="606" y="1105"/>
                    <a:pt x="609" y="1101"/>
                  </a:cubicBezTo>
                  <a:lnTo>
                    <a:pt x="619" y="1086"/>
                  </a:lnTo>
                  <a:cubicBezTo>
                    <a:pt x="621" y="1083"/>
                    <a:pt x="622" y="1080"/>
                    <a:pt x="622" y="1077"/>
                  </a:cubicBezTo>
                  <a:lnTo>
                    <a:pt x="622" y="1040"/>
                  </a:lnTo>
                  <a:cubicBezTo>
                    <a:pt x="622" y="1031"/>
                    <a:pt x="615" y="1024"/>
                    <a:pt x="606" y="1024"/>
                  </a:cubicBezTo>
                  <a:close/>
                  <a:moveTo>
                    <a:pt x="527" y="240"/>
                  </a:moveTo>
                  <a:cubicBezTo>
                    <a:pt x="373" y="240"/>
                    <a:pt x="248" y="370"/>
                    <a:pt x="247" y="531"/>
                  </a:cubicBezTo>
                  <a:cubicBezTo>
                    <a:pt x="247" y="594"/>
                    <a:pt x="266" y="654"/>
                    <a:pt x="303" y="705"/>
                  </a:cubicBezTo>
                  <a:cubicBezTo>
                    <a:pt x="304" y="707"/>
                    <a:pt x="322" y="730"/>
                    <a:pt x="331" y="740"/>
                  </a:cubicBezTo>
                  <a:cubicBezTo>
                    <a:pt x="396" y="820"/>
                    <a:pt x="428" y="884"/>
                    <a:pt x="428" y="935"/>
                  </a:cubicBezTo>
                  <a:cubicBezTo>
                    <a:pt x="415" y="939"/>
                    <a:pt x="406" y="950"/>
                    <a:pt x="406" y="964"/>
                  </a:cubicBezTo>
                  <a:cubicBezTo>
                    <a:pt x="406" y="982"/>
                    <a:pt x="420" y="996"/>
                    <a:pt x="437" y="996"/>
                  </a:cubicBezTo>
                  <a:lnTo>
                    <a:pt x="617" y="996"/>
                  </a:lnTo>
                  <a:cubicBezTo>
                    <a:pt x="634" y="996"/>
                    <a:pt x="648" y="982"/>
                    <a:pt x="648" y="964"/>
                  </a:cubicBezTo>
                  <a:cubicBezTo>
                    <a:pt x="648" y="954"/>
                    <a:pt x="643" y="944"/>
                    <a:pt x="635" y="939"/>
                  </a:cubicBezTo>
                  <a:cubicBezTo>
                    <a:pt x="634" y="881"/>
                    <a:pt x="663" y="815"/>
                    <a:pt x="724" y="739"/>
                  </a:cubicBezTo>
                  <a:cubicBezTo>
                    <a:pt x="733" y="729"/>
                    <a:pt x="750" y="707"/>
                    <a:pt x="751" y="706"/>
                  </a:cubicBezTo>
                  <a:cubicBezTo>
                    <a:pt x="787" y="655"/>
                    <a:pt x="807" y="595"/>
                    <a:pt x="807" y="532"/>
                  </a:cubicBezTo>
                  <a:cubicBezTo>
                    <a:pt x="807" y="454"/>
                    <a:pt x="778" y="381"/>
                    <a:pt x="726" y="326"/>
                  </a:cubicBezTo>
                  <a:cubicBezTo>
                    <a:pt x="673" y="271"/>
                    <a:pt x="603" y="240"/>
                    <a:pt x="527" y="240"/>
                  </a:cubicBezTo>
                  <a:close/>
                  <a:moveTo>
                    <a:pt x="966" y="730"/>
                  </a:moveTo>
                  <a:lnTo>
                    <a:pt x="912" y="699"/>
                  </a:lnTo>
                  <a:cubicBezTo>
                    <a:pt x="891" y="687"/>
                    <a:pt x="864" y="694"/>
                    <a:pt x="852" y="715"/>
                  </a:cubicBezTo>
                  <a:cubicBezTo>
                    <a:pt x="840" y="736"/>
                    <a:pt x="847" y="762"/>
                    <a:pt x="868" y="775"/>
                  </a:cubicBezTo>
                  <a:lnTo>
                    <a:pt x="923" y="806"/>
                  </a:lnTo>
                  <a:cubicBezTo>
                    <a:pt x="943" y="818"/>
                    <a:pt x="970" y="811"/>
                    <a:pt x="982" y="790"/>
                  </a:cubicBezTo>
                  <a:cubicBezTo>
                    <a:pt x="994" y="769"/>
                    <a:pt x="987" y="742"/>
                    <a:pt x="966" y="730"/>
                  </a:cubicBezTo>
                  <a:close/>
                  <a:moveTo>
                    <a:pt x="338" y="200"/>
                  </a:moveTo>
                  <a:cubicBezTo>
                    <a:pt x="359" y="188"/>
                    <a:pt x="366" y="162"/>
                    <a:pt x="354" y="141"/>
                  </a:cubicBezTo>
                  <a:lnTo>
                    <a:pt x="323" y="87"/>
                  </a:lnTo>
                  <a:cubicBezTo>
                    <a:pt x="311" y="66"/>
                    <a:pt x="284" y="58"/>
                    <a:pt x="263" y="71"/>
                  </a:cubicBezTo>
                  <a:cubicBezTo>
                    <a:pt x="242" y="83"/>
                    <a:pt x="235" y="109"/>
                    <a:pt x="247" y="130"/>
                  </a:cubicBezTo>
                  <a:lnTo>
                    <a:pt x="278" y="184"/>
                  </a:lnTo>
                  <a:cubicBezTo>
                    <a:pt x="290" y="205"/>
                    <a:pt x="317" y="213"/>
                    <a:pt x="338" y="200"/>
                  </a:cubicBezTo>
                  <a:close/>
                  <a:moveTo>
                    <a:pt x="790" y="71"/>
                  </a:moveTo>
                  <a:cubicBezTo>
                    <a:pt x="769" y="58"/>
                    <a:pt x="742" y="66"/>
                    <a:pt x="730" y="87"/>
                  </a:cubicBezTo>
                  <a:lnTo>
                    <a:pt x="699" y="141"/>
                  </a:lnTo>
                  <a:cubicBezTo>
                    <a:pt x="686" y="162"/>
                    <a:pt x="694" y="188"/>
                    <a:pt x="715" y="200"/>
                  </a:cubicBezTo>
                  <a:cubicBezTo>
                    <a:pt x="735" y="213"/>
                    <a:pt x="762" y="205"/>
                    <a:pt x="774" y="184"/>
                  </a:cubicBezTo>
                  <a:lnTo>
                    <a:pt x="806" y="130"/>
                  </a:lnTo>
                  <a:cubicBezTo>
                    <a:pt x="818" y="109"/>
                    <a:pt x="811" y="83"/>
                    <a:pt x="790" y="71"/>
                  </a:cubicBezTo>
                  <a:close/>
                  <a:moveTo>
                    <a:pt x="1009" y="483"/>
                  </a:moveTo>
                  <a:lnTo>
                    <a:pt x="947" y="483"/>
                  </a:lnTo>
                  <a:cubicBezTo>
                    <a:pt x="922" y="483"/>
                    <a:pt x="903" y="502"/>
                    <a:pt x="903" y="526"/>
                  </a:cubicBezTo>
                  <a:cubicBezTo>
                    <a:pt x="903" y="551"/>
                    <a:pt x="922" y="570"/>
                    <a:pt x="947" y="570"/>
                  </a:cubicBezTo>
                  <a:lnTo>
                    <a:pt x="1009" y="570"/>
                  </a:lnTo>
                  <a:cubicBezTo>
                    <a:pt x="1033" y="570"/>
                    <a:pt x="1053" y="551"/>
                    <a:pt x="1053" y="526"/>
                  </a:cubicBezTo>
                  <a:cubicBezTo>
                    <a:pt x="1053" y="502"/>
                    <a:pt x="1033" y="483"/>
                    <a:pt x="1009" y="483"/>
                  </a:cubicBezTo>
                  <a:close/>
                  <a:moveTo>
                    <a:pt x="526" y="150"/>
                  </a:moveTo>
                  <a:cubicBezTo>
                    <a:pt x="550" y="150"/>
                    <a:pt x="570" y="130"/>
                    <a:pt x="570" y="106"/>
                  </a:cubicBezTo>
                  <a:lnTo>
                    <a:pt x="570" y="44"/>
                  </a:lnTo>
                  <a:cubicBezTo>
                    <a:pt x="570" y="20"/>
                    <a:pt x="550" y="0"/>
                    <a:pt x="526" y="0"/>
                  </a:cubicBezTo>
                  <a:cubicBezTo>
                    <a:pt x="502" y="0"/>
                    <a:pt x="483" y="20"/>
                    <a:pt x="483" y="44"/>
                  </a:cubicBezTo>
                  <a:lnTo>
                    <a:pt x="483" y="106"/>
                  </a:lnTo>
                  <a:cubicBezTo>
                    <a:pt x="483" y="130"/>
                    <a:pt x="502" y="150"/>
                    <a:pt x="526" y="150"/>
                  </a:cubicBezTo>
                  <a:close/>
                  <a:moveTo>
                    <a:pt x="184" y="278"/>
                  </a:moveTo>
                  <a:lnTo>
                    <a:pt x="130" y="247"/>
                  </a:lnTo>
                  <a:cubicBezTo>
                    <a:pt x="109" y="235"/>
                    <a:pt x="82" y="242"/>
                    <a:pt x="70" y="263"/>
                  </a:cubicBezTo>
                  <a:cubicBezTo>
                    <a:pt x="58" y="284"/>
                    <a:pt x="65" y="311"/>
                    <a:pt x="86" y="323"/>
                  </a:cubicBezTo>
                  <a:lnTo>
                    <a:pt x="140" y="354"/>
                  </a:lnTo>
                  <a:cubicBezTo>
                    <a:pt x="161" y="366"/>
                    <a:pt x="188" y="359"/>
                    <a:pt x="200" y="338"/>
                  </a:cubicBezTo>
                  <a:cubicBezTo>
                    <a:pt x="212" y="317"/>
                    <a:pt x="205" y="291"/>
                    <a:pt x="184" y="278"/>
                  </a:cubicBezTo>
                  <a:close/>
                  <a:moveTo>
                    <a:pt x="912" y="354"/>
                  </a:moveTo>
                  <a:lnTo>
                    <a:pt x="966" y="323"/>
                  </a:lnTo>
                  <a:cubicBezTo>
                    <a:pt x="987" y="311"/>
                    <a:pt x="994" y="284"/>
                    <a:pt x="982" y="263"/>
                  </a:cubicBezTo>
                  <a:cubicBezTo>
                    <a:pt x="970" y="242"/>
                    <a:pt x="943" y="235"/>
                    <a:pt x="923" y="247"/>
                  </a:cubicBezTo>
                  <a:lnTo>
                    <a:pt x="868" y="278"/>
                  </a:lnTo>
                  <a:cubicBezTo>
                    <a:pt x="847" y="291"/>
                    <a:pt x="840" y="317"/>
                    <a:pt x="852" y="338"/>
                  </a:cubicBezTo>
                  <a:cubicBezTo>
                    <a:pt x="864" y="359"/>
                    <a:pt x="891" y="366"/>
                    <a:pt x="912" y="354"/>
                  </a:cubicBezTo>
                  <a:close/>
                  <a:moveTo>
                    <a:pt x="140" y="699"/>
                  </a:moveTo>
                  <a:lnTo>
                    <a:pt x="86" y="730"/>
                  </a:lnTo>
                  <a:cubicBezTo>
                    <a:pt x="65" y="742"/>
                    <a:pt x="58" y="769"/>
                    <a:pt x="70" y="790"/>
                  </a:cubicBezTo>
                  <a:cubicBezTo>
                    <a:pt x="82" y="811"/>
                    <a:pt x="109" y="818"/>
                    <a:pt x="130" y="806"/>
                  </a:cubicBezTo>
                  <a:lnTo>
                    <a:pt x="184" y="775"/>
                  </a:lnTo>
                  <a:cubicBezTo>
                    <a:pt x="205" y="762"/>
                    <a:pt x="212" y="736"/>
                    <a:pt x="200" y="715"/>
                  </a:cubicBezTo>
                  <a:cubicBezTo>
                    <a:pt x="188" y="694"/>
                    <a:pt x="161" y="687"/>
                    <a:pt x="140" y="699"/>
                  </a:cubicBezTo>
                  <a:close/>
                  <a:moveTo>
                    <a:pt x="150" y="526"/>
                  </a:moveTo>
                  <a:cubicBezTo>
                    <a:pt x="150" y="502"/>
                    <a:pt x="130" y="483"/>
                    <a:pt x="106" y="483"/>
                  </a:cubicBezTo>
                  <a:lnTo>
                    <a:pt x="44" y="483"/>
                  </a:lnTo>
                  <a:cubicBezTo>
                    <a:pt x="19" y="483"/>
                    <a:pt x="0" y="502"/>
                    <a:pt x="0" y="526"/>
                  </a:cubicBezTo>
                  <a:cubicBezTo>
                    <a:pt x="0" y="551"/>
                    <a:pt x="19" y="570"/>
                    <a:pt x="44" y="570"/>
                  </a:cubicBezTo>
                  <a:lnTo>
                    <a:pt x="106" y="570"/>
                  </a:lnTo>
                  <a:cubicBezTo>
                    <a:pt x="130" y="570"/>
                    <a:pt x="150" y="551"/>
                    <a:pt x="150" y="526"/>
                  </a:cubicBezTo>
                  <a:close/>
                </a:path>
              </a:pathLst>
            </a:custGeom>
            <a:solidFill>
              <a:srgbClr val="F8F8F8"/>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grpSp>
        <p:nvGrpSpPr>
          <p:cNvPr id="40968" name="Group 8"/>
          <p:cNvGrpSpPr/>
          <p:nvPr/>
        </p:nvGrpSpPr>
        <p:grpSpPr>
          <a:xfrm>
            <a:off x="5927725" y="1350963"/>
            <a:ext cx="3889375" cy="2232025"/>
            <a:chExt cx="3888432" cy="2232248"/>
          </a:xfrm>
        </p:grpSpPr>
        <p:sp>
          <p:nvSpPr>
            <p:cNvPr id="40969" name="矩形 8"/>
            <p:cNvSpPr>
              <a:spLocks noChangeArrowheads="1"/>
            </p:cNvSpPr>
            <p:nvPr/>
          </p:nvSpPr>
          <p:spPr bwMode="auto">
            <a:xfrm>
              <a:off x="0" y="0"/>
              <a:ext cx="3888432" cy="2232248"/>
            </a:xfrm>
            <a:prstGeom prst="rect">
              <a:avLst/>
            </a:prstGeom>
            <a:solidFill>
              <a:srgbClr val="21A3D0"/>
            </a:solidFill>
            <a:ln>
              <a:noFill/>
            </a:ln>
            <a:extLst>
              <a:ext uri="{91240B29-F687-4F45-9708-019B960494DF}">
                <a14:hiddenLine w="9525">
                  <a:solidFill>
                    <a:srgbClr val="000000"/>
                  </a:solidFill>
                  <a:miter lim="800000"/>
                  <a:headEnd/>
                  <a:tailEnd/>
                </a14:hiddenLine>
              </a:ext>
            </a:extLst>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endParaRPr altLang="en-US" lang="zh-CN">
                <a:solidFill>
                  <a:srgbClr val="4D4D4D"/>
                </a:solidFill>
                <a:ea charset="-122" pitchFamily="50" typeface="造字工房悦黑体验版常规体"/>
              </a:endParaRPr>
            </a:p>
          </p:txBody>
        </p:sp>
        <p:sp>
          <p:nvSpPr>
            <p:cNvPr id="40970" name="Freeform 23"/>
            <p:cNvSpPr>
              <a:spLocks noEditPoints="1"/>
            </p:cNvSpPr>
            <p:nvPr/>
          </p:nvSpPr>
          <p:spPr bwMode="auto">
            <a:xfrm>
              <a:off x="2905105" y="121604"/>
              <a:ext cx="915988" cy="762000"/>
            </a:xfrm>
            <a:custGeom>
              <a:gdLst>
                <a:gd fmla="*/ 291 w 1196" name="T0"/>
                <a:gd fmla="*/ 709 h 994" name="T1"/>
                <a:gd fmla="*/ 230 w 1196" name="T2"/>
                <a:gd fmla="*/ 846 h 994" name="T3"/>
                <a:gd fmla="*/ 0 w 1196" name="T4"/>
                <a:gd fmla="*/ 820 h 994" name="T5"/>
                <a:gd fmla="*/ 0 w 1196" name="T6"/>
                <a:gd fmla="*/ 824 h 994" name="T7"/>
                <a:gd fmla="*/ 319 w 1196" name="T8"/>
                <a:gd fmla="*/ 874 h 994" name="T9"/>
                <a:gd fmla="*/ 260 w 1196" name="T10"/>
                <a:gd fmla="*/ 696 h 994" name="T11"/>
                <a:gd fmla="*/ 292 w 1196" name="T12"/>
                <a:gd fmla="*/ 690 h 994" name="T13"/>
                <a:gd fmla="*/ 304 w 1196" name="T14"/>
                <a:gd fmla="*/ 654 h 994" name="T15"/>
                <a:gd fmla="*/ 286 w 1196" name="T16"/>
                <a:gd fmla="*/ 640 h 994" name="T17"/>
                <a:gd fmla="*/ 250 w 1196" name="T18"/>
                <a:gd fmla="*/ 643 h 994" name="T19"/>
                <a:gd fmla="*/ 237 w 1196" name="T20"/>
                <a:gd fmla="*/ 667 h 994" name="T21"/>
                <a:gd fmla="*/ 260 w 1196" name="T22"/>
                <a:gd fmla="*/ 696 h 994" name="T23"/>
                <a:gd fmla="*/ 1036 w 1196" name="T24"/>
                <a:gd fmla="*/ 623 h 994" name="T25"/>
                <a:gd fmla="*/ 943 w 1196" name="T26"/>
                <a:gd fmla="*/ 709 h 994" name="T27"/>
                <a:gd fmla="*/ 883 w 1196" name="T28"/>
                <a:gd fmla="*/ 846 h 994" name="T29"/>
                <a:gd fmla="*/ 818 w 1196" name="T30"/>
                <a:gd fmla="*/ 648 h 994" name="T31"/>
                <a:gd fmla="*/ 836 w 1196" name="T32"/>
                <a:gd fmla="*/ 821 h 994" name="T33"/>
                <a:gd fmla="*/ 924 w 1196" name="T34"/>
                <a:gd fmla="*/ 874 h 994" name="T35"/>
                <a:gd fmla="*/ 1196 w 1196" name="T36"/>
                <a:gd fmla="*/ 822 h 994" name="T37"/>
                <a:gd fmla="*/ 360 w 1196" name="T38"/>
                <a:gd fmla="*/ 698 h 994" name="T39"/>
                <a:gd fmla="*/ 383 w 1196" name="T40"/>
                <a:gd fmla="*/ 623 h 994" name="T41"/>
                <a:gd fmla="*/ 272 w 1196" name="T42"/>
                <a:gd fmla="*/ 251 h 994" name="T43"/>
                <a:gd fmla="*/ 272 w 1196" name="T44"/>
                <a:gd fmla="*/ 586 h 994" name="T45"/>
                <a:gd fmla="*/ 272 w 1196" name="T46"/>
                <a:gd fmla="*/ 251 h 994" name="T47"/>
                <a:gd fmla="*/ 652 w 1196" name="T48"/>
                <a:gd fmla="*/ 816 h 994" name="T49"/>
                <a:gd fmla="*/ 707 w 1196" name="T50"/>
                <a:gd fmla="*/ 816 h 994" name="T51"/>
                <a:gd fmla="*/ 571 w 1196" name="T52"/>
                <a:gd fmla="*/ 844 h 994" name="T53"/>
                <a:gd fmla="*/ 571 w 1196" name="T54"/>
                <a:gd fmla="*/ 789 h 994" name="T55"/>
                <a:gd fmla="*/ 571 w 1196" name="T56"/>
                <a:gd fmla="*/ 844 h 994" name="T57"/>
                <a:gd fmla="*/ 434 w 1196" name="T58"/>
                <a:gd fmla="*/ 816 h 994" name="T59"/>
                <a:gd fmla="*/ 490 w 1196" name="T60"/>
                <a:gd fmla="*/ 816 h 994" name="T61"/>
                <a:gd fmla="*/ 783 w 1196" name="T62"/>
                <a:gd fmla="*/ 631 h 994" name="T63"/>
                <a:gd fmla="*/ 765 w 1196" name="T64"/>
                <a:gd fmla="*/ 603 h 994" name="T65"/>
                <a:gd fmla="*/ 667 w 1196" name="T66"/>
                <a:gd fmla="*/ 664 h 994" name="T67"/>
                <a:gd fmla="*/ 351 w 1196" name="T68"/>
                <a:gd fmla="*/ 821 h 994" name="T69"/>
                <a:gd fmla="*/ 797 w 1196" name="T70"/>
                <a:gd fmla="*/ 821 h 994" name="T71"/>
                <a:gd fmla="*/ 783 w 1196" name="T72"/>
                <a:gd fmla="*/ 631 h 994" name="T73"/>
                <a:gd fmla="*/ 555 w 1196" name="T74"/>
                <a:gd fmla="*/ 178 h 994" name="T75"/>
                <a:gd fmla="*/ 499 w 1196" name="T76"/>
                <a:gd fmla="*/ 178 h 994" name="T77"/>
                <a:gd fmla="*/ 636 w 1196" name="T78"/>
                <a:gd fmla="*/ 150 h 994" name="T79"/>
                <a:gd fmla="*/ 636 w 1196" name="T80"/>
                <a:gd fmla="*/ 206 h 994" name="T81"/>
                <a:gd fmla="*/ 636 w 1196" name="T82"/>
                <a:gd fmla="*/ 150 h 994" name="T83"/>
                <a:gd fmla="*/ 772 w 1196" name="T84"/>
                <a:gd fmla="*/ 178 h 994" name="T85"/>
                <a:gd fmla="*/ 717 w 1196" name="T86"/>
                <a:gd fmla="*/ 178 h 994" name="T87"/>
                <a:gd fmla="*/ 424 w 1196" name="T88"/>
                <a:gd fmla="*/ 363 h 994" name="T89"/>
                <a:gd fmla="*/ 441 w 1196" name="T90"/>
                <a:gd fmla="*/ 391 h 994" name="T91"/>
                <a:gd fmla="*/ 539 w 1196" name="T92"/>
                <a:gd fmla="*/ 331 h 994" name="T93"/>
                <a:gd fmla="*/ 856 w 1196" name="T94"/>
                <a:gd fmla="*/ 173 h 994" name="T95"/>
                <a:gd fmla="*/ 410 w 1196" name="T96"/>
                <a:gd fmla="*/ 173 h 994" name="T97"/>
                <a:gd fmla="*/ 424 w 1196" name="T98"/>
                <a:gd fmla="*/ 363 h 994" name="T99"/>
                <a:gd fmla="*/ 909 w 1196" name="T100"/>
                <a:gd fmla="*/ 640 h 994" name="T101"/>
                <a:gd fmla="*/ 891 w 1196" name="T102"/>
                <a:gd fmla="*/ 654 h 994" name="T103"/>
                <a:gd fmla="*/ 903 w 1196" name="T104"/>
                <a:gd fmla="*/ 690 h 994" name="T105"/>
                <a:gd fmla="*/ 935 w 1196" name="T106"/>
                <a:gd fmla="*/ 696 h 994" name="T107"/>
                <a:gd fmla="*/ 958 w 1196" name="T108"/>
                <a:gd fmla="*/ 667 h 994" name="T109"/>
                <a:gd fmla="*/ 946 w 1196" name="T110"/>
                <a:gd fmla="*/ 643 h 994" name="T111"/>
                <a:gd fmla="*/ 803 w 1196" name="T112"/>
                <a:gd fmla="*/ 407 h 994" name="T113"/>
                <a:gd fmla="*/ 1045 w 1196" name="T114"/>
                <a:gd fmla="*/ 407 h 994" name="T115"/>
                <a:gd fmla="*/ 803 w 1196" name="T116"/>
                <a:gd fmla="*/ 407 h 994"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994" w="1196">
                  <a:moveTo>
                    <a:pt x="313" y="846"/>
                  </a:moveTo>
                  <a:lnTo>
                    <a:pt x="291" y="709"/>
                  </a:lnTo>
                  <a:lnTo>
                    <a:pt x="253" y="709"/>
                  </a:lnTo>
                  <a:lnTo>
                    <a:pt x="230" y="846"/>
                  </a:lnTo>
                  <a:lnTo>
                    <a:pt x="160" y="623"/>
                  </a:lnTo>
                  <a:cubicBezTo>
                    <a:pt x="65" y="659"/>
                    <a:pt x="0" y="737"/>
                    <a:pt x="0" y="820"/>
                  </a:cubicBezTo>
                  <a:cubicBezTo>
                    <a:pt x="0" y="821"/>
                    <a:pt x="0" y="822"/>
                    <a:pt x="0" y="822"/>
                  </a:cubicBezTo>
                  <a:cubicBezTo>
                    <a:pt x="0" y="823"/>
                    <a:pt x="0" y="823"/>
                    <a:pt x="0" y="824"/>
                  </a:cubicBezTo>
                  <a:cubicBezTo>
                    <a:pt x="0" y="879"/>
                    <a:pt x="57" y="874"/>
                    <a:pt x="272" y="874"/>
                  </a:cubicBezTo>
                  <a:cubicBezTo>
                    <a:pt x="289" y="874"/>
                    <a:pt x="304" y="874"/>
                    <a:pt x="319" y="874"/>
                  </a:cubicBezTo>
                  <a:cubicBezTo>
                    <a:pt x="317" y="865"/>
                    <a:pt x="314" y="856"/>
                    <a:pt x="313" y="846"/>
                  </a:cubicBezTo>
                  <a:close/>
                  <a:moveTo>
                    <a:pt x="260" y="696"/>
                  </a:moveTo>
                  <a:lnTo>
                    <a:pt x="283" y="696"/>
                  </a:lnTo>
                  <a:cubicBezTo>
                    <a:pt x="287" y="696"/>
                    <a:pt x="290" y="694"/>
                    <a:pt x="292" y="690"/>
                  </a:cubicBezTo>
                  <a:lnTo>
                    <a:pt x="306" y="667"/>
                  </a:lnTo>
                  <a:cubicBezTo>
                    <a:pt x="308" y="663"/>
                    <a:pt x="308" y="658"/>
                    <a:pt x="304" y="654"/>
                  </a:cubicBezTo>
                  <a:lnTo>
                    <a:pt x="293" y="643"/>
                  </a:lnTo>
                  <a:cubicBezTo>
                    <a:pt x="291" y="641"/>
                    <a:pt x="289" y="640"/>
                    <a:pt x="286" y="640"/>
                  </a:cubicBezTo>
                  <a:lnTo>
                    <a:pt x="257" y="640"/>
                  </a:lnTo>
                  <a:cubicBezTo>
                    <a:pt x="254" y="640"/>
                    <a:pt x="252" y="641"/>
                    <a:pt x="250" y="643"/>
                  </a:cubicBezTo>
                  <a:lnTo>
                    <a:pt x="239" y="654"/>
                  </a:lnTo>
                  <a:cubicBezTo>
                    <a:pt x="235" y="658"/>
                    <a:pt x="235" y="663"/>
                    <a:pt x="237" y="667"/>
                  </a:cubicBezTo>
                  <a:lnTo>
                    <a:pt x="251" y="690"/>
                  </a:lnTo>
                  <a:cubicBezTo>
                    <a:pt x="253" y="694"/>
                    <a:pt x="256" y="696"/>
                    <a:pt x="260" y="696"/>
                  </a:cubicBezTo>
                  <a:close/>
                  <a:moveTo>
                    <a:pt x="1196" y="820"/>
                  </a:moveTo>
                  <a:cubicBezTo>
                    <a:pt x="1196" y="737"/>
                    <a:pt x="1130" y="659"/>
                    <a:pt x="1036" y="623"/>
                  </a:cubicBezTo>
                  <a:lnTo>
                    <a:pt x="965" y="846"/>
                  </a:lnTo>
                  <a:lnTo>
                    <a:pt x="943" y="709"/>
                  </a:lnTo>
                  <a:lnTo>
                    <a:pt x="905" y="709"/>
                  </a:lnTo>
                  <a:lnTo>
                    <a:pt x="883" y="846"/>
                  </a:lnTo>
                  <a:lnTo>
                    <a:pt x="819" y="645"/>
                  </a:lnTo>
                  <a:cubicBezTo>
                    <a:pt x="819" y="646"/>
                    <a:pt x="819" y="647"/>
                    <a:pt x="818" y="648"/>
                  </a:cubicBezTo>
                  <a:lnTo>
                    <a:pt x="793" y="703"/>
                  </a:lnTo>
                  <a:cubicBezTo>
                    <a:pt x="821" y="738"/>
                    <a:pt x="836" y="779"/>
                    <a:pt x="836" y="821"/>
                  </a:cubicBezTo>
                  <a:cubicBezTo>
                    <a:pt x="836" y="839"/>
                    <a:pt x="833" y="857"/>
                    <a:pt x="828" y="874"/>
                  </a:cubicBezTo>
                  <a:cubicBezTo>
                    <a:pt x="856" y="874"/>
                    <a:pt x="887" y="874"/>
                    <a:pt x="924" y="874"/>
                  </a:cubicBezTo>
                  <a:cubicBezTo>
                    <a:pt x="1152" y="874"/>
                    <a:pt x="1196" y="879"/>
                    <a:pt x="1196" y="824"/>
                  </a:cubicBezTo>
                  <a:cubicBezTo>
                    <a:pt x="1196" y="823"/>
                    <a:pt x="1196" y="823"/>
                    <a:pt x="1196" y="822"/>
                  </a:cubicBezTo>
                  <a:cubicBezTo>
                    <a:pt x="1196" y="822"/>
                    <a:pt x="1196" y="821"/>
                    <a:pt x="1196" y="820"/>
                  </a:cubicBezTo>
                  <a:close/>
                  <a:moveTo>
                    <a:pt x="360" y="698"/>
                  </a:moveTo>
                  <a:cubicBezTo>
                    <a:pt x="378" y="677"/>
                    <a:pt x="401" y="659"/>
                    <a:pt x="428" y="644"/>
                  </a:cubicBezTo>
                  <a:cubicBezTo>
                    <a:pt x="414" y="636"/>
                    <a:pt x="399" y="629"/>
                    <a:pt x="383" y="623"/>
                  </a:cubicBezTo>
                  <a:lnTo>
                    <a:pt x="360" y="698"/>
                  </a:lnTo>
                  <a:close/>
                  <a:moveTo>
                    <a:pt x="272" y="251"/>
                  </a:moveTo>
                  <a:cubicBezTo>
                    <a:pt x="205" y="251"/>
                    <a:pt x="150" y="321"/>
                    <a:pt x="150" y="407"/>
                  </a:cubicBezTo>
                  <a:cubicBezTo>
                    <a:pt x="150" y="493"/>
                    <a:pt x="205" y="586"/>
                    <a:pt x="272" y="586"/>
                  </a:cubicBezTo>
                  <a:cubicBezTo>
                    <a:pt x="338" y="586"/>
                    <a:pt x="393" y="493"/>
                    <a:pt x="393" y="407"/>
                  </a:cubicBezTo>
                  <a:cubicBezTo>
                    <a:pt x="393" y="321"/>
                    <a:pt x="338" y="251"/>
                    <a:pt x="272" y="251"/>
                  </a:cubicBezTo>
                  <a:close/>
                  <a:moveTo>
                    <a:pt x="679" y="844"/>
                  </a:moveTo>
                  <a:cubicBezTo>
                    <a:pt x="664" y="844"/>
                    <a:pt x="652" y="832"/>
                    <a:pt x="652" y="816"/>
                  </a:cubicBezTo>
                  <a:cubicBezTo>
                    <a:pt x="652" y="801"/>
                    <a:pt x="664" y="789"/>
                    <a:pt x="679" y="789"/>
                  </a:cubicBezTo>
                  <a:cubicBezTo>
                    <a:pt x="695" y="789"/>
                    <a:pt x="707" y="801"/>
                    <a:pt x="707" y="816"/>
                  </a:cubicBezTo>
                  <a:cubicBezTo>
                    <a:pt x="707" y="832"/>
                    <a:pt x="695" y="844"/>
                    <a:pt x="679" y="844"/>
                  </a:cubicBezTo>
                  <a:close/>
                  <a:moveTo>
                    <a:pt x="571" y="844"/>
                  </a:moveTo>
                  <a:cubicBezTo>
                    <a:pt x="555" y="844"/>
                    <a:pt x="543" y="832"/>
                    <a:pt x="543" y="816"/>
                  </a:cubicBezTo>
                  <a:cubicBezTo>
                    <a:pt x="543" y="801"/>
                    <a:pt x="555" y="789"/>
                    <a:pt x="571" y="789"/>
                  </a:cubicBezTo>
                  <a:cubicBezTo>
                    <a:pt x="586" y="789"/>
                    <a:pt x="598" y="801"/>
                    <a:pt x="598" y="816"/>
                  </a:cubicBezTo>
                  <a:cubicBezTo>
                    <a:pt x="598" y="832"/>
                    <a:pt x="586" y="844"/>
                    <a:pt x="571" y="844"/>
                  </a:cubicBezTo>
                  <a:close/>
                  <a:moveTo>
                    <a:pt x="462" y="844"/>
                  </a:moveTo>
                  <a:cubicBezTo>
                    <a:pt x="447" y="844"/>
                    <a:pt x="434" y="832"/>
                    <a:pt x="434" y="816"/>
                  </a:cubicBezTo>
                  <a:cubicBezTo>
                    <a:pt x="434" y="801"/>
                    <a:pt x="447" y="789"/>
                    <a:pt x="462" y="789"/>
                  </a:cubicBezTo>
                  <a:cubicBezTo>
                    <a:pt x="477" y="789"/>
                    <a:pt x="490" y="801"/>
                    <a:pt x="490" y="816"/>
                  </a:cubicBezTo>
                  <a:cubicBezTo>
                    <a:pt x="490" y="832"/>
                    <a:pt x="477" y="844"/>
                    <a:pt x="462" y="844"/>
                  </a:cubicBezTo>
                  <a:close/>
                  <a:moveTo>
                    <a:pt x="783" y="631"/>
                  </a:moveTo>
                  <a:cubicBezTo>
                    <a:pt x="786" y="623"/>
                    <a:pt x="784" y="614"/>
                    <a:pt x="778" y="608"/>
                  </a:cubicBezTo>
                  <a:cubicBezTo>
                    <a:pt x="774" y="605"/>
                    <a:pt x="769" y="603"/>
                    <a:pt x="765" y="603"/>
                  </a:cubicBezTo>
                  <a:cubicBezTo>
                    <a:pt x="761" y="603"/>
                    <a:pt x="757" y="604"/>
                    <a:pt x="754" y="606"/>
                  </a:cubicBezTo>
                  <a:lnTo>
                    <a:pt x="667" y="664"/>
                  </a:lnTo>
                  <a:cubicBezTo>
                    <a:pt x="638" y="653"/>
                    <a:pt x="606" y="648"/>
                    <a:pt x="574" y="648"/>
                  </a:cubicBezTo>
                  <a:cubicBezTo>
                    <a:pt x="451" y="648"/>
                    <a:pt x="351" y="725"/>
                    <a:pt x="351" y="821"/>
                  </a:cubicBezTo>
                  <a:cubicBezTo>
                    <a:pt x="351" y="917"/>
                    <a:pt x="451" y="994"/>
                    <a:pt x="574" y="994"/>
                  </a:cubicBezTo>
                  <a:cubicBezTo>
                    <a:pt x="697" y="994"/>
                    <a:pt x="797" y="917"/>
                    <a:pt x="797" y="821"/>
                  </a:cubicBezTo>
                  <a:cubicBezTo>
                    <a:pt x="797" y="781"/>
                    <a:pt x="779" y="742"/>
                    <a:pt x="746" y="711"/>
                  </a:cubicBezTo>
                  <a:lnTo>
                    <a:pt x="783" y="631"/>
                  </a:lnTo>
                  <a:close/>
                  <a:moveTo>
                    <a:pt x="527" y="150"/>
                  </a:moveTo>
                  <a:cubicBezTo>
                    <a:pt x="542" y="150"/>
                    <a:pt x="555" y="163"/>
                    <a:pt x="555" y="178"/>
                  </a:cubicBezTo>
                  <a:cubicBezTo>
                    <a:pt x="555" y="193"/>
                    <a:pt x="542" y="206"/>
                    <a:pt x="527" y="206"/>
                  </a:cubicBezTo>
                  <a:cubicBezTo>
                    <a:pt x="511" y="206"/>
                    <a:pt x="499" y="193"/>
                    <a:pt x="499" y="178"/>
                  </a:cubicBezTo>
                  <a:cubicBezTo>
                    <a:pt x="499" y="163"/>
                    <a:pt x="511" y="150"/>
                    <a:pt x="527" y="150"/>
                  </a:cubicBezTo>
                  <a:close/>
                  <a:moveTo>
                    <a:pt x="636" y="150"/>
                  </a:moveTo>
                  <a:cubicBezTo>
                    <a:pt x="651" y="150"/>
                    <a:pt x="663" y="163"/>
                    <a:pt x="663" y="178"/>
                  </a:cubicBezTo>
                  <a:cubicBezTo>
                    <a:pt x="663" y="193"/>
                    <a:pt x="651" y="206"/>
                    <a:pt x="636" y="206"/>
                  </a:cubicBezTo>
                  <a:cubicBezTo>
                    <a:pt x="620" y="206"/>
                    <a:pt x="608" y="193"/>
                    <a:pt x="608" y="178"/>
                  </a:cubicBezTo>
                  <a:cubicBezTo>
                    <a:pt x="608" y="163"/>
                    <a:pt x="620" y="150"/>
                    <a:pt x="636" y="150"/>
                  </a:cubicBezTo>
                  <a:close/>
                  <a:moveTo>
                    <a:pt x="744" y="150"/>
                  </a:moveTo>
                  <a:cubicBezTo>
                    <a:pt x="760" y="150"/>
                    <a:pt x="772" y="163"/>
                    <a:pt x="772" y="178"/>
                  </a:cubicBezTo>
                  <a:cubicBezTo>
                    <a:pt x="772" y="193"/>
                    <a:pt x="760" y="206"/>
                    <a:pt x="744" y="206"/>
                  </a:cubicBezTo>
                  <a:cubicBezTo>
                    <a:pt x="729" y="206"/>
                    <a:pt x="717" y="193"/>
                    <a:pt x="717" y="178"/>
                  </a:cubicBezTo>
                  <a:cubicBezTo>
                    <a:pt x="717" y="163"/>
                    <a:pt x="729" y="150"/>
                    <a:pt x="744" y="150"/>
                  </a:cubicBezTo>
                  <a:close/>
                  <a:moveTo>
                    <a:pt x="424" y="363"/>
                  </a:moveTo>
                  <a:cubicBezTo>
                    <a:pt x="420" y="371"/>
                    <a:pt x="422" y="381"/>
                    <a:pt x="429" y="386"/>
                  </a:cubicBezTo>
                  <a:cubicBezTo>
                    <a:pt x="432" y="390"/>
                    <a:pt x="437" y="391"/>
                    <a:pt x="441" y="391"/>
                  </a:cubicBezTo>
                  <a:cubicBezTo>
                    <a:pt x="445" y="391"/>
                    <a:pt x="449" y="390"/>
                    <a:pt x="452" y="388"/>
                  </a:cubicBezTo>
                  <a:lnTo>
                    <a:pt x="539" y="331"/>
                  </a:lnTo>
                  <a:cubicBezTo>
                    <a:pt x="568" y="341"/>
                    <a:pt x="600" y="347"/>
                    <a:pt x="633" y="347"/>
                  </a:cubicBezTo>
                  <a:cubicBezTo>
                    <a:pt x="756" y="347"/>
                    <a:pt x="856" y="269"/>
                    <a:pt x="856" y="173"/>
                  </a:cubicBezTo>
                  <a:cubicBezTo>
                    <a:pt x="856" y="78"/>
                    <a:pt x="756" y="0"/>
                    <a:pt x="633" y="0"/>
                  </a:cubicBezTo>
                  <a:cubicBezTo>
                    <a:pt x="510" y="0"/>
                    <a:pt x="410" y="78"/>
                    <a:pt x="410" y="173"/>
                  </a:cubicBezTo>
                  <a:cubicBezTo>
                    <a:pt x="410" y="214"/>
                    <a:pt x="428" y="253"/>
                    <a:pt x="460" y="284"/>
                  </a:cubicBezTo>
                  <a:lnTo>
                    <a:pt x="424" y="363"/>
                  </a:lnTo>
                  <a:close/>
                  <a:moveTo>
                    <a:pt x="938" y="640"/>
                  </a:moveTo>
                  <a:lnTo>
                    <a:pt x="909" y="640"/>
                  </a:lnTo>
                  <a:cubicBezTo>
                    <a:pt x="907" y="640"/>
                    <a:pt x="904" y="641"/>
                    <a:pt x="902" y="643"/>
                  </a:cubicBezTo>
                  <a:lnTo>
                    <a:pt x="891" y="654"/>
                  </a:lnTo>
                  <a:cubicBezTo>
                    <a:pt x="887" y="658"/>
                    <a:pt x="887" y="663"/>
                    <a:pt x="889" y="667"/>
                  </a:cubicBezTo>
                  <a:lnTo>
                    <a:pt x="903" y="690"/>
                  </a:lnTo>
                  <a:cubicBezTo>
                    <a:pt x="905" y="694"/>
                    <a:pt x="908" y="696"/>
                    <a:pt x="912" y="696"/>
                  </a:cubicBezTo>
                  <a:lnTo>
                    <a:pt x="935" y="696"/>
                  </a:lnTo>
                  <a:cubicBezTo>
                    <a:pt x="939" y="696"/>
                    <a:pt x="943" y="694"/>
                    <a:pt x="945" y="690"/>
                  </a:cubicBezTo>
                  <a:lnTo>
                    <a:pt x="958" y="667"/>
                  </a:lnTo>
                  <a:cubicBezTo>
                    <a:pt x="961" y="663"/>
                    <a:pt x="960" y="658"/>
                    <a:pt x="957" y="654"/>
                  </a:cubicBezTo>
                  <a:lnTo>
                    <a:pt x="946" y="643"/>
                  </a:lnTo>
                  <a:cubicBezTo>
                    <a:pt x="944" y="641"/>
                    <a:pt x="941" y="640"/>
                    <a:pt x="938" y="640"/>
                  </a:cubicBezTo>
                  <a:close/>
                  <a:moveTo>
                    <a:pt x="803" y="407"/>
                  </a:moveTo>
                  <a:cubicBezTo>
                    <a:pt x="803" y="493"/>
                    <a:pt x="857" y="586"/>
                    <a:pt x="924" y="586"/>
                  </a:cubicBezTo>
                  <a:cubicBezTo>
                    <a:pt x="991" y="586"/>
                    <a:pt x="1045" y="493"/>
                    <a:pt x="1045" y="407"/>
                  </a:cubicBezTo>
                  <a:cubicBezTo>
                    <a:pt x="1045" y="321"/>
                    <a:pt x="991" y="251"/>
                    <a:pt x="924" y="251"/>
                  </a:cubicBezTo>
                  <a:cubicBezTo>
                    <a:pt x="857" y="251"/>
                    <a:pt x="803" y="321"/>
                    <a:pt x="803" y="407"/>
                  </a:cubicBezTo>
                  <a:close/>
                </a:path>
              </a:pathLst>
            </a:custGeom>
            <a:solidFill>
              <a:srgbClr val="F8F8F8"/>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grpSp>
        <p:nvGrpSpPr>
          <p:cNvPr id="40971" name="Group 11"/>
          <p:cNvGrpSpPr/>
          <p:nvPr/>
        </p:nvGrpSpPr>
        <p:grpSpPr>
          <a:xfrm>
            <a:off x="1974850" y="3665538"/>
            <a:ext cx="3889375" cy="2232025"/>
            <a:chExt cx="3888432" cy="2232248"/>
          </a:xfrm>
        </p:grpSpPr>
        <p:sp>
          <p:nvSpPr>
            <p:cNvPr id="40972" name="矩形 11"/>
            <p:cNvSpPr>
              <a:spLocks noChangeArrowheads="1"/>
            </p:cNvSpPr>
            <p:nvPr/>
          </p:nvSpPr>
          <p:spPr bwMode="auto">
            <a:xfrm>
              <a:off x="0" y="0"/>
              <a:ext cx="3888432" cy="2232248"/>
            </a:xfrm>
            <a:prstGeom prst="rect">
              <a:avLst/>
            </a:prstGeom>
            <a:solidFill>
              <a:srgbClr val="21A3D0"/>
            </a:solidFill>
            <a:ln>
              <a:noFill/>
            </a:ln>
            <a:extLst>
              <a:ext uri="{91240B29-F687-4F45-9708-019B960494DF}">
                <a14:hiddenLine w="9525">
                  <a:solidFill>
                    <a:srgbClr val="000000"/>
                  </a:solidFill>
                  <a:miter lim="800000"/>
                  <a:headEnd/>
                  <a:tailEnd/>
                </a14:hiddenLine>
              </a:ext>
            </a:extLst>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endParaRPr altLang="en-US" lang="zh-CN">
                <a:solidFill>
                  <a:srgbClr val="4D4D4D"/>
                </a:solidFill>
                <a:ea charset="-122" pitchFamily="50" typeface="造字工房悦黑体验版常规体"/>
              </a:endParaRPr>
            </a:p>
          </p:txBody>
        </p:sp>
        <p:sp>
          <p:nvSpPr>
            <p:cNvPr id="40973" name="Freeform 30"/>
            <p:cNvSpPr>
              <a:spLocks noEditPoints="1"/>
            </p:cNvSpPr>
            <p:nvPr/>
          </p:nvSpPr>
          <p:spPr bwMode="auto">
            <a:xfrm>
              <a:off x="156745" y="1304287"/>
              <a:ext cx="805747" cy="809152"/>
            </a:xfrm>
            <a:custGeom>
              <a:gdLst>
                <a:gd fmla="*/ 1379 w 1470" name="T0"/>
                <a:gd fmla="*/ 652 h 1478" name="T1"/>
                <a:gd fmla="*/ 1428 w 1470" name="T2"/>
                <a:gd fmla="*/ 625 h 1478" name="T3"/>
                <a:gd fmla="*/ 1426 w 1470" name="T4"/>
                <a:gd fmla="*/ 552 h 1478" name="T5"/>
                <a:gd fmla="*/ 1359 w 1470" name="T6"/>
                <a:gd fmla="*/ 557 h 1478" name="T7"/>
                <a:gd fmla="*/ 1328 w 1470" name="T8"/>
                <a:gd fmla="*/ 516 h 1478" name="T9"/>
                <a:gd fmla="*/ 1264 w 1470" name="T10"/>
                <a:gd fmla="*/ 552 h 1478" name="T11"/>
                <a:gd fmla="*/ 1233 w 1470" name="T12"/>
                <a:gd fmla="*/ 584 h 1478" name="T13"/>
                <a:gd fmla="*/ 1199 w 1470" name="T14"/>
                <a:gd fmla="*/ 648 h 1478" name="T15"/>
                <a:gd fmla="*/ 1240 w 1470" name="T16"/>
                <a:gd fmla="*/ 678 h 1478" name="T17"/>
                <a:gd fmla="*/ 1243 w 1470" name="T18"/>
                <a:gd fmla="*/ 752 h 1478" name="T19"/>
                <a:gd fmla="*/ 1309 w 1470" name="T20"/>
                <a:gd fmla="*/ 746 h 1478" name="T21"/>
                <a:gd fmla="*/ 1340 w 1470" name="T22"/>
                <a:gd fmla="*/ 787 h 1478" name="T23"/>
                <a:gd fmla="*/ 1404 w 1470" name="T24"/>
                <a:gd fmla="*/ 751 h 1478" name="T25"/>
                <a:gd fmla="*/ 1435 w 1470" name="T26"/>
                <a:gd fmla="*/ 720 h 1478" name="T27"/>
                <a:gd fmla="*/ 1470 w 1470" name="T28"/>
                <a:gd fmla="*/ 655 h 1478" name="T29"/>
                <a:gd fmla="*/ 950 w 1470" name="T30"/>
                <a:gd fmla="*/ 732 h 1478" name="T31"/>
                <a:gd fmla="*/ 928 w 1470" name="T32"/>
                <a:gd fmla="*/ 619 h 1478" name="T33"/>
                <a:gd fmla="*/ 1057 w 1470" name="T34"/>
                <a:gd fmla="*/ 693 h 1478" name="T35"/>
                <a:gd fmla="*/ 1094 w 1470" name="T36"/>
                <a:gd fmla="*/ 610 h 1478" name="T37"/>
                <a:gd fmla="*/ 1030 w 1470" name="T38"/>
                <a:gd fmla="*/ 598 h 1478" name="T39"/>
                <a:gd fmla="*/ 985 w 1470" name="T40"/>
                <a:gd fmla="*/ 508 h 1478" name="T41"/>
                <a:gd fmla="*/ 928 w 1470" name="T42"/>
                <a:gd fmla="*/ 548 h 1478" name="T43"/>
                <a:gd fmla="*/ 870 w 1470" name="T44"/>
                <a:gd fmla="*/ 508 h 1478" name="T45"/>
                <a:gd fmla="*/ 848 w 1470" name="T46"/>
                <a:gd fmla="*/ 576 h 1478" name="T47"/>
                <a:gd fmla="*/ 767 w 1470" name="T48"/>
                <a:gd fmla="*/ 599 h 1478" name="T49"/>
                <a:gd fmla="*/ 800 w 1470" name="T50"/>
                <a:gd fmla="*/ 695 h 1478" name="T51"/>
                <a:gd fmla="*/ 768 w 1470" name="T52"/>
                <a:gd fmla="*/ 758 h 1478" name="T53"/>
                <a:gd fmla="*/ 850 w 1470" name="T54"/>
                <a:gd fmla="*/ 781 h 1478" name="T55"/>
                <a:gd fmla="*/ 877 w 1470" name="T56"/>
                <a:gd fmla="*/ 849 h 1478" name="T57"/>
                <a:gd fmla="*/ 945 w 1470" name="T58"/>
                <a:gd fmla="*/ 806 h 1478" name="T59"/>
                <a:gd fmla="*/ 996 w 1470" name="T60"/>
                <a:gd fmla="*/ 844 h 1478" name="T61"/>
                <a:gd fmla="*/ 1031 w 1470" name="T62"/>
                <a:gd fmla="*/ 756 h 1478" name="T63"/>
                <a:gd fmla="*/ 1098 w 1470" name="T64"/>
                <a:gd fmla="*/ 734 h 1478" name="T65"/>
                <a:gd fmla="*/ 465 w 1470" name="T66"/>
                <a:gd fmla="*/ 405 h 1478" name="T67"/>
                <a:gd fmla="*/ 1005 w 1470" name="T68"/>
                <a:gd fmla="*/ 271 h 1478" name="T69"/>
                <a:gd fmla="*/ 1257 w 1470" name="T70"/>
                <a:gd fmla="*/ 484 h 1478" name="T71"/>
                <a:gd fmla="*/ 1265 w 1470" name="T72"/>
                <a:gd fmla="*/ 367 h 1478" name="T73"/>
                <a:gd fmla="*/ 1366 w 1470" name="T74"/>
                <a:gd fmla="*/ 271 h 1478" name="T75"/>
                <a:gd fmla="*/ 1263 w 1470" name="T76"/>
                <a:gd fmla="*/ 172 h 1478" name="T77"/>
                <a:gd fmla="*/ 1254 w 1470" name="T78"/>
                <a:gd fmla="*/ 56 h 1478" name="T79"/>
                <a:gd fmla="*/ 1134 w 1470" name="T80"/>
                <a:gd fmla="*/ 17 h 1478" name="T81"/>
                <a:gd fmla="*/ 1050 w 1470" name="T82"/>
                <a:gd fmla="*/ 17 h 1478" name="T83"/>
                <a:gd fmla="*/ 932 w 1470" name="T84"/>
                <a:gd fmla="*/ 59 h 1478" name="T85"/>
                <a:gd fmla="*/ 924 w 1470" name="T86"/>
                <a:gd fmla="*/ 176 h 1478" name="T87"/>
                <a:gd fmla="*/ 823 w 1470" name="T88"/>
                <a:gd fmla="*/ 271 h 1478" name="T89"/>
                <a:gd fmla="*/ 925 w 1470" name="T90"/>
                <a:gd fmla="*/ 370 h 1478" name="T91"/>
                <a:gd fmla="*/ 935 w 1470" name="T92"/>
                <a:gd fmla="*/ 487 h 1478" name="T93"/>
                <a:gd fmla="*/ 1054 w 1470" name="T94"/>
                <a:gd fmla="*/ 526 h 1478" name="T95"/>
                <a:gd fmla="*/ 1139 w 1470" name="T96"/>
                <a:gd fmla="*/ 526 h 1478" name="T97"/>
                <a:gd fmla="*/ 1257 w 1470" name="T98"/>
                <a:gd fmla="*/ 484 h 1478" name="T99"/>
                <a:gd fmla="*/ 432 w 1470" name="T100"/>
                <a:gd fmla="*/ 1188 h 1478" name="T101"/>
                <a:gd fmla="*/ 0 w 1470" name="T102"/>
                <a:gd fmla="*/ 1382 h 1478" name="T103"/>
                <a:gd fmla="*/ 929 w 1470" name="T104"/>
                <a:gd fmla="*/ 1382 h 1478" name="T105"/>
                <a:gd fmla="*/ 440 w 1470" name="T106"/>
                <a:gd fmla="*/ 1070 h 1478" name="T107"/>
                <a:gd fmla="*/ 429 w 1470" name="T108"/>
                <a:gd fmla="*/ 1156 h 1478" name="T109"/>
                <a:gd fmla="*/ 523 w 1470" name="T110"/>
                <a:gd fmla="*/ 1117 h 1478" name="T11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b="b" l="0" r="r" t="0"/>
              <a:pathLst>
                <a:path h="1478" w="1470">
                  <a:moveTo>
                    <a:pt x="1334" y="696"/>
                  </a:moveTo>
                  <a:cubicBezTo>
                    <a:pt x="1310" y="696"/>
                    <a:pt x="1290" y="676"/>
                    <a:pt x="1290" y="652"/>
                  </a:cubicBezTo>
                  <a:cubicBezTo>
                    <a:pt x="1290" y="627"/>
                    <a:pt x="1310" y="607"/>
                    <a:pt x="1334" y="607"/>
                  </a:cubicBezTo>
                  <a:cubicBezTo>
                    <a:pt x="1359" y="607"/>
                    <a:pt x="1379" y="627"/>
                    <a:pt x="1379" y="652"/>
                  </a:cubicBezTo>
                  <a:cubicBezTo>
                    <a:pt x="1379" y="676"/>
                    <a:pt x="1359" y="696"/>
                    <a:pt x="1334" y="696"/>
                  </a:cubicBezTo>
                  <a:close/>
                  <a:moveTo>
                    <a:pt x="1469" y="646"/>
                  </a:moveTo>
                  <a:cubicBezTo>
                    <a:pt x="1469" y="637"/>
                    <a:pt x="1462" y="630"/>
                    <a:pt x="1454" y="629"/>
                  </a:cubicBezTo>
                  <a:lnTo>
                    <a:pt x="1428" y="625"/>
                  </a:lnTo>
                  <a:cubicBezTo>
                    <a:pt x="1426" y="617"/>
                    <a:pt x="1423" y="610"/>
                    <a:pt x="1419" y="602"/>
                  </a:cubicBezTo>
                  <a:lnTo>
                    <a:pt x="1434" y="582"/>
                  </a:lnTo>
                  <a:cubicBezTo>
                    <a:pt x="1439" y="575"/>
                    <a:pt x="1439" y="565"/>
                    <a:pt x="1433" y="559"/>
                  </a:cubicBezTo>
                  <a:cubicBezTo>
                    <a:pt x="1430" y="556"/>
                    <a:pt x="1428" y="554"/>
                    <a:pt x="1426" y="552"/>
                  </a:cubicBezTo>
                  <a:cubicBezTo>
                    <a:pt x="1422" y="549"/>
                    <a:pt x="1418" y="547"/>
                    <a:pt x="1413" y="547"/>
                  </a:cubicBezTo>
                  <a:cubicBezTo>
                    <a:pt x="1409" y="547"/>
                    <a:pt x="1406" y="548"/>
                    <a:pt x="1402" y="551"/>
                  </a:cubicBezTo>
                  <a:lnTo>
                    <a:pt x="1382" y="567"/>
                  </a:lnTo>
                  <a:cubicBezTo>
                    <a:pt x="1375" y="562"/>
                    <a:pt x="1367" y="559"/>
                    <a:pt x="1359" y="557"/>
                  </a:cubicBezTo>
                  <a:lnTo>
                    <a:pt x="1355" y="532"/>
                  </a:lnTo>
                  <a:cubicBezTo>
                    <a:pt x="1354" y="523"/>
                    <a:pt x="1347" y="517"/>
                    <a:pt x="1338" y="516"/>
                  </a:cubicBezTo>
                  <a:cubicBezTo>
                    <a:pt x="1337" y="516"/>
                    <a:pt x="1335" y="516"/>
                    <a:pt x="1334" y="516"/>
                  </a:cubicBezTo>
                  <a:cubicBezTo>
                    <a:pt x="1332" y="516"/>
                    <a:pt x="1330" y="516"/>
                    <a:pt x="1328" y="516"/>
                  </a:cubicBezTo>
                  <a:cubicBezTo>
                    <a:pt x="1319" y="517"/>
                    <a:pt x="1312" y="524"/>
                    <a:pt x="1311" y="532"/>
                  </a:cubicBezTo>
                  <a:lnTo>
                    <a:pt x="1308" y="558"/>
                  </a:lnTo>
                  <a:cubicBezTo>
                    <a:pt x="1300" y="560"/>
                    <a:pt x="1292" y="563"/>
                    <a:pt x="1285" y="567"/>
                  </a:cubicBezTo>
                  <a:lnTo>
                    <a:pt x="1264" y="552"/>
                  </a:lnTo>
                  <a:cubicBezTo>
                    <a:pt x="1261" y="550"/>
                    <a:pt x="1257" y="549"/>
                    <a:pt x="1254" y="549"/>
                  </a:cubicBezTo>
                  <a:cubicBezTo>
                    <a:pt x="1249" y="549"/>
                    <a:pt x="1245" y="550"/>
                    <a:pt x="1241" y="553"/>
                  </a:cubicBezTo>
                  <a:cubicBezTo>
                    <a:pt x="1239" y="556"/>
                    <a:pt x="1236" y="558"/>
                    <a:pt x="1234" y="560"/>
                  </a:cubicBezTo>
                  <a:cubicBezTo>
                    <a:pt x="1228" y="567"/>
                    <a:pt x="1228" y="577"/>
                    <a:pt x="1233" y="584"/>
                  </a:cubicBezTo>
                  <a:lnTo>
                    <a:pt x="1249" y="604"/>
                  </a:lnTo>
                  <a:cubicBezTo>
                    <a:pt x="1245" y="611"/>
                    <a:pt x="1242" y="619"/>
                    <a:pt x="1240" y="627"/>
                  </a:cubicBezTo>
                  <a:lnTo>
                    <a:pt x="1214" y="631"/>
                  </a:lnTo>
                  <a:cubicBezTo>
                    <a:pt x="1206" y="632"/>
                    <a:pt x="1199" y="639"/>
                    <a:pt x="1199" y="648"/>
                  </a:cubicBezTo>
                  <a:cubicBezTo>
                    <a:pt x="1199" y="649"/>
                    <a:pt x="1199" y="651"/>
                    <a:pt x="1199" y="652"/>
                  </a:cubicBezTo>
                  <a:cubicBezTo>
                    <a:pt x="1199" y="654"/>
                    <a:pt x="1199" y="656"/>
                    <a:pt x="1199" y="658"/>
                  </a:cubicBezTo>
                  <a:cubicBezTo>
                    <a:pt x="1199" y="667"/>
                    <a:pt x="1206" y="674"/>
                    <a:pt x="1215" y="675"/>
                  </a:cubicBezTo>
                  <a:lnTo>
                    <a:pt x="1240" y="678"/>
                  </a:lnTo>
                  <a:cubicBezTo>
                    <a:pt x="1242" y="686"/>
                    <a:pt x="1246" y="694"/>
                    <a:pt x="1250" y="701"/>
                  </a:cubicBezTo>
                  <a:lnTo>
                    <a:pt x="1235" y="722"/>
                  </a:lnTo>
                  <a:cubicBezTo>
                    <a:pt x="1229" y="729"/>
                    <a:pt x="1230" y="739"/>
                    <a:pt x="1236" y="745"/>
                  </a:cubicBezTo>
                  <a:cubicBezTo>
                    <a:pt x="1238" y="747"/>
                    <a:pt x="1240" y="750"/>
                    <a:pt x="1243" y="752"/>
                  </a:cubicBezTo>
                  <a:cubicBezTo>
                    <a:pt x="1246" y="755"/>
                    <a:pt x="1251" y="756"/>
                    <a:pt x="1255" y="756"/>
                  </a:cubicBezTo>
                  <a:cubicBezTo>
                    <a:pt x="1259" y="756"/>
                    <a:pt x="1263" y="755"/>
                    <a:pt x="1266" y="753"/>
                  </a:cubicBezTo>
                  <a:lnTo>
                    <a:pt x="1286" y="737"/>
                  </a:lnTo>
                  <a:cubicBezTo>
                    <a:pt x="1294" y="741"/>
                    <a:pt x="1301" y="744"/>
                    <a:pt x="1309" y="746"/>
                  </a:cubicBezTo>
                  <a:lnTo>
                    <a:pt x="1313" y="772"/>
                  </a:lnTo>
                  <a:cubicBezTo>
                    <a:pt x="1314" y="780"/>
                    <a:pt x="1322" y="787"/>
                    <a:pt x="1331" y="787"/>
                  </a:cubicBezTo>
                  <a:cubicBezTo>
                    <a:pt x="1332" y="787"/>
                    <a:pt x="1333" y="787"/>
                    <a:pt x="1334" y="787"/>
                  </a:cubicBezTo>
                  <a:cubicBezTo>
                    <a:pt x="1336" y="787"/>
                    <a:pt x="1338" y="787"/>
                    <a:pt x="1340" y="787"/>
                  </a:cubicBezTo>
                  <a:cubicBezTo>
                    <a:pt x="1349" y="787"/>
                    <a:pt x="1356" y="780"/>
                    <a:pt x="1357" y="771"/>
                  </a:cubicBezTo>
                  <a:lnTo>
                    <a:pt x="1361" y="746"/>
                  </a:lnTo>
                  <a:cubicBezTo>
                    <a:pt x="1369" y="744"/>
                    <a:pt x="1376" y="740"/>
                    <a:pt x="1384" y="736"/>
                  </a:cubicBezTo>
                  <a:lnTo>
                    <a:pt x="1404" y="751"/>
                  </a:lnTo>
                  <a:cubicBezTo>
                    <a:pt x="1407" y="754"/>
                    <a:pt x="1411" y="755"/>
                    <a:pt x="1415" y="755"/>
                  </a:cubicBezTo>
                  <a:cubicBezTo>
                    <a:pt x="1419" y="755"/>
                    <a:pt x="1424" y="753"/>
                    <a:pt x="1427" y="750"/>
                  </a:cubicBezTo>
                  <a:cubicBezTo>
                    <a:pt x="1430" y="748"/>
                    <a:pt x="1432" y="746"/>
                    <a:pt x="1434" y="743"/>
                  </a:cubicBezTo>
                  <a:cubicBezTo>
                    <a:pt x="1440" y="737"/>
                    <a:pt x="1440" y="727"/>
                    <a:pt x="1435" y="720"/>
                  </a:cubicBezTo>
                  <a:lnTo>
                    <a:pt x="1419" y="700"/>
                  </a:lnTo>
                  <a:cubicBezTo>
                    <a:pt x="1424" y="692"/>
                    <a:pt x="1427" y="685"/>
                    <a:pt x="1429" y="677"/>
                  </a:cubicBezTo>
                  <a:lnTo>
                    <a:pt x="1454" y="673"/>
                  </a:lnTo>
                  <a:cubicBezTo>
                    <a:pt x="1463" y="672"/>
                    <a:pt x="1469" y="664"/>
                    <a:pt x="1470" y="655"/>
                  </a:cubicBezTo>
                  <a:cubicBezTo>
                    <a:pt x="1470" y="654"/>
                    <a:pt x="1470" y="653"/>
                    <a:pt x="1470" y="652"/>
                  </a:cubicBezTo>
                  <a:cubicBezTo>
                    <a:pt x="1470" y="650"/>
                    <a:pt x="1470" y="648"/>
                    <a:pt x="1469" y="646"/>
                  </a:cubicBezTo>
                  <a:close/>
                  <a:moveTo>
                    <a:pt x="982" y="700"/>
                  </a:moveTo>
                  <a:cubicBezTo>
                    <a:pt x="976" y="715"/>
                    <a:pt x="965" y="726"/>
                    <a:pt x="950" y="732"/>
                  </a:cubicBezTo>
                  <a:cubicBezTo>
                    <a:pt x="943" y="735"/>
                    <a:pt x="936" y="737"/>
                    <a:pt x="928" y="737"/>
                  </a:cubicBezTo>
                  <a:cubicBezTo>
                    <a:pt x="904" y="737"/>
                    <a:pt x="883" y="722"/>
                    <a:pt x="874" y="700"/>
                  </a:cubicBezTo>
                  <a:cubicBezTo>
                    <a:pt x="861" y="670"/>
                    <a:pt x="876" y="636"/>
                    <a:pt x="906" y="623"/>
                  </a:cubicBezTo>
                  <a:cubicBezTo>
                    <a:pt x="913" y="620"/>
                    <a:pt x="920" y="619"/>
                    <a:pt x="928" y="619"/>
                  </a:cubicBezTo>
                  <a:cubicBezTo>
                    <a:pt x="952" y="619"/>
                    <a:pt x="973" y="633"/>
                    <a:pt x="983" y="655"/>
                  </a:cubicBezTo>
                  <a:cubicBezTo>
                    <a:pt x="989" y="670"/>
                    <a:pt x="988" y="686"/>
                    <a:pt x="982" y="700"/>
                  </a:cubicBezTo>
                  <a:close/>
                  <a:moveTo>
                    <a:pt x="1090" y="713"/>
                  </a:moveTo>
                  <a:lnTo>
                    <a:pt x="1057" y="693"/>
                  </a:lnTo>
                  <a:cubicBezTo>
                    <a:pt x="1058" y="683"/>
                    <a:pt x="1058" y="671"/>
                    <a:pt x="1056" y="660"/>
                  </a:cubicBezTo>
                  <a:lnTo>
                    <a:pt x="1090" y="641"/>
                  </a:lnTo>
                  <a:cubicBezTo>
                    <a:pt x="1097" y="636"/>
                    <a:pt x="1100" y="627"/>
                    <a:pt x="1098" y="619"/>
                  </a:cubicBezTo>
                  <a:cubicBezTo>
                    <a:pt x="1097" y="616"/>
                    <a:pt x="1095" y="613"/>
                    <a:pt x="1094" y="610"/>
                  </a:cubicBezTo>
                  <a:cubicBezTo>
                    <a:pt x="1092" y="606"/>
                    <a:pt x="1090" y="601"/>
                    <a:pt x="1088" y="597"/>
                  </a:cubicBezTo>
                  <a:cubicBezTo>
                    <a:pt x="1085" y="591"/>
                    <a:pt x="1079" y="587"/>
                    <a:pt x="1072" y="587"/>
                  </a:cubicBezTo>
                  <a:cubicBezTo>
                    <a:pt x="1071" y="587"/>
                    <a:pt x="1069" y="588"/>
                    <a:pt x="1067" y="588"/>
                  </a:cubicBezTo>
                  <a:lnTo>
                    <a:pt x="1030" y="598"/>
                  </a:lnTo>
                  <a:cubicBezTo>
                    <a:pt x="1023" y="589"/>
                    <a:pt x="1015" y="582"/>
                    <a:pt x="1007" y="575"/>
                  </a:cubicBezTo>
                  <a:lnTo>
                    <a:pt x="1016" y="537"/>
                  </a:lnTo>
                  <a:cubicBezTo>
                    <a:pt x="1018" y="529"/>
                    <a:pt x="1014" y="520"/>
                    <a:pt x="1007" y="517"/>
                  </a:cubicBezTo>
                  <a:cubicBezTo>
                    <a:pt x="999" y="513"/>
                    <a:pt x="992" y="510"/>
                    <a:pt x="985" y="508"/>
                  </a:cubicBezTo>
                  <a:cubicBezTo>
                    <a:pt x="983" y="507"/>
                    <a:pt x="981" y="507"/>
                    <a:pt x="979" y="507"/>
                  </a:cubicBezTo>
                  <a:cubicBezTo>
                    <a:pt x="973" y="507"/>
                    <a:pt x="966" y="510"/>
                    <a:pt x="963" y="516"/>
                  </a:cubicBezTo>
                  <a:lnTo>
                    <a:pt x="944" y="549"/>
                  </a:lnTo>
                  <a:cubicBezTo>
                    <a:pt x="939" y="549"/>
                    <a:pt x="933" y="548"/>
                    <a:pt x="928" y="548"/>
                  </a:cubicBezTo>
                  <a:cubicBezTo>
                    <a:pt x="922" y="548"/>
                    <a:pt x="917" y="549"/>
                    <a:pt x="911" y="550"/>
                  </a:cubicBezTo>
                  <a:lnTo>
                    <a:pt x="891" y="516"/>
                  </a:lnTo>
                  <a:cubicBezTo>
                    <a:pt x="888" y="511"/>
                    <a:pt x="882" y="507"/>
                    <a:pt x="876" y="507"/>
                  </a:cubicBezTo>
                  <a:cubicBezTo>
                    <a:pt x="874" y="507"/>
                    <a:pt x="872" y="508"/>
                    <a:pt x="870" y="508"/>
                  </a:cubicBezTo>
                  <a:cubicBezTo>
                    <a:pt x="866" y="509"/>
                    <a:pt x="863" y="511"/>
                    <a:pt x="860" y="512"/>
                  </a:cubicBezTo>
                  <a:cubicBezTo>
                    <a:pt x="856" y="514"/>
                    <a:pt x="852" y="515"/>
                    <a:pt x="848" y="518"/>
                  </a:cubicBezTo>
                  <a:cubicBezTo>
                    <a:pt x="840" y="521"/>
                    <a:pt x="836" y="530"/>
                    <a:pt x="838" y="538"/>
                  </a:cubicBezTo>
                  <a:lnTo>
                    <a:pt x="848" y="576"/>
                  </a:lnTo>
                  <a:cubicBezTo>
                    <a:pt x="840" y="583"/>
                    <a:pt x="832" y="590"/>
                    <a:pt x="825" y="599"/>
                  </a:cubicBezTo>
                  <a:lnTo>
                    <a:pt x="788" y="590"/>
                  </a:lnTo>
                  <a:cubicBezTo>
                    <a:pt x="786" y="589"/>
                    <a:pt x="785" y="589"/>
                    <a:pt x="783" y="589"/>
                  </a:cubicBezTo>
                  <a:cubicBezTo>
                    <a:pt x="776" y="589"/>
                    <a:pt x="770" y="593"/>
                    <a:pt x="767" y="599"/>
                  </a:cubicBezTo>
                  <a:cubicBezTo>
                    <a:pt x="764" y="606"/>
                    <a:pt x="760" y="614"/>
                    <a:pt x="758" y="621"/>
                  </a:cubicBezTo>
                  <a:cubicBezTo>
                    <a:pt x="755" y="629"/>
                    <a:pt x="759" y="638"/>
                    <a:pt x="766" y="643"/>
                  </a:cubicBezTo>
                  <a:lnTo>
                    <a:pt x="800" y="662"/>
                  </a:lnTo>
                  <a:cubicBezTo>
                    <a:pt x="798" y="673"/>
                    <a:pt x="798" y="684"/>
                    <a:pt x="800" y="695"/>
                  </a:cubicBezTo>
                  <a:lnTo>
                    <a:pt x="767" y="715"/>
                  </a:lnTo>
                  <a:cubicBezTo>
                    <a:pt x="759" y="719"/>
                    <a:pt x="756" y="728"/>
                    <a:pt x="759" y="736"/>
                  </a:cubicBezTo>
                  <a:cubicBezTo>
                    <a:pt x="760" y="739"/>
                    <a:pt x="761" y="743"/>
                    <a:pt x="762" y="746"/>
                  </a:cubicBezTo>
                  <a:cubicBezTo>
                    <a:pt x="764" y="750"/>
                    <a:pt x="766" y="754"/>
                    <a:pt x="768" y="758"/>
                  </a:cubicBezTo>
                  <a:cubicBezTo>
                    <a:pt x="771" y="764"/>
                    <a:pt x="777" y="768"/>
                    <a:pt x="784" y="768"/>
                  </a:cubicBezTo>
                  <a:cubicBezTo>
                    <a:pt x="786" y="768"/>
                    <a:pt x="787" y="768"/>
                    <a:pt x="789" y="768"/>
                  </a:cubicBezTo>
                  <a:lnTo>
                    <a:pt x="826" y="757"/>
                  </a:lnTo>
                  <a:cubicBezTo>
                    <a:pt x="833" y="766"/>
                    <a:pt x="841" y="774"/>
                    <a:pt x="850" y="781"/>
                  </a:cubicBezTo>
                  <a:lnTo>
                    <a:pt x="840" y="818"/>
                  </a:lnTo>
                  <a:cubicBezTo>
                    <a:pt x="838" y="826"/>
                    <a:pt x="842" y="835"/>
                    <a:pt x="850" y="839"/>
                  </a:cubicBezTo>
                  <a:cubicBezTo>
                    <a:pt x="857" y="842"/>
                    <a:pt x="864" y="845"/>
                    <a:pt x="872" y="848"/>
                  </a:cubicBezTo>
                  <a:cubicBezTo>
                    <a:pt x="874" y="849"/>
                    <a:pt x="876" y="849"/>
                    <a:pt x="877" y="849"/>
                  </a:cubicBezTo>
                  <a:cubicBezTo>
                    <a:pt x="884" y="849"/>
                    <a:pt x="890" y="845"/>
                    <a:pt x="893" y="840"/>
                  </a:cubicBezTo>
                  <a:lnTo>
                    <a:pt x="912" y="806"/>
                  </a:lnTo>
                  <a:cubicBezTo>
                    <a:pt x="918" y="807"/>
                    <a:pt x="923" y="807"/>
                    <a:pt x="928" y="807"/>
                  </a:cubicBezTo>
                  <a:cubicBezTo>
                    <a:pt x="934" y="807"/>
                    <a:pt x="940" y="807"/>
                    <a:pt x="945" y="806"/>
                  </a:cubicBezTo>
                  <a:lnTo>
                    <a:pt x="965" y="839"/>
                  </a:lnTo>
                  <a:cubicBezTo>
                    <a:pt x="968" y="845"/>
                    <a:pt x="974" y="848"/>
                    <a:pt x="981" y="848"/>
                  </a:cubicBezTo>
                  <a:cubicBezTo>
                    <a:pt x="983" y="848"/>
                    <a:pt x="985" y="848"/>
                    <a:pt x="987" y="847"/>
                  </a:cubicBezTo>
                  <a:cubicBezTo>
                    <a:pt x="990" y="846"/>
                    <a:pt x="993" y="845"/>
                    <a:pt x="996" y="844"/>
                  </a:cubicBezTo>
                  <a:cubicBezTo>
                    <a:pt x="1000" y="842"/>
                    <a:pt x="1005" y="840"/>
                    <a:pt x="1009" y="838"/>
                  </a:cubicBezTo>
                  <a:cubicBezTo>
                    <a:pt x="1016" y="834"/>
                    <a:pt x="1020" y="825"/>
                    <a:pt x="1018" y="817"/>
                  </a:cubicBezTo>
                  <a:lnTo>
                    <a:pt x="1008" y="780"/>
                  </a:lnTo>
                  <a:cubicBezTo>
                    <a:pt x="1017" y="773"/>
                    <a:pt x="1024" y="765"/>
                    <a:pt x="1031" y="756"/>
                  </a:cubicBezTo>
                  <a:lnTo>
                    <a:pt x="1069" y="766"/>
                  </a:lnTo>
                  <a:cubicBezTo>
                    <a:pt x="1070" y="766"/>
                    <a:pt x="1072" y="766"/>
                    <a:pt x="1073" y="766"/>
                  </a:cubicBezTo>
                  <a:cubicBezTo>
                    <a:pt x="1080" y="766"/>
                    <a:pt x="1086" y="763"/>
                    <a:pt x="1089" y="756"/>
                  </a:cubicBezTo>
                  <a:cubicBezTo>
                    <a:pt x="1093" y="749"/>
                    <a:pt x="1096" y="742"/>
                    <a:pt x="1098" y="734"/>
                  </a:cubicBezTo>
                  <a:cubicBezTo>
                    <a:pt x="1101" y="726"/>
                    <a:pt x="1098" y="717"/>
                    <a:pt x="1090" y="713"/>
                  </a:cubicBezTo>
                  <a:close/>
                  <a:moveTo>
                    <a:pt x="465" y="977"/>
                  </a:moveTo>
                  <a:cubicBezTo>
                    <a:pt x="579" y="977"/>
                    <a:pt x="671" y="819"/>
                    <a:pt x="671" y="672"/>
                  </a:cubicBezTo>
                  <a:cubicBezTo>
                    <a:pt x="671" y="524"/>
                    <a:pt x="579" y="405"/>
                    <a:pt x="465" y="405"/>
                  </a:cubicBezTo>
                  <a:cubicBezTo>
                    <a:pt x="350" y="405"/>
                    <a:pt x="258" y="524"/>
                    <a:pt x="258" y="672"/>
                  </a:cubicBezTo>
                  <a:cubicBezTo>
                    <a:pt x="258" y="819"/>
                    <a:pt x="350" y="977"/>
                    <a:pt x="465" y="977"/>
                  </a:cubicBezTo>
                  <a:close/>
                  <a:moveTo>
                    <a:pt x="1094" y="360"/>
                  </a:moveTo>
                  <a:cubicBezTo>
                    <a:pt x="1045" y="360"/>
                    <a:pt x="1005" y="320"/>
                    <a:pt x="1005" y="271"/>
                  </a:cubicBezTo>
                  <a:cubicBezTo>
                    <a:pt x="1005" y="222"/>
                    <a:pt x="1045" y="182"/>
                    <a:pt x="1094" y="182"/>
                  </a:cubicBezTo>
                  <a:cubicBezTo>
                    <a:pt x="1143" y="182"/>
                    <a:pt x="1183" y="222"/>
                    <a:pt x="1183" y="271"/>
                  </a:cubicBezTo>
                  <a:cubicBezTo>
                    <a:pt x="1183" y="320"/>
                    <a:pt x="1143" y="360"/>
                    <a:pt x="1094" y="360"/>
                  </a:cubicBezTo>
                  <a:close/>
                  <a:moveTo>
                    <a:pt x="1257" y="484"/>
                  </a:moveTo>
                  <a:cubicBezTo>
                    <a:pt x="1261" y="484"/>
                    <a:pt x="1265" y="482"/>
                    <a:pt x="1269" y="479"/>
                  </a:cubicBezTo>
                  <a:cubicBezTo>
                    <a:pt x="1282" y="468"/>
                    <a:pt x="1294" y="456"/>
                    <a:pt x="1305" y="442"/>
                  </a:cubicBezTo>
                  <a:cubicBezTo>
                    <a:pt x="1311" y="436"/>
                    <a:pt x="1311" y="426"/>
                    <a:pt x="1306" y="420"/>
                  </a:cubicBezTo>
                  <a:lnTo>
                    <a:pt x="1265" y="367"/>
                  </a:lnTo>
                  <a:cubicBezTo>
                    <a:pt x="1273" y="353"/>
                    <a:pt x="1280" y="337"/>
                    <a:pt x="1284" y="321"/>
                  </a:cubicBezTo>
                  <a:lnTo>
                    <a:pt x="1349" y="312"/>
                  </a:lnTo>
                  <a:cubicBezTo>
                    <a:pt x="1358" y="310"/>
                    <a:pt x="1364" y="304"/>
                    <a:pt x="1365" y="295"/>
                  </a:cubicBezTo>
                  <a:cubicBezTo>
                    <a:pt x="1365" y="287"/>
                    <a:pt x="1366" y="279"/>
                    <a:pt x="1366" y="271"/>
                  </a:cubicBezTo>
                  <a:cubicBezTo>
                    <a:pt x="1366" y="262"/>
                    <a:pt x="1365" y="253"/>
                    <a:pt x="1364" y="243"/>
                  </a:cubicBezTo>
                  <a:cubicBezTo>
                    <a:pt x="1363" y="234"/>
                    <a:pt x="1357" y="228"/>
                    <a:pt x="1348" y="227"/>
                  </a:cubicBezTo>
                  <a:lnTo>
                    <a:pt x="1283" y="218"/>
                  </a:lnTo>
                  <a:cubicBezTo>
                    <a:pt x="1278" y="202"/>
                    <a:pt x="1272" y="187"/>
                    <a:pt x="1263" y="172"/>
                  </a:cubicBezTo>
                  <a:lnTo>
                    <a:pt x="1303" y="120"/>
                  </a:lnTo>
                  <a:cubicBezTo>
                    <a:pt x="1308" y="113"/>
                    <a:pt x="1308" y="104"/>
                    <a:pt x="1302" y="97"/>
                  </a:cubicBezTo>
                  <a:cubicBezTo>
                    <a:pt x="1291" y="84"/>
                    <a:pt x="1278" y="71"/>
                    <a:pt x="1265" y="60"/>
                  </a:cubicBezTo>
                  <a:cubicBezTo>
                    <a:pt x="1262" y="58"/>
                    <a:pt x="1258" y="56"/>
                    <a:pt x="1254" y="56"/>
                  </a:cubicBezTo>
                  <a:cubicBezTo>
                    <a:pt x="1250" y="56"/>
                    <a:pt x="1246" y="58"/>
                    <a:pt x="1242" y="60"/>
                  </a:cubicBezTo>
                  <a:lnTo>
                    <a:pt x="1190" y="101"/>
                  </a:lnTo>
                  <a:cubicBezTo>
                    <a:pt x="1176" y="92"/>
                    <a:pt x="1160" y="86"/>
                    <a:pt x="1144" y="82"/>
                  </a:cubicBezTo>
                  <a:lnTo>
                    <a:pt x="1134" y="17"/>
                  </a:lnTo>
                  <a:cubicBezTo>
                    <a:pt x="1133" y="8"/>
                    <a:pt x="1126" y="2"/>
                    <a:pt x="1118" y="1"/>
                  </a:cubicBezTo>
                  <a:cubicBezTo>
                    <a:pt x="1110" y="0"/>
                    <a:pt x="1102" y="0"/>
                    <a:pt x="1094" y="0"/>
                  </a:cubicBezTo>
                  <a:cubicBezTo>
                    <a:pt x="1085" y="0"/>
                    <a:pt x="1075" y="0"/>
                    <a:pt x="1066" y="2"/>
                  </a:cubicBezTo>
                  <a:cubicBezTo>
                    <a:pt x="1057" y="2"/>
                    <a:pt x="1051" y="9"/>
                    <a:pt x="1050" y="17"/>
                  </a:cubicBezTo>
                  <a:lnTo>
                    <a:pt x="1041" y="83"/>
                  </a:lnTo>
                  <a:cubicBezTo>
                    <a:pt x="1025" y="87"/>
                    <a:pt x="1010" y="94"/>
                    <a:pt x="995" y="102"/>
                  </a:cubicBezTo>
                  <a:lnTo>
                    <a:pt x="942" y="63"/>
                  </a:lnTo>
                  <a:cubicBezTo>
                    <a:pt x="939" y="60"/>
                    <a:pt x="935" y="59"/>
                    <a:pt x="932" y="59"/>
                  </a:cubicBezTo>
                  <a:cubicBezTo>
                    <a:pt x="927" y="59"/>
                    <a:pt x="923" y="61"/>
                    <a:pt x="920" y="63"/>
                  </a:cubicBezTo>
                  <a:cubicBezTo>
                    <a:pt x="907" y="75"/>
                    <a:pt x="894" y="87"/>
                    <a:pt x="883" y="101"/>
                  </a:cubicBezTo>
                  <a:cubicBezTo>
                    <a:pt x="878" y="107"/>
                    <a:pt x="878" y="117"/>
                    <a:pt x="883" y="123"/>
                  </a:cubicBezTo>
                  <a:lnTo>
                    <a:pt x="924" y="176"/>
                  </a:lnTo>
                  <a:cubicBezTo>
                    <a:pt x="915" y="190"/>
                    <a:pt x="909" y="206"/>
                    <a:pt x="905" y="222"/>
                  </a:cubicBezTo>
                  <a:lnTo>
                    <a:pt x="839" y="231"/>
                  </a:lnTo>
                  <a:cubicBezTo>
                    <a:pt x="831" y="233"/>
                    <a:pt x="825" y="239"/>
                    <a:pt x="824" y="248"/>
                  </a:cubicBezTo>
                  <a:cubicBezTo>
                    <a:pt x="823" y="256"/>
                    <a:pt x="823" y="264"/>
                    <a:pt x="823" y="271"/>
                  </a:cubicBezTo>
                  <a:cubicBezTo>
                    <a:pt x="823" y="281"/>
                    <a:pt x="823" y="290"/>
                    <a:pt x="824" y="300"/>
                  </a:cubicBezTo>
                  <a:cubicBezTo>
                    <a:pt x="825" y="308"/>
                    <a:pt x="832" y="315"/>
                    <a:pt x="840" y="316"/>
                  </a:cubicBezTo>
                  <a:lnTo>
                    <a:pt x="906" y="324"/>
                  </a:lnTo>
                  <a:cubicBezTo>
                    <a:pt x="910" y="340"/>
                    <a:pt x="917" y="356"/>
                    <a:pt x="925" y="370"/>
                  </a:cubicBezTo>
                  <a:lnTo>
                    <a:pt x="886" y="423"/>
                  </a:lnTo>
                  <a:cubicBezTo>
                    <a:pt x="881" y="430"/>
                    <a:pt x="881" y="439"/>
                    <a:pt x="886" y="446"/>
                  </a:cubicBezTo>
                  <a:cubicBezTo>
                    <a:pt x="898" y="459"/>
                    <a:pt x="910" y="471"/>
                    <a:pt x="924" y="482"/>
                  </a:cubicBezTo>
                  <a:cubicBezTo>
                    <a:pt x="927" y="485"/>
                    <a:pt x="931" y="487"/>
                    <a:pt x="935" y="487"/>
                  </a:cubicBezTo>
                  <a:cubicBezTo>
                    <a:pt x="939" y="487"/>
                    <a:pt x="943" y="485"/>
                    <a:pt x="946" y="483"/>
                  </a:cubicBezTo>
                  <a:lnTo>
                    <a:pt x="998" y="442"/>
                  </a:lnTo>
                  <a:cubicBezTo>
                    <a:pt x="1013" y="450"/>
                    <a:pt x="1029" y="457"/>
                    <a:pt x="1045" y="461"/>
                  </a:cubicBezTo>
                  <a:lnTo>
                    <a:pt x="1054" y="526"/>
                  </a:lnTo>
                  <a:cubicBezTo>
                    <a:pt x="1055" y="535"/>
                    <a:pt x="1062" y="541"/>
                    <a:pt x="1071" y="542"/>
                  </a:cubicBezTo>
                  <a:cubicBezTo>
                    <a:pt x="1079" y="542"/>
                    <a:pt x="1087" y="543"/>
                    <a:pt x="1094" y="543"/>
                  </a:cubicBezTo>
                  <a:cubicBezTo>
                    <a:pt x="1104" y="543"/>
                    <a:pt x="1113" y="542"/>
                    <a:pt x="1123" y="541"/>
                  </a:cubicBezTo>
                  <a:cubicBezTo>
                    <a:pt x="1131" y="540"/>
                    <a:pt x="1138" y="534"/>
                    <a:pt x="1139" y="526"/>
                  </a:cubicBezTo>
                  <a:lnTo>
                    <a:pt x="1147" y="460"/>
                  </a:lnTo>
                  <a:cubicBezTo>
                    <a:pt x="1163" y="455"/>
                    <a:pt x="1179" y="449"/>
                    <a:pt x="1193" y="440"/>
                  </a:cubicBezTo>
                  <a:lnTo>
                    <a:pt x="1246" y="480"/>
                  </a:lnTo>
                  <a:cubicBezTo>
                    <a:pt x="1249" y="482"/>
                    <a:pt x="1253" y="484"/>
                    <a:pt x="1257" y="484"/>
                  </a:cubicBezTo>
                  <a:close/>
                  <a:moveTo>
                    <a:pt x="656" y="1040"/>
                  </a:moveTo>
                  <a:lnTo>
                    <a:pt x="535" y="1423"/>
                  </a:lnTo>
                  <a:lnTo>
                    <a:pt x="497" y="1188"/>
                  </a:lnTo>
                  <a:lnTo>
                    <a:pt x="432" y="1188"/>
                  </a:lnTo>
                  <a:lnTo>
                    <a:pt x="394" y="1423"/>
                  </a:lnTo>
                  <a:lnTo>
                    <a:pt x="274" y="1040"/>
                  </a:lnTo>
                  <a:cubicBezTo>
                    <a:pt x="112" y="1102"/>
                    <a:pt x="0" y="1236"/>
                    <a:pt x="0" y="1377"/>
                  </a:cubicBezTo>
                  <a:cubicBezTo>
                    <a:pt x="0" y="1379"/>
                    <a:pt x="0" y="1380"/>
                    <a:pt x="0" y="1382"/>
                  </a:cubicBezTo>
                  <a:cubicBezTo>
                    <a:pt x="0" y="1383"/>
                    <a:pt x="0" y="1383"/>
                    <a:pt x="0" y="1384"/>
                  </a:cubicBezTo>
                  <a:cubicBezTo>
                    <a:pt x="0" y="1478"/>
                    <a:pt x="97" y="1470"/>
                    <a:pt x="465" y="1470"/>
                  </a:cubicBezTo>
                  <a:cubicBezTo>
                    <a:pt x="855" y="1470"/>
                    <a:pt x="929" y="1478"/>
                    <a:pt x="929" y="1384"/>
                  </a:cubicBezTo>
                  <a:cubicBezTo>
                    <a:pt x="929" y="1383"/>
                    <a:pt x="929" y="1383"/>
                    <a:pt x="929" y="1382"/>
                  </a:cubicBezTo>
                  <a:cubicBezTo>
                    <a:pt x="929" y="1380"/>
                    <a:pt x="929" y="1379"/>
                    <a:pt x="929" y="1377"/>
                  </a:cubicBezTo>
                  <a:cubicBezTo>
                    <a:pt x="929" y="1236"/>
                    <a:pt x="817" y="1102"/>
                    <a:pt x="656" y="1040"/>
                  </a:cubicBezTo>
                  <a:close/>
                  <a:moveTo>
                    <a:pt x="489" y="1070"/>
                  </a:moveTo>
                  <a:lnTo>
                    <a:pt x="440" y="1070"/>
                  </a:lnTo>
                  <a:cubicBezTo>
                    <a:pt x="435" y="1070"/>
                    <a:pt x="431" y="1072"/>
                    <a:pt x="427" y="1076"/>
                  </a:cubicBezTo>
                  <a:lnTo>
                    <a:pt x="408" y="1095"/>
                  </a:lnTo>
                  <a:cubicBezTo>
                    <a:pt x="402" y="1100"/>
                    <a:pt x="401" y="1110"/>
                    <a:pt x="406" y="1117"/>
                  </a:cubicBezTo>
                  <a:lnTo>
                    <a:pt x="429" y="1156"/>
                  </a:lnTo>
                  <a:cubicBezTo>
                    <a:pt x="432" y="1162"/>
                    <a:pt x="438" y="1165"/>
                    <a:pt x="445" y="1165"/>
                  </a:cubicBezTo>
                  <a:lnTo>
                    <a:pt x="484" y="1165"/>
                  </a:lnTo>
                  <a:cubicBezTo>
                    <a:pt x="491" y="1165"/>
                    <a:pt x="497" y="1162"/>
                    <a:pt x="500" y="1156"/>
                  </a:cubicBezTo>
                  <a:lnTo>
                    <a:pt x="523" y="1117"/>
                  </a:lnTo>
                  <a:cubicBezTo>
                    <a:pt x="528" y="1110"/>
                    <a:pt x="527" y="1100"/>
                    <a:pt x="521" y="1095"/>
                  </a:cubicBezTo>
                  <a:lnTo>
                    <a:pt x="502" y="1076"/>
                  </a:lnTo>
                  <a:cubicBezTo>
                    <a:pt x="498" y="1072"/>
                    <a:pt x="494" y="1070"/>
                    <a:pt x="489" y="1070"/>
                  </a:cubicBezTo>
                  <a:close/>
                </a:path>
              </a:pathLst>
            </a:custGeom>
            <a:solidFill>
              <a:srgbClr val="F8F8F8"/>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grpSp>
        <p:nvGrpSpPr>
          <p:cNvPr id="40974" name="Group 14"/>
          <p:cNvGrpSpPr/>
          <p:nvPr/>
        </p:nvGrpSpPr>
        <p:grpSpPr>
          <a:xfrm>
            <a:off x="5927725" y="3665538"/>
            <a:ext cx="3889375" cy="2232025"/>
            <a:chExt cx="3888432" cy="2232248"/>
          </a:xfrm>
        </p:grpSpPr>
        <p:sp>
          <p:nvSpPr>
            <p:cNvPr id="40975" name="矩形 14"/>
            <p:cNvSpPr>
              <a:spLocks noChangeArrowheads="1"/>
            </p:cNvSpPr>
            <p:nvPr/>
          </p:nvSpPr>
          <p:spPr bwMode="auto">
            <a:xfrm>
              <a:off x="0" y="0"/>
              <a:ext cx="3888432" cy="2232248"/>
            </a:xfrm>
            <a:prstGeom prst="rect">
              <a:avLst/>
            </a:prstGeom>
            <a:solidFill>
              <a:schemeClr val="bg1"/>
            </a:solidFill>
            <a:ln>
              <a:noFill/>
            </a:ln>
            <a:extLst>
              <a:ext uri="{91240B29-F687-4F45-9708-019B960494DF}">
                <a14:hiddenLine w="9525">
                  <a:solidFill>
                    <a:srgbClr val="000000"/>
                  </a:solidFill>
                  <a:miter lim="800000"/>
                  <a:headEnd/>
                  <a:tailEnd/>
                </a14:hiddenLine>
              </a:ext>
            </a:extLst>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endParaRPr altLang="en-US" lang="zh-CN">
                <a:solidFill>
                  <a:srgbClr val="4D4D4D"/>
                </a:solidFill>
                <a:ea charset="-122" pitchFamily="50" typeface="造字工房悦黑体验版常规体"/>
              </a:endParaRPr>
            </a:p>
          </p:txBody>
        </p:sp>
        <p:sp>
          <p:nvSpPr>
            <p:cNvPr id="40976" name="Freeform 34"/>
            <p:cNvSpPr>
              <a:spLocks noEditPoints="1"/>
            </p:cNvSpPr>
            <p:nvPr/>
          </p:nvSpPr>
          <p:spPr bwMode="auto">
            <a:xfrm>
              <a:off x="2880374" y="1311092"/>
              <a:ext cx="866775" cy="822325"/>
            </a:xfrm>
            <a:custGeom>
              <a:gdLst>
                <a:gd fmla="*/ 1071 w 1131" name="T0"/>
                <a:gd fmla="*/ 191 h 1073" name="T1"/>
                <a:gd fmla="*/ 821 w 1131" name="T2"/>
                <a:gd fmla="*/ 233 h 1073" name="T3"/>
                <a:gd fmla="*/ 818 w 1131" name="T4"/>
                <a:gd fmla="*/ 304 h 1073" name="T5"/>
                <a:gd fmla="*/ 916 w 1131" name="T6"/>
                <a:gd fmla="*/ 327 h 1073" name="T7"/>
                <a:gd fmla="*/ 934 w 1131" name="T8"/>
                <a:gd fmla="*/ 325 h 1073" name="T9"/>
                <a:gd fmla="*/ 1124 w 1131" name="T10"/>
                <a:gd fmla="*/ 217 h 1073" name="T11"/>
                <a:gd fmla="*/ 262 w 1131" name="T12"/>
                <a:gd fmla="*/ 315 h 1073" name="T13"/>
                <a:gd fmla="*/ 212 w 1131" name="T14"/>
                <a:gd fmla="*/ 247 h 1073" name="T15"/>
                <a:gd fmla="*/ 229 w 1131" name="T16"/>
                <a:gd fmla="*/ 260 h 1073" name="T17"/>
                <a:gd fmla="*/ 273 w 1131" name="T18"/>
                <a:gd fmla="*/ 282 h 1073" name="T19"/>
                <a:gd fmla="*/ 278 w 1131" name="T20"/>
                <a:gd fmla="*/ 291 h 1073" name="T21"/>
                <a:gd fmla="*/ 178 w 1131" name="T22"/>
                <a:gd fmla="*/ 394 h 1073" name="T23"/>
                <a:gd fmla="*/ 166 w 1131" name="T24"/>
                <a:gd fmla="*/ 322 h 1073" name="T25"/>
                <a:gd fmla="*/ 178 w 1131" name="T26"/>
                <a:gd fmla="*/ 394 h 1073" name="T27"/>
                <a:gd fmla="*/ 621 w 1131" name="T28"/>
                <a:gd fmla="*/ 507 h 1073" name="T29"/>
                <a:gd fmla="*/ 590 w 1131" name="T30"/>
                <a:gd fmla="*/ 496 h 1073" name="T31"/>
                <a:gd fmla="*/ 608 w 1131" name="T32"/>
                <a:gd fmla="*/ 452 h 1073" name="T33"/>
                <a:gd fmla="*/ 772 w 1131" name="T34"/>
                <a:gd fmla="*/ 287 h 1073" name="T35"/>
                <a:gd fmla="*/ 682 w 1131" name="T36"/>
                <a:gd fmla="*/ 313 h 1073" name="T37"/>
                <a:gd fmla="*/ 616 w 1131" name="T38"/>
                <a:gd fmla="*/ 161 h 1073" name="T39"/>
                <a:gd fmla="*/ 432 w 1131" name="T40"/>
                <a:gd fmla="*/ 112 h 1073" name="T41"/>
                <a:gd fmla="*/ 239 w 1131" name="T42"/>
                <a:gd fmla="*/ 210 h 1073" name="T43"/>
                <a:gd fmla="*/ 172 w 1131" name="T44"/>
                <a:gd fmla="*/ 238 h 1073" name="T45"/>
                <a:gd fmla="*/ 145 w 1131" name="T46"/>
                <a:gd fmla="*/ 216 h 1073" name="T47"/>
                <a:gd fmla="*/ 12 w 1131" name="T48"/>
                <a:gd fmla="*/ 322 h 1073" name="T49"/>
                <a:gd fmla="*/ 25 w 1131" name="T50"/>
                <a:gd fmla="*/ 376 h 1073" name="T51"/>
                <a:gd fmla="*/ 187 w 1131" name="T52"/>
                <a:gd fmla="*/ 513 h 1073" name="T53"/>
                <a:gd fmla="*/ 320 w 1131" name="T54"/>
                <a:gd fmla="*/ 407 h 1073" name="T55"/>
                <a:gd fmla="*/ 307 w 1131" name="T56"/>
                <a:gd fmla="*/ 354 h 1073" name="T57"/>
                <a:gd fmla="*/ 302 w 1131" name="T58"/>
                <a:gd fmla="*/ 324 h 1073" name="T59"/>
                <a:gd fmla="*/ 307 w 1131" name="T60"/>
                <a:gd fmla="*/ 268 h 1073" name="T61"/>
                <a:gd fmla="*/ 553 w 1131" name="T62"/>
                <a:gd fmla="*/ 228 h 1073" name="T63"/>
                <a:gd fmla="*/ 444 w 1131" name="T64"/>
                <a:gd fmla="*/ 531 h 1073" name="T65"/>
                <a:gd fmla="*/ 712 w 1131" name="T66"/>
                <a:gd fmla="*/ 654 h 1073" name="T67"/>
                <a:gd fmla="*/ 586 w 1131" name="T68"/>
                <a:gd fmla="*/ 920 h 1073" name="T69"/>
                <a:gd fmla="*/ 662 w 1131" name="T70"/>
                <a:gd fmla="*/ 908 h 1073" name="T71"/>
                <a:gd fmla="*/ 849 w 1131" name="T72"/>
                <a:gd fmla="*/ 611 h 1073" name="T73"/>
                <a:gd fmla="*/ 416 w 1131" name="T74"/>
                <a:gd fmla="*/ 578 h 1073" name="T75"/>
                <a:gd fmla="*/ 108 w 1131" name="T76"/>
                <a:gd fmla="*/ 980 h 1073" name="T77"/>
                <a:gd fmla="*/ 146 w 1131" name="T78"/>
                <a:gd fmla="*/ 1073 h 1073" name="T79"/>
                <a:gd fmla="*/ 425 w 1131" name="T80"/>
                <a:gd fmla="*/ 828 h 1073" name="T81"/>
                <a:gd fmla="*/ 513 w 1131" name="T82"/>
                <a:gd fmla="*/ 624 h 1073" name="T83"/>
                <a:gd fmla="*/ 416 w 1131" name="T84"/>
                <a:gd fmla="*/ 578 h 1073" name="T85"/>
                <a:gd fmla="*/ 871 w 1131" name="T86"/>
                <a:gd fmla="*/ 154 h 1073" name="T87"/>
                <a:gd fmla="*/ 700 w 1131" name="T88"/>
                <a:gd fmla="*/ 66 h 1073"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1073" w="1131">
                  <a:moveTo>
                    <a:pt x="1124" y="217"/>
                  </a:moveTo>
                  <a:cubicBezTo>
                    <a:pt x="1116" y="195"/>
                    <a:pt x="1093" y="183"/>
                    <a:pt x="1071" y="191"/>
                  </a:cubicBezTo>
                  <a:lnTo>
                    <a:pt x="916" y="243"/>
                  </a:lnTo>
                  <a:lnTo>
                    <a:pt x="821" y="233"/>
                  </a:lnTo>
                  <a:cubicBezTo>
                    <a:pt x="835" y="262"/>
                    <a:pt x="827" y="287"/>
                    <a:pt x="821" y="299"/>
                  </a:cubicBezTo>
                  <a:cubicBezTo>
                    <a:pt x="820" y="301"/>
                    <a:pt x="819" y="302"/>
                    <a:pt x="818" y="304"/>
                  </a:cubicBezTo>
                  <a:lnTo>
                    <a:pt x="809" y="316"/>
                  </a:lnTo>
                  <a:lnTo>
                    <a:pt x="916" y="327"/>
                  </a:lnTo>
                  <a:cubicBezTo>
                    <a:pt x="918" y="327"/>
                    <a:pt x="919" y="327"/>
                    <a:pt x="921" y="327"/>
                  </a:cubicBezTo>
                  <a:cubicBezTo>
                    <a:pt x="925" y="327"/>
                    <a:pt x="930" y="327"/>
                    <a:pt x="934" y="325"/>
                  </a:cubicBezTo>
                  <a:lnTo>
                    <a:pt x="1098" y="270"/>
                  </a:lnTo>
                  <a:cubicBezTo>
                    <a:pt x="1119" y="263"/>
                    <a:pt x="1131" y="239"/>
                    <a:pt x="1124" y="217"/>
                  </a:cubicBezTo>
                  <a:close/>
                  <a:moveTo>
                    <a:pt x="275" y="301"/>
                  </a:moveTo>
                  <a:lnTo>
                    <a:pt x="262" y="315"/>
                  </a:lnTo>
                  <a:lnTo>
                    <a:pt x="199" y="262"/>
                  </a:lnTo>
                  <a:lnTo>
                    <a:pt x="212" y="247"/>
                  </a:lnTo>
                  <a:cubicBezTo>
                    <a:pt x="215" y="243"/>
                    <a:pt x="220" y="241"/>
                    <a:pt x="225" y="243"/>
                  </a:cubicBezTo>
                  <a:cubicBezTo>
                    <a:pt x="225" y="249"/>
                    <a:pt x="227" y="254"/>
                    <a:pt x="229" y="260"/>
                  </a:cubicBezTo>
                  <a:cubicBezTo>
                    <a:pt x="237" y="274"/>
                    <a:pt x="251" y="283"/>
                    <a:pt x="267" y="283"/>
                  </a:cubicBezTo>
                  <a:cubicBezTo>
                    <a:pt x="269" y="283"/>
                    <a:pt x="271" y="282"/>
                    <a:pt x="273" y="282"/>
                  </a:cubicBezTo>
                  <a:lnTo>
                    <a:pt x="274" y="283"/>
                  </a:lnTo>
                  <a:cubicBezTo>
                    <a:pt x="276" y="285"/>
                    <a:pt x="278" y="288"/>
                    <a:pt x="278" y="291"/>
                  </a:cubicBezTo>
                  <a:cubicBezTo>
                    <a:pt x="278" y="295"/>
                    <a:pt x="277" y="298"/>
                    <a:pt x="275" y="301"/>
                  </a:cubicBezTo>
                  <a:close/>
                  <a:moveTo>
                    <a:pt x="178" y="394"/>
                  </a:moveTo>
                  <a:lnTo>
                    <a:pt x="135" y="358"/>
                  </a:lnTo>
                  <a:lnTo>
                    <a:pt x="166" y="322"/>
                  </a:lnTo>
                  <a:lnTo>
                    <a:pt x="208" y="358"/>
                  </a:lnTo>
                  <a:lnTo>
                    <a:pt x="178" y="394"/>
                  </a:lnTo>
                  <a:close/>
                  <a:moveTo>
                    <a:pt x="816" y="577"/>
                  </a:moveTo>
                  <a:lnTo>
                    <a:pt x="621" y="507"/>
                  </a:lnTo>
                  <a:lnTo>
                    <a:pt x="613" y="504"/>
                  </a:lnTo>
                  <a:lnTo>
                    <a:pt x="590" y="496"/>
                  </a:lnTo>
                  <a:cubicBezTo>
                    <a:pt x="579" y="491"/>
                    <a:pt x="573" y="479"/>
                    <a:pt x="577" y="467"/>
                  </a:cubicBezTo>
                  <a:cubicBezTo>
                    <a:pt x="582" y="454"/>
                    <a:pt x="595" y="447"/>
                    <a:pt x="608" y="452"/>
                  </a:cubicBezTo>
                  <a:lnTo>
                    <a:pt x="649" y="466"/>
                  </a:lnTo>
                  <a:lnTo>
                    <a:pt x="772" y="287"/>
                  </a:lnTo>
                  <a:lnTo>
                    <a:pt x="746" y="275"/>
                  </a:lnTo>
                  <a:lnTo>
                    <a:pt x="682" y="313"/>
                  </a:lnTo>
                  <a:lnTo>
                    <a:pt x="693" y="193"/>
                  </a:lnTo>
                  <a:cubicBezTo>
                    <a:pt x="672" y="182"/>
                    <a:pt x="641" y="166"/>
                    <a:pt x="616" y="161"/>
                  </a:cubicBezTo>
                  <a:lnTo>
                    <a:pt x="464" y="110"/>
                  </a:lnTo>
                  <a:cubicBezTo>
                    <a:pt x="454" y="106"/>
                    <a:pt x="442" y="107"/>
                    <a:pt x="432" y="112"/>
                  </a:cubicBezTo>
                  <a:lnTo>
                    <a:pt x="248" y="203"/>
                  </a:lnTo>
                  <a:cubicBezTo>
                    <a:pt x="245" y="205"/>
                    <a:pt x="242" y="207"/>
                    <a:pt x="239" y="210"/>
                  </a:cubicBezTo>
                  <a:cubicBezTo>
                    <a:pt x="220" y="203"/>
                    <a:pt x="198" y="207"/>
                    <a:pt x="184" y="223"/>
                  </a:cubicBezTo>
                  <a:lnTo>
                    <a:pt x="172" y="238"/>
                  </a:lnTo>
                  <a:lnTo>
                    <a:pt x="154" y="224"/>
                  </a:lnTo>
                  <a:lnTo>
                    <a:pt x="145" y="216"/>
                  </a:lnTo>
                  <a:cubicBezTo>
                    <a:pt x="131" y="204"/>
                    <a:pt x="111" y="206"/>
                    <a:pt x="99" y="219"/>
                  </a:cubicBezTo>
                  <a:lnTo>
                    <a:pt x="12" y="322"/>
                  </a:lnTo>
                  <a:cubicBezTo>
                    <a:pt x="0" y="336"/>
                    <a:pt x="2" y="356"/>
                    <a:pt x="16" y="368"/>
                  </a:cubicBezTo>
                  <a:lnTo>
                    <a:pt x="25" y="376"/>
                  </a:lnTo>
                  <a:lnTo>
                    <a:pt x="178" y="506"/>
                  </a:lnTo>
                  <a:lnTo>
                    <a:pt x="187" y="513"/>
                  </a:lnTo>
                  <a:cubicBezTo>
                    <a:pt x="200" y="525"/>
                    <a:pt x="221" y="523"/>
                    <a:pt x="232" y="510"/>
                  </a:cubicBezTo>
                  <a:lnTo>
                    <a:pt x="320" y="407"/>
                  </a:lnTo>
                  <a:cubicBezTo>
                    <a:pt x="331" y="393"/>
                    <a:pt x="330" y="373"/>
                    <a:pt x="316" y="361"/>
                  </a:cubicBezTo>
                  <a:lnTo>
                    <a:pt x="307" y="354"/>
                  </a:lnTo>
                  <a:lnTo>
                    <a:pt x="290" y="339"/>
                  </a:lnTo>
                  <a:lnTo>
                    <a:pt x="302" y="324"/>
                  </a:lnTo>
                  <a:cubicBezTo>
                    <a:pt x="311" y="314"/>
                    <a:pt x="315" y="301"/>
                    <a:pt x="314" y="289"/>
                  </a:cubicBezTo>
                  <a:cubicBezTo>
                    <a:pt x="313" y="281"/>
                    <a:pt x="311" y="274"/>
                    <a:pt x="307" y="268"/>
                  </a:cubicBezTo>
                  <a:lnTo>
                    <a:pt x="454" y="195"/>
                  </a:lnTo>
                  <a:lnTo>
                    <a:pt x="553" y="228"/>
                  </a:lnTo>
                  <a:lnTo>
                    <a:pt x="454" y="473"/>
                  </a:lnTo>
                  <a:cubicBezTo>
                    <a:pt x="445" y="494"/>
                    <a:pt x="439" y="513"/>
                    <a:pt x="444" y="531"/>
                  </a:cubicBezTo>
                  <a:cubicBezTo>
                    <a:pt x="448" y="549"/>
                    <a:pt x="460" y="564"/>
                    <a:pt x="479" y="571"/>
                  </a:cubicBezTo>
                  <a:lnTo>
                    <a:pt x="712" y="654"/>
                  </a:lnTo>
                  <a:lnTo>
                    <a:pt x="574" y="845"/>
                  </a:lnTo>
                  <a:cubicBezTo>
                    <a:pt x="557" y="869"/>
                    <a:pt x="562" y="903"/>
                    <a:pt x="586" y="920"/>
                  </a:cubicBezTo>
                  <a:cubicBezTo>
                    <a:pt x="596" y="927"/>
                    <a:pt x="607" y="931"/>
                    <a:pt x="618" y="931"/>
                  </a:cubicBezTo>
                  <a:cubicBezTo>
                    <a:pt x="635" y="931"/>
                    <a:pt x="651" y="923"/>
                    <a:pt x="662" y="908"/>
                  </a:cubicBezTo>
                  <a:lnTo>
                    <a:pt x="842" y="659"/>
                  </a:lnTo>
                  <a:cubicBezTo>
                    <a:pt x="851" y="645"/>
                    <a:pt x="854" y="628"/>
                    <a:pt x="849" y="611"/>
                  </a:cubicBezTo>
                  <a:cubicBezTo>
                    <a:pt x="844" y="595"/>
                    <a:pt x="832" y="582"/>
                    <a:pt x="816" y="577"/>
                  </a:cubicBezTo>
                  <a:close/>
                  <a:moveTo>
                    <a:pt x="416" y="578"/>
                  </a:moveTo>
                  <a:lnTo>
                    <a:pt x="343" y="758"/>
                  </a:lnTo>
                  <a:lnTo>
                    <a:pt x="108" y="980"/>
                  </a:lnTo>
                  <a:cubicBezTo>
                    <a:pt x="87" y="1001"/>
                    <a:pt x="86" y="1035"/>
                    <a:pt x="106" y="1056"/>
                  </a:cubicBezTo>
                  <a:cubicBezTo>
                    <a:pt x="117" y="1067"/>
                    <a:pt x="131" y="1073"/>
                    <a:pt x="146" y="1073"/>
                  </a:cubicBezTo>
                  <a:cubicBezTo>
                    <a:pt x="159" y="1073"/>
                    <a:pt x="172" y="1068"/>
                    <a:pt x="183" y="1058"/>
                  </a:cubicBezTo>
                  <a:lnTo>
                    <a:pt x="425" y="828"/>
                  </a:lnTo>
                  <a:cubicBezTo>
                    <a:pt x="431" y="823"/>
                    <a:pt x="435" y="816"/>
                    <a:pt x="438" y="809"/>
                  </a:cubicBezTo>
                  <a:lnTo>
                    <a:pt x="513" y="624"/>
                  </a:lnTo>
                  <a:cubicBezTo>
                    <a:pt x="493" y="623"/>
                    <a:pt x="476" y="620"/>
                    <a:pt x="464" y="614"/>
                  </a:cubicBezTo>
                  <a:cubicBezTo>
                    <a:pt x="442" y="604"/>
                    <a:pt x="426" y="591"/>
                    <a:pt x="416" y="578"/>
                  </a:cubicBezTo>
                  <a:close/>
                  <a:moveTo>
                    <a:pt x="741" y="195"/>
                  </a:moveTo>
                  <a:cubicBezTo>
                    <a:pt x="789" y="220"/>
                    <a:pt x="847" y="201"/>
                    <a:pt x="871" y="154"/>
                  </a:cubicBezTo>
                  <a:cubicBezTo>
                    <a:pt x="895" y="107"/>
                    <a:pt x="877" y="49"/>
                    <a:pt x="830" y="24"/>
                  </a:cubicBezTo>
                  <a:cubicBezTo>
                    <a:pt x="782" y="0"/>
                    <a:pt x="724" y="19"/>
                    <a:pt x="700" y="66"/>
                  </a:cubicBezTo>
                  <a:cubicBezTo>
                    <a:pt x="676" y="113"/>
                    <a:pt x="694" y="171"/>
                    <a:pt x="741" y="195"/>
                  </a:cubicBezTo>
                  <a:close/>
                </a:path>
              </a:pathLst>
            </a:custGeom>
            <a:solidFill>
              <a:srgbClr val="F8F8F8"/>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grpSp>
        <p:nvGrpSpPr>
          <p:cNvPr id="40977" name="Group 17"/>
          <p:cNvGrpSpPr/>
          <p:nvPr/>
        </p:nvGrpSpPr>
        <p:grpSpPr>
          <a:xfrm>
            <a:off x="3511550" y="2133600"/>
            <a:ext cx="2514600" cy="1355725"/>
            <a:chExt cx="2514497" cy="1355672"/>
          </a:xfrm>
        </p:grpSpPr>
        <p:sp>
          <p:nvSpPr>
            <p:cNvPr id="40978" name="文本框 54"/>
            <p:cNvSpPr txBox="1">
              <a:spLocks noChangeArrowheads="1"/>
            </p:cNvSpPr>
            <p:nvPr/>
          </p:nvSpPr>
          <p:spPr bwMode="auto">
            <a:xfrm>
              <a:off x="0" y="0"/>
              <a:ext cx="2514497" cy="36574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a:solidFill>
                    <a:srgbClr val="F8F8F8"/>
                  </a:solidFill>
                  <a:latin charset="-122" panose="020b0503020204020204" pitchFamily="34" typeface="微软雅黑"/>
                  <a:ea charset="-122" panose="020b0503020204020204" pitchFamily="34" typeface="微软雅黑"/>
                </a:rPr>
                <a:t>请输入您想要的文字</a:t>
              </a:r>
            </a:p>
          </p:txBody>
        </p:sp>
        <p:sp>
          <p:nvSpPr>
            <p:cNvPr id="40979" name="文本框 55"/>
            <p:cNvSpPr txBox="1">
              <a:spLocks noChangeArrowheads="1"/>
            </p:cNvSpPr>
            <p:nvPr/>
          </p:nvSpPr>
          <p:spPr bwMode="auto">
            <a:xfrm>
              <a:off x="0" y="320690"/>
              <a:ext cx="2514497" cy="36574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a:solidFill>
                    <a:srgbClr val="F8F8F8"/>
                  </a:solidFill>
                  <a:latin charset="-122" panose="020b0503020204020204" pitchFamily="34" typeface="微软雅黑"/>
                  <a:ea charset="-122" panose="020b0503020204020204" pitchFamily="34" typeface="微软雅黑"/>
                </a:rPr>
                <a:t>请输入您想要的文字</a:t>
              </a:r>
            </a:p>
          </p:txBody>
        </p:sp>
        <p:sp>
          <p:nvSpPr>
            <p:cNvPr id="40980" name="文本框 56"/>
            <p:cNvSpPr txBox="1">
              <a:spLocks noChangeArrowheads="1"/>
            </p:cNvSpPr>
            <p:nvPr/>
          </p:nvSpPr>
          <p:spPr bwMode="auto">
            <a:xfrm>
              <a:off x="0" y="669844"/>
              <a:ext cx="2514497" cy="36574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a:solidFill>
                    <a:srgbClr val="F8F8F8"/>
                  </a:solidFill>
                  <a:latin charset="-122" panose="020b0503020204020204" pitchFamily="34" typeface="微软雅黑"/>
                  <a:ea charset="-122" panose="020b0503020204020204" pitchFamily="34" typeface="微软雅黑"/>
                </a:rPr>
                <a:t>请输入您想要的文字</a:t>
              </a:r>
            </a:p>
          </p:txBody>
        </p:sp>
        <p:sp>
          <p:nvSpPr>
            <p:cNvPr id="40981" name="文本框 57"/>
            <p:cNvSpPr txBox="1">
              <a:spLocks noChangeArrowheads="1"/>
            </p:cNvSpPr>
            <p:nvPr/>
          </p:nvSpPr>
          <p:spPr bwMode="auto">
            <a:xfrm>
              <a:off x="0" y="986340"/>
              <a:ext cx="2514497" cy="36574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a:solidFill>
                    <a:srgbClr val="F8F8F8"/>
                  </a:solidFill>
                  <a:latin charset="-122" panose="020b0503020204020204" pitchFamily="34" typeface="微软雅黑"/>
                  <a:ea charset="-122" panose="020b0503020204020204" pitchFamily="34" typeface="微软雅黑"/>
                </a:rPr>
                <a:t>请输入您想要的文字</a:t>
              </a:r>
            </a:p>
          </p:txBody>
        </p:sp>
      </p:grpSp>
      <p:grpSp>
        <p:nvGrpSpPr>
          <p:cNvPr id="40982" name="Group 22"/>
          <p:cNvGrpSpPr/>
          <p:nvPr/>
        </p:nvGrpSpPr>
        <p:grpSpPr>
          <a:xfrm>
            <a:off x="3549650" y="3794125"/>
            <a:ext cx="2514600" cy="1355725"/>
            <a:chExt cx="2514497" cy="1355672"/>
          </a:xfrm>
        </p:grpSpPr>
        <p:sp>
          <p:nvSpPr>
            <p:cNvPr id="40983" name="文本框 54"/>
            <p:cNvSpPr txBox="1">
              <a:spLocks noChangeArrowheads="1"/>
            </p:cNvSpPr>
            <p:nvPr/>
          </p:nvSpPr>
          <p:spPr bwMode="auto">
            <a:xfrm>
              <a:off x="0" y="0"/>
              <a:ext cx="2514497" cy="36574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a:solidFill>
                    <a:srgbClr val="F8F8F8"/>
                  </a:solidFill>
                  <a:latin charset="-122" panose="020b0503020204020204" pitchFamily="34" typeface="微软雅黑"/>
                  <a:ea charset="-122" panose="020b0503020204020204" pitchFamily="34" typeface="微软雅黑"/>
                </a:rPr>
                <a:t>请输入您想要的文字</a:t>
              </a:r>
            </a:p>
          </p:txBody>
        </p:sp>
        <p:sp>
          <p:nvSpPr>
            <p:cNvPr id="40984" name="文本框 55"/>
            <p:cNvSpPr txBox="1">
              <a:spLocks noChangeArrowheads="1"/>
            </p:cNvSpPr>
            <p:nvPr/>
          </p:nvSpPr>
          <p:spPr bwMode="auto">
            <a:xfrm>
              <a:off x="0" y="320690"/>
              <a:ext cx="2514497" cy="36574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a:solidFill>
                    <a:srgbClr val="F8F8F8"/>
                  </a:solidFill>
                  <a:latin charset="-122" panose="020b0503020204020204" pitchFamily="34" typeface="微软雅黑"/>
                  <a:ea charset="-122" panose="020b0503020204020204" pitchFamily="34" typeface="微软雅黑"/>
                </a:rPr>
                <a:t>请输入您想要的文字</a:t>
              </a:r>
            </a:p>
          </p:txBody>
        </p:sp>
        <p:sp>
          <p:nvSpPr>
            <p:cNvPr id="40985" name="文本框 56"/>
            <p:cNvSpPr txBox="1">
              <a:spLocks noChangeArrowheads="1"/>
            </p:cNvSpPr>
            <p:nvPr/>
          </p:nvSpPr>
          <p:spPr bwMode="auto">
            <a:xfrm>
              <a:off x="0" y="669844"/>
              <a:ext cx="2514497" cy="36574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a:solidFill>
                    <a:srgbClr val="F8F8F8"/>
                  </a:solidFill>
                  <a:latin charset="-122" panose="020b0503020204020204" pitchFamily="34" typeface="微软雅黑"/>
                  <a:ea charset="-122" panose="020b0503020204020204" pitchFamily="34" typeface="微软雅黑"/>
                </a:rPr>
                <a:t>请输入您想要的文字</a:t>
              </a:r>
            </a:p>
          </p:txBody>
        </p:sp>
        <p:sp>
          <p:nvSpPr>
            <p:cNvPr id="40986" name="文本框 57"/>
            <p:cNvSpPr txBox="1">
              <a:spLocks noChangeArrowheads="1"/>
            </p:cNvSpPr>
            <p:nvPr/>
          </p:nvSpPr>
          <p:spPr bwMode="auto">
            <a:xfrm>
              <a:off x="0" y="986340"/>
              <a:ext cx="2514497" cy="36574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a:solidFill>
                    <a:srgbClr val="F8F8F8"/>
                  </a:solidFill>
                  <a:latin charset="-122" panose="020b0503020204020204" pitchFamily="34" typeface="微软雅黑"/>
                  <a:ea charset="-122" panose="020b0503020204020204" pitchFamily="34" typeface="微软雅黑"/>
                </a:rPr>
                <a:t>请输入您想要的文字</a:t>
              </a:r>
            </a:p>
          </p:txBody>
        </p:sp>
      </p:grpSp>
      <p:grpSp>
        <p:nvGrpSpPr>
          <p:cNvPr id="40987" name="Group 27"/>
          <p:cNvGrpSpPr/>
          <p:nvPr/>
        </p:nvGrpSpPr>
        <p:grpSpPr>
          <a:xfrm>
            <a:off x="6013450" y="2155825"/>
            <a:ext cx="2514600" cy="1355725"/>
            <a:chExt cx="2514497" cy="1355672"/>
          </a:xfrm>
        </p:grpSpPr>
        <p:sp>
          <p:nvSpPr>
            <p:cNvPr id="40988" name="文本框 54"/>
            <p:cNvSpPr txBox="1">
              <a:spLocks noChangeArrowheads="1"/>
            </p:cNvSpPr>
            <p:nvPr/>
          </p:nvSpPr>
          <p:spPr bwMode="auto">
            <a:xfrm>
              <a:off x="0" y="0"/>
              <a:ext cx="2514497" cy="36574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a:solidFill>
                    <a:srgbClr val="F8F8F8"/>
                  </a:solidFill>
                  <a:latin charset="-122" panose="020b0503020204020204" pitchFamily="34" typeface="微软雅黑"/>
                  <a:ea charset="-122" panose="020b0503020204020204" pitchFamily="34" typeface="微软雅黑"/>
                </a:rPr>
                <a:t>请输入您想要的文字</a:t>
              </a:r>
            </a:p>
          </p:txBody>
        </p:sp>
        <p:sp>
          <p:nvSpPr>
            <p:cNvPr id="40989" name="文本框 55"/>
            <p:cNvSpPr txBox="1">
              <a:spLocks noChangeArrowheads="1"/>
            </p:cNvSpPr>
            <p:nvPr/>
          </p:nvSpPr>
          <p:spPr bwMode="auto">
            <a:xfrm>
              <a:off x="0" y="320690"/>
              <a:ext cx="2514497" cy="36574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a:solidFill>
                    <a:srgbClr val="F8F8F8"/>
                  </a:solidFill>
                  <a:latin charset="-122" panose="020b0503020204020204" pitchFamily="34" typeface="微软雅黑"/>
                  <a:ea charset="-122" panose="020b0503020204020204" pitchFamily="34" typeface="微软雅黑"/>
                </a:rPr>
                <a:t>请输入您想要的文字</a:t>
              </a:r>
            </a:p>
          </p:txBody>
        </p:sp>
        <p:sp>
          <p:nvSpPr>
            <p:cNvPr id="40990" name="文本框 56"/>
            <p:cNvSpPr txBox="1">
              <a:spLocks noChangeArrowheads="1"/>
            </p:cNvSpPr>
            <p:nvPr/>
          </p:nvSpPr>
          <p:spPr bwMode="auto">
            <a:xfrm>
              <a:off x="0" y="669844"/>
              <a:ext cx="2514497" cy="36574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a:solidFill>
                    <a:srgbClr val="F8F8F8"/>
                  </a:solidFill>
                  <a:latin charset="-122" panose="020b0503020204020204" pitchFamily="34" typeface="微软雅黑"/>
                  <a:ea charset="-122" panose="020b0503020204020204" pitchFamily="34" typeface="微软雅黑"/>
                </a:rPr>
                <a:t>请输入您想要的文字</a:t>
              </a:r>
            </a:p>
          </p:txBody>
        </p:sp>
        <p:sp>
          <p:nvSpPr>
            <p:cNvPr id="40991" name="文本框 57"/>
            <p:cNvSpPr txBox="1">
              <a:spLocks noChangeArrowheads="1"/>
            </p:cNvSpPr>
            <p:nvPr/>
          </p:nvSpPr>
          <p:spPr bwMode="auto">
            <a:xfrm>
              <a:off x="0" y="986340"/>
              <a:ext cx="2514497" cy="36574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a:solidFill>
                    <a:srgbClr val="F8F8F8"/>
                  </a:solidFill>
                  <a:latin charset="-122" panose="020b0503020204020204" pitchFamily="34" typeface="微软雅黑"/>
                  <a:ea charset="-122" panose="020b0503020204020204" pitchFamily="34" typeface="微软雅黑"/>
                </a:rPr>
                <a:t>请输入您想要的文字</a:t>
              </a:r>
            </a:p>
          </p:txBody>
        </p:sp>
      </p:grpSp>
      <p:grpSp>
        <p:nvGrpSpPr>
          <p:cNvPr id="40992" name="Group 32"/>
          <p:cNvGrpSpPr/>
          <p:nvPr/>
        </p:nvGrpSpPr>
        <p:grpSpPr>
          <a:xfrm>
            <a:off x="6007100" y="3763963"/>
            <a:ext cx="2514600" cy="1355725"/>
            <a:chExt cx="2514497" cy="1355672"/>
          </a:xfrm>
        </p:grpSpPr>
        <p:sp>
          <p:nvSpPr>
            <p:cNvPr id="40993" name="文本框 54"/>
            <p:cNvSpPr txBox="1">
              <a:spLocks noChangeArrowheads="1"/>
            </p:cNvSpPr>
            <p:nvPr/>
          </p:nvSpPr>
          <p:spPr bwMode="auto">
            <a:xfrm>
              <a:off x="0" y="0"/>
              <a:ext cx="2514497" cy="36574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a:solidFill>
                    <a:srgbClr val="F8F8F8"/>
                  </a:solidFill>
                  <a:latin charset="-122" panose="020b0503020204020204" pitchFamily="34" typeface="微软雅黑"/>
                  <a:ea charset="-122" panose="020b0503020204020204" pitchFamily="34" typeface="微软雅黑"/>
                </a:rPr>
                <a:t>请输入您想要的文字</a:t>
              </a:r>
            </a:p>
          </p:txBody>
        </p:sp>
        <p:sp>
          <p:nvSpPr>
            <p:cNvPr id="40994" name="文本框 55"/>
            <p:cNvSpPr txBox="1">
              <a:spLocks noChangeArrowheads="1"/>
            </p:cNvSpPr>
            <p:nvPr/>
          </p:nvSpPr>
          <p:spPr bwMode="auto">
            <a:xfrm>
              <a:off x="0" y="320689"/>
              <a:ext cx="2514497" cy="36574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a:solidFill>
                    <a:srgbClr val="F8F8F8"/>
                  </a:solidFill>
                  <a:latin charset="-122" panose="020b0503020204020204" pitchFamily="34" typeface="微软雅黑"/>
                  <a:ea charset="-122" panose="020b0503020204020204" pitchFamily="34" typeface="微软雅黑"/>
                </a:rPr>
                <a:t>请输入您想要的文字</a:t>
              </a:r>
            </a:p>
          </p:txBody>
        </p:sp>
        <p:sp>
          <p:nvSpPr>
            <p:cNvPr id="40995" name="文本框 56"/>
            <p:cNvSpPr txBox="1">
              <a:spLocks noChangeArrowheads="1"/>
            </p:cNvSpPr>
            <p:nvPr/>
          </p:nvSpPr>
          <p:spPr bwMode="auto">
            <a:xfrm>
              <a:off x="0" y="669844"/>
              <a:ext cx="2514497" cy="36574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a:solidFill>
                    <a:srgbClr val="F8F8F8"/>
                  </a:solidFill>
                  <a:latin charset="-122" panose="020b0503020204020204" pitchFamily="34" typeface="微软雅黑"/>
                  <a:ea charset="-122" panose="020b0503020204020204" pitchFamily="34" typeface="微软雅黑"/>
                </a:rPr>
                <a:t>请输入您想要的文字</a:t>
              </a:r>
            </a:p>
          </p:txBody>
        </p:sp>
        <p:sp>
          <p:nvSpPr>
            <p:cNvPr id="40996" name="文本框 57"/>
            <p:cNvSpPr txBox="1">
              <a:spLocks noChangeArrowheads="1"/>
            </p:cNvSpPr>
            <p:nvPr/>
          </p:nvSpPr>
          <p:spPr bwMode="auto">
            <a:xfrm>
              <a:off x="0" y="986340"/>
              <a:ext cx="2514497" cy="36574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a:solidFill>
                    <a:srgbClr val="F8F8F8"/>
                  </a:solidFill>
                  <a:latin charset="-122" panose="020b0503020204020204" pitchFamily="34" typeface="微软雅黑"/>
                  <a:ea charset="-122" panose="020b0503020204020204" pitchFamily="34" typeface="微软雅黑"/>
                </a:rPr>
                <a:t>请输入您想要的文字</a:t>
              </a:r>
            </a:p>
          </p:txBody>
        </p:sp>
      </p:grpSp>
    </p:spTree>
  </p:cSld>
  <p:clrMapOvr>
    <a:masterClrMapping/>
  </p:clrMapOvr>
  <p:transition advTm="6531" spd="slow">
    <p:fad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2">
                                  <p:stCondLst>
                                    <p:cond delay="0"/>
                                  </p:stCondLst>
                                  <p:childTnLst>
                                    <p:set>
                                      <p:cBhvr>
                                        <p:cTn dur="1" fill="hold" id="6">
                                          <p:stCondLst>
                                            <p:cond delay="0"/>
                                          </p:stCondLst>
                                        </p:cTn>
                                        <p:tgtEl>
                                          <p:spTgt spid="40963"/>
                                        </p:tgtEl>
                                        <p:attrNameLst>
                                          <p:attrName>style.visibility</p:attrName>
                                        </p:attrNameLst>
                                      </p:cBhvr>
                                      <p:to>
                                        <p:strVal val="visible"/>
                                      </p:to>
                                    </p:set>
                                    <p:anim calcmode="lin" valueType="num">
                                      <p:cBhvr additive="base">
                                        <p:cTn dur="500" fill="hold" id="7"/>
                                        <p:tgtEl>
                                          <p:spTgt spid="40963"/>
                                        </p:tgtEl>
                                        <p:attrNameLst>
                                          <p:attrName>ppt_x</p:attrName>
                                        </p:attrNameLst>
                                      </p:cBhvr>
                                      <p:tavLst>
                                        <p:tav tm="0">
                                          <p:val>
                                            <p:strVal val="1+#ppt_w/2"/>
                                          </p:val>
                                        </p:tav>
                                        <p:tav tm="100000">
                                          <p:val>
                                            <p:strVal val="#ppt_x"/>
                                          </p:val>
                                        </p:tav>
                                      </p:tavLst>
                                    </p:anim>
                                    <p:anim calcmode="lin" valueType="num">
                                      <p:cBhvr additive="base">
                                        <p:cTn dur="500" fill="hold" id="8"/>
                                        <p:tgtEl>
                                          <p:spTgt spid="40963"/>
                                        </p:tgtEl>
                                        <p:attrNameLst>
                                          <p:attrName>ppt_y</p:attrName>
                                        </p:attrNameLst>
                                      </p:cBhvr>
                                      <p:tavLst>
                                        <p:tav tm="0">
                                          <p:val>
                                            <p:strVal val="#ppt_y"/>
                                          </p:val>
                                        </p:tav>
                                        <p:tav tm="100000">
                                          <p:val>
                                            <p:strVal val="#ppt_y"/>
                                          </p:val>
                                        </p:tav>
                                      </p:tavLst>
                                    </p:anim>
                                  </p:childTnLst>
                                </p:cTn>
                              </p:par>
                              <p:par>
                                <p:cTn fill="hold" id="9" nodeType="withEffect" presetClass="entr" presetID="22" presetSubtype="2">
                                  <p:stCondLst>
                                    <p:cond delay="100"/>
                                  </p:stCondLst>
                                  <p:childTnLst>
                                    <p:set>
                                      <p:cBhvr>
                                        <p:cTn dur="1" fill="hold" id="10">
                                          <p:stCondLst>
                                            <p:cond delay="0"/>
                                          </p:stCondLst>
                                        </p:cTn>
                                        <p:tgtEl>
                                          <p:spTgt spid="40964"/>
                                        </p:tgtEl>
                                        <p:attrNameLst>
                                          <p:attrName>style.visibility</p:attrName>
                                        </p:attrNameLst>
                                      </p:cBhvr>
                                      <p:to>
                                        <p:strVal val="visible"/>
                                      </p:to>
                                    </p:set>
                                    <p:animEffect filter="wipe(right)" transition="in">
                                      <p:cBhvr>
                                        <p:cTn dur="500" id="11"/>
                                        <p:tgtEl>
                                          <p:spTgt spid="40964"/>
                                        </p:tgtEl>
                                      </p:cBhvr>
                                    </p:animEffect>
                                  </p:childTnLst>
                                </p:cTn>
                              </p:par>
                            </p:childTnLst>
                          </p:cTn>
                        </p:par>
                        <p:par>
                          <p:cTn fill="hold" id="12" nodeType="afterGroup">
                            <p:stCondLst>
                              <p:cond delay="600"/>
                            </p:stCondLst>
                            <p:childTnLst>
                              <p:par>
                                <p:cTn fill="hold" grpId="0" id="13" nodeType="afterEffect" presetClass="entr" presetID="41" presetSubtype="0">
                                  <p:stCondLst>
                                    <p:cond delay="0"/>
                                  </p:stCondLst>
                                  <p:iterate type="lt">
                                    <p:tmPct val="10000"/>
                                  </p:iterate>
                                  <p:childTnLst>
                                    <p:set>
                                      <p:cBhvr>
                                        <p:cTn dur="1" fill="hold" id="14">
                                          <p:stCondLst>
                                            <p:cond delay="0"/>
                                          </p:stCondLst>
                                        </p:cTn>
                                        <p:tgtEl>
                                          <p:spTgt spid="40962"/>
                                        </p:tgtEl>
                                        <p:attrNameLst>
                                          <p:attrName>style.visibility</p:attrName>
                                        </p:attrNameLst>
                                      </p:cBhvr>
                                      <p:to>
                                        <p:strVal val="visible"/>
                                      </p:to>
                                    </p:set>
                                    <p:anim calcmode="lin" valueType="num">
                                      <p:cBhvr>
                                        <p:cTn dur="400" fill="hold" id="15"/>
                                        <p:tgtEl>
                                          <p:spTgt spid="40962"/>
                                        </p:tgtEl>
                                        <p:attrNameLst>
                                          <p:attrName>ppt_x</p:attrName>
                                        </p:attrNameLst>
                                      </p:cBhvr>
                                      <p:tavLst>
                                        <p:tav tm="0">
                                          <p:val>
                                            <p:strVal val="#ppt_x"/>
                                          </p:val>
                                        </p:tav>
                                        <p:tav tm="50000">
                                          <p:val>
                                            <p:strVal val="#ppt_x+.1"/>
                                          </p:val>
                                        </p:tav>
                                        <p:tav tm="100000">
                                          <p:val>
                                            <p:strVal val="#ppt_x"/>
                                          </p:val>
                                        </p:tav>
                                      </p:tavLst>
                                    </p:anim>
                                    <p:anim calcmode="lin" valueType="num">
                                      <p:cBhvr>
                                        <p:cTn dur="400" fill="hold" id="16"/>
                                        <p:tgtEl>
                                          <p:spTgt spid="40962"/>
                                        </p:tgtEl>
                                        <p:attrNameLst>
                                          <p:attrName>ppt_y</p:attrName>
                                        </p:attrNameLst>
                                      </p:cBhvr>
                                      <p:tavLst>
                                        <p:tav tm="0">
                                          <p:val>
                                            <p:strVal val="#ppt_y"/>
                                          </p:val>
                                        </p:tav>
                                        <p:tav tm="100000">
                                          <p:val>
                                            <p:strVal val="#ppt_y"/>
                                          </p:val>
                                        </p:tav>
                                      </p:tavLst>
                                    </p:anim>
                                    <p:anim calcmode="lin" valueType="num">
                                      <p:cBhvr>
                                        <p:cTn dur="400" fill="hold" id="17"/>
                                        <p:tgtEl>
                                          <p:spTgt spid="40962"/>
                                        </p:tgtEl>
                                        <p:attrNameLst>
                                          <p:attrName>ppt_h</p:attrName>
                                        </p:attrNameLst>
                                      </p:cBhvr>
                                      <p:tavLst>
                                        <p:tav tm="0">
                                          <p:val>
                                            <p:strVal val="#ppt_h/10"/>
                                          </p:val>
                                        </p:tav>
                                        <p:tav tm="50000">
                                          <p:val>
                                            <p:strVal val="#ppt_h+.01"/>
                                          </p:val>
                                        </p:tav>
                                        <p:tav tm="100000">
                                          <p:val>
                                            <p:strVal val="#ppt_h"/>
                                          </p:val>
                                        </p:tav>
                                      </p:tavLst>
                                    </p:anim>
                                    <p:anim calcmode="lin" valueType="num">
                                      <p:cBhvr>
                                        <p:cTn dur="400" fill="hold" id="18"/>
                                        <p:tgtEl>
                                          <p:spTgt spid="40962"/>
                                        </p:tgtEl>
                                        <p:attrNameLst>
                                          <p:attrName>ppt_w</p:attrName>
                                        </p:attrNameLst>
                                      </p:cBhvr>
                                      <p:tavLst>
                                        <p:tav tm="0">
                                          <p:val>
                                            <p:strVal val="#ppt_w/10"/>
                                          </p:val>
                                        </p:tav>
                                        <p:tav tm="50000">
                                          <p:val>
                                            <p:strVal val="#ppt_w+.01"/>
                                          </p:val>
                                        </p:tav>
                                        <p:tav tm="100000">
                                          <p:val>
                                            <p:strVal val="#ppt_w"/>
                                          </p:val>
                                        </p:tav>
                                      </p:tavLst>
                                    </p:anim>
                                    <p:animEffect filter="fade" transition="in">
                                      <p:cBhvr>
                                        <p:cTn dur="400" id="19" tmFilter="0,0; .5, 1; 1, 1"/>
                                        <p:tgtEl>
                                          <p:spTgt spid="40962"/>
                                        </p:tgtEl>
                                      </p:cBhvr>
                                    </p:animEffect>
                                  </p:childTnLst>
                                </p:cTn>
                              </p:par>
                            </p:childTnLst>
                          </p:cTn>
                        </p:par>
                        <p:par>
                          <p:cTn fill="hold" id="20" nodeType="afterGroup">
                            <p:stCondLst>
                              <p:cond delay="1000"/>
                            </p:stCondLst>
                            <p:childTnLst>
                              <p:par>
                                <p:cTn fill="hold" id="21" nodeType="afterEffect" presetClass="entr" presetID="2" presetSubtype="9">
                                  <p:stCondLst>
                                    <p:cond delay="0"/>
                                  </p:stCondLst>
                                  <p:childTnLst>
                                    <p:set>
                                      <p:cBhvr>
                                        <p:cTn dur="1" fill="hold" id="22">
                                          <p:stCondLst>
                                            <p:cond delay="0"/>
                                          </p:stCondLst>
                                        </p:cTn>
                                        <p:tgtEl>
                                          <p:spTgt spid="40965"/>
                                        </p:tgtEl>
                                        <p:attrNameLst>
                                          <p:attrName>style.visibility</p:attrName>
                                        </p:attrNameLst>
                                      </p:cBhvr>
                                      <p:to>
                                        <p:strVal val="visible"/>
                                      </p:to>
                                    </p:set>
                                    <p:anim calcmode="lin" valueType="num">
                                      <p:cBhvr additive="base">
                                        <p:cTn dur="500" fill="hold" id="23"/>
                                        <p:tgtEl>
                                          <p:spTgt spid="40965"/>
                                        </p:tgtEl>
                                        <p:attrNameLst>
                                          <p:attrName>ppt_x</p:attrName>
                                        </p:attrNameLst>
                                      </p:cBhvr>
                                      <p:tavLst>
                                        <p:tav tm="0">
                                          <p:val>
                                            <p:strVal val="0-#ppt_w/2"/>
                                          </p:val>
                                        </p:tav>
                                        <p:tav tm="100000">
                                          <p:val>
                                            <p:strVal val="#ppt_x"/>
                                          </p:val>
                                        </p:tav>
                                      </p:tavLst>
                                    </p:anim>
                                    <p:anim calcmode="lin" valueType="num">
                                      <p:cBhvr additive="base">
                                        <p:cTn dur="500" fill="hold" id="24"/>
                                        <p:tgtEl>
                                          <p:spTgt spid="40965"/>
                                        </p:tgtEl>
                                        <p:attrNameLst>
                                          <p:attrName>ppt_y</p:attrName>
                                        </p:attrNameLst>
                                      </p:cBhvr>
                                      <p:tavLst>
                                        <p:tav tm="0">
                                          <p:val>
                                            <p:strVal val="0-#ppt_h/2"/>
                                          </p:val>
                                        </p:tav>
                                        <p:tav tm="100000">
                                          <p:val>
                                            <p:strVal val="#ppt_y"/>
                                          </p:val>
                                        </p:tav>
                                      </p:tavLst>
                                    </p:anim>
                                  </p:childTnLst>
                                </p:cTn>
                              </p:par>
                              <p:par>
                                <p:cTn fill="hold" id="25" nodeType="withEffect" presetClass="entr" presetID="2" presetSubtype="6">
                                  <p:stCondLst>
                                    <p:cond delay="0"/>
                                  </p:stCondLst>
                                  <p:childTnLst>
                                    <p:set>
                                      <p:cBhvr>
                                        <p:cTn dur="1" fill="hold" id="26">
                                          <p:stCondLst>
                                            <p:cond delay="0"/>
                                          </p:stCondLst>
                                        </p:cTn>
                                        <p:tgtEl>
                                          <p:spTgt spid="40974"/>
                                        </p:tgtEl>
                                        <p:attrNameLst>
                                          <p:attrName>style.visibility</p:attrName>
                                        </p:attrNameLst>
                                      </p:cBhvr>
                                      <p:to>
                                        <p:strVal val="visible"/>
                                      </p:to>
                                    </p:set>
                                    <p:anim calcmode="lin" valueType="num">
                                      <p:cBhvr additive="base">
                                        <p:cTn dur="500" fill="hold" id="27"/>
                                        <p:tgtEl>
                                          <p:spTgt spid="40974"/>
                                        </p:tgtEl>
                                        <p:attrNameLst>
                                          <p:attrName>ppt_x</p:attrName>
                                        </p:attrNameLst>
                                      </p:cBhvr>
                                      <p:tavLst>
                                        <p:tav tm="0">
                                          <p:val>
                                            <p:strVal val="1+#ppt_w/2"/>
                                          </p:val>
                                        </p:tav>
                                        <p:tav tm="100000">
                                          <p:val>
                                            <p:strVal val="#ppt_x"/>
                                          </p:val>
                                        </p:tav>
                                      </p:tavLst>
                                    </p:anim>
                                    <p:anim calcmode="lin" valueType="num">
                                      <p:cBhvr additive="base">
                                        <p:cTn dur="500" fill="hold" id="28"/>
                                        <p:tgtEl>
                                          <p:spTgt spid="40974"/>
                                        </p:tgtEl>
                                        <p:attrNameLst>
                                          <p:attrName>ppt_y</p:attrName>
                                        </p:attrNameLst>
                                      </p:cBhvr>
                                      <p:tavLst>
                                        <p:tav tm="0">
                                          <p:val>
                                            <p:strVal val="1+#ppt_h/2"/>
                                          </p:val>
                                        </p:tav>
                                        <p:tav tm="100000">
                                          <p:val>
                                            <p:strVal val="#ppt_y"/>
                                          </p:val>
                                        </p:tav>
                                      </p:tavLst>
                                    </p:anim>
                                  </p:childTnLst>
                                </p:cTn>
                              </p:par>
                            </p:childTnLst>
                          </p:cTn>
                        </p:par>
                        <p:par>
                          <p:cTn fill="hold" id="29" nodeType="afterGroup">
                            <p:stCondLst>
                              <p:cond delay="1500"/>
                            </p:stCondLst>
                            <p:childTnLst>
                              <p:par>
                                <p:cTn fill="hold" id="30" nodeType="afterEffect" presetClass="entr" presetID="2" presetSubtype="3">
                                  <p:stCondLst>
                                    <p:cond delay="0"/>
                                  </p:stCondLst>
                                  <p:childTnLst>
                                    <p:set>
                                      <p:cBhvr>
                                        <p:cTn dur="1" fill="hold" id="31">
                                          <p:stCondLst>
                                            <p:cond delay="0"/>
                                          </p:stCondLst>
                                        </p:cTn>
                                        <p:tgtEl>
                                          <p:spTgt spid="40968"/>
                                        </p:tgtEl>
                                        <p:attrNameLst>
                                          <p:attrName>style.visibility</p:attrName>
                                        </p:attrNameLst>
                                      </p:cBhvr>
                                      <p:to>
                                        <p:strVal val="visible"/>
                                      </p:to>
                                    </p:set>
                                    <p:anim calcmode="lin" valueType="num">
                                      <p:cBhvr additive="base">
                                        <p:cTn dur="500" fill="hold" id="32"/>
                                        <p:tgtEl>
                                          <p:spTgt spid="40968"/>
                                        </p:tgtEl>
                                        <p:attrNameLst>
                                          <p:attrName>ppt_x</p:attrName>
                                        </p:attrNameLst>
                                      </p:cBhvr>
                                      <p:tavLst>
                                        <p:tav tm="0">
                                          <p:val>
                                            <p:strVal val="1+#ppt_w/2"/>
                                          </p:val>
                                        </p:tav>
                                        <p:tav tm="100000">
                                          <p:val>
                                            <p:strVal val="#ppt_x"/>
                                          </p:val>
                                        </p:tav>
                                      </p:tavLst>
                                    </p:anim>
                                    <p:anim calcmode="lin" valueType="num">
                                      <p:cBhvr additive="base">
                                        <p:cTn dur="500" fill="hold" id="33"/>
                                        <p:tgtEl>
                                          <p:spTgt spid="40968"/>
                                        </p:tgtEl>
                                        <p:attrNameLst>
                                          <p:attrName>ppt_y</p:attrName>
                                        </p:attrNameLst>
                                      </p:cBhvr>
                                      <p:tavLst>
                                        <p:tav tm="0">
                                          <p:val>
                                            <p:strVal val="0-#ppt_h/2"/>
                                          </p:val>
                                        </p:tav>
                                        <p:tav tm="100000">
                                          <p:val>
                                            <p:strVal val="#ppt_y"/>
                                          </p:val>
                                        </p:tav>
                                      </p:tavLst>
                                    </p:anim>
                                  </p:childTnLst>
                                </p:cTn>
                              </p:par>
                              <p:par>
                                <p:cTn fill="hold" id="34" nodeType="withEffect" presetClass="entr" presetID="2" presetSubtype="12">
                                  <p:stCondLst>
                                    <p:cond delay="0"/>
                                  </p:stCondLst>
                                  <p:childTnLst>
                                    <p:set>
                                      <p:cBhvr>
                                        <p:cTn dur="1" fill="hold" id="35">
                                          <p:stCondLst>
                                            <p:cond delay="0"/>
                                          </p:stCondLst>
                                        </p:cTn>
                                        <p:tgtEl>
                                          <p:spTgt spid="40971"/>
                                        </p:tgtEl>
                                        <p:attrNameLst>
                                          <p:attrName>style.visibility</p:attrName>
                                        </p:attrNameLst>
                                      </p:cBhvr>
                                      <p:to>
                                        <p:strVal val="visible"/>
                                      </p:to>
                                    </p:set>
                                    <p:anim calcmode="lin" valueType="num">
                                      <p:cBhvr additive="base">
                                        <p:cTn dur="500" fill="hold" id="36"/>
                                        <p:tgtEl>
                                          <p:spTgt spid="40971"/>
                                        </p:tgtEl>
                                        <p:attrNameLst>
                                          <p:attrName>ppt_x</p:attrName>
                                        </p:attrNameLst>
                                      </p:cBhvr>
                                      <p:tavLst>
                                        <p:tav tm="0">
                                          <p:val>
                                            <p:strVal val="0-#ppt_w/2"/>
                                          </p:val>
                                        </p:tav>
                                        <p:tav tm="100000">
                                          <p:val>
                                            <p:strVal val="#ppt_x"/>
                                          </p:val>
                                        </p:tav>
                                      </p:tavLst>
                                    </p:anim>
                                    <p:anim calcmode="lin" valueType="num">
                                      <p:cBhvr additive="base">
                                        <p:cTn dur="500" fill="hold" id="37"/>
                                        <p:tgtEl>
                                          <p:spTgt spid="40971"/>
                                        </p:tgtEl>
                                        <p:attrNameLst>
                                          <p:attrName>ppt_y</p:attrName>
                                        </p:attrNameLst>
                                      </p:cBhvr>
                                      <p:tavLst>
                                        <p:tav tm="0">
                                          <p:val>
                                            <p:strVal val="1+#ppt_h/2"/>
                                          </p:val>
                                        </p:tav>
                                        <p:tav tm="100000">
                                          <p:val>
                                            <p:strVal val="#ppt_y"/>
                                          </p:val>
                                        </p:tav>
                                      </p:tavLst>
                                    </p:anim>
                                  </p:childTnLst>
                                </p:cTn>
                              </p:par>
                            </p:childTnLst>
                          </p:cTn>
                        </p:par>
                        <p:par>
                          <p:cTn fill="hold" id="38" nodeType="afterGroup">
                            <p:stCondLst>
                              <p:cond delay="2000"/>
                            </p:stCondLst>
                            <p:childTnLst>
                              <p:par>
                                <p:cTn fill="hold" id="39" nodeType="afterEffect" presetClass="entr" presetID="31" presetSubtype="0">
                                  <p:stCondLst>
                                    <p:cond delay="0"/>
                                  </p:stCondLst>
                                  <p:childTnLst>
                                    <p:set>
                                      <p:cBhvr>
                                        <p:cTn dur="1" fill="hold" id="40">
                                          <p:stCondLst>
                                            <p:cond delay="0"/>
                                          </p:stCondLst>
                                        </p:cTn>
                                        <p:tgtEl>
                                          <p:spTgt spid="40977"/>
                                        </p:tgtEl>
                                        <p:attrNameLst>
                                          <p:attrName>style.visibility</p:attrName>
                                        </p:attrNameLst>
                                      </p:cBhvr>
                                      <p:to>
                                        <p:strVal val="visible"/>
                                      </p:to>
                                    </p:set>
                                    <p:anim calcmode="lin" valueType="num">
                                      <p:cBhvr>
                                        <p:cTn dur="500" fill="hold" id="41"/>
                                        <p:tgtEl>
                                          <p:spTgt spid="40977"/>
                                        </p:tgtEl>
                                        <p:attrNameLst>
                                          <p:attrName>ppt_w</p:attrName>
                                        </p:attrNameLst>
                                      </p:cBhvr>
                                      <p:tavLst>
                                        <p:tav tm="0">
                                          <p:val>
                                            <p:fltVal val="0"/>
                                          </p:val>
                                        </p:tav>
                                        <p:tav tm="100000">
                                          <p:val>
                                            <p:strVal val="#ppt_w"/>
                                          </p:val>
                                        </p:tav>
                                      </p:tavLst>
                                    </p:anim>
                                    <p:anim calcmode="lin" valueType="num">
                                      <p:cBhvr>
                                        <p:cTn dur="500" fill="hold" id="42"/>
                                        <p:tgtEl>
                                          <p:spTgt spid="40977"/>
                                        </p:tgtEl>
                                        <p:attrNameLst>
                                          <p:attrName>ppt_h</p:attrName>
                                        </p:attrNameLst>
                                      </p:cBhvr>
                                      <p:tavLst>
                                        <p:tav tm="0">
                                          <p:val>
                                            <p:fltVal val="0"/>
                                          </p:val>
                                        </p:tav>
                                        <p:tav tm="100000">
                                          <p:val>
                                            <p:strVal val="#ppt_h"/>
                                          </p:val>
                                        </p:tav>
                                      </p:tavLst>
                                    </p:anim>
                                    <p:anim calcmode="lin" valueType="num">
                                      <p:cBhvr>
                                        <p:cTn dur="500" fill="hold" id="43"/>
                                        <p:tgtEl>
                                          <p:spTgt spid="40977"/>
                                        </p:tgtEl>
                                        <p:attrNameLst>
                                          <p:attrName>style.rotation</p:attrName>
                                        </p:attrNameLst>
                                      </p:cBhvr>
                                      <p:tavLst>
                                        <p:tav tm="0">
                                          <p:val>
                                            <p:fltVal val="90"/>
                                          </p:val>
                                        </p:tav>
                                        <p:tav tm="100000">
                                          <p:val>
                                            <p:fltVal val="0"/>
                                          </p:val>
                                        </p:tav>
                                      </p:tavLst>
                                    </p:anim>
                                    <p:animEffect filter="fade" transition="in">
                                      <p:cBhvr>
                                        <p:cTn dur="500" id="44"/>
                                        <p:tgtEl>
                                          <p:spTgt spid="40977"/>
                                        </p:tgtEl>
                                      </p:cBhvr>
                                    </p:animEffect>
                                  </p:childTnLst>
                                </p:cTn>
                              </p:par>
                              <p:par>
                                <p:cTn fill="hold" id="45" nodeType="withEffect" presetClass="entr" presetID="31" presetSubtype="0">
                                  <p:stCondLst>
                                    <p:cond delay="0"/>
                                  </p:stCondLst>
                                  <p:childTnLst>
                                    <p:set>
                                      <p:cBhvr>
                                        <p:cTn dur="1" fill="hold" id="46">
                                          <p:stCondLst>
                                            <p:cond delay="0"/>
                                          </p:stCondLst>
                                        </p:cTn>
                                        <p:tgtEl>
                                          <p:spTgt spid="40992"/>
                                        </p:tgtEl>
                                        <p:attrNameLst>
                                          <p:attrName>style.visibility</p:attrName>
                                        </p:attrNameLst>
                                      </p:cBhvr>
                                      <p:to>
                                        <p:strVal val="visible"/>
                                      </p:to>
                                    </p:set>
                                    <p:anim calcmode="lin" valueType="num">
                                      <p:cBhvr>
                                        <p:cTn dur="500" fill="hold" id="47"/>
                                        <p:tgtEl>
                                          <p:spTgt spid="40992"/>
                                        </p:tgtEl>
                                        <p:attrNameLst>
                                          <p:attrName>ppt_w</p:attrName>
                                        </p:attrNameLst>
                                      </p:cBhvr>
                                      <p:tavLst>
                                        <p:tav tm="0">
                                          <p:val>
                                            <p:fltVal val="0"/>
                                          </p:val>
                                        </p:tav>
                                        <p:tav tm="100000">
                                          <p:val>
                                            <p:strVal val="#ppt_w"/>
                                          </p:val>
                                        </p:tav>
                                      </p:tavLst>
                                    </p:anim>
                                    <p:anim calcmode="lin" valueType="num">
                                      <p:cBhvr>
                                        <p:cTn dur="500" fill="hold" id="48"/>
                                        <p:tgtEl>
                                          <p:spTgt spid="40992"/>
                                        </p:tgtEl>
                                        <p:attrNameLst>
                                          <p:attrName>ppt_h</p:attrName>
                                        </p:attrNameLst>
                                      </p:cBhvr>
                                      <p:tavLst>
                                        <p:tav tm="0">
                                          <p:val>
                                            <p:fltVal val="0"/>
                                          </p:val>
                                        </p:tav>
                                        <p:tav tm="100000">
                                          <p:val>
                                            <p:strVal val="#ppt_h"/>
                                          </p:val>
                                        </p:tav>
                                      </p:tavLst>
                                    </p:anim>
                                    <p:anim calcmode="lin" valueType="num">
                                      <p:cBhvr>
                                        <p:cTn dur="500" fill="hold" id="49"/>
                                        <p:tgtEl>
                                          <p:spTgt spid="40992"/>
                                        </p:tgtEl>
                                        <p:attrNameLst>
                                          <p:attrName>style.rotation</p:attrName>
                                        </p:attrNameLst>
                                      </p:cBhvr>
                                      <p:tavLst>
                                        <p:tav tm="0">
                                          <p:val>
                                            <p:fltVal val="90"/>
                                          </p:val>
                                        </p:tav>
                                        <p:tav tm="100000">
                                          <p:val>
                                            <p:fltVal val="0"/>
                                          </p:val>
                                        </p:tav>
                                      </p:tavLst>
                                    </p:anim>
                                    <p:animEffect filter="fade" transition="in">
                                      <p:cBhvr>
                                        <p:cTn dur="500" id="50"/>
                                        <p:tgtEl>
                                          <p:spTgt spid="40992"/>
                                        </p:tgtEl>
                                      </p:cBhvr>
                                    </p:animEffect>
                                  </p:childTnLst>
                                </p:cTn>
                              </p:par>
                              <p:par>
                                <p:cTn fill="hold" id="51" nodeType="withEffect" presetClass="entr" presetID="31" presetSubtype="0">
                                  <p:stCondLst>
                                    <p:cond delay="0"/>
                                  </p:stCondLst>
                                  <p:childTnLst>
                                    <p:set>
                                      <p:cBhvr>
                                        <p:cTn dur="1" fill="hold" id="52">
                                          <p:stCondLst>
                                            <p:cond delay="0"/>
                                          </p:stCondLst>
                                        </p:cTn>
                                        <p:tgtEl>
                                          <p:spTgt spid="40987"/>
                                        </p:tgtEl>
                                        <p:attrNameLst>
                                          <p:attrName>style.visibility</p:attrName>
                                        </p:attrNameLst>
                                      </p:cBhvr>
                                      <p:to>
                                        <p:strVal val="visible"/>
                                      </p:to>
                                    </p:set>
                                    <p:anim calcmode="lin" valueType="num">
                                      <p:cBhvr>
                                        <p:cTn dur="500" fill="hold" id="53"/>
                                        <p:tgtEl>
                                          <p:spTgt spid="40987"/>
                                        </p:tgtEl>
                                        <p:attrNameLst>
                                          <p:attrName>ppt_w</p:attrName>
                                        </p:attrNameLst>
                                      </p:cBhvr>
                                      <p:tavLst>
                                        <p:tav tm="0">
                                          <p:val>
                                            <p:fltVal val="0"/>
                                          </p:val>
                                        </p:tav>
                                        <p:tav tm="100000">
                                          <p:val>
                                            <p:strVal val="#ppt_w"/>
                                          </p:val>
                                        </p:tav>
                                      </p:tavLst>
                                    </p:anim>
                                    <p:anim calcmode="lin" valueType="num">
                                      <p:cBhvr>
                                        <p:cTn dur="500" fill="hold" id="54"/>
                                        <p:tgtEl>
                                          <p:spTgt spid="40987"/>
                                        </p:tgtEl>
                                        <p:attrNameLst>
                                          <p:attrName>ppt_h</p:attrName>
                                        </p:attrNameLst>
                                      </p:cBhvr>
                                      <p:tavLst>
                                        <p:tav tm="0">
                                          <p:val>
                                            <p:fltVal val="0"/>
                                          </p:val>
                                        </p:tav>
                                        <p:tav tm="100000">
                                          <p:val>
                                            <p:strVal val="#ppt_h"/>
                                          </p:val>
                                        </p:tav>
                                      </p:tavLst>
                                    </p:anim>
                                    <p:anim calcmode="lin" valueType="num">
                                      <p:cBhvr>
                                        <p:cTn dur="500" fill="hold" id="55"/>
                                        <p:tgtEl>
                                          <p:spTgt spid="40987"/>
                                        </p:tgtEl>
                                        <p:attrNameLst>
                                          <p:attrName>style.rotation</p:attrName>
                                        </p:attrNameLst>
                                      </p:cBhvr>
                                      <p:tavLst>
                                        <p:tav tm="0">
                                          <p:val>
                                            <p:fltVal val="90"/>
                                          </p:val>
                                        </p:tav>
                                        <p:tav tm="100000">
                                          <p:val>
                                            <p:fltVal val="0"/>
                                          </p:val>
                                        </p:tav>
                                      </p:tavLst>
                                    </p:anim>
                                    <p:animEffect filter="fade" transition="in">
                                      <p:cBhvr>
                                        <p:cTn dur="500" id="56"/>
                                        <p:tgtEl>
                                          <p:spTgt spid="40987"/>
                                        </p:tgtEl>
                                      </p:cBhvr>
                                    </p:animEffect>
                                  </p:childTnLst>
                                </p:cTn>
                              </p:par>
                              <p:par>
                                <p:cTn fill="hold" id="57" nodeType="withEffect" presetClass="entr" presetID="31" presetSubtype="0">
                                  <p:stCondLst>
                                    <p:cond delay="0"/>
                                  </p:stCondLst>
                                  <p:childTnLst>
                                    <p:set>
                                      <p:cBhvr>
                                        <p:cTn dur="1" fill="hold" id="58">
                                          <p:stCondLst>
                                            <p:cond delay="0"/>
                                          </p:stCondLst>
                                        </p:cTn>
                                        <p:tgtEl>
                                          <p:spTgt spid="40982"/>
                                        </p:tgtEl>
                                        <p:attrNameLst>
                                          <p:attrName>style.visibility</p:attrName>
                                        </p:attrNameLst>
                                      </p:cBhvr>
                                      <p:to>
                                        <p:strVal val="visible"/>
                                      </p:to>
                                    </p:set>
                                    <p:anim calcmode="lin" valueType="num">
                                      <p:cBhvr>
                                        <p:cTn dur="500" fill="hold" id="59"/>
                                        <p:tgtEl>
                                          <p:spTgt spid="40982"/>
                                        </p:tgtEl>
                                        <p:attrNameLst>
                                          <p:attrName>ppt_w</p:attrName>
                                        </p:attrNameLst>
                                      </p:cBhvr>
                                      <p:tavLst>
                                        <p:tav tm="0">
                                          <p:val>
                                            <p:fltVal val="0"/>
                                          </p:val>
                                        </p:tav>
                                        <p:tav tm="100000">
                                          <p:val>
                                            <p:strVal val="#ppt_w"/>
                                          </p:val>
                                        </p:tav>
                                      </p:tavLst>
                                    </p:anim>
                                    <p:anim calcmode="lin" valueType="num">
                                      <p:cBhvr>
                                        <p:cTn dur="500" fill="hold" id="60"/>
                                        <p:tgtEl>
                                          <p:spTgt spid="40982"/>
                                        </p:tgtEl>
                                        <p:attrNameLst>
                                          <p:attrName>ppt_h</p:attrName>
                                        </p:attrNameLst>
                                      </p:cBhvr>
                                      <p:tavLst>
                                        <p:tav tm="0">
                                          <p:val>
                                            <p:fltVal val="0"/>
                                          </p:val>
                                        </p:tav>
                                        <p:tav tm="100000">
                                          <p:val>
                                            <p:strVal val="#ppt_h"/>
                                          </p:val>
                                        </p:tav>
                                      </p:tavLst>
                                    </p:anim>
                                    <p:anim calcmode="lin" valueType="num">
                                      <p:cBhvr>
                                        <p:cTn dur="500" fill="hold" id="61"/>
                                        <p:tgtEl>
                                          <p:spTgt spid="40982"/>
                                        </p:tgtEl>
                                        <p:attrNameLst>
                                          <p:attrName>style.rotation</p:attrName>
                                        </p:attrNameLst>
                                      </p:cBhvr>
                                      <p:tavLst>
                                        <p:tav tm="0">
                                          <p:val>
                                            <p:fltVal val="90"/>
                                          </p:val>
                                        </p:tav>
                                        <p:tav tm="100000">
                                          <p:val>
                                            <p:fltVal val="0"/>
                                          </p:val>
                                        </p:tav>
                                      </p:tavLst>
                                    </p:anim>
                                    <p:animEffect filter="fade" transition="in">
                                      <p:cBhvr>
                                        <p:cTn dur="500" id="62"/>
                                        <p:tgtEl>
                                          <p:spTgt spid="4098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0962"/>
      <p:bldP grpId="0" spid="40963"/>
    </p:bldLst>
  </p:timing>
</p:sld>
</file>

<file path=ppt/slides/slide2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1986" name="TextBox 76"/>
          <p:cNvSpPr txBox="1">
            <a:spLocks noChangeArrowheads="1"/>
          </p:cNvSpPr>
          <p:nvPr/>
        </p:nvSpPr>
        <p:spPr bwMode="auto">
          <a:xfrm>
            <a:off x="1185863" y="171450"/>
            <a:ext cx="2138680"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2200">
                <a:solidFill>
                  <a:srgbClr val="333333"/>
                </a:solidFill>
                <a:latin charset="-122" panose="020b0503020204020204" pitchFamily="34" typeface="微软雅黑"/>
                <a:ea charset="-122" panose="020b0503020204020204" pitchFamily="34" typeface="微软雅黑"/>
              </a:rPr>
              <a:t>请输入您的标题</a:t>
            </a:r>
          </a:p>
        </p:txBody>
      </p:sp>
      <p:sp>
        <p:nvSpPr>
          <p:cNvPr id="41987" name="Freeform 40"/>
          <p:cNvSpPr>
            <a:spLocks noEditPoints="1"/>
          </p:cNvSpPr>
          <p:nvPr/>
        </p:nvSpPr>
        <p:spPr bwMode="auto">
          <a:xfrm>
            <a:off x="554038" y="227013"/>
            <a:ext cx="265112" cy="393700"/>
          </a:xfrm>
          <a:custGeom>
            <a:gdLst>
              <a:gd fmla="*/ 173 w 579" name="T0"/>
              <a:gd fmla="*/ 818 h 857" name="T1"/>
              <a:gd fmla="*/ 551 w 579" name="T2"/>
              <a:gd fmla="*/ 818 h 857" name="T3"/>
              <a:gd fmla="*/ 571 w 579" name="T4"/>
              <a:gd fmla="*/ 838 h 857" name="T5"/>
              <a:gd fmla="*/ 551 w 579" name="T6"/>
              <a:gd fmla="*/ 857 h 857" name="T7"/>
              <a:gd fmla="*/ 173 w 579" name="T8"/>
              <a:gd fmla="*/ 857 h 857" name="T9"/>
              <a:gd fmla="*/ 153 w 579" name="T10"/>
              <a:gd fmla="*/ 838 h 857" name="T11"/>
              <a:gd fmla="*/ 173 w 579" name="T12"/>
              <a:gd fmla="*/ 818 h 857" name="T13"/>
              <a:gd fmla="*/ 181 w 579" name="T14"/>
              <a:gd fmla="*/ 632 h 857" name="T15"/>
              <a:gd fmla="*/ 389 w 579" name="T16"/>
              <a:gd fmla="*/ 290 h 857" name="T17"/>
              <a:gd fmla="*/ 462 w 579" name="T18"/>
              <a:gd fmla="*/ 334 h 857" name="T19"/>
              <a:gd fmla="*/ 255 w 579" name="T20"/>
              <a:gd fmla="*/ 676 h 857" name="T21"/>
              <a:gd fmla="*/ 181 w 579" name="T22"/>
              <a:gd fmla="*/ 632 h 857" name="T23"/>
              <a:gd fmla="*/ 35 w 579" name="T24"/>
              <a:gd fmla="*/ 543 h 857" name="T25"/>
              <a:gd fmla="*/ 243 w 579" name="T26"/>
              <a:gd fmla="*/ 201 h 857" name="T27"/>
              <a:gd fmla="*/ 316 w 579" name="T28"/>
              <a:gd fmla="*/ 245 h 857" name="T29"/>
              <a:gd fmla="*/ 108 w 579" name="T30"/>
              <a:gd fmla="*/ 587 h 857" name="T31"/>
              <a:gd fmla="*/ 35 w 579" name="T32"/>
              <a:gd fmla="*/ 543 h 857" name="T33"/>
              <a:gd fmla="*/ 2 w 579" name="T34"/>
              <a:gd fmla="*/ 820 h 857" name="T35"/>
              <a:gd fmla="*/ 22 w 579" name="T36"/>
              <a:gd fmla="*/ 650 h 857" name="T37"/>
              <a:gd fmla="*/ 165 w 579" name="T38"/>
              <a:gd fmla="*/ 736 h 857" name="T39"/>
              <a:gd fmla="*/ 24 w 579" name="T40"/>
              <a:gd fmla="*/ 833 h 857" name="T41"/>
              <a:gd fmla="*/ 2 w 579" name="T42"/>
              <a:gd fmla="*/ 820 h 857" name="T43"/>
              <a:gd fmla="*/ 299 w 579" name="T44"/>
              <a:gd fmla="*/ 106 h 857" name="T45"/>
              <a:gd fmla="*/ 269 w 579" name="T46"/>
              <a:gd fmla="*/ 156 h 857" name="T47"/>
              <a:gd fmla="*/ 488 w 579" name="T48"/>
              <a:gd fmla="*/ 289 h 857" name="T49"/>
              <a:gd fmla="*/ 519 w 579" name="T50"/>
              <a:gd fmla="*/ 239 h 857" name="T51"/>
              <a:gd fmla="*/ 299 w 579" name="T52"/>
              <a:gd fmla="*/ 106 h 857" name="T53"/>
              <a:gd fmla="*/ 346 w 579" name="T54"/>
              <a:gd fmla="*/ 30 h 857" name="T55"/>
              <a:gd fmla="*/ 412 w 579" name="T56"/>
              <a:gd fmla="*/ 14 h 857" name="T57"/>
              <a:gd fmla="*/ 549 w 579" name="T58"/>
              <a:gd fmla="*/ 97 h 857" name="T59"/>
              <a:gd fmla="*/ 566 w 579" name="T60"/>
              <a:gd fmla="*/ 163 h 857" name="T61"/>
              <a:gd fmla="*/ 547 w 579" name="T62"/>
              <a:gd fmla="*/ 194 h 857" name="T63"/>
              <a:gd fmla="*/ 327 w 579" name="T64"/>
              <a:gd fmla="*/ 61 h 857" name="T65"/>
              <a:gd fmla="*/ 346 w 579" name="T66"/>
              <a:gd fmla="*/ 30 h 857"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857" w="579">
                <a:moveTo>
                  <a:pt x="173" y="818"/>
                </a:moveTo>
                <a:lnTo>
                  <a:pt x="551" y="818"/>
                </a:lnTo>
                <a:cubicBezTo>
                  <a:pt x="562" y="818"/>
                  <a:pt x="571" y="827"/>
                  <a:pt x="571" y="838"/>
                </a:cubicBezTo>
                <a:cubicBezTo>
                  <a:pt x="571" y="849"/>
                  <a:pt x="562" y="857"/>
                  <a:pt x="551" y="857"/>
                </a:cubicBezTo>
                <a:lnTo>
                  <a:pt x="173" y="857"/>
                </a:lnTo>
                <a:cubicBezTo>
                  <a:pt x="162" y="857"/>
                  <a:pt x="153" y="849"/>
                  <a:pt x="153" y="838"/>
                </a:cubicBezTo>
                <a:cubicBezTo>
                  <a:pt x="153" y="827"/>
                  <a:pt x="162" y="818"/>
                  <a:pt x="173" y="818"/>
                </a:cubicBezTo>
                <a:close/>
                <a:moveTo>
                  <a:pt x="181" y="632"/>
                </a:moveTo>
                <a:lnTo>
                  <a:pt x="389" y="290"/>
                </a:lnTo>
                <a:lnTo>
                  <a:pt x="462" y="334"/>
                </a:lnTo>
                <a:lnTo>
                  <a:pt x="255" y="676"/>
                </a:lnTo>
                <a:lnTo>
                  <a:pt x="181" y="632"/>
                </a:lnTo>
                <a:close/>
                <a:moveTo>
                  <a:pt x="35" y="543"/>
                </a:moveTo>
                <a:lnTo>
                  <a:pt x="243" y="201"/>
                </a:lnTo>
                <a:lnTo>
                  <a:pt x="316" y="245"/>
                </a:lnTo>
                <a:lnTo>
                  <a:pt x="108" y="587"/>
                </a:lnTo>
                <a:lnTo>
                  <a:pt x="35" y="543"/>
                </a:lnTo>
                <a:close/>
                <a:moveTo>
                  <a:pt x="2" y="820"/>
                </a:moveTo>
                <a:lnTo>
                  <a:pt x="22" y="650"/>
                </a:lnTo>
                <a:lnTo>
                  <a:pt x="165" y="736"/>
                </a:lnTo>
                <a:lnTo>
                  <a:pt x="24" y="833"/>
                </a:lnTo>
                <a:cubicBezTo>
                  <a:pt x="9" y="844"/>
                  <a:pt x="0" y="838"/>
                  <a:pt x="2" y="820"/>
                </a:cubicBezTo>
                <a:close/>
                <a:moveTo>
                  <a:pt x="299" y="106"/>
                </a:moveTo>
                <a:lnTo>
                  <a:pt x="269" y="156"/>
                </a:lnTo>
                <a:lnTo>
                  <a:pt x="488" y="289"/>
                </a:lnTo>
                <a:lnTo>
                  <a:pt x="519" y="239"/>
                </a:lnTo>
                <a:lnTo>
                  <a:pt x="299" y="106"/>
                </a:lnTo>
                <a:close/>
                <a:moveTo>
                  <a:pt x="346" y="30"/>
                </a:moveTo>
                <a:cubicBezTo>
                  <a:pt x="360" y="7"/>
                  <a:pt x="390" y="0"/>
                  <a:pt x="412" y="14"/>
                </a:cubicBezTo>
                <a:lnTo>
                  <a:pt x="549" y="97"/>
                </a:lnTo>
                <a:cubicBezTo>
                  <a:pt x="572" y="110"/>
                  <a:pt x="579" y="140"/>
                  <a:pt x="566" y="163"/>
                </a:cubicBezTo>
                <a:lnTo>
                  <a:pt x="547" y="194"/>
                </a:lnTo>
                <a:lnTo>
                  <a:pt x="327" y="61"/>
                </a:lnTo>
                <a:lnTo>
                  <a:pt x="346" y="30"/>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lstStyle/>
          <a:p>
            <a:endParaRPr altLang="en-US" lang="zh-CN"/>
          </a:p>
        </p:txBody>
      </p:sp>
      <p:cxnSp>
        <p:nvCxnSpPr>
          <p:cNvPr id="41988" name="直接连接符 46"/>
          <p:cNvCxnSpPr>
            <a:cxnSpLocks noChangeShapeType="1"/>
          </p:cNvCxnSpPr>
          <p:nvPr/>
        </p:nvCxnSpPr>
        <p:spPr bwMode="auto">
          <a:xfrm flipH="1">
            <a:off x="985838" y="615950"/>
            <a:ext cx="9899650" cy="0"/>
          </a:xfrm>
          <a:prstGeom prst="line">
            <a:avLst/>
          </a:prstGeom>
          <a:noFill/>
          <a:ln cmpd="sng" w="9525">
            <a:solidFill>
              <a:schemeClr val="tx2"/>
            </a:solidFill>
            <a:roun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cxnSp>
      <p:pic>
        <p:nvPicPr>
          <p:cNvPr id="41989" name="组合 28"/>
          <p:cNvPicPr>
            <a:picLocks noChangeArrowheads="1"/>
          </p:cNvPicPr>
          <p:nvPr/>
        </p:nvPicPr>
        <p:blipFill>
          <a:blip r:embed="rId2">
            <a:extLst>
              <a:ext uri="{28A0092B-C50C-407E-A947-70E740481C1C}">
                <a14:useLocalDpi val="0"/>
              </a:ext>
            </a:extLst>
          </a:blip>
          <a:stretch>
            <a:fillRect/>
          </a:stretch>
        </p:blipFill>
        <p:spPr bwMode="auto">
          <a:xfrm>
            <a:off x="2700338" y="1103313"/>
            <a:ext cx="884237" cy="9636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id="41990" name="组合 31"/>
          <p:cNvPicPr>
            <a:picLocks noChangeArrowheads="1"/>
          </p:cNvPicPr>
          <p:nvPr/>
        </p:nvPicPr>
        <p:blipFill>
          <a:blip r:embed="rId3">
            <a:extLst>
              <a:ext uri="{28A0092B-C50C-407E-A947-70E740481C1C}">
                <a14:useLocalDpi val="0"/>
              </a:ext>
            </a:extLst>
          </a:blip>
          <a:stretch>
            <a:fillRect/>
          </a:stretch>
        </p:blipFill>
        <p:spPr bwMode="auto">
          <a:xfrm>
            <a:off x="4187825" y="2054225"/>
            <a:ext cx="927100" cy="98742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id="41991" name="组合 34"/>
          <p:cNvPicPr>
            <a:picLocks noChangeArrowheads="1"/>
          </p:cNvPicPr>
          <p:nvPr/>
        </p:nvPicPr>
        <p:blipFill>
          <a:blip r:embed="rId4">
            <a:extLst>
              <a:ext uri="{28A0092B-C50C-407E-A947-70E740481C1C}">
                <a14:useLocalDpi val="0"/>
              </a:ext>
            </a:extLst>
          </a:blip>
          <a:stretch>
            <a:fillRect/>
          </a:stretch>
        </p:blipFill>
        <p:spPr bwMode="auto">
          <a:xfrm>
            <a:off x="4138613" y="3822700"/>
            <a:ext cx="920750" cy="103505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id="41992" name="组合 54"/>
          <p:cNvPicPr>
            <a:picLocks noChangeArrowheads="1"/>
          </p:cNvPicPr>
          <p:nvPr/>
        </p:nvPicPr>
        <p:blipFill>
          <a:blip r:embed="rId5">
            <a:extLst>
              <a:ext uri="{28A0092B-C50C-407E-A947-70E740481C1C}">
                <a14:useLocalDpi val="0"/>
              </a:ext>
            </a:extLst>
          </a:blip>
          <a:stretch>
            <a:fillRect/>
          </a:stretch>
        </p:blipFill>
        <p:spPr bwMode="auto">
          <a:xfrm>
            <a:off x="2597150" y="4651375"/>
            <a:ext cx="884238" cy="107315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id="41993" name="组合 57"/>
          <p:cNvPicPr>
            <a:picLocks noChangeArrowheads="1"/>
          </p:cNvPicPr>
          <p:nvPr/>
        </p:nvPicPr>
        <p:blipFill>
          <a:blip r:embed="rId6">
            <a:extLst>
              <a:ext uri="{28A0092B-C50C-407E-A947-70E740481C1C}">
                <a14:useLocalDpi val="0"/>
              </a:ext>
            </a:extLst>
          </a:blip>
          <a:stretch>
            <a:fillRect/>
          </a:stretch>
        </p:blipFill>
        <p:spPr bwMode="auto">
          <a:xfrm>
            <a:off x="1060450" y="3736975"/>
            <a:ext cx="933450" cy="102393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id="41994" name="组合 60"/>
          <p:cNvPicPr>
            <a:picLocks noChangeArrowheads="1"/>
          </p:cNvPicPr>
          <p:nvPr/>
        </p:nvPicPr>
        <p:blipFill>
          <a:blip r:embed="rId7">
            <a:extLst>
              <a:ext uri="{28A0092B-C50C-407E-A947-70E740481C1C}">
                <a14:useLocalDpi val="0"/>
              </a:ext>
            </a:extLst>
          </a:blip>
          <a:stretch>
            <a:fillRect/>
          </a:stretch>
        </p:blipFill>
        <p:spPr bwMode="auto">
          <a:xfrm>
            <a:off x="1103313" y="1962150"/>
            <a:ext cx="944562" cy="9826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grpSp>
        <p:nvGrpSpPr>
          <p:cNvPr id="41995" name="Group 11"/>
          <p:cNvGrpSpPr/>
          <p:nvPr/>
        </p:nvGrpSpPr>
        <p:grpSpPr>
          <a:xfrm>
            <a:off x="6329363" y="1657350"/>
            <a:ext cx="2016125" cy="950913"/>
            <a:chExt cx="2016224" cy="950671"/>
          </a:xfrm>
        </p:grpSpPr>
        <p:sp>
          <p:nvSpPr>
            <p:cNvPr id="41996" name="TextBox 64"/>
            <p:cNvSpPr txBox="1">
              <a:spLocks noChangeArrowheads="1"/>
            </p:cNvSpPr>
            <p:nvPr/>
          </p:nvSpPr>
          <p:spPr bwMode="auto">
            <a:xfrm>
              <a:off x="-1" y="0"/>
              <a:ext cx="1554556" cy="36566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b="1" lang="zh-CN">
                  <a:solidFill>
                    <a:schemeClr val="bg1"/>
                  </a:solidFill>
                  <a:latin charset="-122" panose="020b0503020204020204" pitchFamily="34" typeface="微软雅黑"/>
                  <a:ea charset="-122" panose="020b0503020204020204" pitchFamily="34" typeface="微软雅黑"/>
                </a:rPr>
                <a:t>添加文字标题</a:t>
              </a:r>
            </a:p>
          </p:txBody>
        </p:sp>
        <p:sp>
          <p:nvSpPr>
            <p:cNvPr id="41997" name="TextBox 65"/>
            <p:cNvSpPr txBox="1">
              <a:spLocks noChangeArrowheads="1"/>
            </p:cNvSpPr>
            <p:nvPr/>
          </p:nvSpPr>
          <p:spPr bwMode="auto">
            <a:xfrm>
              <a:off x="0" y="365896"/>
              <a:ext cx="2016224" cy="57897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1600">
                  <a:solidFill>
                    <a:schemeClr val="bg1"/>
                  </a:solidFill>
                  <a:latin charset="-122" panose="020b0503020204020204" pitchFamily="34" typeface="微软雅黑"/>
                  <a:ea charset="-122" panose="020b0503020204020204" pitchFamily="34" typeface="微软雅黑"/>
                </a:rPr>
                <a:t>文字内容文字内容</a:t>
              </a:r>
            </a:p>
            <a:p>
              <a:pPr eaLnBrk="1" hangingPunct="1"/>
              <a:r>
                <a:rPr altLang="en-US" lang="zh-CN" sz="1600">
                  <a:solidFill>
                    <a:schemeClr val="bg1"/>
                  </a:solidFill>
                  <a:latin charset="-122" panose="020b0503020204020204" pitchFamily="34" typeface="微软雅黑"/>
                  <a:ea charset="-122" panose="020b0503020204020204" pitchFamily="34" typeface="微软雅黑"/>
                </a:rPr>
                <a:t>文字内容文字内容</a:t>
              </a:r>
            </a:p>
          </p:txBody>
        </p:sp>
      </p:grpSp>
      <p:grpSp>
        <p:nvGrpSpPr>
          <p:cNvPr id="41998" name="Group 14"/>
          <p:cNvGrpSpPr/>
          <p:nvPr/>
        </p:nvGrpSpPr>
        <p:grpSpPr>
          <a:xfrm>
            <a:off x="9309100" y="1657350"/>
            <a:ext cx="2016125" cy="950913"/>
            <a:chExt cx="2016224" cy="950671"/>
          </a:xfrm>
        </p:grpSpPr>
        <p:sp>
          <p:nvSpPr>
            <p:cNvPr id="41999" name="TextBox 67"/>
            <p:cNvSpPr txBox="1">
              <a:spLocks noChangeArrowheads="1"/>
            </p:cNvSpPr>
            <p:nvPr/>
          </p:nvSpPr>
          <p:spPr bwMode="auto">
            <a:xfrm>
              <a:off x="-1" y="0"/>
              <a:ext cx="1554556" cy="36566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b="1" lang="zh-CN">
                  <a:solidFill>
                    <a:schemeClr val="bg1"/>
                  </a:solidFill>
                  <a:latin charset="-122" panose="020b0503020204020204" pitchFamily="34" typeface="微软雅黑"/>
                  <a:ea charset="-122" panose="020b0503020204020204" pitchFamily="34" typeface="微软雅黑"/>
                </a:rPr>
                <a:t>添加文字标题</a:t>
              </a:r>
            </a:p>
          </p:txBody>
        </p:sp>
        <p:sp>
          <p:nvSpPr>
            <p:cNvPr id="42000" name="TextBox 68"/>
            <p:cNvSpPr txBox="1">
              <a:spLocks noChangeArrowheads="1"/>
            </p:cNvSpPr>
            <p:nvPr/>
          </p:nvSpPr>
          <p:spPr bwMode="auto">
            <a:xfrm>
              <a:off x="-1" y="365896"/>
              <a:ext cx="2016224" cy="57897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1600">
                  <a:solidFill>
                    <a:schemeClr val="bg1"/>
                  </a:solidFill>
                  <a:latin charset="-122" panose="020b0503020204020204" pitchFamily="34" typeface="微软雅黑"/>
                  <a:ea charset="-122" panose="020b0503020204020204" pitchFamily="34" typeface="微软雅黑"/>
                </a:rPr>
                <a:t>文字内容文字内容</a:t>
              </a:r>
            </a:p>
            <a:p>
              <a:pPr eaLnBrk="1" hangingPunct="1"/>
              <a:r>
                <a:rPr altLang="en-US" lang="zh-CN" sz="1600">
                  <a:solidFill>
                    <a:schemeClr val="bg1"/>
                  </a:solidFill>
                  <a:latin charset="-122" panose="020b0503020204020204" pitchFamily="34" typeface="微软雅黑"/>
                  <a:ea charset="-122" panose="020b0503020204020204" pitchFamily="34" typeface="微软雅黑"/>
                </a:rPr>
                <a:t>文字内容文字内容</a:t>
              </a:r>
            </a:p>
          </p:txBody>
        </p:sp>
      </p:grpSp>
      <p:grpSp>
        <p:nvGrpSpPr>
          <p:cNvPr id="42001" name="Group 17"/>
          <p:cNvGrpSpPr/>
          <p:nvPr/>
        </p:nvGrpSpPr>
        <p:grpSpPr>
          <a:xfrm>
            <a:off x="6329363" y="3130550"/>
            <a:ext cx="2016125" cy="950913"/>
            <a:chExt cx="2016224" cy="950671"/>
          </a:xfrm>
        </p:grpSpPr>
        <p:sp>
          <p:nvSpPr>
            <p:cNvPr id="42002" name="TextBox 70"/>
            <p:cNvSpPr txBox="1">
              <a:spLocks noChangeArrowheads="1"/>
            </p:cNvSpPr>
            <p:nvPr/>
          </p:nvSpPr>
          <p:spPr bwMode="auto">
            <a:xfrm>
              <a:off x="-1" y="0"/>
              <a:ext cx="1554556" cy="36566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b="1" lang="zh-CN">
                  <a:solidFill>
                    <a:schemeClr val="bg1"/>
                  </a:solidFill>
                  <a:latin charset="-122" panose="020b0503020204020204" pitchFamily="34" typeface="微软雅黑"/>
                  <a:ea charset="-122" panose="020b0503020204020204" pitchFamily="34" typeface="微软雅黑"/>
                </a:rPr>
                <a:t>添加文字标题</a:t>
              </a:r>
            </a:p>
          </p:txBody>
        </p:sp>
        <p:sp>
          <p:nvSpPr>
            <p:cNvPr id="42003" name="TextBox 71"/>
            <p:cNvSpPr txBox="1">
              <a:spLocks noChangeArrowheads="1"/>
            </p:cNvSpPr>
            <p:nvPr/>
          </p:nvSpPr>
          <p:spPr bwMode="auto">
            <a:xfrm>
              <a:off x="0" y="365896"/>
              <a:ext cx="2016224" cy="57897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1600">
                  <a:solidFill>
                    <a:schemeClr val="bg1"/>
                  </a:solidFill>
                  <a:latin charset="-122" panose="020b0503020204020204" pitchFamily="34" typeface="微软雅黑"/>
                  <a:ea charset="-122" panose="020b0503020204020204" pitchFamily="34" typeface="微软雅黑"/>
                </a:rPr>
                <a:t>文字内容文字内容</a:t>
              </a:r>
            </a:p>
            <a:p>
              <a:pPr eaLnBrk="1" hangingPunct="1"/>
              <a:r>
                <a:rPr altLang="en-US" lang="zh-CN" sz="1600">
                  <a:solidFill>
                    <a:schemeClr val="bg1"/>
                  </a:solidFill>
                  <a:latin charset="-122" panose="020b0503020204020204" pitchFamily="34" typeface="微软雅黑"/>
                  <a:ea charset="-122" panose="020b0503020204020204" pitchFamily="34" typeface="微软雅黑"/>
                </a:rPr>
                <a:t>文字内容文字内容</a:t>
              </a:r>
            </a:p>
          </p:txBody>
        </p:sp>
      </p:grpSp>
      <p:grpSp>
        <p:nvGrpSpPr>
          <p:cNvPr id="42004" name="Group 20"/>
          <p:cNvGrpSpPr/>
          <p:nvPr/>
        </p:nvGrpSpPr>
        <p:grpSpPr>
          <a:xfrm>
            <a:off x="9309100" y="3130550"/>
            <a:ext cx="2016125" cy="950913"/>
            <a:chExt cx="2016224" cy="950671"/>
          </a:xfrm>
        </p:grpSpPr>
        <p:sp>
          <p:nvSpPr>
            <p:cNvPr id="42005" name="TextBox 73"/>
            <p:cNvSpPr txBox="1">
              <a:spLocks noChangeArrowheads="1"/>
            </p:cNvSpPr>
            <p:nvPr/>
          </p:nvSpPr>
          <p:spPr bwMode="auto">
            <a:xfrm>
              <a:off x="-1" y="0"/>
              <a:ext cx="1554556" cy="36566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b="1" lang="zh-CN">
                  <a:solidFill>
                    <a:schemeClr val="bg1"/>
                  </a:solidFill>
                  <a:latin charset="-122" panose="020b0503020204020204" pitchFamily="34" typeface="微软雅黑"/>
                  <a:ea charset="-122" panose="020b0503020204020204" pitchFamily="34" typeface="微软雅黑"/>
                </a:rPr>
                <a:t>添加文字标题</a:t>
              </a:r>
            </a:p>
          </p:txBody>
        </p:sp>
        <p:sp>
          <p:nvSpPr>
            <p:cNvPr id="42006" name="TextBox 74"/>
            <p:cNvSpPr txBox="1">
              <a:spLocks noChangeArrowheads="1"/>
            </p:cNvSpPr>
            <p:nvPr/>
          </p:nvSpPr>
          <p:spPr bwMode="auto">
            <a:xfrm>
              <a:off x="-1" y="365896"/>
              <a:ext cx="2016224" cy="57897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1600">
                  <a:solidFill>
                    <a:schemeClr val="bg1"/>
                  </a:solidFill>
                  <a:latin charset="-122" panose="020b0503020204020204" pitchFamily="34" typeface="微软雅黑"/>
                  <a:ea charset="-122" panose="020b0503020204020204" pitchFamily="34" typeface="微软雅黑"/>
                </a:rPr>
                <a:t>文字内容文字内容</a:t>
              </a:r>
            </a:p>
            <a:p>
              <a:pPr eaLnBrk="1" hangingPunct="1"/>
              <a:r>
                <a:rPr altLang="en-US" lang="zh-CN" sz="1600">
                  <a:solidFill>
                    <a:schemeClr val="bg1"/>
                  </a:solidFill>
                  <a:latin charset="-122" panose="020b0503020204020204" pitchFamily="34" typeface="微软雅黑"/>
                  <a:ea charset="-122" panose="020b0503020204020204" pitchFamily="34" typeface="微软雅黑"/>
                </a:rPr>
                <a:t>文字内容文字内容</a:t>
              </a:r>
            </a:p>
          </p:txBody>
        </p:sp>
      </p:grpSp>
      <p:grpSp>
        <p:nvGrpSpPr>
          <p:cNvPr id="42007" name="Group 23"/>
          <p:cNvGrpSpPr/>
          <p:nvPr/>
        </p:nvGrpSpPr>
        <p:grpSpPr>
          <a:xfrm>
            <a:off x="6329363" y="4519613"/>
            <a:ext cx="2016125" cy="950912"/>
            <a:chExt cx="2016224" cy="950671"/>
          </a:xfrm>
        </p:grpSpPr>
        <p:sp>
          <p:nvSpPr>
            <p:cNvPr id="42008" name="TextBox 77"/>
            <p:cNvSpPr txBox="1">
              <a:spLocks noChangeArrowheads="1"/>
            </p:cNvSpPr>
            <p:nvPr/>
          </p:nvSpPr>
          <p:spPr bwMode="auto">
            <a:xfrm>
              <a:off x="-1" y="0"/>
              <a:ext cx="1554556" cy="36566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b="1" lang="zh-CN">
                  <a:solidFill>
                    <a:schemeClr val="bg1"/>
                  </a:solidFill>
                  <a:latin charset="-122" panose="020b0503020204020204" pitchFamily="34" typeface="微软雅黑"/>
                  <a:ea charset="-122" panose="020b0503020204020204" pitchFamily="34" typeface="微软雅黑"/>
                </a:rPr>
                <a:t>添加文字标题</a:t>
              </a:r>
            </a:p>
          </p:txBody>
        </p:sp>
        <p:sp>
          <p:nvSpPr>
            <p:cNvPr id="42009" name="TextBox 78"/>
            <p:cNvSpPr txBox="1">
              <a:spLocks noChangeArrowheads="1"/>
            </p:cNvSpPr>
            <p:nvPr/>
          </p:nvSpPr>
          <p:spPr bwMode="auto">
            <a:xfrm>
              <a:off x="0" y="365896"/>
              <a:ext cx="2016224" cy="57897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1600">
                  <a:solidFill>
                    <a:schemeClr val="bg1"/>
                  </a:solidFill>
                  <a:latin charset="-122" panose="020b0503020204020204" pitchFamily="34" typeface="微软雅黑"/>
                  <a:ea charset="-122" panose="020b0503020204020204" pitchFamily="34" typeface="微软雅黑"/>
                </a:rPr>
                <a:t>文字内容文字内容</a:t>
              </a:r>
            </a:p>
            <a:p>
              <a:pPr eaLnBrk="1" hangingPunct="1"/>
              <a:r>
                <a:rPr altLang="en-US" lang="zh-CN" sz="1600">
                  <a:solidFill>
                    <a:schemeClr val="bg1"/>
                  </a:solidFill>
                  <a:latin charset="-122" panose="020b0503020204020204" pitchFamily="34" typeface="微软雅黑"/>
                  <a:ea charset="-122" panose="020b0503020204020204" pitchFamily="34" typeface="微软雅黑"/>
                </a:rPr>
                <a:t>文字内容文字内容</a:t>
              </a:r>
            </a:p>
          </p:txBody>
        </p:sp>
      </p:grpSp>
      <p:grpSp>
        <p:nvGrpSpPr>
          <p:cNvPr id="42010" name="Group 26"/>
          <p:cNvGrpSpPr/>
          <p:nvPr/>
        </p:nvGrpSpPr>
        <p:grpSpPr>
          <a:xfrm>
            <a:off x="9309100" y="4519613"/>
            <a:ext cx="2016125" cy="950912"/>
            <a:chExt cx="2016224" cy="950671"/>
          </a:xfrm>
        </p:grpSpPr>
        <p:sp>
          <p:nvSpPr>
            <p:cNvPr id="42011" name="TextBox 80"/>
            <p:cNvSpPr txBox="1">
              <a:spLocks noChangeArrowheads="1"/>
            </p:cNvSpPr>
            <p:nvPr/>
          </p:nvSpPr>
          <p:spPr bwMode="auto">
            <a:xfrm>
              <a:off x="-1" y="0"/>
              <a:ext cx="1554556" cy="36566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b="1" lang="zh-CN">
                  <a:solidFill>
                    <a:schemeClr val="bg1"/>
                  </a:solidFill>
                  <a:latin charset="-122" panose="020b0503020204020204" pitchFamily="34" typeface="微软雅黑"/>
                  <a:ea charset="-122" panose="020b0503020204020204" pitchFamily="34" typeface="微软雅黑"/>
                </a:rPr>
                <a:t>添加文字标题</a:t>
              </a:r>
            </a:p>
          </p:txBody>
        </p:sp>
        <p:sp>
          <p:nvSpPr>
            <p:cNvPr id="42012" name="TextBox 81"/>
            <p:cNvSpPr txBox="1">
              <a:spLocks noChangeArrowheads="1"/>
            </p:cNvSpPr>
            <p:nvPr/>
          </p:nvSpPr>
          <p:spPr bwMode="auto">
            <a:xfrm>
              <a:off x="-1" y="365896"/>
              <a:ext cx="2016224" cy="57897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1600">
                  <a:solidFill>
                    <a:schemeClr val="bg1"/>
                  </a:solidFill>
                  <a:latin charset="-122" panose="020b0503020204020204" pitchFamily="34" typeface="微软雅黑"/>
                  <a:ea charset="-122" panose="020b0503020204020204" pitchFamily="34" typeface="微软雅黑"/>
                </a:rPr>
                <a:t>文字内容文字内容</a:t>
              </a:r>
            </a:p>
            <a:p>
              <a:pPr eaLnBrk="1" hangingPunct="1"/>
              <a:r>
                <a:rPr altLang="en-US" lang="zh-CN" sz="1600">
                  <a:solidFill>
                    <a:schemeClr val="bg1"/>
                  </a:solidFill>
                  <a:latin charset="-122" panose="020b0503020204020204" pitchFamily="34" typeface="微软雅黑"/>
                  <a:ea charset="-122" panose="020b0503020204020204" pitchFamily="34" typeface="微软雅黑"/>
                </a:rPr>
                <a:t>文字内容文字内容</a:t>
              </a:r>
            </a:p>
          </p:txBody>
        </p:sp>
      </p:grpSp>
      <p:sp>
        <p:nvSpPr>
          <p:cNvPr id="42013" name="Oval 12"/>
          <p:cNvSpPr>
            <a:spLocks noChangeArrowheads="1"/>
          </p:cNvSpPr>
          <p:nvPr/>
        </p:nvSpPr>
        <p:spPr bwMode="auto">
          <a:xfrm>
            <a:off x="1560513" y="1812925"/>
            <a:ext cx="3060700" cy="3060700"/>
          </a:xfrm>
          <a:prstGeom prst="ellipse">
            <a:avLst/>
          </a:prstGeom>
          <a:solidFill>
            <a:schemeClr val="tx1"/>
          </a:solidFill>
          <a:ln>
            <a:noFill/>
          </a:ln>
          <a:extLst>
            <a:ext uri="{91240B29-F687-4F45-9708-019B960494DF}">
              <a14:hiddenLine w="9525">
                <a:solidFill>
                  <a:srgbClr val="000000"/>
                </a:solidFill>
                <a:round/>
                <a:headEnd/>
                <a:tailEnd/>
              </a14:hiddenLine>
            </a:ext>
          </a:extLst>
        </p:spPr>
        <p:txBody>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endParaRPr altLang="en-US" lang="zh-CN"/>
          </a:p>
        </p:txBody>
      </p:sp>
      <p:sp>
        <p:nvSpPr>
          <p:cNvPr id="42014" name="TextBox 83"/>
          <p:cNvSpPr txBox="1">
            <a:spLocks noChangeArrowheads="1"/>
          </p:cNvSpPr>
          <p:nvPr/>
        </p:nvSpPr>
        <p:spPr bwMode="auto">
          <a:xfrm>
            <a:off x="2401888" y="2906713"/>
            <a:ext cx="1300480" cy="762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2200">
                <a:solidFill>
                  <a:srgbClr val="F8F8F8"/>
                </a:solidFill>
                <a:latin charset="-122" panose="020b0503020204020204" pitchFamily="34" typeface="微软雅黑"/>
                <a:ea charset="-122" panose="020b0503020204020204" pitchFamily="34" typeface="微软雅黑"/>
              </a:rPr>
              <a:t>单击此处</a:t>
            </a:r>
          </a:p>
          <a:p>
            <a:pPr eaLnBrk="1" hangingPunct="1"/>
            <a:r>
              <a:rPr altLang="en-US" lang="zh-CN" sz="2200">
                <a:solidFill>
                  <a:srgbClr val="F8F8F8"/>
                </a:solidFill>
                <a:latin charset="-122" panose="020b0503020204020204" pitchFamily="34" typeface="微软雅黑"/>
                <a:ea charset="-122" panose="020b0503020204020204" pitchFamily="34" typeface="微软雅黑"/>
              </a:rPr>
              <a:t>添加标题</a:t>
            </a:r>
          </a:p>
        </p:txBody>
      </p:sp>
    </p:spTree>
  </p:cSld>
  <p:clrMapOvr>
    <a:masterClrMapping/>
  </p:clrMapOvr>
  <p:transition advTm="6531" spd="slow">
    <p:fad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2">
                                  <p:stCondLst>
                                    <p:cond delay="0"/>
                                  </p:stCondLst>
                                  <p:childTnLst>
                                    <p:set>
                                      <p:cBhvr>
                                        <p:cTn dur="1" fill="hold" id="6">
                                          <p:stCondLst>
                                            <p:cond delay="0"/>
                                          </p:stCondLst>
                                        </p:cTn>
                                        <p:tgtEl>
                                          <p:spTgt spid="41987"/>
                                        </p:tgtEl>
                                        <p:attrNameLst>
                                          <p:attrName>style.visibility</p:attrName>
                                        </p:attrNameLst>
                                      </p:cBhvr>
                                      <p:to>
                                        <p:strVal val="visible"/>
                                      </p:to>
                                    </p:set>
                                    <p:anim calcmode="lin" valueType="num">
                                      <p:cBhvr additive="base">
                                        <p:cTn dur="500" fill="hold" id="7"/>
                                        <p:tgtEl>
                                          <p:spTgt spid="41987"/>
                                        </p:tgtEl>
                                        <p:attrNameLst>
                                          <p:attrName>ppt_x</p:attrName>
                                        </p:attrNameLst>
                                      </p:cBhvr>
                                      <p:tavLst>
                                        <p:tav tm="0">
                                          <p:val>
                                            <p:strVal val="1+#ppt_w/2"/>
                                          </p:val>
                                        </p:tav>
                                        <p:tav tm="100000">
                                          <p:val>
                                            <p:strVal val="#ppt_x"/>
                                          </p:val>
                                        </p:tav>
                                      </p:tavLst>
                                    </p:anim>
                                    <p:anim calcmode="lin" valueType="num">
                                      <p:cBhvr additive="base">
                                        <p:cTn dur="500" fill="hold" id="8"/>
                                        <p:tgtEl>
                                          <p:spTgt spid="41987"/>
                                        </p:tgtEl>
                                        <p:attrNameLst>
                                          <p:attrName>ppt_y</p:attrName>
                                        </p:attrNameLst>
                                      </p:cBhvr>
                                      <p:tavLst>
                                        <p:tav tm="0">
                                          <p:val>
                                            <p:strVal val="#ppt_y"/>
                                          </p:val>
                                        </p:tav>
                                        <p:tav tm="100000">
                                          <p:val>
                                            <p:strVal val="#ppt_y"/>
                                          </p:val>
                                        </p:tav>
                                      </p:tavLst>
                                    </p:anim>
                                  </p:childTnLst>
                                </p:cTn>
                              </p:par>
                              <p:par>
                                <p:cTn fill="hold" id="9" nodeType="withEffect" presetClass="entr" presetID="22" presetSubtype="2">
                                  <p:stCondLst>
                                    <p:cond delay="100"/>
                                  </p:stCondLst>
                                  <p:childTnLst>
                                    <p:set>
                                      <p:cBhvr>
                                        <p:cTn dur="1" fill="hold" id="10">
                                          <p:stCondLst>
                                            <p:cond delay="0"/>
                                          </p:stCondLst>
                                        </p:cTn>
                                        <p:tgtEl>
                                          <p:spTgt spid="41988"/>
                                        </p:tgtEl>
                                        <p:attrNameLst>
                                          <p:attrName>style.visibility</p:attrName>
                                        </p:attrNameLst>
                                      </p:cBhvr>
                                      <p:to>
                                        <p:strVal val="visible"/>
                                      </p:to>
                                    </p:set>
                                    <p:animEffect filter="wipe(right)" transition="in">
                                      <p:cBhvr>
                                        <p:cTn dur="500" id="11"/>
                                        <p:tgtEl>
                                          <p:spTgt spid="41988"/>
                                        </p:tgtEl>
                                      </p:cBhvr>
                                    </p:animEffect>
                                  </p:childTnLst>
                                </p:cTn>
                              </p:par>
                            </p:childTnLst>
                          </p:cTn>
                        </p:par>
                        <p:par>
                          <p:cTn fill="hold" id="12" nodeType="afterGroup">
                            <p:stCondLst>
                              <p:cond delay="600"/>
                            </p:stCondLst>
                            <p:childTnLst>
                              <p:par>
                                <p:cTn fill="hold" grpId="0" id="13" nodeType="afterEffect" presetClass="entr" presetID="41" presetSubtype="0">
                                  <p:stCondLst>
                                    <p:cond delay="0"/>
                                  </p:stCondLst>
                                  <p:iterate type="lt">
                                    <p:tmPct val="10000"/>
                                  </p:iterate>
                                  <p:childTnLst>
                                    <p:set>
                                      <p:cBhvr>
                                        <p:cTn dur="1" fill="hold" id="14">
                                          <p:stCondLst>
                                            <p:cond delay="0"/>
                                          </p:stCondLst>
                                        </p:cTn>
                                        <p:tgtEl>
                                          <p:spTgt spid="41986"/>
                                        </p:tgtEl>
                                        <p:attrNameLst>
                                          <p:attrName>style.visibility</p:attrName>
                                        </p:attrNameLst>
                                      </p:cBhvr>
                                      <p:to>
                                        <p:strVal val="visible"/>
                                      </p:to>
                                    </p:set>
                                    <p:anim calcmode="lin" valueType="num">
                                      <p:cBhvr>
                                        <p:cTn dur="400" fill="hold" id="15"/>
                                        <p:tgtEl>
                                          <p:spTgt spid="41986"/>
                                        </p:tgtEl>
                                        <p:attrNameLst>
                                          <p:attrName>ppt_x</p:attrName>
                                        </p:attrNameLst>
                                      </p:cBhvr>
                                      <p:tavLst>
                                        <p:tav tm="0">
                                          <p:val>
                                            <p:strVal val="#ppt_x"/>
                                          </p:val>
                                        </p:tav>
                                        <p:tav tm="50000">
                                          <p:val>
                                            <p:strVal val="#ppt_x+.1"/>
                                          </p:val>
                                        </p:tav>
                                        <p:tav tm="100000">
                                          <p:val>
                                            <p:strVal val="#ppt_x"/>
                                          </p:val>
                                        </p:tav>
                                      </p:tavLst>
                                    </p:anim>
                                    <p:anim calcmode="lin" valueType="num">
                                      <p:cBhvr>
                                        <p:cTn dur="400" fill="hold" id="16"/>
                                        <p:tgtEl>
                                          <p:spTgt spid="41986"/>
                                        </p:tgtEl>
                                        <p:attrNameLst>
                                          <p:attrName>ppt_y</p:attrName>
                                        </p:attrNameLst>
                                      </p:cBhvr>
                                      <p:tavLst>
                                        <p:tav tm="0">
                                          <p:val>
                                            <p:strVal val="#ppt_y"/>
                                          </p:val>
                                        </p:tav>
                                        <p:tav tm="100000">
                                          <p:val>
                                            <p:strVal val="#ppt_y"/>
                                          </p:val>
                                        </p:tav>
                                      </p:tavLst>
                                    </p:anim>
                                    <p:anim calcmode="lin" valueType="num">
                                      <p:cBhvr>
                                        <p:cTn dur="400" fill="hold" id="17"/>
                                        <p:tgtEl>
                                          <p:spTgt spid="41986"/>
                                        </p:tgtEl>
                                        <p:attrNameLst>
                                          <p:attrName>ppt_h</p:attrName>
                                        </p:attrNameLst>
                                      </p:cBhvr>
                                      <p:tavLst>
                                        <p:tav tm="0">
                                          <p:val>
                                            <p:strVal val="#ppt_h/10"/>
                                          </p:val>
                                        </p:tav>
                                        <p:tav tm="50000">
                                          <p:val>
                                            <p:strVal val="#ppt_h+.01"/>
                                          </p:val>
                                        </p:tav>
                                        <p:tav tm="100000">
                                          <p:val>
                                            <p:strVal val="#ppt_h"/>
                                          </p:val>
                                        </p:tav>
                                      </p:tavLst>
                                    </p:anim>
                                    <p:anim calcmode="lin" valueType="num">
                                      <p:cBhvr>
                                        <p:cTn dur="400" fill="hold" id="18"/>
                                        <p:tgtEl>
                                          <p:spTgt spid="41986"/>
                                        </p:tgtEl>
                                        <p:attrNameLst>
                                          <p:attrName>ppt_w</p:attrName>
                                        </p:attrNameLst>
                                      </p:cBhvr>
                                      <p:tavLst>
                                        <p:tav tm="0">
                                          <p:val>
                                            <p:strVal val="#ppt_w/10"/>
                                          </p:val>
                                        </p:tav>
                                        <p:tav tm="50000">
                                          <p:val>
                                            <p:strVal val="#ppt_w+.01"/>
                                          </p:val>
                                        </p:tav>
                                        <p:tav tm="100000">
                                          <p:val>
                                            <p:strVal val="#ppt_w"/>
                                          </p:val>
                                        </p:tav>
                                      </p:tavLst>
                                    </p:anim>
                                    <p:animEffect filter="fade" transition="in">
                                      <p:cBhvr>
                                        <p:cTn dur="400" id="19" tmFilter="0,0; .5, 1; 1, 1"/>
                                        <p:tgtEl>
                                          <p:spTgt spid="41986"/>
                                        </p:tgtEl>
                                      </p:cBhvr>
                                    </p:animEffect>
                                  </p:childTnLst>
                                </p:cTn>
                              </p:par>
                            </p:childTnLst>
                          </p:cTn>
                        </p:par>
                        <p:par>
                          <p:cTn fill="hold" id="20" nodeType="afterGroup">
                            <p:stCondLst>
                              <p:cond delay="1000"/>
                            </p:stCondLst>
                            <p:childTnLst>
                              <p:par>
                                <p:cTn fill="hold" grpId="0" id="21" nodeType="afterEffect" presetClass="entr" presetID="21" presetSubtype="1">
                                  <p:stCondLst>
                                    <p:cond delay="0"/>
                                  </p:stCondLst>
                                  <p:childTnLst>
                                    <p:set>
                                      <p:cBhvr>
                                        <p:cTn dur="1" fill="hold" id="22">
                                          <p:stCondLst>
                                            <p:cond delay="0"/>
                                          </p:stCondLst>
                                        </p:cTn>
                                        <p:tgtEl>
                                          <p:spTgt spid="42013"/>
                                        </p:tgtEl>
                                        <p:attrNameLst>
                                          <p:attrName>style.visibility</p:attrName>
                                        </p:attrNameLst>
                                      </p:cBhvr>
                                      <p:to>
                                        <p:strVal val="visible"/>
                                      </p:to>
                                    </p:set>
                                    <p:animEffect filter="wheel(1)" transition="in">
                                      <p:cBhvr>
                                        <p:cTn dur="1000" id="23"/>
                                        <p:tgtEl>
                                          <p:spTgt spid="42013"/>
                                        </p:tgtEl>
                                      </p:cBhvr>
                                    </p:animEffect>
                                  </p:childTnLst>
                                </p:cTn>
                              </p:par>
                            </p:childTnLst>
                          </p:cTn>
                        </p:par>
                        <p:par>
                          <p:cTn fill="hold" id="24" nodeType="afterGroup">
                            <p:stCondLst>
                              <p:cond delay="2000"/>
                            </p:stCondLst>
                            <p:childTnLst>
                              <p:par>
                                <p:cTn fill="hold" grpId="0" id="25" nodeType="afterEffect" presetClass="entr" presetID="31" presetSubtype="0">
                                  <p:stCondLst>
                                    <p:cond delay="0"/>
                                  </p:stCondLst>
                                  <p:childTnLst>
                                    <p:set>
                                      <p:cBhvr>
                                        <p:cTn dur="1" fill="hold" id="26">
                                          <p:stCondLst>
                                            <p:cond delay="0"/>
                                          </p:stCondLst>
                                        </p:cTn>
                                        <p:tgtEl>
                                          <p:spTgt spid="42014"/>
                                        </p:tgtEl>
                                        <p:attrNameLst>
                                          <p:attrName>style.visibility</p:attrName>
                                        </p:attrNameLst>
                                      </p:cBhvr>
                                      <p:to>
                                        <p:strVal val="visible"/>
                                      </p:to>
                                    </p:set>
                                    <p:anim calcmode="lin" valueType="num">
                                      <p:cBhvr>
                                        <p:cTn dur="500" fill="hold" id="27"/>
                                        <p:tgtEl>
                                          <p:spTgt spid="42014"/>
                                        </p:tgtEl>
                                        <p:attrNameLst>
                                          <p:attrName>ppt_w</p:attrName>
                                        </p:attrNameLst>
                                      </p:cBhvr>
                                      <p:tavLst>
                                        <p:tav tm="0">
                                          <p:val>
                                            <p:fltVal val="0"/>
                                          </p:val>
                                        </p:tav>
                                        <p:tav tm="100000">
                                          <p:val>
                                            <p:strVal val="#ppt_w"/>
                                          </p:val>
                                        </p:tav>
                                      </p:tavLst>
                                    </p:anim>
                                    <p:anim calcmode="lin" valueType="num">
                                      <p:cBhvr>
                                        <p:cTn dur="500" fill="hold" id="28"/>
                                        <p:tgtEl>
                                          <p:spTgt spid="42014"/>
                                        </p:tgtEl>
                                        <p:attrNameLst>
                                          <p:attrName>ppt_h</p:attrName>
                                        </p:attrNameLst>
                                      </p:cBhvr>
                                      <p:tavLst>
                                        <p:tav tm="0">
                                          <p:val>
                                            <p:fltVal val="0"/>
                                          </p:val>
                                        </p:tav>
                                        <p:tav tm="100000">
                                          <p:val>
                                            <p:strVal val="#ppt_h"/>
                                          </p:val>
                                        </p:tav>
                                      </p:tavLst>
                                    </p:anim>
                                    <p:anim calcmode="lin" valueType="num">
                                      <p:cBhvr>
                                        <p:cTn dur="500" fill="hold" id="29"/>
                                        <p:tgtEl>
                                          <p:spTgt spid="42014"/>
                                        </p:tgtEl>
                                        <p:attrNameLst>
                                          <p:attrName>style.rotation</p:attrName>
                                        </p:attrNameLst>
                                      </p:cBhvr>
                                      <p:tavLst>
                                        <p:tav tm="0">
                                          <p:val>
                                            <p:fltVal val="90"/>
                                          </p:val>
                                        </p:tav>
                                        <p:tav tm="100000">
                                          <p:val>
                                            <p:fltVal val="0"/>
                                          </p:val>
                                        </p:tav>
                                      </p:tavLst>
                                    </p:anim>
                                    <p:animEffect filter="fade" transition="in">
                                      <p:cBhvr>
                                        <p:cTn dur="500" id="30"/>
                                        <p:tgtEl>
                                          <p:spTgt spid="42014"/>
                                        </p:tgtEl>
                                      </p:cBhvr>
                                    </p:animEffect>
                                  </p:childTnLst>
                                </p:cTn>
                              </p:par>
                            </p:childTnLst>
                          </p:cTn>
                        </p:par>
                        <p:par>
                          <p:cTn fill="hold" id="31" nodeType="afterGroup">
                            <p:stCondLst>
                              <p:cond delay="2500"/>
                            </p:stCondLst>
                            <p:childTnLst>
                              <p:par>
                                <p:cTn fill="hold" id="32" nodeType="afterEffect" presetClass="entr" presetID="52" presetSubtype="0">
                                  <p:stCondLst>
                                    <p:cond delay="0"/>
                                  </p:stCondLst>
                                  <p:childTnLst>
                                    <p:set>
                                      <p:cBhvr>
                                        <p:cTn dur="1" fill="hold" id="33">
                                          <p:stCondLst>
                                            <p:cond delay="0"/>
                                          </p:stCondLst>
                                        </p:cTn>
                                        <p:tgtEl>
                                          <p:spTgt spid="41989"/>
                                        </p:tgtEl>
                                        <p:attrNameLst>
                                          <p:attrName>style.visibility</p:attrName>
                                        </p:attrNameLst>
                                      </p:cBhvr>
                                      <p:to>
                                        <p:strVal val="visible"/>
                                      </p:to>
                                    </p:set>
                                    <p:animScale>
                                      <p:cBhvr>
                                        <p:cTn decel="50000" dur="1000" fill="hold" id="34">
                                          <p:stCondLst>
                                            <p:cond delay="0"/>
                                          </p:stCondLst>
                                        </p:cTn>
                                        <p:tgtEl>
                                          <p:spTgt spid="41989"/>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rAng="0">
                                      <p:cBhvr>
                                        <p:cTn decel="50000" dur="1000" fill="hold" id="35">
                                          <p:stCondLst>
                                            <p:cond delay="0"/>
                                          </p:stCondLst>
                                        </p:cTn>
                                        <p:tgtEl>
                                          <p:spTgt spid="41989"/>
                                        </p:tgtEl>
                                        <p:attrNameLst>
                                          <p:attrName>ppt_x,ppt_y</p:attrName>
                                        </p:attrNameLst>
                                      </p:cBhvr>
                                      <p:rCtr x="0" y="0"/>
                                    </p:animMotion>
                                    <p:animEffect filter="fade" transition="in">
                                      <p:cBhvr>
                                        <p:cTn dur="1000" id="36"/>
                                        <p:tgtEl>
                                          <p:spTgt spid="41989"/>
                                        </p:tgtEl>
                                      </p:cBhvr>
                                    </p:animEffect>
                                  </p:childTnLst>
                                </p:cTn>
                              </p:par>
                              <p:par>
                                <p:cTn fill="hold" id="37" nodeType="withEffect" presetClass="entr" presetID="52" presetSubtype="0">
                                  <p:stCondLst>
                                    <p:cond delay="200"/>
                                  </p:stCondLst>
                                  <p:childTnLst>
                                    <p:set>
                                      <p:cBhvr>
                                        <p:cTn dur="1" fill="hold" id="38">
                                          <p:stCondLst>
                                            <p:cond delay="0"/>
                                          </p:stCondLst>
                                        </p:cTn>
                                        <p:tgtEl>
                                          <p:spTgt spid="41990"/>
                                        </p:tgtEl>
                                        <p:attrNameLst>
                                          <p:attrName>style.visibility</p:attrName>
                                        </p:attrNameLst>
                                      </p:cBhvr>
                                      <p:to>
                                        <p:strVal val="visible"/>
                                      </p:to>
                                    </p:set>
                                    <p:animScale>
                                      <p:cBhvr>
                                        <p:cTn decel="50000" dur="1000" fill="hold" id="39">
                                          <p:stCondLst>
                                            <p:cond delay="0"/>
                                          </p:stCondLst>
                                        </p:cTn>
                                        <p:tgtEl>
                                          <p:spTgt spid="41990"/>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rAng="0">
                                      <p:cBhvr>
                                        <p:cTn decel="50000" dur="1000" fill="hold" id="40">
                                          <p:stCondLst>
                                            <p:cond delay="0"/>
                                          </p:stCondLst>
                                        </p:cTn>
                                        <p:tgtEl>
                                          <p:spTgt spid="41990"/>
                                        </p:tgtEl>
                                        <p:attrNameLst>
                                          <p:attrName>ppt_x,ppt_y</p:attrName>
                                        </p:attrNameLst>
                                      </p:cBhvr>
                                      <p:rCtr x="0" y="0"/>
                                    </p:animMotion>
                                    <p:animEffect filter="fade" transition="in">
                                      <p:cBhvr>
                                        <p:cTn dur="1000" id="41"/>
                                        <p:tgtEl>
                                          <p:spTgt spid="41990"/>
                                        </p:tgtEl>
                                      </p:cBhvr>
                                    </p:animEffect>
                                  </p:childTnLst>
                                </p:cTn>
                              </p:par>
                              <p:par>
                                <p:cTn fill="hold" id="42" nodeType="withEffect" presetClass="entr" presetID="52" presetSubtype="0">
                                  <p:stCondLst>
                                    <p:cond delay="400"/>
                                  </p:stCondLst>
                                  <p:childTnLst>
                                    <p:set>
                                      <p:cBhvr>
                                        <p:cTn dur="1" fill="hold" id="43">
                                          <p:stCondLst>
                                            <p:cond delay="0"/>
                                          </p:stCondLst>
                                        </p:cTn>
                                        <p:tgtEl>
                                          <p:spTgt spid="41991"/>
                                        </p:tgtEl>
                                        <p:attrNameLst>
                                          <p:attrName>style.visibility</p:attrName>
                                        </p:attrNameLst>
                                      </p:cBhvr>
                                      <p:to>
                                        <p:strVal val="visible"/>
                                      </p:to>
                                    </p:set>
                                    <p:animScale>
                                      <p:cBhvr>
                                        <p:cTn decel="50000" dur="1000" fill="hold" id="44">
                                          <p:stCondLst>
                                            <p:cond delay="0"/>
                                          </p:stCondLst>
                                        </p:cTn>
                                        <p:tgtEl>
                                          <p:spTgt spid="41991"/>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rAng="0">
                                      <p:cBhvr>
                                        <p:cTn decel="50000" dur="1000" fill="hold" id="45">
                                          <p:stCondLst>
                                            <p:cond delay="0"/>
                                          </p:stCondLst>
                                        </p:cTn>
                                        <p:tgtEl>
                                          <p:spTgt spid="41991"/>
                                        </p:tgtEl>
                                        <p:attrNameLst>
                                          <p:attrName>ppt_x,ppt_y</p:attrName>
                                        </p:attrNameLst>
                                      </p:cBhvr>
                                      <p:rCtr x="0" y="0"/>
                                    </p:animMotion>
                                    <p:animEffect filter="fade" transition="in">
                                      <p:cBhvr>
                                        <p:cTn dur="1000" id="46"/>
                                        <p:tgtEl>
                                          <p:spTgt spid="41991"/>
                                        </p:tgtEl>
                                      </p:cBhvr>
                                    </p:animEffect>
                                  </p:childTnLst>
                                </p:cTn>
                              </p:par>
                              <p:par>
                                <p:cTn fill="hold" id="47" nodeType="withEffect" presetClass="entr" presetID="52" presetSubtype="0">
                                  <p:stCondLst>
                                    <p:cond delay="600"/>
                                  </p:stCondLst>
                                  <p:childTnLst>
                                    <p:set>
                                      <p:cBhvr>
                                        <p:cTn dur="1" fill="hold" id="48">
                                          <p:stCondLst>
                                            <p:cond delay="0"/>
                                          </p:stCondLst>
                                        </p:cTn>
                                        <p:tgtEl>
                                          <p:spTgt spid="41992"/>
                                        </p:tgtEl>
                                        <p:attrNameLst>
                                          <p:attrName>style.visibility</p:attrName>
                                        </p:attrNameLst>
                                      </p:cBhvr>
                                      <p:to>
                                        <p:strVal val="visible"/>
                                      </p:to>
                                    </p:set>
                                    <p:animScale>
                                      <p:cBhvr>
                                        <p:cTn decel="50000" dur="1000" fill="hold" id="49">
                                          <p:stCondLst>
                                            <p:cond delay="0"/>
                                          </p:stCondLst>
                                        </p:cTn>
                                        <p:tgtEl>
                                          <p:spTgt spid="41992"/>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rAng="0">
                                      <p:cBhvr>
                                        <p:cTn decel="50000" dur="1000" fill="hold" id="50">
                                          <p:stCondLst>
                                            <p:cond delay="0"/>
                                          </p:stCondLst>
                                        </p:cTn>
                                        <p:tgtEl>
                                          <p:spTgt spid="41992"/>
                                        </p:tgtEl>
                                        <p:attrNameLst>
                                          <p:attrName>ppt_x,ppt_y</p:attrName>
                                        </p:attrNameLst>
                                      </p:cBhvr>
                                      <p:rCtr x="0" y="0"/>
                                    </p:animMotion>
                                    <p:animEffect filter="fade" transition="in">
                                      <p:cBhvr>
                                        <p:cTn dur="1000" id="51"/>
                                        <p:tgtEl>
                                          <p:spTgt spid="41992"/>
                                        </p:tgtEl>
                                      </p:cBhvr>
                                    </p:animEffect>
                                  </p:childTnLst>
                                </p:cTn>
                              </p:par>
                              <p:par>
                                <p:cTn fill="hold" id="52" nodeType="withEffect" presetClass="entr" presetID="52" presetSubtype="0">
                                  <p:stCondLst>
                                    <p:cond delay="800"/>
                                  </p:stCondLst>
                                  <p:childTnLst>
                                    <p:set>
                                      <p:cBhvr>
                                        <p:cTn dur="1" fill="hold" id="53">
                                          <p:stCondLst>
                                            <p:cond delay="0"/>
                                          </p:stCondLst>
                                        </p:cTn>
                                        <p:tgtEl>
                                          <p:spTgt spid="41993"/>
                                        </p:tgtEl>
                                        <p:attrNameLst>
                                          <p:attrName>style.visibility</p:attrName>
                                        </p:attrNameLst>
                                      </p:cBhvr>
                                      <p:to>
                                        <p:strVal val="visible"/>
                                      </p:to>
                                    </p:set>
                                    <p:animScale>
                                      <p:cBhvr>
                                        <p:cTn decel="50000" dur="1000" fill="hold" id="54">
                                          <p:stCondLst>
                                            <p:cond delay="0"/>
                                          </p:stCondLst>
                                        </p:cTn>
                                        <p:tgtEl>
                                          <p:spTgt spid="41993"/>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rAng="0">
                                      <p:cBhvr>
                                        <p:cTn decel="50000" dur="1000" fill="hold" id="55">
                                          <p:stCondLst>
                                            <p:cond delay="0"/>
                                          </p:stCondLst>
                                        </p:cTn>
                                        <p:tgtEl>
                                          <p:spTgt spid="41993"/>
                                        </p:tgtEl>
                                        <p:attrNameLst>
                                          <p:attrName>ppt_x,ppt_y</p:attrName>
                                        </p:attrNameLst>
                                      </p:cBhvr>
                                      <p:rCtr x="0" y="0"/>
                                    </p:animMotion>
                                    <p:animEffect filter="fade" transition="in">
                                      <p:cBhvr>
                                        <p:cTn dur="1000" id="56"/>
                                        <p:tgtEl>
                                          <p:spTgt spid="41993"/>
                                        </p:tgtEl>
                                      </p:cBhvr>
                                    </p:animEffect>
                                  </p:childTnLst>
                                </p:cTn>
                              </p:par>
                              <p:par>
                                <p:cTn fill="hold" id="57" nodeType="withEffect" presetClass="entr" presetID="52" presetSubtype="0">
                                  <p:stCondLst>
                                    <p:cond delay="1000"/>
                                  </p:stCondLst>
                                  <p:childTnLst>
                                    <p:set>
                                      <p:cBhvr>
                                        <p:cTn dur="1" fill="hold" id="58">
                                          <p:stCondLst>
                                            <p:cond delay="0"/>
                                          </p:stCondLst>
                                        </p:cTn>
                                        <p:tgtEl>
                                          <p:spTgt spid="41994"/>
                                        </p:tgtEl>
                                        <p:attrNameLst>
                                          <p:attrName>style.visibility</p:attrName>
                                        </p:attrNameLst>
                                      </p:cBhvr>
                                      <p:to>
                                        <p:strVal val="visible"/>
                                      </p:to>
                                    </p:set>
                                    <p:animScale>
                                      <p:cBhvr>
                                        <p:cTn decel="50000" dur="1000" fill="hold" id="59">
                                          <p:stCondLst>
                                            <p:cond delay="0"/>
                                          </p:stCondLst>
                                        </p:cTn>
                                        <p:tgtEl>
                                          <p:spTgt spid="41994"/>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rAng="0">
                                      <p:cBhvr>
                                        <p:cTn decel="50000" dur="1000" fill="hold" id="60">
                                          <p:stCondLst>
                                            <p:cond delay="0"/>
                                          </p:stCondLst>
                                        </p:cTn>
                                        <p:tgtEl>
                                          <p:spTgt spid="41994"/>
                                        </p:tgtEl>
                                        <p:attrNameLst>
                                          <p:attrName>ppt_x,ppt_y</p:attrName>
                                        </p:attrNameLst>
                                      </p:cBhvr>
                                      <p:rCtr x="0" y="0"/>
                                    </p:animMotion>
                                    <p:animEffect filter="fade" transition="in">
                                      <p:cBhvr>
                                        <p:cTn dur="1000" id="61"/>
                                        <p:tgtEl>
                                          <p:spTgt spid="41994"/>
                                        </p:tgtEl>
                                      </p:cBhvr>
                                    </p:animEffect>
                                  </p:childTnLst>
                                </p:cTn>
                              </p:par>
                            </p:childTnLst>
                          </p:cTn>
                        </p:par>
                        <p:par>
                          <p:cTn fill="hold" id="62" nodeType="afterGroup">
                            <p:stCondLst>
                              <p:cond delay="4500"/>
                            </p:stCondLst>
                            <p:childTnLst>
                              <p:par>
                                <p:cTn fill="hold" id="63" nodeType="afterEffect" presetClass="entr" presetID="52" presetSubtype="0">
                                  <p:stCondLst>
                                    <p:cond delay="0"/>
                                  </p:stCondLst>
                                  <p:childTnLst>
                                    <p:set>
                                      <p:cBhvr>
                                        <p:cTn dur="1" fill="hold" id="64">
                                          <p:stCondLst>
                                            <p:cond delay="0"/>
                                          </p:stCondLst>
                                        </p:cTn>
                                        <p:tgtEl>
                                          <p:spTgt spid="41995"/>
                                        </p:tgtEl>
                                        <p:attrNameLst>
                                          <p:attrName>style.visibility</p:attrName>
                                        </p:attrNameLst>
                                      </p:cBhvr>
                                      <p:to>
                                        <p:strVal val="visible"/>
                                      </p:to>
                                    </p:set>
                                    <p:animScale>
                                      <p:cBhvr>
                                        <p:cTn decel="50000" dur="500" fill="hold" id="65">
                                          <p:stCondLst>
                                            <p:cond delay="0"/>
                                          </p:stCondLst>
                                        </p:cTn>
                                        <p:tgtEl>
                                          <p:spTgt spid="41995"/>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rAng="0">
                                      <p:cBhvr>
                                        <p:cTn decel="50000" dur="500" fill="hold" id="66">
                                          <p:stCondLst>
                                            <p:cond delay="0"/>
                                          </p:stCondLst>
                                        </p:cTn>
                                        <p:tgtEl>
                                          <p:spTgt spid="41995"/>
                                        </p:tgtEl>
                                        <p:attrNameLst>
                                          <p:attrName>ppt_x,ppt_y</p:attrName>
                                        </p:attrNameLst>
                                      </p:cBhvr>
                                      <p:rCtr x="0" y="0"/>
                                    </p:animMotion>
                                    <p:animEffect filter="fade" transition="in">
                                      <p:cBhvr>
                                        <p:cTn dur="500" id="67"/>
                                        <p:tgtEl>
                                          <p:spTgt spid="41995"/>
                                        </p:tgtEl>
                                      </p:cBhvr>
                                    </p:animEffect>
                                  </p:childTnLst>
                                </p:cTn>
                              </p:par>
                              <p:par>
                                <p:cTn fill="hold" id="68" nodeType="withEffect" presetClass="entr" presetID="52" presetSubtype="0">
                                  <p:stCondLst>
                                    <p:cond delay="200"/>
                                  </p:stCondLst>
                                  <p:childTnLst>
                                    <p:set>
                                      <p:cBhvr>
                                        <p:cTn dur="1" fill="hold" id="69">
                                          <p:stCondLst>
                                            <p:cond delay="0"/>
                                          </p:stCondLst>
                                        </p:cTn>
                                        <p:tgtEl>
                                          <p:spTgt spid="41998"/>
                                        </p:tgtEl>
                                        <p:attrNameLst>
                                          <p:attrName>style.visibility</p:attrName>
                                        </p:attrNameLst>
                                      </p:cBhvr>
                                      <p:to>
                                        <p:strVal val="visible"/>
                                      </p:to>
                                    </p:set>
                                    <p:animScale>
                                      <p:cBhvr>
                                        <p:cTn decel="50000" dur="500" fill="hold" id="70">
                                          <p:stCondLst>
                                            <p:cond delay="0"/>
                                          </p:stCondLst>
                                        </p:cTn>
                                        <p:tgtEl>
                                          <p:spTgt spid="41998"/>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rAng="0">
                                      <p:cBhvr>
                                        <p:cTn decel="50000" dur="500" fill="hold" id="71">
                                          <p:stCondLst>
                                            <p:cond delay="0"/>
                                          </p:stCondLst>
                                        </p:cTn>
                                        <p:tgtEl>
                                          <p:spTgt spid="41998"/>
                                        </p:tgtEl>
                                        <p:attrNameLst>
                                          <p:attrName>ppt_x,ppt_y</p:attrName>
                                        </p:attrNameLst>
                                      </p:cBhvr>
                                      <p:rCtr x="0" y="0"/>
                                    </p:animMotion>
                                    <p:animEffect filter="fade" transition="in">
                                      <p:cBhvr>
                                        <p:cTn dur="500" id="72"/>
                                        <p:tgtEl>
                                          <p:spTgt spid="41998"/>
                                        </p:tgtEl>
                                      </p:cBhvr>
                                    </p:animEffect>
                                  </p:childTnLst>
                                </p:cTn>
                              </p:par>
                              <p:par>
                                <p:cTn fill="hold" id="73" nodeType="withEffect" presetClass="entr" presetID="52" presetSubtype="0">
                                  <p:stCondLst>
                                    <p:cond delay="400"/>
                                  </p:stCondLst>
                                  <p:childTnLst>
                                    <p:set>
                                      <p:cBhvr>
                                        <p:cTn dur="1" fill="hold" id="74">
                                          <p:stCondLst>
                                            <p:cond delay="0"/>
                                          </p:stCondLst>
                                        </p:cTn>
                                        <p:tgtEl>
                                          <p:spTgt spid="42001"/>
                                        </p:tgtEl>
                                        <p:attrNameLst>
                                          <p:attrName>style.visibility</p:attrName>
                                        </p:attrNameLst>
                                      </p:cBhvr>
                                      <p:to>
                                        <p:strVal val="visible"/>
                                      </p:to>
                                    </p:set>
                                    <p:animScale>
                                      <p:cBhvr>
                                        <p:cTn decel="50000" dur="500" fill="hold" id="75">
                                          <p:stCondLst>
                                            <p:cond delay="0"/>
                                          </p:stCondLst>
                                        </p:cTn>
                                        <p:tgtEl>
                                          <p:spTgt spid="42001"/>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rAng="0">
                                      <p:cBhvr>
                                        <p:cTn decel="50000" dur="500" fill="hold" id="76">
                                          <p:stCondLst>
                                            <p:cond delay="0"/>
                                          </p:stCondLst>
                                        </p:cTn>
                                        <p:tgtEl>
                                          <p:spTgt spid="42001"/>
                                        </p:tgtEl>
                                        <p:attrNameLst>
                                          <p:attrName>ppt_x,ppt_y</p:attrName>
                                        </p:attrNameLst>
                                      </p:cBhvr>
                                      <p:rCtr x="0" y="0"/>
                                    </p:animMotion>
                                    <p:animEffect filter="fade" transition="in">
                                      <p:cBhvr>
                                        <p:cTn dur="500" id="77"/>
                                        <p:tgtEl>
                                          <p:spTgt spid="42001"/>
                                        </p:tgtEl>
                                      </p:cBhvr>
                                    </p:animEffect>
                                  </p:childTnLst>
                                </p:cTn>
                              </p:par>
                              <p:par>
                                <p:cTn fill="hold" id="78" nodeType="withEffect" presetClass="entr" presetID="52" presetSubtype="0">
                                  <p:stCondLst>
                                    <p:cond delay="600"/>
                                  </p:stCondLst>
                                  <p:childTnLst>
                                    <p:set>
                                      <p:cBhvr>
                                        <p:cTn dur="1" fill="hold" id="79">
                                          <p:stCondLst>
                                            <p:cond delay="0"/>
                                          </p:stCondLst>
                                        </p:cTn>
                                        <p:tgtEl>
                                          <p:spTgt spid="42004"/>
                                        </p:tgtEl>
                                        <p:attrNameLst>
                                          <p:attrName>style.visibility</p:attrName>
                                        </p:attrNameLst>
                                      </p:cBhvr>
                                      <p:to>
                                        <p:strVal val="visible"/>
                                      </p:to>
                                    </p:set>
                                    <p:animScale>
                                      <p:cBhvr>
                                        <p:cTn decel="50000" dur="500" fill="hold" id="80">
                                          <p:stCondLst>
                                            <p:cond delay="0"/>
                                          </p:stCondLst>
                                        </p:cTn>
                                        <p:tgtEl>
                                          <p:spTgt spid="42004"/>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rAng="0">
                                      <p:cBhvr>
                                        <p:cTn decel="50000" dur="500" fill="hold" id="81">
                                          <p:stCondLst>
                                            <p:cond delay="0"/>
                                          </p:stCondLst>
                                        </p:cTn>
                                        <p:tgtEl>
                                          <p:spTgt spid="42004"/>
                                        </p:tgtEl>
                                        <p:attrNameLst>
                                          <p:attrName>ppt_x,ppt_y</p:attrName>
                                        </p:attrNameLst>
                                      </p:cBhvr>
                                      <p:rCtr x="0" y="0"/>
                                    </p:animMotion>
                                    <p:animEffect filter="fade" transition="in">
                                      <p:cBhvr>
                                        <p:cTn dur="500" id="82"/>
                                        <p:tgtEl>
                                          <p:spTgt spid="42004"/>
                                        </p:tgtEl>
                                      </p:cBhvr>
                                    </p:animEffect>
                                  </p:childTnLst>
                                </p:cTn>
                              </p:par>
                              <p:par>
                                <p:cTn fill="hold" id="83" nodeType="withEffect" presetClass="entr" presetID="52" presetSubtype="0">
                                  <p:stCondLst>
                                    <p:cond delay="800"/>
                                  </p:stCondLst>
                                  <p:childTnLst>
                                    <p:set>
                                      <p:cBhvr>
                                        <p:cTn dur="1" fill="hold" id="84">
                                          <p:stCondLst>
                                            <p:cond delay="0"/>
                                          </p:stCondLst>
                                        </p:cTn>
                                        <p:tgtEl>
                                          <p:spTgt spid="42007"/>
                                        </p:tgtEl>
                                        <p:attrNameLst>
                                          <p:attrName>style.visibility</p:attrName>
                                        </p:attrNameLst>
                                      </p:cBhvr>
                                      <p:to>
                                        <p:strVal val="visible"/>
                                      </p:to>
                                    </p:set>
                                    <p:animScale>
                                      <p:cBhvr>
                                        <p:cTn decel="50000" dur="500" fill="hold" id="85">
                                          <p:stCondLst>
                                            <p:cond delay="0"/>
                                          </p:stCondLst>
                                        </p:cTn>
                                        <p:tgtEl>
                                          <p:spTgt spid="42007"/>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rAng="0">
                                      <p:cBhvr>
                                        <p:cTn decel="50000" dur="500" fill="hold" id="86">
                                          <p:stCondLst>
                                            <p:cond delay="0"/>
                                          </p:stCondLst>
                                        </p:cTn>
                                        <p:tgtEl>
                                          <p:spTgt spid="42007"/>
                                        </p:tgtEl>
                                        <p:attrNameLst>
                                          <p:attrName>ppt_x,ppt_y</p:attrName>
                                        </p:attrNameLst>
                                      </p:cBhvr>
                                      <p:rCtr x="0" y="0"/>
                                    </p:animMotion>
                                    <p:animEffect filter="fade" transition="in">
                                      <p:cBhvr>
                                        <p:cTn dur="500" id="87"/>
                                        <p:tgtEl>
                                          <p:spTgt spid="42007"/>
                                        </p:tgtEl>
                                      </p:cBhvr>
                                    </p:animEffect>
                                  </p:childTnLst>
                                </p:cTn>
                              </p:par>
                              <p:par>
                                <p:cTn fill="hold" id="88" nodeType="withEffect" presetClass="entr" presetID="52" presetSubtype="0">
                                  <p:stCondLst>
                                    <p:cond delay="1000"/>
                                  </p:stCondLst>
                                  <p:childTnLst>
                                    <p:set>
                                      <p:cBhvr>
                                        <p:cTn dur="1" fill="hold" id="89">
                                          <p:stCondLst>
                                            <p:cond delay="0"/>
                                          </p:stCondLst>
                                        </p:cTn>
                                        <p:tgtEl>
                                          <p:spTgt spid="42010"/>
                                        </p:tgtEl>
                                        <p:attrNameLst>
                                          <p:attrName>style.visibility</p:attrName>
                                        </p:attrNameLst>
                                      </p:cBhvr>
                                      <p:to>
                                        <p:strVal val="visible"/>
                                      </p:to>
                                    </p:set>
                                    <p:animScale>
                                      <p:cBhvr>
                                        <p:cTn decel="50000" dur="500" fill="hold" id="90">
                                          <p:stCondLst>
                                            <p:cond delay="0"/>
                                          </p:stCondLst>
                                        </p:cTn>
                                        <p:tgtEl>
                                          <p:spTgt spid="42010"/>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rAng="0">
                                      <p:cBhvr>
                                        <p:cTn decel="50000" dur="500" fill="hold" id="91">
                                          <p:stCondLst>
                                            <p:cond delay="0"/>
                                          </p:stCondLst>
                                        </p:cTn>
                                        <p:tgtEl>
                                          <p:spTgt spid="42010"/>
                                        </p:tgtEl>
                                        <p:attrNameLst>
                                          <p:attrName>ppt_x,ppt_y</p:attrName>
                                        </p:attrNameLst>
                                      </p:cBhvr>
                                      <p:rCtr x="0" y="0"/>
                                    </p:animMotion>
                                    <p:animEffect filter="fade" transition="in">
                                      <p:cBhvr>
                                        <p:cTn dur="500" id="92"/>
                                        <p:tgtEl>
                                          <p:spTgt spid="4201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1986"/>
      <p:bldP grpId="0" spid="41987"/>
      <p:bldP grpId="0" spid="42013"/>
      <p:bldP grpId="0" spid="42014"/>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bwMode="auto">
      <p:bgPr>
        <a:solidFill>
          <a:schemeClr val="bg1"/>
        </a:solidFill>
        <a:effectLst/>
      </p:bgPr>
    </p:bg>
    <p:spTree>
      <p:nvGrpSpPr>
        <p:cNvPr id="1" name=""/>
        <p:cNvGrpSpPr/>
        <p:nvPr/>
      </p:nvGrpSpPr>
      <p:grpSpPr>
        <a:xfrm>
          <a:off x="0" y="0"/>
          <a:ext cx="0" cy="0"/>
        </a:xfrm>
      </p:grpSpPr>
      <p:grpSp>
        <p:nvGrpSpPr>
          <p:cNvPr id="15362" name="Group 2"/>
          <p:cNvGrpSpPr/>
          <p:nvPr/>
        </p:nvGrpSpPr>
        <p:grpSpPr>
          <a:xfrm>
            <a:off x="3416300" y="2424113"/>
            <a:ext cx="7270750" cy="1919287"/>
            <a:chExt cx="7270359" cy="1920386"/>
          </a:xfrm>
        </p:grpSpPr>
        <p:sp>
          <p:nvSpPr>
            <p:cNvPr id="15363" name="TextBox 6"/>
            <p:cNvSpPr txBox="1">
              <a:spLocks noChangeArrowheads="1"/>
            </p:cNvSpPr>
            <p:nvPr/>
          </p:nvSpPr>
          <p:spPr bwMode="auto">
            <a:xfrm>
              <a:off x="20397" y="0"/>
              <a:ext cx="4173740" cy="57945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b="1" lang="zh-CN" sz="3200">
                  <a:solidFill>
                    <a:srgbClr val="F8F8F8"/>
                  </a:solidFill>
                  <a:latin charset="-122" panose="020b0503020204020204" pitchFamily="34" typeface="微软雅黑"/>
                  <a:ea charset="-122" panose="020b0503020204020204" pitchFamily="34" typeface="微软雅黑"/>
                </a:rPr>
                <a:t>一、选题的背景依据</a:t>
              </a:r>
            </a:p>
          </p:txBody>
        </p:sp>
        <p:sp>
          <p:nvSpPr>
            <p:cNvPr id="15364" name="TextBox 7"/>
            <p:cNvSpPr txBox="1">
              <a:spLocks noChangeArrowheads="1"/>
            </p:cNvSpPr>
            <p:nvPr/>
          </p:nvSpPr>
          <p:spPr bwMode="auto">
            <a:xfrm>
              <a:off x="0" y="654214"/>
              <a:ext cx="5608187" cy="42696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zh-CN" lang="en-US" sz="2200">
                  <a:solidFill>
                    <a:srgbClr val="F8F8F8"/>
                  </a:solidFill>
                  <a:ea charset="-122" panose="020b0503020204020204" pitchFamily="34" typeface="微软雅黑"/>
                </a:rPr>
                <a:t>●小标题一  ●小标题二  ●小标题三</a:t>
              </a:r>
            </a:p>
          </p:txBody>
        </p:sp>
        <p:sp>
          <p:nvSpPr>
            <p:cNvPr id="15365" name="TextBox 15"/>
            <p:cNvSpPr txBox="1">
              <a:spLocks noChangeArrowheads="1"/>
            </p:cNvSpPr>
            <p:nvPr/>
          </p:nvSpPr>
          <p:spPr bwMode="auto">
            <a:xfrm>
              <a:off x="29785" y="1212500"/>
              <a:ext cx="7240574" cy="70144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2000">
                  <a:solidFill>
                    <a:srgbClr val="F8F8F8"/>
                  </a:solidFill>
                  <a:latin charset="-122" panose="020b0503020204020204" pitchFamily="34" typeface="微软雅黑"/>
                  <a:ea charset="-122" panose="020b0503020204020204" pitchFamily="34" typeface="微软雅黑"/>
                </a:rPr>
                <a:t>章节导语。这里可以用几句话描述本章的主要内容，也能给观众思维一个缓冲的时间。</a:t>
              </a:r>
            </a:p>
          </p:txBody>
        </p:sp>
      </p:grpSp>
      <p:cxnSp>
        <p:nvCxnSpPr>
          <p:cNvPr id="15366" name="直接连接符 10"/>
          <p:cNvCxnSpPr>
            <a:cxnSpLocks noChangeShapeType="1"/>
          </p:cNvCxnSpPr>
          <p:nvPr/>
        </p:nvCxnSpPr>
        <p:spPr bwMode="auto">
          <a:xfrm flipH="1">
            <a:off x="3576638" y="3533775"/>
            <a:ext cx="8620125" cy="0"/>
          </a:xfrm>
          <a:prstGeom prst="line">
            <a:avLst/>
          </a:prstGeom>
          <a:noFill/>
          <a:ln cmpd="sng" w="9525">
            <a:solidFill>
              <a:srgbClr val="F8F8F8"/>
            </a:solidFill>
            <a:roun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cxnSp>
      <p:grpSp>
        <p:nvGrpSpPr>
          <p:cNvPr id="15367" name="Group 7"/>
          <p:cNvGrpSpPr/>
          <p:nvPr/>
        </p:nvGrpSpPr>
        <p:grpSpPr>
          <a:xfrm>
            <a:off x="1314450" y="2393950"/>
            <a:ext cx="2093913" cy="2122488"/>
            <a:chExt cx="2093913" cy="2122488"/>
          </a:xfrm>
        </p:grpSpPr>
        <p:sp>
          <p:nvSpPr>
            <p:cNvPr id="15368" name="Freeform 6"/>
            <p:cNvSpPr>
              <a:spLocks noEditPoints="1"/>
            </p:cNvSpPr>
            <p:nvPr/>
          </p:nvSpPr>
          <p:spPr bwMode="auto">
            <a:xfrm>
              <a:off x="0" y="0"/>
              <a:ext cx="2093913" cy="2122488"/>
            </a:xfrm>
            <a:custGeom>
              <a:gdLst>
                <a:gd fmla="*/ 1391 w 2783" name="T0"/>
                <a:gd fmla="*/ 0 h 2783" name="T1"/>
                <a:gd fmla="*/ 0 w 2783" name="T2"/>
                <a:gd fmla="*/ 1391 h 2783" name="T3"/>
                <a:gd fmla="*/ 1391 w 2783" name="T4"/>
                <a:gd fmla="*/ 2783 h 2783" name="T5"/>
                <a:gd fmla="*/ 2783 w 2783" name="T6"/>
                <a:gd fmla="*/ 1391 h 2783" name="T7"/>
                <a:gd fmla="*/ 1391 w 2783" name="T8"/>
                <a:gd fmla="*/ 0 h 2783" name="T9"/>
                <a:gd fmla="*/ 1391 w 2783" name="T10"/>
                <a:gd fmla="*/ 55 h 2783" name="T11"/>
                <a:gd fmla="*/ 55 w 2783" name="T12"/>
                <a:gd fmla="*/ 1391 h 2783" name="T13"/>
                <a:gd fmla="*/ 1391 w 2783" name="T14"/>
                <a:gd fmla="*/ 2728 h 2783" name="T15"/>
                <a:gd fmla="*/ 2728 w 2783" name="T16"/>
                <a:gd fmla="*/ 1391 h 2783" name="T17"/>
                <a:gd fmla="*/ 1391 w 2783" name="T18"/>
                <a:gd fmla="*/ 55 h 2783"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783" w="2783">
                  <a:moveTo>
                    <a:pt x="1391" y="0"/>
                  </a:moveTo>
                  <a:cubicBezTo>
                    <a:pt x="623" y="0"/>
                    <a:pt x="0" y="623"/>
                    <a:pt x="0" y="1391"/>
                  </a:cubicBezTo>
                  <a:cubicBezTo>
                    <a:pt x="0" y="2160"/>
                    <a:pt x="623" y="2783"/>
                    <a:pt x="1391" y="2783"/>
                  </a:cubicBezTo>
                  <a:cubicBezTo>
                    <a:pt x="2160" y="2783"/>
                    <a:pt x="2783" y="2160"/>
                    <a:pt x="2783" y="1391"/>
                  </a:cubicBezTo>
                  <a:cubicBezTo>
                    <a:pt x="2783" y="623"/>
                    <a:pt x="2160" y="0"/>
                    <a:pt x="1391" y="0"/>
                  </a:cubicBezTo>
                  <a:close/>
                  <a:moveTo>
                    <a:pt x="1391" y="55"/>
                  </a:moveTo>
                  <a:cubicBezTo>
                    <a:pt x="654" y="55"/>
                    <a:pt x="55" y="654"/>
                    <a:pt x="55" y="1391"/>
                  </a:cubicBezTo>
                  <a:cubicBezTo>
                    <a:pt x="55" y="2129"/>
                    <a:pt x="654" y="2728"/>
                    <a:pt x="1391" y="2728"/>
                  </a:cubicBezTo>
                  <a:cubicBezTo>
                    <a:pt x="2129" y="2728"/>
                    <a:pt x="2728" y="2129"/>
                    <a:pt x="2728" y="1391"/>
                  </a:cubicBezTo>
                  <a:cubicBezTo>
                    <a:pt x="2728" y="654"/>
                    <a:pt x="2129" y="55"/>
                    <a:pt x="1391" y="55"/>
                  </a:cubicBezTo>
                  <a:close/>
                </a:path>
              </a:pathLst>
            </a:custGeom>
            <a:solidFill>
              <a:srgbClr val="F8F8F8"/>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5369" name="Freeform 7"/>
            <p:cNvSpPr>
              <a:spLocks noEditPoints="1"/>
            </p:cNvSpPr>
            <p:nvPr/>
          </p:nvSpPr>
          <p:spPr bwMode="auto">
            <a:xfrm>
              <a:off x="371475" y="215900"/>
              <a:ext cx="1360488" cy="1641475"/>
            </a:xfrm>
            <a:custGeom>
              <a:gdLst>
                <a:gd fmla="*/ 870 w 1809" name="T0"/>
                <a:gd fmla="*/ 879 h 2152" name="T1"/>
                <a:gd fmla="*/ 870 w 1809" name="T2"/>
                <a:gd fmla="*/ 2152 h 2152" name="T3"/>
                <a:gd fmla="*/ 1809 w 1809" name="T4"/>
                <a:gd fmla="*/ 1820 h 2152" name="T5"/>
                <a:gd fmla="*/ 1809 w 1809" name="T6"/>
                <a:gd fmla="*/ 547 h 2152" name="T7"/>
                <a:gd fmla="*/ 870 w 1809" name="T8"/>
                <a:gd fmla="*/ 879 h 2152" name="T9"/>
                <a:gd fmla="*/ 785 w 1809" name="T10"/>
                <a:gd fmla="*/ 961 h 2152" name="T11"/>
                <a:gd fmla="*/ 785 w 1809" name="T12"/>
                <a:gd fmla="*/ 1138 h 2152" name="T13"/>
                <a:gd fmla="*/ 613 w 1809" name="T14"/>
                <a:gd fmla="*/ 1053 h 2152" name="T15"/>
                <a:gd fmla="*/ 613 w 1809" name="T16"/>
                <a:gd fmla="*/ 864 h 2152" name="T17"/>
                <a:gd fmla="*/ 785 w 1809" name="T18"/>
                <a:gd fmla="*/ 961 h 2152" name="T19"/>
                <a:gd fmla="*/ 1555 w 1809" name="T20"/>
                <a:gd fmla="*/ 410 h 2152" name="T21"/>
                <a:gd fmla="*/ 1507 w 1809" name="T22"/>
                <a:gd fmla="*/ 386 h 2152" name="T23"/>
                <a:gd fmla="*/ 602 w 1809" name="T24"/>
                <a:gd fmla="*/ 700 h 2152" name="T25"/>
                <a:gd fmla="*/ 576 w 1809" name="T26"/>
                <a:gd fmla="*/ 724 h 2152" name="T27"/>
                <a:gd fmla="*/ 576 w 1809" name="T28"/>
                <a:gd fmla="*/ 2017 h 2152" name="T29"/>
                <a:gd fmla="*/ 822 w 1809" name="T30"/>
                <a:gd fmla="*/ 2149 h 2152" name="T31"/>
                <a:gd fmla="*/ 822 w 1809" name="T32"/>
                <a:gd fmla="*/ 879 h 2152" name="T33"/>
                <a:gd fmla="*/ 622 w 1809" name="T34"/>
                <a:gd fmla="*/ 772 h 2152" name="T35"/>
                <a:gd fmla="*/ 625 w 1809" name="T36"/>
                <a:gd fmla="*/ 772 h 2152" name="T37"/>
                <a:gd fmla="*/ 1531 w 1809" name="T38"/>
                <a:gd fmla="*/ 457 h 2152" name="T39"/>
                <a:gd fmla="*/ 1555 w 1809" name="T40"/>
                <a:gd fmla="*/ 410 h 2152" name="T41"/>
                <a:gd fmla="*/ 209 w 1809" name="T42"/>
                <a:gd fmla="*/ 581 h 2152" name="T43"/>
                <a:gd fmla="*/ 209 w 1809" name="T44"/>
                <a:gd fmla="*/ 758 h 2152" name="T45"/>
                <a:gd fmla="*/ 37 w 1809" name="T46"/>
                <a:gd fmla="*/ 673 h 2152" name="T47"/>
                <a:gd fmla="*/ 37 w 1809" name="T48"/>
                <a:gd fmla="*/ 484 h 2152" name="T49"/>
                <a:gd fmla="*/ 209 w 1809" name="T50"/>
                <a:gd fmla="*/ 581 h 2152" name="T51"/>
                <a:gd fmla="*/ 978 w 1809" name="T52"/>
                <a:gd fmla="*/ 30 h 2152" name="T53"/>
                <a:gd fmla="*/ 931 w 1809" name="T54"/>
                <a:gd fmla="*/ 6 h 2152" name="T55"/>
                <a:gd fmla="*/ 25 w 1809" name="T56"/>
                <a:gd fmla="*/ 321 h 2152" name="T57"/>
                <a:gd fmla="*/ 0 w 1809" name="T58"/>
                <a:gd fmla="*/ 344 h 2152" name="T59"/>
                <a:gd fmla="*/ 0 w 1809" name="T60"/>
                <a:gd fmla="*/ 1638 h 2152" name="T61"/>
                <a:gd fmla="*/ 246 w 1809" name="T62"/>
                <a:gd fmla="*/ 1770 h 2152" name="T63"/>
                <a:gd fmla="*/ 246 w 1809" name="T64"/>
                <a:gd fmla="*/ 500 h 2152" name="T65"/>
                <a:gd fmla="*/ 46 w 1809" name="T66"/>
                <a:gd fmla="*/ 393 h 2152" name="T67"/>
                <a:gd fmla="*/ 49 w 1809" name="T68"/>
                <a:gd fmla="*/ 392 h 2152" name="T69"/>
                <a:gd fmla="*/ 954 w 1809" name="T70"/>
                <a:gd fmla="*/ 77 h 2152" name="T71"/>
                <a:gd fmla="*/ 978 w 1809" name="T72"/>
                <a:gd fmla="*/ 30 h 2152" name="T73"/>
                <a:gd fmla="*/ 497 w 1809" name="T74"/>
                <a:gd fmla="*/ 781 h 2152" name="T75"/>
                <a:gd fmla="*/ 497 w 1809" name="T76"/>
                <a:gd fmla="*/ 958 h 2152" name="T77"/>
                <a:gd fmla="*/ 325 w 1809" name="T78"/>
                <a:gd fmla="*/ 873 h 2152" name="T79"/>
                <a:gd fmla="*/ 325 w 1809" name="T80"/>
                <a:gd fmla="*/ 684 h 2152" name="T81"/>
                <a:gd fmla="*/ 497 w 1809" name="T82"/>
                <a:gd fmla="*/ 781 h 2152" name="T83"/>
                <a:gd fmla="*/ 1266 w 1809" name="T84"/>
                <a:gd fmla="*/ 230 h 2152" name="T85"/>
                <a:gd fmla="*/ 1219 w 1809" name="T86"/>
                <a:gd fmla="*/ 206 h 2152" name="T87"/>
                <a:gd fmla="*/ 313 w 1809" name="T88"/>
                <a:gd fmla="*/ 520 h 2152" name="T89"/>
                <a:gd fmla="*/ 288 w 1809" name="T90"/>
                <a:gd fmla="*/ 544 h 2152" name="T91"/>
                <a:gd fmla="*/ 288 w 1809" name="T92"/>
                <a:gd fmla="*/ 1837 h 2152" name="T93"/>
                <a:gd fmla="*/ 534 w 1809" name="T94"/>
                <a:gd fmla="*/ 1969 h 2152" name="T95"/>
                <a:gd fmla="*/ 534 w 1809" name="T96"/>
                <a:gd fmla="*/ 699 h 2152" name="T97"/>
                <a:gd fmla="*/ 334 w 1809" name="T98"/>
                <a:gd fmla="*/ 592 h 2152" name="T99"/>
                <a:gd fmla="*/ 337 w 1809" name="T100"/>
                <a:gd fmla="*/ 592 h 2152" name="T101"/>
                <a:gd fmla="*/ 1243 w 1809" name="T102"/>
                <a:gd fmla="*/ 277 h 2152" name="T103"/>
                <a:gd fmla="*/ 1266 w 1809" name="T104"/>
                <a:gd fmla="*/ 230 h 2152"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2152" w="1809">
                  <a:moveTo>
                    <a:pt x="870" y="879"/>
                  </a:moveTo>
                  <a:lnTo>
                    <a:pt x="870" y="2152"/>
                  </a:lnTo>
                  <a:lnTo>
                    <a:pt x="1809" y="1820"/>
                  </a:lnTo>
                  <a:lnTo>
                    <a:pt x="1809" y="547"/>
                  </a:lnTo>
                  <a:lnTo>
                    <a:pt x="870" y="879"/>
                  </a:lnTo>
                  <a:close/>
                  <a:moveTo>
                    <a:pt x="785" y="961"/>
                  </a:moveTo>
                  <a:lnTo>
                    <a:pt x="785" y="1138"/>
                  </a:lnTo>
                  <a:cubicBezTo>
                    <a:pt x="699" y="1121"/>
                    <a:pt x="613" y="1053"/>
                    <a:pt x="613" y="1053"/>
                  </a:cubicBezTo>
                  <a:lnTo>
                    <a:pt x="613" y="864"/>
                  </a:lnTo>
                  <a:cubicBezTo>
                    <a:pt x="719" y="950"/>
                    <a:pt x="785" y="961"/>
                    <a:pt x="785" y="961"/>
                  </a:cubicBezTo>
                  <a:close/>
                  <a:moveTo>
                    <a:pt x="1555" y="410"/>
                  </a:moveTo>
                  <a:cubicBezTo>
                    <a:pt x="1548" y="390"/>
                    <a:pt x="1527" y="379"/>
                    <a:pt x="1507" y="386"/>
                  </a:cubicBezTo>
                  <a:lnTo>
                    <a:pt x="602" y="700"/>
                  </a:lnTo>
                  <a:cubicBezTo>
                    <a:pt x="590" y="704"/>
                    <a:pt x="580" y="713"/>
                    <a:pt x="576" y="724"/>
                  </a:cubicBezTo>
                  <a:lnTo>
                    <a:pt x="576" y="2017"/>
                  </a:lnTo>
                  <a:cubicBezTo>
                    <a:pt x="608" y="2080"/>
                    <a:pt x="741" y="2149"/>
                    <a:pt x="822" y="2149"/>
                  </a:cubicBezTo>
                  <a:lnTo>
                    <a:pt x="822" y="879"/>
                  </a:lnTo>
                  <a:cubicBezTo>
                    <a:pt x="779" y="873"/>
                    <a:pt x="682" y="822"/>
                    <a:pt x="622" y="772"/>
                  </a:cubicBezTo>
                  <a:cubicBezTo>
                    <a:pt x="623" y="772"/>
                    <a:pt x="624" y="772"/>
                    <a:pt x="625" y="772"/>
                  </a:cubicBezTo>
                  <a:lnTo>
                    <a:pt x="1531" y="457"/>
                  </a:lnTo>
                  <a:cubicBezTo>
                    <a:pt x="1550" y="450"/>
                    <a:pt x="1561" y="429"/>
                    <a:pt x="1555" y="410"/>
                  </a:cubicBezTo>
                  <a:close/>
                  <a:moveTo>
                    <a:pt x="209" y="581"/>
                  </a:moveTo>
                  <a:lnTo>
                    <a:pt x="209" y="758"/>
                  </a:lnTo>
                  <a:cubicBezTo>
                    <a:pt x="123" y="742"/>
                    <a:pt x="37" y="673"/>
                    <a:pt x="37" y="673"/>
                  </a:cubicBezTo>
                  <a:lnTo>
                    <a:pt x="37" y="484"/>
                  </a:lnTo>
                  <a:cubicBezTo>
                    <a:pt x="143" y="570"/>
                    <a:pt x="209" y="581"/>
                    <a:pt x="209" y="581"/>
                  </a:cubicBezTo>
                  <a:close/>
                  <a:moveTo>
                    <a:pt x="978" y="30"/>
                  </a:moveTo>
                  <a:cubicBezTo>
                    <a:pt x="972" y="11"/>
                    <a:pt x="951" y="0"/>
                    <a:pt x="931" y="6"/>
                  </a:cubicBezTo>
                  <a:lnTo>
                    <a:pt x="25" y="321"/>
                  </a:lnTo>
                  <a:cubicBezTo>
                    <a:pt x="14" y="325"/>
                    <a:pt x="3" y="334"/>
                    <a:pt x="0" y="344"/>
                  </a:cubicBezTo>
                  <a:lnTo>
                    <a:pt x="0" y="1638"/>
                  </a:lnTo>
                  <a:cubicBezTo>
                    <a:pt x="32" y="1700"/>
                    <a:pt x="165" y="1770"/>
                    <a:pt x="246" y="1770"/>
                  </a:cubicBezTo>
                  <a:lnTo>
                    <a:pt x="246" y="500"/>
                  </a:lnTo>
                  <a:cubicBezTo>
                    <a:pt x="203" y="493"/>
                    <a:pt x="106" y="443"/>
                    <a:pt x="46" y="393"/>
                  </a:cubicBezTo>
                  <a:cubicBezTo>
                    <a:pt x="47" y="393"/>
                    <a:pt x="48" y="392"/>
                    <a:pt x="49" y="392"/>
                  </a:cubicBezTo>
                  <a:lnTo>
                    <a:pt x="954" y="77"/>
                  </a:lnTo>
                  <a:cubicBezTo>
                    <a:pt x="974" y="71"/>
                    <a:pt x="985" y="50"/>
                    <a:pt x="978" y="30"/>
                  </a:cubicBezTo>
                  <a:close/>
                  <a:moveTo>
                    <a:pt x="497" y="781"/>
                  </a:moveTo>
                  <a:lnTo>
                    <a:pt x="497" y="958"/>
                  </a:lnTo>
                  <a:cubicBezTo>
                    <a:pt x="411" y="941"/>
                    <a:pt x="325" y="873"/>
                    <a:pt x="325" y="873"/>
                  </a:cubicBezTo>
                  <a:lnTo>
                    <a:pt x="325" y="684"/>
                  </a:lnTo>
                  <a:cubicBezTo>
                    <a:pt x="431" y="770"/>
                    <a:pt x="497" y="781"/>
                    <a:pt x="497" y="781"/>
                  </a:cubicBezTo>
                  <a:close/>
                  <a:moveTo>
                    <a:pt x="1266" y="230"/>
                  </a:moveTo>
                  <a:cubicBezTo>
                    <a:pt x="1260" y="210"/>
                    <a:pt x="1239" y="199"/>
                    <a:pt x="1219" y="206"/>
                  </a:cubicBezTo>
                  <a:lnTo>
                    <a:pt x="313" y="520"/>
                  </a:lnTo>
                  <a:cubicBezTo>
                    <a:pt x="302" y="524"/>
                    <a:pt x="291" y="533"/>
                    <a:pt x="288" y="544"/>
                  </a:cubicBezTo>
                  <a:lnTo>
                    <a:pt x="288" y="1837"/>
                  </a:lnTo>
                  <a:cubicBezTo>
                    <a:pt x="320" y="1900"/>
                    <a:pt x="453" y="1969"/>
                    <a:pt x="534" y="1969"/>
                  </a:cubicBezTo>
                  <a:lnTo>
                    <a:pt x="534" y="699"/>
                  </a:lnTo>
                  <a:cubicBezTo>
                    <a:pt x="491" y="693"/>
                    <a:pt x="394" y="642"/>
                    <a:pt x="334" y="592"/>
                  </a:cubicBezTo>
                  <a:cubicBezTo>
                    <a:pt x="335" y="592"/>
                    <a:pt x="336" y="592"/>
                    <a:pt x="337" y="592"/>
                  </a:cubicBezTo>
                  <a:lnTo>
                    <a:pt x="1243" y="277"/>
                  </a:lnTo>
                  <a:cubicBezTo>
                    <a:pt x="1262" y="270"/>
                    <a:pt x="1273" y="249"/>
                    <a:pt x="1266" y="230"/>
                  </a:cubicBezTo>
                  <a:close/>
                </a:path>
              </a:pathLst>
            </a:custGeom>
            <a:solidFill>
              <a:srgbClr val="F8F8F8"/>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spTree>
  </p:cSld>
  <p:clrMapOvr>
    <a:masterClrMapping/>
  </p:clrMapOvr>
  <p:transition advTm="2839" spd="slow">
    <p:blinds dir="vert"/>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2">
                                  <p:stCondLst>
                                    <p:cond delay="0"/>
                                  </p:stCondLst>
                                  <p:childTnLst>
                                    <p:set>
                                      <p:cBhvr>
                                        <p:cTn dur="1" fill="hold" id="6">
                                          <p:stCondLst>
                                            <p:cond delay="0"/>
                                          </p:stCondLst>
                                        </p:cTn>
                                        <p:tgtEl>
                                          <p:spTgt spid="15366"/>
                                        </p:tgtEl>
                                        <p:attrNameLst>
                                          <p:attrName>style.visibility</p:attrName>
                                        </p:attrNameLst>
                                      </p:cBhvr>
                                      <p:to>
                                        <p:strVal val="visible"/>
                                      </p:to>
                                    </p:set>
                                    <p:anim calcmode="lin" valueType="num">
                                      <p:cBhvr additive="base">
                                        <p:cTn dur="500" fill="hold" id="7"/>
                                        <p:tgtEl>
                                          <p:spTgt spid="15366"/>
                                        </p:tgtEl>
                                        <p:attrNameLst>
                                          <p:attrName>ppt_x</p:attrName>
                                        </p:attrNameLst>
                                      </p:cBhvr>
                                      <p:tavLst>
                                        <p:tav tm="0">
                                          <p:val>
                                            <p:strVal val="1+#ppt_w/2"/>
                                          </p:val>
                                        </p:tav>
                                        <p:tav tm="100000">
                                          <p:val>
                                            <p:strVal val="#ppt_x"/>
                                          </p:val>
                                        </p:tav>
                                      </p:tavLst>
                                    </p:anim>
                                    <p:anim calcmode="lin" valueType="num">
                                      <p:cBhvr additive="base">
                                        <p:cTn dur="500" fill="hold" id="8"/>
                                        <p:tgtEl>
                                          <p:spTgt spid="15366"/>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id="10" nodeType="afterEffect" presetClass="entr" presetID="10" presetSubtype="0">
                                  <p:stCondLst>
                                    <p:cond delay="0"/>
                                  </p:stCondLst>
                                  <p:childTnLst>
                                    <p:set>
                                      <p:cBhvr>
                                        <p:cTn dur="1" fill="hold" id="11">
                                          <p:stCondLst>
                                            <p:cond delay="0"/>
                                          </p:stCondLst>
                                        </p:cTn>
                                        <p:tgtEl>
                                          <p:spTgt spid="15367"/>
                                        </p:tgtEl>
                                        <p:attrNameLst>
                                          <p:attrName>style.visibility</p:attrName>
                                        </p:attrNameLst>
                                      </p:cBhvr>
                                      <p:to>
                                        <p:strVal val="visible"/>
                                      </p:to>
                                    </p:set>
                                    <p:anim calcmode="lin" valueType="num">
                                      <p:cBhvr>
                                        <p:cTn dur="300" fill="hold" id="12"/>
                                        <p:tgtEl>
                                          <p:spTgt spid="15367"/>
                                        </p:tgtEl>
                                        <p:attrNameLst>
                                          <p:attrName>ppt_w</p:attrName>
                                        </p:attrNameLst>
                                      </p:cBhvr>
                                      <p:tavLst>
                                        <p:tav tm="0">
                                          <p:val>
                                            <p:fltVal val="0"/>
                                          </p:val>
                                        </p:tav>
                                        <p:tav tm="100000">
                                          <p:val>
                                            <p:strVal val="#ppt_w"/>
                                          </p:val>
                                        </p:tav>
                                      </p:tavLst>
                                    </p:anim>
                                    <p:anim calcmode="lin" valueType="num">
                                      <p:cBhvr>
                                        <p:cTn dur="300" fill="hold" id="13"/>
                                        <p:tgtEl>
                                          <p:spTgt spid="15367"/>
                                        </p:tgtEl>
                                        <p:attrNameLst>
                                          <p:attrName>ppt_h</p:attrName>
                                        </p:attrNameLst>
                                      </p:cBhvr>
                                      <p:tavLst>
                                        <p:tav tm="0">
                                          <p:val>
                                            <p:fltVal val="0"/>
                                          </p:val>
                                        </p:tav>
                                        <p:tav tm="100000">
                                          <p:val>
                                            <p:strVal val="#ppt_h"/>
                                          </p:val>
                                        </p:tav>
                                      </p:tavLst>
                                    </p:anim>
                                    <p:animEffect filter="fade" transition="in">
                                      <p:cBhvr>
                                        <p:cTn dur="300" id="14"/>
                                        <p:tgtEl>
                                          <p:spTgt spid="15367"/>
                                        </p:tgtEl>
                                      </p:cBhvr>
                                    </p:animEffect>
                                  </p:childTnLst>
                                </p:cTn>
                              </p:par>
                            </p:childTnLst>
                          </p:cTn>
                        </p:par>
                        <p:par>
                          <p:cTn fill="hold" id="15" nodeType="afterGroup">
                            <p:stCondLst>
                              <p:cond delay="800"/>
                            </p:stCondLst>
                            <p:childTnLst>
                              <p:par>
                                <p:cTn fill="hold" id="16" nodeType="afterEffect" presetClass="entr" presetID="16" presetSubtype="42">
                                  <p:stCondLst>
                                    <p:cond delay="0"/>
                                  </p:stCondLst>
                                  <p:childTnLst>
                                    <p:set>
                                      <p:cBhvr>
                                        <p:cTn dur="1" fill="hold" id="17">
                                          <p:stCondLst>
                                            <p:cond delay="0"/>
                                          </p:stCondLst>
                                        </p:cTn>
                                        <p:tgtEl>
                                          <p:spTgt spid="15362"/>
                                        </p:tgtEl>
                                        <p:attrNameLst>
                                          <p:attrName>style.visibility</p:attrName>
                                        </p:attrNameLst>
                                      </p:cBhvr>
                                      <p:to>
                                        <p:strVal val="visible"/>
                                      </p:to>
                                    </p:set>
                                    <p:animEffect filter="barn(outHorizontal)" transition="in">
                                      <p:cBhvr>
                                        <p:cTn dur="1000" id="18"/>
                                        <p:tgtEl>
                                          <p:spTgt spid="1536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3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bwMode="auto">
      <p:bgPr>
        <a:blipFill dpi="0" rotWithShape="0">
          <a:blip r:embed="rId8"/>
          <a:stretch>
            <a:fillRect/>
          </a:stretch>
        </a:blipFill>
        <a:effectLst/>
      </p:bgPr>
    </p:bg>
    <p:spTree>
      <p:nvGrpSpPr>
        <p:cNvPr id="1" name=""/>
        <p:cNvGrpSpPr/>
        <p:nvPr/>
      </p:nvGrpSpPr>
      <p:grpSpPr>
        <a:xfrm>
          <a:off x="0" y="0"/>
          <a:ext cx="0" cy="0"/>
        </a:xfrm>
      </p:grpSpPr>
      <p:sp>
        <p:nvSpPr>
          <p:cNvPr id="43010" name="Oval 5"/>
          <p:cNvSpPr>
            <a:spLocks noChangeArrowheads="1"/>
          </p:cNvSpPr>
          <p:nvPr/>
        </p:nvSpPr>
        <p:spPr bwMode="auto">
          <a:xfrm>
            <a:off x="1416050" y="1758950"/>
            <a:ext cx="3000375" cy="3019425"/>
          </a:xfrm>
          <a:prstGeom prst="ellipse">
            <a:avLst/>
          </a:prstGeom>
          <a:solidFill>
            <a:srgbClr val="F3F3F3"/>
          </a:solidFill>
          <a:ln cmpd="sng" w="9525">
            <a:solidFill>
              <a:schemeClr val="bg1"/>
            </a:solidFill>
            <a:round/>
          </a:ln>
        </p:spPr>
        <p:txBody>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endParaRPr altLang="en-US" lang="zh-CN">
              <a:solidFill>
                <a:srgbClr val="21A3D0"/>
              </a:solidFill>
            </a:endParaRPr>
          </a:p>
        </p:txBody>
      </p:sp>
      <p:sp>
        <p:nvSpPr>
          <p:cNvPr id="43011" name="Freeform 6"/>
          <p:cNvSpPr/>
          <p:nvPr/>
        </p:nvSpPr>
        <p:spPr bwMode="auto">
          <a:xfrm>
            <a:off x="3856038" y="2070100"/>
            <a:ext cx="8340725" cy="2527300"/>
          </a:xfrm>
          <a:custGeom>
            <a:gdLst>
              <a:gd fmla="*/ 206 w 10932" name="T0"/>
              <a:gd fmla="*/ 0 h 3294" name="T1"/>
              <a:gd fmla="*/ 10932 w 10932" name="T2"/>
              <a:gd fmla="*/ 0 h 3294" name="T3"/>
              <a:gd fmla="*/ 10932 w 10932" name="T4"/>
              <a:gd fmla="*/ 3294 h 3294" name="T5"/>
              <a:gd fmla="*/ 0 w 10932" name="T6"/>
              <a:gd fmla="*/ 3294 h 3294" name="T7"/>
              <a:gd fmla="*/ 892 w 10932" name="T8"/>
              <a:gd fmla="*/ 1564 h 3294" name="T9"/>
              <a:gd fmla="*/ 206 w 10932" name="T10"/>
              <a:gd fmla="*/ 0 h 3294" name="T11"/>
            </a:gdLst>
            <a:cxnLst>
              <a:cxn ang="0">
                <a:pos x="T0" y="T1"/>
              </a:cxn>
              <a:cxn ang="0">
                <a:pos x="T2" y="T3"/>
              </a:cxn>
              <a:cxn ang="0">
                <a:pos x="T4" y="T5"/>
              </a:cxn>
              <a:cxn ang="0">
                <a:pos x="T6" y="T7"/>
              </a:cxn>
              <a:cxn ang="0">
                <a:pos x="T8" y="T9"/>
              </a:cxn>
              <a:cxn ang="0">
                <a:pos x="T10" y="T11"/>
              </a:cxn>
            </a:cxnLst>
            <a:rect b="b" l="0" r="r" t="0"/>
            <a:pathLst>
              <a:path h="3294" w="10932">
                <a:moveTo>
                  <a:pt x="206" y="0"/>
                </a:moveTo>
                <a:lnTo>
                  <a:pt x="10932" y="0"/>
                </a:lnTo>
                <a:lnTo>
                  <a:pt x="10932" y="3294"/>
                </a:lnTo>
                <a:lnTo>
                  <a:pt x="0" y="3294"/>
                </a:lnTo>
                <a:cubicBezTo>
                  <a:pt x="540" y="2909"/>
                  <a:pt x="892" y="2277"/>
                  <a:pt x="892" y="1564"/>
                </a:cubicBezTo>
                <a:cubicBezTo>
                  <a:pt x="892" y="945"/>
                  <a:pt x="628" y="388"/>
                  <a:pt x="206" y="0"/>
                </a:cubicBezTo>
                <a:close/>
              </a:path>
            </a:pathLst>
          </a:custGeom>
          <a:solidFill>
            <a:schemeClr val="tx1"/>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43012" name="Freeform 7"/>
          <p:cNvSpPr/>
          <p:nvPr/>
        </p:nvSpPr>
        <p:spPr bwMode="auto">
          <a:xfrm>
            <a:off x="0" y="2070100"/>
            <a:ext cx="1974850" cy="2527300"/>
          </a:xfrm>
          <a:custGeom>
            <a:gdLst>
              <a:gd fmla="*/ 0 w 2589" name="T0"/>
              <a:gd fmla="*/ 0 h 3294" name="T1"/>
              <a:gd fmla="*/ 2383 w 2589" name="T2"/>
              <a:gd fmla="*/ 0 h 3294" name="T3"/>
              <a:gd fmla="*/ 1697 w 2589" name="T4"/>
              <a:gd fmla="*/ 1564 h 3294" name="T5"/>
              <a:gd fmla="*/ 2589 w 2589" name="T6"/>
              <a:gd fmla="*/ 3294 h 3294" name="T7"/>
              <a:gd fmla="*/ 0 w 2589" name="T8"/>
              <a:gd fmla="*/ 3294 h 3294" name="T9"/>
              <a:gd fmla="*/ 0 w 2589" name="T10"/>
              <a:gd fmla="*/ 0 h 3294" name="T11"/>
            </a:gdLst>
            <a:cxnLst>
              <a:cxn ang="0">
                <a:pos x="T0" y="T1"/>
              </a:cxn>
              <a:cxn ang="0">
                <a:pos x="T2" y="T3"/>
              </a:cxn>
              <a:cxn ang="0">
                <a:pos x="T4" y="T5"/>
              </a:cxn>
              <a:cxn ang="0">
                <a:pos x="T6" y="T7"/>
              </a:cxn>
              <a:cxn ang="0">
                <a:pos x="T8" y="T9"/>
              </a:cxn>
              <a:cxn ang="0">
                <a:pos x="T10" y="T11"/>
              </a:cxn>
            </a:cxnLst>
            <a:rect b="b" l="0" r="r" t="0"/>
            <a:pathLst>
              <a:path h="3294" w="2589">
                <a:moveTo>
                  <a:pt x="0" y="0"/>
                </a:moveTo>
                <a:lnTo>
                  <a:pt x="2383" y="0"/>
                </a:lnTo>
                <a:cubicBezTo>
                  <a:pt x="1961" y="388"/>
                  <a:pt x="1697" y="945"/>
                  <a:pt x="1697" y="1564"/>
                </a:cubicBezTo>
                <a:cubicBezTo>
                  <a:pt x="1697" y="2277"/>
                  <a:pt x="2049" y="2909"/>
                  <a:pt x="2589" y="3294"/>
                </a:cubicBezTo>
                <a:lnTo>
                  <a:pt x="0" y="3294"/>
                </a:lnTo>
                <a:lnTo>
                  <a:pt x="0" y="0"/>
                </a:lnTo>
                <a:close/>
              </a:path>
            </a:pathLst>
          </a:custGeom>
          <a:solidFill>
            <a:schemeClr val="tx1"/>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43013" name="Freeform 8"/>
          <p:cNvSpPr>
            <a:spLocks noEditPoints="1"/>
          </p:cNvSpPr>
          <p:nvPr/>
        </p:nvSpPr>
        <p:spPr bwMode="auto">
          <a:xfrm>
            <a:off x="1717675" y="2357438"/>
            <a:ext cx="2509838" cy="2079625"/>
          </a:xfrm>
          <a:custGeom>
            <a:gdLst>
              <a:gd fmla="*/ 1750 w 3291" name="T0"/>
              <a:gd fmla="*/ 2045 h 2711" name="T1"/>
              <a:gd fmla="*/ 124 w 3291" name="T2"/>
              <a:gd fmla="*/ 1828 h 2711" name="T3"/>
              <a:gd fmla="*/ 2796 w 3291" name="T4"/>
              <a:gd fmla="*/ 1897 h 2711" name="T5"/>
              <a:gd fmla="*/ 2758 w 3291" name="T6"/>
              <a:gd fmla="*/ 1846 h 2711" name="T7"/>
              <a:gd fmla="*/ 1737 w 3291" name="T8"/>
              <a:gd fmla="*/ 1944 h 2711" name="T9"/>
              <a:gd fmla="*/ 137 w 3291" name="T10"/>
              <a:gd fmla="*/ 1170 h 2711" name="T11"/>
              <a:gd fmla="*/ 1769 w 3291" name="T12"/>
              <a:gd fmla="*/ 1998 h 2711" name="T13"/>
              <a:gd fmla="*/ 2793 w 3291" name="T14"/>
              <a:gd fmla="*/ 1500 h 2711" name="T15"/>
              <a:gd fmla="*/ 1737 w 3291" name="T16"/>
              <a:gd fmla="*/ 1944 h 2711" name="T17"/>
              <a:gd fmla="*/ 2416 w 3291" name="T18"/>
              <a:gd fmla="*/ 1399 h 2711" name="T19"/>
              <a:gd fmla="*/ 2389 w 3291" name="T20"/>
              <a:gd fmla="*/ 1066 h 2711" name="T21"/>
              <a:gd fmla="*/ 686 w 3291" name="T22"/>
              <a:gd fmla="*/ 1043 h 2711" name="T23"/>
              <a:gd fmla="*/ 170 w 3291" name="T24"/>
              <a:gd fmla="*/ 1155 h 2711" name="T25"/>
              <a:gd fmla="*/ 1736 w 3291" name="T26"/>
              <a:gd fmla="*/ 2657 h 2711" name="T27"/>
              <a:gd fmla="*/ 136 w 3291" name="T28"/>
              <a:gd fmla="*/ 1883 h 2711" name="T29"/>
              <a:gd fmla="*/ 1769 w 3291" name="T30"/>
              <a:gd fmla="*/ 2711 h 2711" name="T31"/>
              <a:gd fmla="*/ 2792 w 3291" name="T32"/>
              <a:gd fmla="*/ 2213 h 2711" name="T33"/>
              <a:gd fmla="*/ 1736 w 3291" name="T34"/>
              <a:gd fmla="*/ 2657 h 2711" name="T35"/>
              <a:gd fmla="*/ 2573 w 3291" name="T36"/>
              <a:gd fmla="*/ 831 h 2711" name="T37"/>
              <a:gd fmla="*/ 2548 w 3291" name="T38"/>
              <a:gd fmla="*/ 890 h 2711" name="T39"/>
              <a:gd fmla="*/ 2565 w 3291" name="T40"/>
              <a:gd fmla="*/ 976 h 2711" name="T41"/>
              <a:gd fmla="*/ 2496 w 3291" name="T42"/>
              <a:gd fmla="*/ 1357 h 2711" name="T43"/>
              <a:gd fmla="*/ 2689 w 3291" name="T44"/>
              <a:gd fmla="*/ 1020 h 2711" name="T45"/>
              <a:gd fmla="*/ 2669 w 3291" name="T46"/>
              <a:gd fmla="*/ 940 h 2711" name="T47"/>
              <a:gd fmla="*/ 2686 w 3291" name="T48"/>
              <a:gd fmla="*/ 850 h 2711" name="T49"/>
              <a:gd fmla="*/ 2664 w 3291" name="T50"/>
              <a:gd fmla="*/ 547 h 2711" name="T51"/>
              <a:gd fmla="*/ 3272 w 3291" name="T52"/>
              <a:gd fmla="*/ 421 h 2711" name="T53"/>
              <a:gd fmla="*/ 1864 w 3291" name="T54"/>
              <a:gd fmla="*/ 11 h 2711" name="T55"/>
              <a:gd fmla="*/ 996 w 3291" name="T56"/>
              <a:gd fmla="*/ 69 h 2711" name="T57"/>
              <a:gd fmla="*/ 25 w 3291" name="T58"/>
              <a:gd fmla="*/ 185 h 2711" name="T59"/>
              <a:gd fmla="*/ 1157 w 3291" name="T60"/>
              <a:gd fmla="*/ 782 h 2711" name="T61"/>
              <a:gd fmla="*/ 2505 w 3291" name="T62"/>
              <a:gd fmla="*/ 575 h 2711" name="T63"/>
              <a:gd fmla="*/ 1514 w 3291" name="T64"/>
              <a:gd fmla="*/ 390 h 2711" name="T65"/>
              <a:gd fmla="*/ 2542 w 3291" name="T66"/>
              <a:gd fmla="*/ 495 h 2711" name="T67"/>
              <a:gd fmla="*/ 2317 w 3291" name="T68"/>
              <a:gd fmla="*/ 680 h 2711" name="T69"/>
              <a:gd fmla="*/ 759 w 3291" name="T70"/>
              <a:gd fmla="*/ 1043 h 2711" name="T71"/>
              <a:gd fmla="*/ 1124 w 3291" name="T72"/>
              <a:gd fmla="*/ 845 h 2711" name="T73"/>
              <a:gd fmla="*/ 2317 w 3291" name="T74"/>
              <a:gd fmla="*/ 680 h 2711"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2711" w="3290">
                <a:moveTo>
                  <a:pt x="1729" y="2299"/>
                </a:moveTo>
                <a:cubicBezTo>
                  <a:pt x="1706" y="2214"/>
                  <a:pt x="1705" y="2127"/>
                  <a:pt x="1750" y="2045"/>
                </a:cubicBezTo>
                <a:lnTo>
                  <a:pt x="129" y="1525"/>
                </a:lnTo>
                <a:cubicBezTo>
                  <a:pt x="67" y="1606"/>
                  <a:pt x="52" y="1714"/>
                  <a:pt x="124" y="1828"/>
                </a:cubicBezTo>
                <a:lnTo>
                  <a:pt x="1762" y="2353"/>
                </a:lnTo>
                <a:lnTo>
                  <a:pt x="2796" y="1897"/>
                </a:lnTo>
                <a:cubicBezTo>
                  <a:pt x="2824" y="1885"/>
                  <a:pt x="2819" y="1866"/>
                  <a:pt x="2785" y="1855"/>
                </a:cubicBezTo>
                <a:lnTo>
                  <a:pt x="2758" y="1846"/>
                </a:lnTo>
                <a:lnTo>
                  <a:pt x="1729" y="2299"/>
                </a:lnTo>
                <a:close/>
                <a:moveTo>
                  <a:pt x="1737" y="1944"/>
                </a:moveTo>
                <a:cubicBezTo>
                  <a:pt x="1714" y="1859"/>
                  <a:pt x="1712" y="1772"/>
                  <a:pt x="1757" y="1689"/>
                </a:cubicBezTo>
                <a:lnTo>
                  <a:pt x="137" y="1170"/>
                </a:lnTo>
                <a:cubicBezTo>
                  <a:pt x="74" y="1251"/>
                  <a:pt x="59" y="1358"/>
                  <a:pt x="131" y="1473"/>
                </a:cubicBezTo>
                <a:lnTo>
                  <a:pt x="1769" y="1998"/>
                </a:lnTo>
                <a:lnTo>
                  <a:pt x="2803" y="1542"/>
                </a:lnTo>
                <a:cubicBezTo>
                  <a:pt x="2831" y="1529"/>
                  <a:pt x="2826" y="1510"/>
                  <a:pt x="2793" y="1500"/>
                </a:cubicBezTo>
                <a:lnTo>
                  <a:pt x="2765" y="1491"/>
                </a:lnTo>
                <a:lnTo>
                  <a:pt x="1737" y="1944"/>
                </a:lnTo>
                <a:close/>
                <a:moveTo>
                  <a:pt x="1791" y="1675"/>
                </a:moveTo>
                <a:lnTo>
                  <a:pt x="2416" y="1399"/>
                </a:lnTo>
                <a:lnTo>
                  <a:pt x="2463" y="1089"/>
                </a:lnTo>
                <a:lnTo>
                  <a:pt x="2389" y="1066"/>
                </a:lnTo>
                <a:cubicBezTo>
                  <a:pt x="2354" y="1324"/>
                  <a:pt x="1716" y="1343"/>
                  <a:pt x="1538" y="1343"/>
                </a:cubicBezTo>
                <a:cubicBezTo>
                  <a:pt x="1355" y="1343"/>
                  <a:pt x="686" y="1323"/>
                  <a:pt x="686" y="1043"/>
                </a:cubicBezTo>
                <a:lnTo>
                  <a:pt x="686" y="928"/>
                </a:lnTo>
                <a:lnTo>
                  <a:pt x="170" y="1155"/>
                </a:lnTo>
                <a:lnTo>
                  <a:pt x="1791" y="1675"/>
                </a:lnTo>
                <a:close/>
                <a:moveTo>
                  <a:pt x="1736" y="2657"/>
                </a:moveTo>
                <a:cubicBezTo>
                  <a:pt x="1713" y="2572"/>
                  <a:pt x="1712" y="2485"/>
                  <a:pt x="1757" y="2403"/>
                </a:cubicBezTo>
                <a:lnTo>
                  <a:pt x="136" y="1883"/>
                </a:lnTo>
                <a:cubicBezTo>
                  <a:pt x="74" y="1964"/>
                  <a:pt x="58" y="2072"/>
                  <a:pt x="131" y="2186"/>
                </a:cubicBezTo>
                <a:lnTo>
                  <a:pt x="1769" y="2711"/>
                </a:lnTo>
                <a:lnTo>
                  <a:pt x="2803" y="2255"/>
                </a:lnTo>
                <a:cubicBezTo>
                  <a:pt x="2831" y="2243"/>
                  <a:pt x="2826" y="2224"/>
                  <a:pt x="2792" y="2213"/>
                </a:cubicBezTo>
                <a:lnTo>
                  <a:pt x="2765" y="2204"/>
                </a:lnTo>
                <a:lnTo>
                  <a:pt x="1736" y="2657"/>
                </a:lnTo>
                <a:close/>
                <a:moveTo>
                  <a:pt x="2573" y="530"/>
                </a:moveTo>
                <a:lnTo>
                  <a:pt x="2573" y="831"/>
                </a:lnTo>
                <a:cubicBezTo>
                  <a:pt x="2562" y="833"/>
                  <a:pt x="2552" y="840"/>
                  <a:pt x="2551" y="850"/>
                </a:cubicBezTo>
                <a:lnTo>
                  <a:pt x="2548" y="890"/>
                </a:lnTo>
                <a:cubicBezTo>
                  <a:pt x="2547" y="912"/>
                  <a:pt x="2569" y="922"/>
                  <a:pt x="2567" y="940"/>
                </a:cubicBezTo>
                <a:lnTo>
                  <a:pt x="2565" y="976"/>
                </a:lnTo>
                <a:cubicBezTo>
                  <a:pt x="2564" y="990"/>
                  <a:pt x="2549" y="1002"/>
                  <a:pt x="2548" y="1020"/>
                </a:cubicBezTo>
                <a:lnTo>
                  <a:pt x="2496" y="1357"/>
                </a:lnTo>
                <a:cubicBezTo>
                  <a:pt x="2516" y="1397"/>
                  <a:pt x="2718" y="1398"/>
                  <a:pt x="2740" y="1357"/>
                </a:cubicBezTo>
                <a:lnTo>
                  <a:pt x="2689" y="1020"/>
                </a:lnTo>
                <a:cubicBezTo>
                  <a:pt x="2688" y="1002"/>
                  <a:pt x="2672" y="991"/>
                  <a:pt x="2671" y="976"/>
                </a:cubicBezTo>
                <a:lnTo>
                  <a:pt x="2669" y="940"/>
                </a:lnTo>
                <a:cubicBezTo>
                  <a:pt x="2668" y="921"/>
                  <a:pt x="2691" y="916"/>
                  <a:pt x="2689" y="891"/>
                </a:cubicBezTo>
                <a:lnTo>
                  <a:pt x="2686" y="850"/>
                </a:lnTo>
                <a:cubicBezTo>
                  <a:pt x="2686" y="839"/>
                  <a:pt x="2675" y="832"/>
                  <a:pt x="2664" y="831"/>
                </a:cubicBezTo>
                <a:cubicBezTo>
                  <a:pt x="2664" y="527"/>
                  <a:pt x="2664" y="875"/>
                  <a:pt x="2664" y="547"/>
                </a:cubicBezTo>
                <a:lnTo>
                  <a:pt x="3270" y="442"/>
                </a:lnTo>
                <a:cubicBezTo>
                  <a:pt x="3287" y="440"/>
                  <a:pt x="3291" y="428"/>
                  <a:pt x="3272" y="421"/>
                </a:cubicBezTo>
                <a:cubicBezTo>
                  <a:pt x="2980" y="336"/>
                  <a:pt x="2714" y="258"/>
                  <a:pt x="2471" y="187"/>
                </a:cubicBezTo>
                <a:cubicBezTo>
                  <a:pt x="2253" y="124"/>
                  <a:pt x="2051" y="65"/>
                  <a:pt x="1864" y="11"/>
                </a:cubicBezTo>
                <a:cubicBezTo>
                  <a:pt x="1831" y="1"/>
                  <a:pt x="1809" y="0"/>
                  <a:pt x="1775" y="3"/>
                </a:cubicBezTo>
                <a:cubicBezTo>
                  <a:pt x="1531" y="24"/>
                  <a:pt x="1272" y="46"/>
                  <a:pt x="996" y="69"/>
                </a:cubicBezTo>
                <a:cubicBezTo>
                  <a:pt x="696" y="95"/>
                  <a:pt x="375" y="122"/>
                  <a:pt x="29" y="151"/>
                </a:cubicBezTo>
                <a:cubicBezTo>
                  <a:pt x="0" y="155"/>
                  <a:pt x="6" y="177"/>
                  <a:pt x="25" y="185"/>
                </a:cubicBezTo>
                <a:cubicBezTo>
                  <a:pt x="163" y="258"/>
                  <a:pt x="313" y="337"/>
                  <a:pt x="479" y="424"/>
                </a:cubicBezTo>
                <a:cubicBezTo>
                  <a:pt x="679" y="529"/>
                  <a:pt x="903" y="648"/>
                  <a:pt x="1157" y="782"/>
                </a:cubicBezTo>
                <a:cubicBezTo>
                  <a:pt x="1179" y="793"/>
                  <a:pt x="1226" y="797"/>
                  <a:pt x="1262" y="791"/>
                </a:cubicBezTo>
                <a:cubicBezTo>
                  <a:pt x="1676" y="719"/>
                  <a:pt x="2091" y="647"/>
                  <a:pt x="2505" y="575"/>
                </a:cubicBezTo>
                <a:cubicBezTo>
                  <a:pt x="2504" y="561"/>
                  <a:pt x="2499" y="553"/>
                  <a:pt x="2481" y="548"/>
                </a:cubicBezTo>
                <a:lnTo>
                  <a:pt x="1514" y="390"/>
                </a:lnTo>
                <a:cubicBezTo>
                  <a:pt x="1430" y="377"/>
                  <a:pt x="1445" y="316"/>
                  <a:pt x="1494" y="324"/>
                </a:cubicBezTo>
                <a:lnTo>
                  <a:pt x="2542" y="495"/>
                </a:lnTo>
                <a:cubicBezTo>
                  <a:pt x="2562" y="498"/>
                  <a:pt x="2573" y="511"/>
                  <a:pt x="2573" y="530"/>
                </a:cubicBezTo>
                <a:close/>
                <a:moveTo>
                  <a:pt x="2317" y="680"/>
                </a:moveTo>
                <a:lnTo>
                  <a:pt x="2317" y="1043"/>
                </a:lnTo>
                <a:cubicBezTo>
                  <a:pt x="2317" y="1345"/>
                  <a:pt x="759" y="1345"/>
                  <a:pt x="759" y="1043"/>
                </a:cubicBezTo>
                <a:lnTo>
                  <a:pt x="759" y="652"/>
                </a:lnTo>
                <a:cubicBezTo>
                  <a:pt x="880" y="716"/>
                  <a:pt x="1002" y="781"/>
                  <a:pt x="1124" y="845"/>
                </a:cubicBezTo>
                <a:cubicBezTo>
                  <a:pt x="1164" y="866"/>
                  <a:pt x="1229" y="869"/>
                  <a:pt x="1274" y="861"/>
                </a:cubicBezTo>
                <a:cubicBezTo>
                  <a:pt x="1622" y="801"/>
                  <a:pt x="1969" y="741"/>
                  <a:pt x="2317" y="680"/>
                </a:cubicBezTo>
                <a:close/>
              </a:path>
            </a:pathLst>
          </a:custGeom>
          <a:solidFill>
            <a:srgbClr val="4D4D4D"/>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43014" name="Rectangle 3"/>
          <p:cNvSpPr>
            <a:spLocks noChangeArrowheads="1" noGrp="1"/>
          </p:cNvSpPr>
          <p:nvPr>
            <p:ph idx="4294967295" type="ctrTitle"/>
          </p:nvPr>
        </p:nvSpPr>
        <p:spPr>
          <a:xfrm>
            <a:off x="4826000" y="2930525"/>
            <a:ext cx="7056438" cy="677863"/>
          </a:xfrm>
        </p:spPr>
        <p:txBody>
          <a:bodyPr/>
          <a:lstStyle/>
          <a:p>
            <a:pPr eaLnBrk="1" hangingPunct="1"/>
            <a:r>
              <a:rPr altLang="en-US" b="1" lang="zh-CN" sz="5400">
                <a:solidFill>
                  <a:srgbClr val="F8F8F8"/>
                </a:solidFill>
                <a:latin charset="-122" panose="020b0503020204020204" pitchFamily="34" typeface="微软雅黑"/>
              </a:rPr>
              <a:t>论文完毕  感谢聆听</a:t>
            </a:r>
          </a:p>
        </p:txBody>
      </p:sp>
      <p:sp>
        <p:nvSpPr>
          <p:cNvPr id="43015" name="TextBox 11"/>
          <p:cNvSpPr txBox="1">
            <a:spLocks noChangeArrowheads="1"/>
          </p:cNvSpPr>
          <p:nvPr/>
        </p:nvSpPr>
        <p:spPr bwMode="auto">
          <a:xfrm>
            <a:off x="7831139" y="5849938"/>
            <a:ext cx="3852862" cy="5943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r" eaLnBrk="1" hangingPunct="1">
              <a:lnSpc>
                <a:spcPct val="150000"/>
              </a:lnSpc>
            </a:pPr>
            <a:r>
              <a:rPr altLang="en-US" lang="zh-CN" sz="2200">
                <a:solidFill>
                  <a:srgbClr val="4D4D4D"/>
                </a:solidFill>
                <a:latin charset="-122" panose="020b0503020204020204" pitchFamily="34" typeface="微软雅黑"/>
                <a:ea charset="-122" panose="020b0503020204020204" pitchFamily="34" typeface="微软雅黑"/>
              </a:rPr>
              <a:t>院系专业：国际金融学院</a:t>
            </a:r>
          </a:p>
        </p:txBody>
      </p:sp>
      <p:sp>
        <p:nvSpPr>
          <p:cNvPr id="43016" name="TextBox 35"/>
          <p:cNvSpPr txBox="1">
            <a:spLocks noChangeArrowheads="1"/>
          </p:cNvSpPr>
          <p:nvPr/>
        </p:nvSpPr>
        <p:spPr bwMode="auto">
          <a:xfrm>
            <a:off x="4946650" y="3632200"/>
            <a:ext cx="6484938" cy="5486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lnSpc>
                <a:spcPct val="150000"/>
              </a:lnSpc>
            </a:pPr>
            <a:r>
              <a:rPr altLang="en-US" lang="zh-CN" sz="2000">
                <a:solidFill>
                  <a:srgbClr val="F8F8F8"/>
                </a:solidFill>
                <a:latin charset="-122" panose="020b0503020204020204" pitchFamily="34" typeface="微软雅黑"/>
                <a:ea charset="-122" panose="020b0503020204020204" pitchFamily="34" typeface="微软雅黑"/>
              </a:rPr>
              <a:t>答辩人：优页PPT         指导老师：张三丰</a:t>
            </a:r>
          </a:p>
        </p:txBody>
      </p:sp>
      <p:sp>
        <p:nvSpPr>
          <p:cNvPr id="43017" name="TextBox 16"/>
          <p:cNvSpPr txBox="1">
            <a:spLocks noChangeArrowheads="1"/>
          </p:cNvSpPr>
          <p:nvPr/>
        </p:nvSpPr>
        <p:spPr bwMode="auto">
          <a:xfrm>
            <a:off x="4916488" y="2390775"/>
            <a:ext cx="6149975"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2200">
                <a:solidFill>
                  <a:srgbClr val="F8F8F8"/>
                </a:solidFill>
                <a:latin charset="-122" panose="020b0503020204020204" pitchFamily="34" typeface="微软雅黑"/>
                <a:ea charset="-122" panose="020b0503020204020204" pitchFamily="34" typeface="微软雅黑"/>
              </a:rPr>
              <a:t>严谨实用论文答辩开题报告动态PPT模板</a:t>
            </a:r>
          </a:p>
        </p:txBody>
      </p:sp>
      <p:sp>
        <p:nvSpPr>
          <p:cNvPr id="43018" name="TextBox 17"/>
          <p:cNvSpPr txBox="1">
            <a:spLocks noChangeArrowheads="1"/>
          </p:cNvSpPr>
          <p:nvPr/>
        </p:nvSpPr>
        <p:spPr bwMode="auto">
          <a:xfrm>
            <a:off x="434975" y="379413"/>
            <a:ext cx="1871663" cy="457200"/>
          </a:xfrm>
          <a:prstGeom prst="rect">
            <a:avLst/>
          </a:prstGeom>
          <a:noFill/>
          <a:ln cmpd="sng" w="9525">
            <a:solidFill>
              <a:schemeClr val="bg1"/>
            </a:solidFill>
            <a:miter lim="800000"/>
          </a:ln>
          <a:extLst>
            <a:ext uri="{909E8E84-426E-40DD-AFC4-6F175D3DCCD1}">
              <a14:hiddenFill>
                <a:solidFill>
                  <a:srgbClr val="FFFFFF"/>
                </a:solidFill>
              </a14:hiddenFill>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2400">
                <a:solidFill>
                  <a:srgbClr val="4D4D4D"/>
                </a:solidFill>
              </a:rPr>
              <a:t>院校LOGO</a:t>
            </a:r>
          </a:p>
        </p:txBody>
      </p:sp>
      <p:pic>
        <p:nvPicPr>
          <p:cNvPr id="43019" name="组合 1"/>
          <p:cNvPicPr>
            <a:picLocks noChangeArrowheads="1"/>
          </p:cNvPicPr>
          <p:nvPr/>
        </p:nvPicPr>
        <p:blipFill>
          <a:blip r:embed="rId2">
            <a:extLst>
              <a:ext uri="{28A0092B-C50C-407E-A947-70E740481C1C}">
                <a14:useLocalDpi val="0"/>
              </a:ext>
            </a:extLst>
          </a:blip>
          <a:stretch>
            <a:fillRect/>
          </a:stretch>
        </p:blipFill>
        <p:spPr bwMode="auto">
          <a:xfrm>
            <a:off x="8272463" y="1524000"/>
            <a:ext cx="463550" cy="4699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id="43020" name="组合 3"/>
          <p:cNvPicPr>
            <a:picLocks noChangeArrowheads="1"/>
          </p:cNvPicPr>
          <p:nvPr/>
        </p:nvPicPr>
        <p:blipFill>
          <a:blip r:embed="rId3">
            <a:extLst>
              <a:ext uri="{28A0092B-C50C-407E-A947-70E740481C1C}">
                <a14:useLocalDpi val="0"/>
              </a:ext>
            </a:extLst>
          </a:blip>
          <a:stretch>
            <a:fillRect/>
          </a:stretch>
        </p:blipFill>
        <p:spPr bwMode="auto">
          <a:xfrm>
            <a:off x="8869363" y="1524000"/>
            <a:ext cx="469900" cy="4699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id="43021" name="组合 4"/>
          <p:cNvPicPr>
            <a:picLocks noChangeArrowheads="1"/>
          </p:cNvPicPr>
          <p:nvPr/>
        </p:nvPicPr>
        <p:blipFill>
          <a:blip r:embed="rId4">
            <a:extLst>
              <a:ext uri="{28A0092B-C50C-407E-A947-70E740481C1C}">
                <a14:useLocalDpi val="0"/>
              </a:ext>
            </a:extLst>
          </a:blip>
          <a:stretch>
            <a:fillRect/>
          </a:stretch>
        </p:blipFill>
        <p:spPr bwMode="auto">
          <a:xfrm>
            <a:off x="9467850" y="1524000"/>
            <a:ext cx="468313" cy="4699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id="43022" name="组合 5"/>
          <p:cNvPicPr>
            <a:picLocks noChangeArrowheads="1"/>
          </p:cNvPicPr>
          <p:nvPr/>
        </p:nvPicPr>
        <p:blipFill>
          <a:blip r:embed="rId5">
            <a:extLst>
              <a:ext uri="{28A0092B-C50C-407E-A947-70E740481C1C}">
                <a14:useLocalDpi val="0"/>
              </a:ext>
            </a:extLst>
          </a:blip>
          <a:stretch>
            <a:fillRect/>
          </a:stretch>
        </p:blipFill>
        <p:spPr bwMode="auto">
          <a:xfrm>
            <a:off x="10071100" y="1524000"/>
            <a:ext cx="463550" cy="4699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id="43023" name="组合 7"/>
          <p:cNvPicPr>
            <a:picLocks noChangeArrowheads="1"/>
          </p:cNvPicPr>
          <p:nvPr/>
        </p:nvPicPr>
        <p:blipFill>
          <a:blip r:embed="rId6">
            <a:extLst>
              <a:ext uri="{28A0092B-C50C-407E-A947-70E740481C1C}">
                <a14:useLocalDpi val="0"/>
              </a:ext>
            </a:extLst>
          </a:blip>
          <a:stretch>
            <a:fillRect/>
          </a:stretch>
        </p:blipFill>
        <p:spPr bwMode="auto">
          <a:xfrm>
            <a:off x="10668000" y="1524000"/>
            <a:ext cx="469900" cy="4699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id="43024" name="组合 8"/>
          <p:cNvPicPr>
            <a:picLocks noChangeArrowheads="1"/>
          </p:cNvPicPr>
          <p:nvPr/>
        </p:nvPicPr>
        <p:blipFill>
          <a:blip r:embed="rId7">
            <a:extLst>
              <a:ext uri="{28A0092B-C50C-407E-A947-70E740481C1C}">
                <a14:useLocalDpi val="0"/>
              </a:ext>
            </a:extLst>
          </a:blip>
          <a:stretch>
            <a:fillRect/>
          </a:stretch>
        </p:blipFill>
        <p:spPr bwMode="auto">
          <a:xfrm>
            <a:off x="11264900" y="1524000"/>
            <a:ext cx="469900" cy="4699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Tree>
  </p:cSld>
  <p:clrMapOvr>
    <a:masterClrMapping/>
  </p:clrMapOvr>
  <p:transition advTm="6123" spd="slow">
    <p:blinds dir="vert"/>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8">
                                  <p:stCondLst>
                                    <p:cond delay="0"/>
                                  </p:stCondLst>
                                  <p:childTnLst>
                                    <p:set>
                                      <p:cBhvr>
                                        <p:cTn dur="1" fill="hold" id="6">
                                          <p:stCondLst>
                                            <p:cond delay="0"/>
                                          </p:stCondLst>
                                        </p:cTn>
                                        <p:tgtEl>
                                          <p:spTgt spid="43012"/>
                                        </p:tgtEl>
                                        <p:attrNameLst>
                                          <p:attrName>style.visibility</p:attrName>
                                        </p:attrNameLst>
                                      </p:cBhvr>
                                      <p:to>
                                        <p:strVal val="visible"/>
                                      </p:to>
                                    </p:set>
                                    <p:anim calcmode="lin" valueType="num">
                                      <p:cBhvr additive="base">
                                        <p:cTn dur="500" fill="hold" id="7"/>
                                        <p:tgtEl>
                                          <p:spTgt spid="43012"/>
                                        </p:tgtEl>
                                        <p:attrNameLst>
                                          <p:attrName>ppt_x</p:attrName>
                                        </p:attrNameLst>
                                      </p:cBhvr>
                                      <p:tavLst>
                                        <p:tav tm="0">
                                          <p:val>
                                            <p:strVal val="0-#ppt_w/2"/>
                                          </p:val>
                                        </p:tav>
                                        <p:tav tm="100000">
                                          <p:val>
                                            <p:strVal val="#ppt_x"/>
                                          </p:val>
                                        </p:tav>
                                      </p:tavLst>
                                    </p:anim>
                                    <p:anim calcmode="lin" valueType="num">
                                      <p:cBhvr additive="base">
                                        <p:cTn dur="500" fill="hold" id="8"/>
                                        <p:tgtEl>
                                          <p:spTgt spid="43012"/>
                                        </p:tgtEl>
                                        <p:attrNameLst>
                                          <p:attrName>ppt_y</p:attrName>
                                        </p:attrNameLst>
                                      </p:cBhvr>
                                      <p:tavLst>
                                        <p:tav tm="0">
                                          <p:val>
                                            <p:strVal val="#ppt_y"/>
                                          </p:val>
                                        </p:tav>
                                        <p:tav tm="100000">
                                          <p:val>
                                            <p:strVal val="#ppt_y"/>
                                          </p:val>
                                        </p:tav>
                                      </p:tavLst>
                                    </p:anim>
                                  </p:childTnLst>
                                </p:cTn>
                              </p:par>
                              <p:par>
                                <p:cTn fill="hold" grpId="0" id="9" nodeType="withEffect" presetClass="entr" presetID="2" presetSubtype="2">
                                  <p:stCondLst>
                                    <p:cond delay="0"/>
                                  </p:stCondLst>
                                  <p:childTnLst>
                                    <p:set>
                                      <p:cBhvr>
                                        <p:cTn dur="1" fill="hold" id="10">
                                          <p:stCondLst>
                                            <p:cond delay="0"/>
                                          </p:stCondLst>
                                        </p:cTn>
                                        <p:tgtEl>
                                          <p:spTgt spid="43011"/>
                                        </p:tgtEl>
                                        <p:attrNameLst>
                                          <p:attrName>style.visibility</p:attrName>
                                        </p:attrNameLst>
                                      </p:cBhvr>
                                      <p:to>
                                        <p:strVal val="visible"/>
                                      </p:to>
                                    </p:set>
                                    <p:anim calcmode="lin" valueType="num">
                                      <p:cBhvr additive="base">
                                        <p:cTn dur="500" fill="hold" id="11"/>
                                        <p:tgtEl>
                                          <p:spTgt spid="43011"/>
                                        </p:tgtEl>
                                        <p:attrNameLst>
                                          <p:attrName>ppt_x</p:attrName>
                                        </p:attrNameLst>
                                      </p:cBhvr>
                                      <p:tavLst>
                                        <p:tav tm="0">
                                          <p:val>
                                            <p:strVal val="1+#ppt_w/2"/>
                                          </p:val>
                                        </p:tav>
                                        <p:tav tm="100000">
                                          <p:val>
                                            <p:strVal val="#ppt_x"/>
                                          </p:val>
                                        </p:tav>
                                      </p:tavLst>
                                    </p:anim>
                                    <p:anim calcmode="lin" valueType="num">
                                      <p:cBhvr additive="base">
                                        <p:cTn dur="500" fill="hold" id="12"/>
                                        <p:tgtEl>
                                          <p:spTgt spid="43011"/>
                                        </p:tgtEl>
                                        <p:attrNameLst>
                                          <p:attrName>ppt_y</p:attrName>
                                        </p:attrNameLst>
                                      </p:cBhvr>
                                      <p:tavLst>
                                        <p:tav tm="0">
                                          <p:val>
                                            <p:strVal val="#ppt_y"/>
                                          </p:val>
                                        </p:tav>
                                        <p:tav tm="100000">
                                          <p:val>
                                            <p:strVal val="#ppt_y"/>
                                          </p:val>
                                        </p:tav>
                                      </p:tavLst>
                                    </p:anim>
                                  </p:childTnLst>
                                </p:cTn>
                              </p:par>
                            </p:childTnLst>
                          </p:cTn>
                        </p:par>
                        <p:par>
                          <p:cTn fill="hold" id="13" nodeType="afterGroup">
                            <p:stCondLst>
                              <p:cond delay="500"/>
                            </p:stCondLst>
                            <p:childTnLst>
                              <p:par>
                                <p:cTn fill="hold" grpId="0" id="14" nodeType="afterEffect" presetClass="entr" presetID="10" presetSubtype="0">
                                  <p:stCondLst>
                                    <p:cond delay="0"/>
                                  </p:stCondLst>
                                  <p:childTnLst>
                                    <p:set>
                                      <p:cBhvr>
                                        <p:cTn dur="1" fill="hold" id="15">
                                          <p:stCondLst>
                                            <p:cond delay="0"/>
                                          </p:stCondLst>
                                        </p:cTn>
                                        <p:tgtEl>
                                          <p:spTgt spid="43013"/>
                                        </p:tgtEl>
                                        <p:attrNameLst>
                                          <p:attrName>style.visibility</p:attrName>
                                        </p:attrNameLst>
                                      </p:cBhvr>
                                      <p:to>
                                        <p:strVal val="visible"/>
                                      </p:to>
                                    </p:set>
                                    <p:anim calcmode="lin" valueType="num">
                                      <p:cBhvr>
                                        <p:cTn dur="500" fill="hold" id="16"/>
                                        <p:tgtEl>
                                          <p:spTgt spid="43013"/>
                                        </p:tgtEl>
                                        <p:attrNameLst>
                                          <p:attrName>ppt_w</p:attrName>
                                        </p:attrNameLst>
                                      </p:cBhvr>
                                      <p:tavLst>
                                        <p:tav tm="0">
                                          <p:val>
                                            <p:fltVal val="0"/>
                                          </p:val>
                                        </p:tav>
                                        <p:tav tm="100000">
                                          <p:val>
                                            <p:strVal val="#ppt_w"/>
                                          </p:val>
                                        </p:tav>
                                      </p:tavLst>
                                    </p:anim>
                                    <p:anim calcmode="lin" valueType="num">
                                      <p:cBhvr>
                                        <p:cTn dur="500" fill="hold" id="17"/>
                                        <p:tgtEl>
                                          <p:spTgt spid="43013"/>
                                        </p:tgtEl>
                                        <p:attrNameLst>
                                          <p:attrName>ppt_h</p:attrName>
                                        </p:attrNameLst>
                                      </p:cBhvr>
                                      <p:tavLst>
                                        <p:tav tm="0">
                                          <p:val>
                                            <p:fltVal val="0"/>
                                          </p:val>
                                        </p:tav>
                                        <p:tav tm="100000">
                                          <p:val>
                                            <p:strVal val="#ppt_h"/>
                                          </p:val>
                                        </p:tav>
                                      </p:tavLst>
                                    </p:anim>
                                    <p:animEffect filter="fade" transition="in">
                                      <p:cBhvr>
                                        <p:cTn dur="500" id="18"/>
                                        <p:tgtEl>
                                          <p:spTgt spid="43013"/>
                                        </p:tgtEl>
                                      </p:cBhvr>
                                    </p:animEffect>
                                  </p:childTnLst>
                                </p:cTn>
                              </p:par>
                              <p:par>
                                <p:cTn fill="hold" grpId="0" id="19" nodeType="withEffect" presetClass="entr" presetID="10" presetSubtype="0">
                                  <p:stCondLst>
                                    <p:cond delay="0"/>
                                  </p:stCondLst>
                                  <p:childTnLst>
                                    <p:set>
                                      <p:cBhvr>
                                        <p:cTn dur="1" fill="hold" id="20">
                                          <p:stCondLst>
                                            <p:cond delay="0"/>
                                          </p:stCondLst>
                                        </p:cTn>
                                        <p:tgtEl>
                                          <p:spTgt spid="43010"/>
                                        </p:tgtEl>
                                        <p:attrNameLst>
                                          <p:attrName>style.visibility</p:attrName>
                                        </p:attrNameLst>
                                      </p:cBhvr>
                                      <p:to>
                                        <p:strVal val="visible"/>
                                      </p:to>
                                    </p:set>
                                    <p:anim calcmode="lin" valueType="num">
                                      <p:cBhvr>
                                        <p:cTn dur="500" fill="hold" id="21"/>
                                        <p:tgtEl>
                                          <p:spTgt spid="43010"/>
                                        </p:tgtEl>
                                        <p:attrNameLst>
                                          <p:attrName>ppt_w</p:attrName>
                                        </p:attrNameLst>
                                      </p:cBhvr>
                                      <p:tavLst>
                                        <p:tav tm="0">
                                          <p:val>
                                            <p:fltVal val="0"/>
                                          </p:val>
                                        </p:tav>
                                        <p:tav tm="100000">
                                          <p:val>
                                            <p:strVal val="#ppt_w"/>
                                          </p:val>
                                        </p:tav>
                                      </p:tavLst>
                                    </p:anim>
                                    <p:anim calcmode="lin" valueType="num">
                                      <p:cBhvr>
                                        <p:cTn dur="500" fill="hold" id="22"/>
                                        <p:tgtEl>
                                          <p:spTgt spid="43010"/>
                                        </p:tgtEl>
                                        <p:attrNameLst>
                                          <p:attrName>ppt_h</p:attrName>
                                        </p:attrNameLst>
                                      </p:cBhvr>
                                      <p:tavLst>
                                        <p:tav tm="0">
                                          <p:val>
                                            <p:fltVal val="0"/>
                                          </p:val>
                                        </p:tav>
                                        <p:tav tm="100000">
                                          <p:val>
                                            <p:strVal val="#ppt_h"/>
                                          </p:val>
                                        </p:tav>
                                      </p:tavLst>
                                    </p:anim>
                                    <p:animEffect filter="fade" transition="in">
                                      <p:cBhvr>
                                        <p:cTn dur="500" id="23"/>
                                        <p:tgtEl>
                                          <p:spTgt spid="43010"/>
                                        </p:tgtEl>
                                      </p:cBhvr>
                                    </p:animEffect>
                                  </p:childTnLst>
                                </p:cTn>
                              </p:par>
                            </p:childTnLst>
                          </p:cTn>
                        </p:par>
                        <p:par>
                          <p:cTn fill="hold" id="24" nodeType="afterGroup">
                            <p:stCondLst>
                              <p:cond delay="1000"/>
                            </p:stCondLst>
                            <p:childTnLst>
                              <p:par>
                                <p:cTn fill="hold" id="25" nodeType="afterEffect" presetClass="entr" presetID="2" presetSubtype="3">
                                  <p:stCondLst>
                                    <p:cond delay="0"/>
                                  </p:stCondLst>
                                  <p:childTnLst>
                                    <p:set>
                                      <p:cBhvr>
                                        <p:cTn dur="1" fill="hold" id="26">
                                          <p:stCondLst>
                                            <p:cond delay="0"/>
                                          </p:stCondLst>
                                        </p:cTn>
                                        <p:tgtEl>
                                          <p:spTgt spid="43019"/>
                                        </p:tgtEl>
                                        <p:attrNameLst>
                                          <p:attrName>style.visibility</p:attrName>
                                        </p:attrNameLst>
                                      </p:cBhvr>
                                      <p:to>
                                        <p:strVal val="visible"/>
                                      </p:to>
                                    </p:set>
                                    <p:anim calcmode="lin" valueType="num">
                                      <p:cBhvr additive="base">
                                        <p:cTn dur="500" fill="hold" id="27"/>
                                        <p:tgtEl>
                                          <p:spTgt spid="43019"/>
                                        </p:tgtEl>
                                        <p:attrNameLst>
                                          <p:attrName>ppt_x</p:attrName>
                                        </p:attrNameLst>
                                      </p:cBhvr>
                                      <p:tavLst>
                                        <p:tav tm="0">
                                          <p:val>
                                            <p:strVal val="1+#ppt_w/2"/>
                                          </p:val>
                                        </p:tav>
                                        <p:tav tm="100000">
                                          <p:val>
                                            <p:strVal val="#ppt_x"/>
                                          </p:val>
                                        </p:tav>
                                      </p:tavLst>
                                    </p:anim>
                                    <p:anim calcmode="lin" valueType="num">
                                      <p:cBhvr additive="base">
                                        <p:cTn dur="500" fill="hold" id="28"/>
                                        <p:tgtEl>
                                          <p:spTgt spid="43019"/>
                                        </p:tgtEl>
                                        <p:attrNameLst>
                                          <p:attrName>ppt_y</p:attrName>
                                        </p:attrNameLst>
                                      </p:cBhvr>
                                      <p:tavLst>
                                        <p:tav tm="0">
                                          <p:val>
                                            <p:strVal val="0-#ppt_h/2"/>
                                          </p:val>
                                        </p:tav>
                                        <p:tav tm="100000">
                                          <p:val>
                                            <p:strVal val="#ppt_y"/>
                                          </p:val>
                                        </p:tav>
                                      </p:tavLst>
                                    </p:anim>
                                  </p:childTnLst>
                                </p:cTn>
                              </p:par>
                              <p:par>
                                <p:cTn fill="hold" id="29" nodeType="withEffect" presetClass="emph" presetID="8" presetSubtype="0">
                                  <p:stCondLst>
                                    <p:cond delay="0"/>
                                  </p:stCondLst>
                                  <p:childTnLst>
                                    <p:animRot by="21600000">
                                      <p:cBhvr>
                                        <p:cTn dur="500" fill="hold" id="30"/>
                                        <p:tgtEl>
                                          <p:spTgt spid="43019"/>
                                        </p:tgtEl>
                                        <p:attrNameLst>
                                          <p:attrName>r</p:attrName>
                                        </p:attrNameLst>
                                      </p:cBhvr>
                                    </p:animRot>
                                  </p:childTnLst>
                                </p:cTn>
                              </p:par>
                              <p:par>
                                <p:cTn fill="hold" id="31" nodeType="withEffect" presetClass="entr" presetID="2" presetSubtype="3">
                                  <p:stCondLst>
                                    <p:cond delay="200"/>
                                  </p:stCondLst>
                                  <p:childTnLst>
                                    <p:set>
                                      <p:cBhvr>
                                        <p:cTn dur="1" fill="hold" id="32">
                                          <p:stCondLst>
                                            <p:cond delay="0"/>
                                          </p:stCondLst>
                                        </p:cTn>
                                        <p:tgtEl>
                                          <p:spTgt spid="43020"/>
                                        </p:tgtEl>
                                        <p:attrNameLst>
                                          <p:attrName>style.visibility</p:attrName>
                                        </p:attrNameLst>
                                      </p:cBhvr>
                                      <p:to>
                                        <p:strVal val="visible"/>
                                      </p:to>
                                    </p:set>
                                    <p:anim calcmode="lin" valueType="num">
                                      <p:cBhvr additive="base">
                                        <p:cTn dur="500" fill="hold" id="33"/>
                                        <p:tgtEl>
                                          <p:spTgt spid="43020"/>
                                        </p:tgtEl>
                                        <p:attrNameLst>
                                          <p:attrName>ppt_x</p:attrName>
                                        </p:attrNameLst>
                                      </p:cBhvr>
                                      <p:tavLst>
                                        <p:tav tm="0">
                                          <p:val>
                                            <p:strVal val="1+#ppt_w/2"/>
                                          </p:val>
                                        </p:tav>
                                        <p:tav tm="100000">
                                          <p:val>
                                            <p:strVal val="#ppt_x"/>
                                          </p:val>
                                        </p:tav>
                                      </p:tavLst>
                                    </p:anim>
                                    <p:anim calcmode="lin" valueType="num">
                                      <p:cBhvr additive="base">
                                        <p:cTn dur="500" fill="hold" id="34"/>
                                        <p:tgtEl>
                                          <p:spTgt spid="43020"/>
                                        </p:tgtEl>
                                        <p:attrNameLst>
                                          <p:attrName>ppt_y</p:attrName>
                                        </p:attrNameLst>
                                      </p:cBhvr>
                                      <p:tavLst>
                                        <p:tav tm="0">
                                          <p:val>
                                            <p:strVal val="0-#ppt_h/2"/>
                                          </p:val>
                                        </p:tav>
                                        <p:tav tm="100000">
                                          <p:val>
                                            <p:strVal val="#ppt_y"/>
                                          </p:val>
                                        </p:tav>
                                      </p:tavLst>
                                    </p:anim>
                                  </p:childTnLst>
                                </p:cTn>
                              </p:par>
                              <p:par>
                                <p:cTn fill="hold" id="35" nodeType="withEffect" presetClass="emph" presetID="8" presetSubtype="0">
                                  <p:stCondLst>
                                    <p:cond delay="200"/>
                                  </p:stCondLst>
                                  <p:childTnLst>
                                    <p:animRot by="21600000">
                                      <p:cBhvr>
                                        <p:cTn dur="500" fill="hold" id="36"/>
                                        <p:tgtEl>
                                          <p:spTgt spid="43020"/>
                                        </p:tgtEl>
                                        <p:attrNameLst>
                                          <p:attrName>r</p:attrName>
                                        </p:attrNameLst>
                                      </p:cBhvr>
                                    </p:animRot>
                                  </p:childTnLst>
                                </p:cTn>
                              </p:par>
                              <p:par>
                                <p:cTn fill="hold" id="37" nodeType="withEffect" presetClass="entr" presetID="2" presetSubtype="3">
                                  <p:stCondLst>
                                    <p:cond delay="400"/>
                                  </p:stCondLst>
                                  <p:childTnLst>
                                    <p:set>
                                      <p:cBhvr>
                                        <p:cTn dur="1" fill="hold" id="38">
                                          <p:stCondLst>
                                            <p:cond delay="0"/>
                                          </p:stCondLst>
                                        </p:cTn>
                                        <p:tgtEl>
                                          <p:spTgt spid="43021"/>
                                        </p:tgtEl>
                                        <p:attrNameLst>
                                          <p:attrName>style.visibility</p:attrName>
                                        </p:attrNameLst>
                                      </p:cBhvr>
                                      <p:to>
                                        <p:strVal val="visible"/>
                                      </p:to>
                                    </p:set>
                                    <p:anim calcmode="lin" valueType="num">
                                      <p:cBhvr additive="base">
                                        <p:cTn dur="500" fill="hold" id="39"/>
                                        <p:tgtEl>
                                          <p:spTgt spid="43021"/>
                                        </p:tgtEl>
                                        <p:attrNameLst>
                                          <p:attrName>ppt_x</p:attrName>
                                        </p:attrNameLst>
                                      </p:cBhvr>
                                      <p:tavLst>
                                        <p:tav tm="0">
                                          <p:val>
                                            <p:strVal val="1+#ppt_w/2"/>
                                          </p:val>
                                        </p:tav>
                                        <p:tav tm="100000">
                                          <p:val>
                                            <p:strVal val="#ppt_x"/>
                                          </p:val>
                                        </p:tav>
                                      </p:tavLst>
                                    </p:anim>
                                    <p:anim calcmode="lin" valueType="num">
                                      <p:cBhvr additive="base">
                                        <p:cTn dur="500" fill="hold" id="40"/>
                                        <p:tgtEl>
                                          <p:spTgt spid="43021"/>
                                        </p:tgtEl>
                                        <p:attrNameLst>
                                          <p:attrName>ppt_y</p:attrName>
                                        </p:attrNameLst>
                                      </p:cBhvr>
                                      <p:tavLst>
                                        <p:tav tm="0">
                                          <p:val>
                                            <p:strVal val="0-#ppt_h/2"/>
                                          </p:val>
                                        </p:tav>
                                        <p:tav tm="100000">
                                          <p:val>
                                            <p:strVal val="#ppt_y"/>
                                          </p:val>
                                        </p:tav>
                                      </p:tavLst>
                                    </p:anim>
                                  </p:childTnLst>
                                </p:cTn>
                              </p:par>
                              <p:par>
                                <p:cTn fill="hold" id="41" nodeType="withEffect" presetClass="emph" presetID="8" presetSubtype="0">
                                  <p:stCondLst>
                                    <p:cond delay="400"/>
                                  </p:stCondLst>
                                  <p:childTnLst>
                                    <p:animRot by="21600000">
                                      <p:cBhvr>
                                        <p:cTn dur="500" fill="hold" id="42"/>
                                        <p:tgtEl>
                                          <p:spTgt spid="43021"/>
                                        </p:tgtEl>
                                        <p:attrNameLst>
                                          <p:attrName>r</p:attrName>
                                        </p:attrNameLst>
                                      </p:cBhvr>
                                    </p:animRot>
                                  </p:childTnLst>
                                </p:cTn>
                              </p:par>
                              <p:par>
                                <p:cTn fill="hold" id="43" nodeType="withEffect" presetClass="entr" presetID="2" presetSubtype="3">
                                  <p:stCondLst>
                                    <p:cond delay="600"/>
                                  </p:stCondLst>
                                  <p:childTnLst>
                                    <p:set>
                                      <p:cBhvr>
                                        <p:cTn dur="1" fill="hold" id="44">
                                          <p:stCondLst>
                                            <p:cond delay="0"/>
                                          </p:stCondLst>
                                        </p:cTn>
                                        <p:tgtEl>
                                          <p:spTgt spid="43022"/>
                                        </p:tgtEl>
                                        <p:attrNameLst>
                                          <p:attrName>style.visibility</p:attrName>
                                        </p:attrNameLst>
                                      </p:cBhvr>
                                      <p:to>
                                        <p:strVal val="visible"/>
                                      </p:to>
                                    </p:set>
                                    <p:anim calcmode="lin" valueType="num">
                                      <p:cBhvr additive="base">
                                        <p:cTn dur="500" fill="hold" id="45"/>
                                        <p:tgtEl>
                                          <p:spTgt spid="43022"/>
                                        </p:tgtEl>
                                        <p:attrNameLst>
                                          <p:attrName>ppt_x</p:attrName>
                                        </p:attrNameLst>
                                      </p:cBhvr>
                                      <p:tavLst>
                                        <p:tav tm="0">
                                          <p:val>
                                            <p:strVal val="1+#ppt_w/2"/>
                                          </p:val>
                                        </p:tav>
                                        <p:tav tm="100000">
                                          <p:val>
                                            <p:strVal val="#ppt_x"/>
                                          </p:val>
                                        </p:tav>
                                      </p:tavLst>
                                    </p:anim>
                                    <p:anim calcmode="lin" valueType="num">
                                      <p:cBhvr additive="base">
                                        <p:cTn dur="500" fill="hold" id="46"/>
                                        <p:tgtEl>
                                          <p:spTgt spid="43022"/>
                                        </p:tgtEl>
                                        <p:attrNameLst>
                                          <p:attrName>ppt_y</p:attrName>
                                        </p:attrNameLst>
                                      </p:cBhvr>
                                      <p:tavLst>
                                        <p:tav tm="0">
                                          <p:val>
                                            <p:strVal val="0-#ppt_h/2"/>
                                          </p:val>
                                        </p:tav>
                                        <p:tav tm="100000">
                                          <p:val>
                                            <p:strVal val="#ppt_y"/>
                                          </p:val>
                                        </p:tav>
                                      </p:tavLst>
                                    </p:anim>
                                  </p:childTnLst>
                                </p:cTn>
                              </p:par>
                              <p:par>
                                <p:cTn fill="hold" id="47" nodeType="withEffect" presetClass="emph" presetID="8" presetSubtype="0">
                                  <p:stCondLst>
                                    <p:cond delay="600"/>
                                  </p:stCondLst>
                                  <p:childTnLst>
                                    <p:animRot by="21600000">
                                      <p:cBhvr>
                                        <p:cTn dur="500" fill="hold" id="48"/>
                                        <p:tgtEl>
                                          <p:spTgt spid="43022"/>
                                        </p:tgtEl>
                                        <p:attrNameLst>
                                          <p:attrName>r</p:attrName>
                                        </p:attrNameLst>
                                      </p:cBhvr>
                                    </p:animRot>
                                  </p:childTnLst>
                                </p:cTn>
                              </p:par>
                              <p:par>
                                <p:cTn fill="hold" id="49" nodeType="withEffect" presetClass="entr" presetID="2" presetSubtype="3">
                                  <p:stCondLst>
                                    <p:cond delay="800"/>
                                  </p:stCondLst>
                                  <p:childTnLst>
                                    <p:set>
                                      <p:cBhvr>
                                        <p:cTn dur="1" fill="hold" id="50">
                                          <p:stCondLst>
                                            <p:cond delay="0"/>
                                          </p:stCondLst>
                                        </p:cTn>
                                        <p:tgtEl>
                                          <p:spTgt spid="43023"/>
                                        </p:tgtEl>
                                        <p:attrNameLst>
                                          <p:attrName>style.visibility</p:attrName>
                                        </p:attrNameLst>
                                      </p:cBhvr>
                                      <p:to>
                                        <p:strVal val="visible"/>
                                      </p:to>
                                    </p:set>
                                    <p:anim calcmode="lin" valueType="num">
                                      <p:cBhvr additive="base">
                                        <p:cTn dur="500" fill="hold" id="51"/>
                                        <p:tgtEl>
                                          <p:spTgt spid="43023"/>
                                        </p:tgtEl>
                                        <p:attrNameLst>
                                          <p:attrName>ppt_x</p:attrName>
                                        </p:attrNameLst>
                                      </p:cBhvr>
                                      <p:tavLst>
                                        <p:tav tm="0">
                                          <p:val>
                                            <p:strVal val="1+#ppt_w/2"/>
                                          </p:val>
                                        </p:tav>
                                        <p:tav tm="100000">
                                          <p:val>
                                            <p:strVal val="#ppt_x"/>
                                          </p:val>
                                        </p:tav>
                                      </p:tavLst>
                                    </p:anim>
                                    <p:anim calcmode="lin" valueType="num">
                                      <p:cBhvr additive="base">
                                        <p:cTn dur="500" fill="hold" id="52"/>
                                        <p:tgtEl>
                                          <p:spTgt spid="43023"/>
                                        </p:tgtEl>
                                        <p:attrNameLst>
                                          <p:attrName>ppt_y</p:attrName>
                                        </p:attrNameLst>
                                      </p:cBhvr>
                                      <p:tavLst>
                                        <p:tav tm="0">
                                          <p:val>
                                            <p:strVal val="0-#ppt_h/2"/>
                                          </p:val>
                                        </p:tav>
                                        <p:tav tm="100000">
                                          <p:val>
                                            <p:strVal val="#ppt_y"/>
                                          </p:val>
                                        </p:tav>
                                      </p:tavLst>
                                    </p:anim>
                                  </p:childTnLst>
                                </p:cTn>
                              </p:par>
                              <p:par>
                                <p:cTn fill="hold" id="53" nodeType="withEffect" presetClass="emph" presetID="8" presetSubtype="0">
                                  <p:stCondLst>
                                    <p:cond delay="800"/>
                                  </p:stCondLst>
                                  <p:childTnLst>
                                    <p:animRot by="21600000">
                                      <p:cBhvr>
                                        <p:cTn dur="500" fill="hold" id="54"/>
                                        <p:tgtEl>
                                          <p:spTgt spid="43023"/>
                                        </p:tgtEl>
                                        <p:attrNameLst>
                                          <p:attrName>r</p:attrName>
                                        </p:attrNameLst>
                                      </p:cBhvr>
                                    </p:animRot>
                                  </p:childTnLst>
                                </p:cTn>
                              </p:par>
                              <p:par>
                                <p:cTn fill="hold" id="55" nodeType="withEffect" presetClass="entr" presetID="2" presetSubtype="3">
                                  <p:stCondLst>
                                    <p:cond delay="1000"/>
                                  </p:stCondLst>
                                  <p:childTnLst>
                                    <p:set>
                                      <p:cBhvr>
                                        <p:cTn dur="1" fill="hold" id="56">
                                          <p:stCondLst>
                                            <p:cond delay="0"/>
                                          </p:stCondLst>
                                        </p:cTn>
                                        <p:tgtEl>
                                          <p:spTgt spid="43024"/>
                                        </p:tgtEl>
                                        <p:attrNameLst>
                                          <p:attrName>style.visibility</p:attrName>
                                        </p:attrNameLst>
                                      </p:cBhvr>
                                      <p:to>
                                        <p:strVal val="visible"/>
                                      </p:to>
                                    </p:set>
                                    <p:anim calcmode="lin" valueType="num">
                                      <p:cBhvr additive="base">
                                        <p:cTn dur="500" fill="hold" id="57"/>
                                        <p:tgtEl>
                                          <p:spTgt spid="43024"/>
                                        </p:tgtEl>
                                        <p:attrNameLst>
                                          <p:attrName>ppt_x</p:attrName>
                                        </p:attrNameLst>
                                      </p:cBhvr>
                                      <p:tavLst>
                                        <p:tav tm="0">
                                          <p:val>
                                            <p:strVal val="1+#ppt_w/2"/>
                                          </p:val>
                                        </p:tav>
                                        <p:tav tm="100000">
                                          <p:val>
                                            <p:strVal val="#ppt_x"/>
                                          </p:val>
                                        </p:tav>
                                      </p:tavLst>
                                    </p:anim>
                                    <p:anim calcmode="lin" valueType="num">
                                      <p:cBhvr additive="base">
                                        <p:cTn dur="500" fill="hold" id="58"/>
                                        <p:tgtEl>
                                          <p:spTgt spid="43024"/>
                                        </p:tgtEl>
                                        <p:attrNameLst>
                                          <p:attrName>ppt_y</p:attrName>
                                        </p:attrNameLst>
                                      </p:cBhvr>
                                      <p:tavLst>
                                        <p:tav tm="0">
                                          <p:val>
                                            <p:strVal val="0-#ppt_h/2"/>
                                          </p:val>
                                        </p:tav>
                                        <p:tav tm="100000">
                                          <p:val>
                                            <p:strVal val="#ppt_y"/>
                                          </p:val>
                                        </p:tav>
                                      </p:tavLst>
                                    </p:anim>
                                  </p:childTnLst>
                                </p:cTn>
                              </p:par>
                              <p:par>
                                <p:cTn fill="hold" id="59" nodeType="withEffect" presetClass="emph" presetID="8" presetSubtype="0">
                                  <p:stCondLst>
                                    <p:cond delay="1000"/>
                                  </p:stCondLst>
                                  <p:childTnLst>
                                    <p:animRot by="21600000">
                                      <p:cBhvr>
                                        <p:cTn dur="500" fill="hold" id="60"/>
                                        <p:tgtEl>
                                          <p:spTgt spid="43024"/>
                                        </p:tgtEl>
                                        <p:attrNameLst>
                                          <p:attrName>r</p:attrName>
                                        </p:attrNameLst>
                                      </p:cBhvr>
                                    </p:animRot>
                                  </p:childTnLst>
                                </p:cTn>
                              </p:par>
                            </p:childTnLst>
                          </p:cTn>
                        </p:par>
                        <p:par>
                          <p:cTn fill="hold" id="61" nodeType="afterGroup">
                            <p:stCondLst>
                              <p:cond delay="2500"/>
                            </p:stCondLst>
                            <p:childTnLst>
                              <p:par>
                                <p:cTn fill="hold" grpId="0" id="62" nodeType="afterEffect" presetClass="entr" presetID="2" presetSubtype="2">
                                  <p:stCondLst>
                                    <p:cond delay="0"/>
                                  </p:stCondLst>
                                  <p:childTnLst>
                                    <p:set>
                                      <p:cBhvr>
                                        <p:cTn dur="1" fill="hold" id="63">
                                          <p:stCondLst>
                                            <p:cond delay="0"/>
                                          </p:stCondLst>
                                        </p:cTn>
                                        <p:tgtEl>
                                          <p:spTgt spid="43014"/>
                                        </p:tgtEl>
                                        <p:attrNameLst>
                                          <p:attrName>style.visibility</p:attrName>
                                        </p:attrNameLst>
                                      </p:cBhvr>
                                      <p:to>
                                        <p:strVal val="visible"/>
                                      </p:to>
                                    </p:set>
                                    <p:anim calcmode="lin" valueType="num">
                                      <p:cBhvr additive="base">
                                        <p:cTn dur="500" fill="hold" id="64"/>
                                        <p:tgtEl>
                                          <p:spTgt spid="43014"/>
                                        </p:tgtEl>
                                        <p:attrNameLst>
                                          <p:attrName>ppt_x</p:attrName>
                                        </p:attrNameLst>
                                      </p:cBhvr>
                                      <p:tavLst>
                                        <p:tav tm="0">
                                          <p:val>
                                            <p:strVal val="1+#ppt_w/2"/>
                                          </p:val>
                                        </p:tav>
                                        <p:tav tm="100000">
                                          <p:val>
                                            <p:strVal val="#ppt_x"/>
                                          </p:val>
                                        </p:tav>
                                      </p:tavLst>
                                    </p:anim>
                                    <p:anim calcmode="lin" valueType="num">
                                      <p:cBhvr additive="base">
                                        <p:cTn dur="500" fill="hold" id="65"/>
                                        <p:tgtEl>
                                          <p:spTgt spid="43014"/>
                                        </p:tgtEl>
                                        <p:attrNameLst>
                                          <p:attrName>ppt_y</p:attrName>
                                        </p:attrNameLst>
                                      </p:cBhvr>
                                      <p:tavLst>
                                        <p:tav tm="0">
                                          <p:val>
                                            <p:strVal val="#ppt_y"/>
                                          </p:val>
                                        </p:tav>
                                        <p:tav tm="100000">
                                          <p:val>
                                            <p:strVal val="#ppt_y"/>
                                          </p:val>
                                        </p:tav>
                                      </p:tavLst>
                                    </p:anim>
                                  </p:childTnLst>
                                </p:cTn>
                              </p:par>
                            </p:childTnLst>
                          </p:cTn>
                        </p:par>
                        <p:par>
                          <p:cTn fill="hold" id="66" nodeType="afterGroup">
                            <p:stCondLst>
                              <p:cond delay="3000"/>
                            </p:stCondLst>
                            <p:childTnLst>
                              <p:par>
                                <p:cTn fill="hold" grpId="0" id="67" nodeType="afterEffect" presetClass="entr" presetID="41" presetSubtype="0">
                                  <p:stCondLst>
                                    <p:cond delay="0"/>
                                  </p:stCondLst>
                                  <p:iterate type="lt">
                                    <p:tmPct val="10000"/>
                                  </p:iterate>
                                  <p:childTnLst>
                                    <p:set>
                                      <p:cBhvr>
                                        <p:cTn dur="1" fill="hold" id="68">
                                          <p:stCondLst>
                                            <p:cond delay="0"/>
                                          </p:stCondLst>
                                        </p:cTn>
                                        <p:tgtEl>
                                          <p:spTgt spid="43016"/>
                                        </p:tgtEl>
                                        <p:attrNameLst>
                                          <p:attrName>style.visibility</p:attrName>
                                        </p:attrNameLst>
                                      </p:cBhvr>
                                      <p:to>
                                        <p:strVal val="visible"/>
                                      </p:to>
                                    </p:set>
                                    <p:anim calcmode="lin" valueType="num">
                                      <p:cBhvr>
                                        <p:cTn dur="500" fill="hold" id="69"/>
                                        <p:tgtEl>
                                          <p:spTgt spid="43016"/>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70"/>
                                        <p:tgtEl>
                                          <p:spTgt spid="43016"/>
                                        </p:tgtEl>
                                        <p:attrNameLst>
                                          <p:attrName>ppt_y</p:attrName>
                                        </p:attrNameLst>
                                      </p:cBhvr>
                                      <p:tavLst>
                                        <p:tav tm="0">
                                          <p:val>
                                            <p:strVal val="#ppt_y"/>
                                          </p:val>
                                        </p:tav>
                                        <p:tav tm="100000">
                                          <p:val>
                                            <p:strVal val="#ppt_y"/>
                                          </p:val>
                                        </p:tav>
                                      </p:tavLst>
                                    </p:anim>
                                    <p:anim calcmode="lin" valueType="num">
                                      <p:cBhvr>
                                        <p:cTn dur="500" fill="hold" id="71"/>
                                        <p:tgtEl>
                                          <p:spTgt spid="43016"/>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72"/>
                                        <p:tgtEl>
                                          <p:spTgt spid="43016"/>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73" tmFilter="0,0; .5, 1; 1, 1"/>
                                        <p:tgtEl>
                                          <p:spTgt spid="43016"/>
                                        </p:tgtEl>
                                      </p:cBhvr>
                                    </p:animEffect>
                                  </p:childTnLst>
                                </p:cTn>
                              </p:par>
                              <p:par>
                                <p:cTn fill="hold" grpId="0" id="74" nodeType="withEffect" presetClass="entr" presetID="41" presetSubtype="0">
                                  <p:stCondLst>
                                    <p:cond delay="0"/>
                                  </p:stCondLst>
                                  <p:iterate type="lt">
                                    <p:tmPct val="10000"/>
                                  </p:iterate>
                                  <p:childTnLst>
                                    <p:set>
                                      <p:cBhvr>
                                        <p:cTn dur="1" fill="hold" id="75">
                                          <p:stCondLst>
                                            <p:cond delay="0"/>
                                          </p:stCondLst>
                                        </p:cTn>
                                        <p:tgtEl>
                                          <p:spTgt spid="43017"/>
                                        </p:tgtEl>
                                        <p:attrNameLst>
                                          <p:attrName>style.visibility</p:attrName>
                                        </p:attrNameLst>
                                      </p:cBhvr>
                                      <p:to>
                                        <p:strVal val="visible"/>
                                      </p:to>
                                    </p:set>
                                    <p:anim calcmode="lin" valueType="num">
                                      <p:cBhvr>
                                        <p:cTn dur="500" fill="hold" id="76"/>
                                        <p:tgtEl>
                                          <p:spTgt spid="43017"/>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77"/>
                                        <p:tgtEl>
                                          <p:spTgt spid="43017"/>
                                        </p:tgtEl>
                                        <p:attrNameLst>
                                          <p:attrName>ppt_y</p:attrName>
                                        </p:attrNameLst>
                                      </p:cBhvr>
                                      <p:tavLst>
                                        <p:tav tm="0">
                                          <p:val>
                                            <p:strVal val="#ppt_y"/>
                                          </p:val>
                                        </p:tav>
                                        <p:tav tm="100000">
                                          <p:val>
                                            <p:strVal val="#ppt_y"/>
                                          </p:val>
                                        </p:tav>
                                      </p:tavLst>
                                    </p:anim>
                                    <p:anim calcmode="lin" valueType="num">
                                      <p:cBhvr>
                                        <p:cTn dur="500" fill="hold" id="78"/>
                                        <p:tgtEl>
                                          <p:spTgt spid="43017"/>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79"/>
                                        <p:tgtEl>
                                          <p:spTgt spid="43017"/>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80" tmFilter="0,0; .5, 1; 1, 1"/>
                                        <p:tgtEl>
                                          <p:spTgt spid="43017"/>
                                        </p:tgtEl>
                                      </p:cBhvr>
                                    </p:animEffect>
                                  </p:childTnLst>
                                </p:cTn>
                              </p:par>
                            </p:childTnLst>
                          </p:cTn>
                        </p:par>
                        <p:par>
                          <p:cTn fill="hold" id="81" nodeType="afterGroup">
                            <p:stCondLst>
                              <p:cond delay="3500"/>
                            </p:stCondLst>
                            <p:childTnLst>
                              <p:par>
                                <p:cTn fill="hold" grpId="0" id="82" nodeType="afterEffect" presetClass="entr" presetID="31" presetSubtype="0">
                                  <p:stCondLst>
                                    <p:cond delay="0"/>
                                  </p:stCondLst>
                                  <p:childTnLst>
                                    <p:set>
                                      <p:cBhvr>
                                        <p:cTn dur="1" fill="hold" id="83">
                                          <p:stCondLst>
                                            <p:cond delay="0"/>
                                          </p:stCondLst>
                                        </p:cTn>
                                        <p:tgtEl>
                                          <p:spTgt spid="43018"/>
                                        </p:tgtEl>
                                        <p:attrNameLst>
                                          <p:attrName>style.visibility</p:attrName>
                                        </p:attrNameLst>
                                      </p:cBhvr>
                                      <p:to>
                                        <p:strVal val="visible"/>
                                      </p:to>
                                    </p:set>
                                    <p:anim calcmode="lin" valueType="num">
                                      <p:cBhvr>
                                        <p:cTn dur="500" fill="hold" id="84"/>
                                        <p:tgtEl>
                                          <p:spTgt spid="43018"/>
                                        </p:tgtEl>
                                        <p:attrNameLst>
                                          <p:attrName>ppt_w</p:attrName>
                                        </p:attrNameLst>
                                      </p:cBhvr>
                                      <p:tavLst>
                                        <p:tav tm="0">
                                          <p:val>
                                            <p:fltVal val="0"/>
                                          </p:val>
                                        </p:tav>
                                        <p:tav tm="100000">
                                          <p:val>
                                            <p:strVal val="#ppt_w"/>
                                          </p:val>
                                        </p:tav>
                                      </p:tavLst>
                                    </p:anim>
                                    <p:anim calcmode="lin" valueType="num">
                                      <p:cBhvr>
                                        <p:cTn dur="500" fill="hold" id="85"/>
                                        <p:tgtEl>
                                          <p:spTgt spid="43018"/>
                                        </p:tgtEl>
                                        <p:attrNameLst>
                                          <p:attrName>ppt_h</p:attrName>
                                        </p:attrNameLst>
                                      </p:cBhvr>
                                      <p:tavLst>
                                        <p:tav tm="0">
                                          <p:val>
                                            <p:fltVal val="0"/>
                                          </p:val>
                                        </p:tav>
                                        <p:tav tm="100000">
                                          <p:val>
                                            <p:strVal val="#ppt_h"/>
                                          </p:val>
                                        </p:tav>
                                      </p:tavLst>
                                    </p:anim>
                                    <p:anim calcmode="lin" valueType="num">
                                      <p:cBhvr>
                                        <p:cTn dur="500" fill="hold" id="86"/>
                                        <p:tgtEl>
                                          <p:spTgt spid="43018"/>
                                        </p:tgtEl>
                                        <p:attrNameLst>
                                          <p:attrName>style.rotation</p:attrName>
                                        </p:attrNameLst>
                                      </p:cBhvr>
                                      <p:tavLst>
                                        <p:tav tm="0">
                                          <p:val>
                                            <p:fltVal val="90"/>
                                          </p:val>
                                        </p:tav>
                                        <p:tav tm="100000">
                                          <p:val>
                                            <p:fltVal val="0"/>
                                          </p:val>
                                        </p:tav>
                                      </p:tavLst>
                                    </p:anim>
                                    <p:animEffect filter="fade" transition="in">
                                      <p:cBhvr>
                                        <p:cTn dur="500" id="87"/>
                                        <p:tgtEl>
                                          <p:spTgt spid="43018"/>
                                        </p:tgtEl>
                                      </p:cBhvr>
                                    </p:animEffect>
                                  </p:childTnLst>
                                </p:cTn>
                              </p:par>
                              <p:par>
                                <p:cTn fill="hold" grpId="0" id="88" nodeType="withEffect" presetClass="entr" presetID="31" presetSubtype="0">
                                  <p:stCondLst>
                                    <p:cond delay="0"/>
                                  </p:stCondLst>
                                  <p:childTnLst>
                                    <p:set>
                                      <p:cBhvr>
                                        <p:cTn dur="1" fill="hold" id="89">
                                          <p:stCondLst>
                                            <p:cond delay="0"/>
                                          </p:stCondLst>
                                        </p:cTn>
                                        <p:tgtEl>
                                          <p:spTgt spid="43015"/>
                                        </p:tgtEl>
                                        <p:attrNameLst>
                                          <p:attrName>style.visibility</p:attrName>
                                        </p:attrNameLst>
                                      </p:cBhvr>
                                      <p:to>
                                        <p:strVal val="visible"/>
                                      </p:to>
                                    </p:set>
                                    <p:anim calcmode="lin" valueType="num">
                                      <p:cBhvr>
                                        <p:cTn dur="500" fill="hold" id="90"/>
                                        <p:tgtEl>
                                          <p:spTgt spid="43015"/>
                                        </p:tgtEl>
                                        <p:attrNameLst>
                                          <p:attrName>ppt_w</p:attrName>
                                        </p:attrNameLst>
                                      </p:cBhvr>
                                      <p:tavLst>
                                        <p:tav tm="0">
                                          <p:val>
                                            <p:fltVal val="0"/>
                                          </p:val>
                                        </p:tav>
                                        <p:tav tm="100000">
                                          <p:val>
                                            <p:strVal val="#ppt_w"/>
                                          </p:val>
                                        </p:tav>
                                      </p:tavLst>
                                    </p:anim>
                                    <p:anim calcmode="lin" valueType="num">
                                      <p:cBhvr>
                                        <p:cTn dur="500" fill="hold" id="91"/>
                                        <p:tgtEl>
                                          <p:spTgt spid="43015"/>
                                        </p:tgtEl>
                                        <p:attrNameLst>
                                          <p:attrName>ppt_h</p:attrName>
                                        </p:attrNameLst>
                                      </p:cBhvr>
                                      <p:tavLst>
                                        <p:tav tm="0">
                                          <p:val>
                                            <p:fltVal val="0"/>
                                          </p:val>
                                        </p:tav>
                                        <p:tav tm="100000">
                                          <p:val>
                                            <p:strVal val="#ppt_h"/>
                                          </p:val>
                                        </p:tav>
                                      </p:tavLst>
                                    </p:anim>
                                    <p:anim calcmode="lin" valueType="num">
                                      <p:cBhvr>
                                        <p:cTn dur="500" fill="hold" id="92"/>
                                        <p:tgtEl>
                                          <p:spTgt spid="43015"/>
                                        </p:tgtEl>
                                        <p:attrNameLst>
                                          <p:attrName>style.rotation</p:attrName>
                                        </p:attrNameLst>
                                      </p:cBhvr>
                                      <p:tavLst>
                                        <p:tav tm="0">
                                          <p:val>
                                            <p:fltVal val="90"/>
                                          </p:val>
                                        </p:tav>
                                        <p:tav tm="100000">
                                          <p:val>
                                            <p:fltVal val="0"/>
                                          </p:val>
                                        </p:tav>
                                      </p:tavLst>
                                    </p:anim>
                                    <p:animEffect filter="fade" transition="in">
                                      <p:cBhvr>
                                        <p:cTn dur="500" id="93"/>
                                        <p:tgtEl>
                                          <p:spTgt spid="4301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3010"/>
      <p:bldP grpId="0" spid="43011"/>
      <p:bldP grpId="0" spid="43012"/>
      <p:bldP grpId="0" spid="43013"/>
      <p:bldP grpId="0" spid="43014"/>
      <p:bldP grpId="0" spid="43015"/>
      <p:bldP grpId="0" spid="43016"/>
      <p:bldP grpId="0" spid="43017"/>
      <p:bldP grpId="0" spid="43018"/>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6386" name="TextBox 76"/>
          <p:cNvSpPr txBox="1">
            <a:spLocks noChangeArrowheads="1"/>
          </p:cNvSpPr>
          <p:nvPr/>
        </p:nvSpPr>
        <p:spPr bwMode="auto">
          <a:xfrm>
            <a:off x="1185863" y="171450"/>
            <a:ext cx="2138680"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2200">
                <a:solidFill>
                  <a:schemeClr val="bg1"/>
                </a:solidFill>
                <a:latin charset="-122" panose="020b0503020204020204" pitchFamily="34" typeface="微软雅黑"/>
                <a:ea charset="-122" panose="020b0503020204020204" pitchFamily="34" typeface="微软雅黑"/>
              </a:rPr>
              <a:t>请输入您的标题</a:t>
            </a:r>
          </a:p>
        </p:txBody>
      </p:sp>
      <p:sp>
        <p:nvSpPr>
          <p:cNvPr id="16387" name="Freeform 40"/>
          <p:cNvSpPr>
            <a:spLocks noEditPoints="1"/>
          </p:cNvSpPr>
          <p:nvPr/>
        </p:nvSpPr>
        <p:spPr bwMode="auto">
          <a:xfrm>
            <a:off x="554038" y="227013"/>
            <a:ext cx="265112" cy="393700"/>
          </a:xfrm>
          <a:custGeom>
            <a:gdLst>
              <a:gd fmla="*/ 173 w 579" name="T0"/>
              <a:gd fmla="*/ 818 h 857" name="T1"/>
              <a:gd fmla="*/ 551 w 579" name="T2"/>
              <a:gd fmla="*/ 818 h 857" name="T3"/>
              <a:gd fmla="*/ 571 w 579" name="T4"/>
              <a:gd fmla="*/ 838 h 857" name="T5"/>
              <a:gd fmla="*/ 551 w 579" name="T6"/>
              <a:gd fmla="*/ 857 h 857" name="T7"/>
              <a:gd fmla="*/ 173 w 579" name="T8"/>
              <a:gd fmla="*/ 857 h 857" name="T9"/>
              <a:gd fmla="*/ 153 w 579" name="T10"/>
              <a:gd fmla="*/ 838 h 857" name="T11"/>
              <a:gd fmla="*/ 173 w 579" name="T12"/>
              <a:gd fmla="*/ 818 h 857" name="T13"/>
              <a:gd fmla="*/ 181 w 579" name="T14"/>
              <a:gd fmla="*/ 632 h 857" name="T15"/>
              <a:gd fmla="*/ 389 w 579" name="T16"/>
              <a:gd fmla="*/ 290 h 857" name="T17"/>
              <a:gd fmla="*/ 462 w 579" name="T18"/>
              <a:gd fmla="*/ 334 h 857" name="T19"/>
              <a:gd fmla="*/ 255 w 579" name="T20"/>
              <a:gd fmla="*/ 676 h 857" name="T21"/>
              <a:gd fmla="*/ 181 w 579" name="T22"/>
              <a:gd fmla="*/ 632 h 857" name="T23"/>
              <a:gd fmla="*/ 35 w 579" name="T24"/>
              <a:gd fmla="*/ 543 h 857" name="T25"/>
              <a:gd fmla="*/ 243 w 579" name="T26"/>
              <a:gd fmla="*/ 201 h 857" name="T27"/>
              <a:gd fmla="*/ 316 w 579" name="T28"/>
              <a:gd fmla="*/ 245 h 857" name="T29"/>
              <a:gd fmla="*/ 108 w 579" name="T30"/>
              <a:gd fmla="*/ 587 h 857" name="T31"/>
              <a:gd fmla="*/ 35 w 579" name="T32"/>
              <a:gd fmla="*/ 543 h 857" name="T33"/>
              <a:gd fmla="*/ 2 w 579" name="T34"/>
              <a:gd fmla="*/ 820 h 857" name="T35"/>
              <a:gd fmla="*/ 22 w 579" name="T36"/>
              <a:gd fmla="*/ 650 h 857" name="T37"/>
              <a:gd fmla="*/ 165 w 579" name="T38"/>
              <a:gd fmla="*/ 736 h 857" name="T39"/>
              <a:gd fmla="*/ 24 w 579" name="T40"/>
              <a:gd fmla="*/ 833 h 857" name="T41"/>
              <a:gd fmla="*/ 2 w 579" name="T42"/>
              <a:gd fmla="*/ 820 h 857" name="T43"/>
              <a:gd fmla="*/ 299 w 579" name="T44"/>
              <a:gd fmla="*/ 106 h 857" name="T45"/>
              <a:gd fmla="*/ 269 w 579" name="T46"/>
              <a:gd fmla="*/ 156 h 857" name="T47"/>
              <a:gd fmla="*/ 488 w 579" name="T48"/>
              <a:gd fmla="*/ 289 h 857" name="T49"/>
              <a:gd fmla="*/ 519 w 579" name="T50"/>
              <a:gd fmla="*/ 239 h 857" name="T51"/>
              <a:gd fmla="*/ 299 w 579" name="T52"/>
              <a:gd fmla="*/ 106 h 857" name="T53"/>
              <a:gd fmla="*/ 346 w 579" name="T54"/>
              <a:gd fmla="*/ 30 h 857" name="T55"/>
              <a:gd fmla="*/ 412 w 579" name="T56"/>
              <a:gd fmla="*/ 14 h 857" name="T57"/>
              <a:gd fmla="*/ 549 w 579" name="T58"/>
              <a:gd fmla="*/ 97 h 857" name="T59"/>
              <a:gd fmla="*/ 566 w 579" name="T60"/>
              <a:gd fmla="*/ 163 h 857" name="T61"/>
              <a:gd fmla="*/ 547 w 579" name="T62"/>
              <a:gd fmla="*/ 194 h 857" name="T63"/>
              <a:gd fmla="*/ 327 w 579" name="T64"/>
              <a:gd fmla="*/ 61 h 857" name="T65"/>
              <a:gd fmla="*/ 346 w 579" name="T66"/>
              <a:gd fmla="*/ 30 h 857"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857" w="579">
                <a:moveTo>
                  <a:pt x="173" y="818"/>
                </a:moveTo>
                <a:lnTo>
                  <a:pt x="551" y="818"/>
                </a:lnTo>
                <a:cubicBezTo>
                  <a:pt x="562" y="818"/>
                  <a:pt x="571" y="827"/>
                  <a:pt x="571" y="838"/>
                </a:cubicBezTo>
                <a:cubicBezTo>
                  <a:pt x="571" y="849"/>
                  <a:pt x="562" y="857"/>
                  <a:pt x="551" y="857"/>
                </a:cubicBezTo>
                <a:lnTo>
                  <a:pt x="173" y="857"/>
                </a:lnTo>
                <a:cubicBezTo>
                  <a:pt x="162" y="857"/>
                  <a:pt x="153" y="849"/>
                  <a:pt x="153" y="838"/>
                </a:cubicBezTo>
                <a:cubicBezTo>
                  <a:pt x="153" y="827"/>
                  <a:pt x="162" y="818"/>
                  <a:pt x="173" y="818"/>
                </a:cubicBezTo>
                <a:close/>
                <a:moveTo>
                  <a:pt x="181" y="632"/>
                </a:moveTo>
                <a:lnTo>
                  <a:pt x="389" y="290"/>
                </a:lnTo>
                <a:lnTo>
                  <a:pt x="462" y="334"/>
                </a:lnTo>
                <a:lnTo>
                  <a:pt x="255" y="676"/>
                </a:lnTo>
                <a:lnTo>
                  <a:pt x="181" y="632"/>
                </a:lnTo>
                <a:close/>
                <a:moveTo>
                  <a:pt x="35" y="543"/>
                </a:moveTo>
                <a:lnTo>
                  <a:pt x="243" y="201"/>
                </a:lnTo>
                <a:lnTo>
                  <a:pt x="316" y="245"/>
                </a:lnTo>
                <a:lnTo>
                  <a:pt x="108" y="587"/>
                </a:lnTo>
                <a:lnTo>
                  <a:pt x="35" y="543"/>
                </a:lnTo>
                <a:close/>
                <a:moveTo>
                  <a:pt x="2" y="820"/>
                </a:moveTo>
                <a:lnTo>
                  <a:pt x="22" y="650"/>
                </a:lnTo>
                <a:lnTo>
                  <a:pt x="165" y="736"/>
                </a:lnTo>
                <a:lnTo>
                  <a:pt x="24" y="833"/>
                </a:lnTo>
                <a:cubicBezTo>
                  <a:pt x="9" y="844"/>
                  <a:pt x="0" y="838"/>
                  <a:pt x="2" y="820"/>
                </a:cubicBezTo>
                <a:close/>
                <a:moveTo>
                  <a:pt x="299" y="106"/>
                </a:moveTo>
                <a:lnTo>
                  <a:pt x="269" y="156"/>
                </a:lnTo>
                <a:lnTo>
                  <a:pt x="488" y="289"/>
                </a:lnTo>
                <a:lnTo>
                  <a:pt x="519" y="239"/>
                </a:lnTo>
                <a:lnTo>
                  <a:pt x="299" y="106"/>
                </a:lnTo>
                <a:close/>
                <a:moveTo>
                  <a:pt x="346" y="30"/>
                </a:moveTo>
                <a:cubicBezTo>
                  <a:pt x="360" y="7"/>
                  <a:pt x="390" y="0"/>
                  <a:pt x="412" y="14"/>
                </a:cubicBezTo>
                <a:lnTo>
                  <a:pt x="549" y="97"/>
                </a:lnTo>
                <a:cubicBezTo>
                  <a:pt x="572" y="110"/>
                  <a:pt x="579" y="140"/>
                  <a:pt x="566" y="163"/>
                </a:cubicBezTo>
                <a:lnTo>
                  <a:pt x="547" y="194"/>
                </a:lnTo>
                <a:lnTo>
                  <a:pt x="327" y="61"/>
                </a:lnTo>
                <a:lnTo>
                  <a:pt x="346" y="30"/>
                </a:lnTo>
                <a:close/>
              </a:path>
            </a:pathLst>
          </a:custGeom>
          <a:solidFill>
            <a:schemeClr val="bg1"/>
          </a:solidFill>
          <a:ln>
            <a:noFill/>
          </a:ln>
          <a:extLst>
            <a:ext uri="{91240B29-F687-4F45-9708-019B960494DF}">
              <a14:hiddenLine w="9525">
                <a:solidFill>
                  <a:srgbClr val="000000"/>
                </a:solidFill>
                <a:round/>
                <a:headEnd/>
                <a:tailEnd/>
              </a14:hiddenLine>
            </a:ext>
          </a:extLst>
        </p:spPr>
        <p:txBody>
          <a:bodyPr/>
          <a:lstStyle/>
          <a:p>
            <a:endParaRPr altLang="en-US" lang="zh-CN"/>
          </a:p>
        </p:txBody>
      </p:sp>
      <p:cxnSp>
        <p:nvCxnSpPr>
          <p:cNvPr id="16388" name="直接连接符 46"/>
          <p:cNvCxnSpPr>
            <a:cxnSpLocks noChangeShapeType="1"/>
          </p:cNvCxnSpPr>
          <p:nvPr/>
        </p:nvCxnSpPr>
        <p:spPr bwMode="auto">
          <a:xfrm flipH="1">
            <a:off x="985838" y="615950"/>
            <a:ext cx="9899650" cy="0"/>
          </a:xfrm>
          <a:prstGeom prst="line">
            <a:avLst/>
          </a:prstGeom>
          <a:noFill/>
          <a:ln cmpd="sng" w="9525">
            <a:solidFill>
              <a:schemeClr val="tx2"/>
            </a:solidFill>
            <a:roun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cxnSp>
      <p:sp>
        <p:nvSpPr>
          <p:cNvPr id="16389" name="Freeform 10"/>
          <p:cNvSpPr/>
          <p:nvPr/>
        </p:nvSpPr>
        <p:spPr bwMode="auto">
          <a:xfrm>
            <a:off x="2620963" y="1955800"/>
            <a:ext cx="6872287" cy="639763"/>
          </a:xfrm>
          <a:custGeom>
            <a:gdLst>
              <a:gd fmla="*/ 9591 w 9663" name="T0"/>
              <a:gd fmla="*/ 899 h 899" name="T1"/>
              <a:gd fmla="*/ 9663 w 9663" name="T2"/>
              <a:gd fmla="*/ 899 h 899" name="T3"/>
              <a:gd fmla="*/ 9003 w 9663" name="T4"/>
              <a:gd fmla="*/ 522 h 899" name="T5"/>
              <a:gd fmla="*/ 7701 w 9663" name="T6"/>
              <a:gd fmla="*/ 337 h 899" name="T7"/>
              <a:gd fmla="*/ 6885 w 9663" name="T8"/>
              <a:gd fmla="*/ 379 h 899" name="T9"/>
              <a:gd fmla="*/ 6405 w 9663" name="T10"/>
              <a:gd fmla="*/ 413 h 899" name="T11"/>
              <a:gd fmla="*/ 6069 w 9663" name="T12"/>
              <a:gd fmla="*/ 425 h 899" name="T13"/>
              <a:gd fmla="*/ 5319 w 9663" name="T14"/>
              <a:gd fmla="*/ 306 h 899" name="T15"/>
              <a:gd fmla="*/ 4908 w 9663" name="T16"/>
              <a:gd fmla="*/ 0 h 899" name="T17"/>
              <a:gd fmla="*/ 4755 w 9663" name="T18"/>
              <a:gd fmla="*/ 0 h 899" name="T19"/>
              <a:gd fmla="*/ 4344 w 9663" name="T20"/>
              <a:gd fmla="*/ 306 h 899" name="T21"/>
              <a:gd fmla="*/ 3594 w 9663" name="T22"/>
              <a:gd fmla="*/ 425 h 899" name="T23"/>
              <a:gd fmla="*/ 3304 w 9663" name="T24"/>
              <a:gd fmla="*/ 413 h 899" name="T25"/>
              <a:gd fmla="*/ 2768 w 9663" name="T26"/>
              <a:gd fmla="*/ 379 h 899" name="T27"/>
              <a:gd fmla="*/ 2286 w 9663" name="T28"/>
              <a:gd fmla="*/ 347 h 899" name="T29"/>
              <a:gd fmla="*/ 1962 w 9663" name="T30"/>
              <a:gd fmla="*/ 337 h 899" name="T31"/>
              <a:gd fmla="*/ 655 w 9663" name="T32"/>
              <a:gd fmla="*/ 508 h 899" name="T33"/>
              <a:gd fmla="*/ 0 w 9663" name="T34"/>
              <a:gd fmla="*/ 899 h 899" name="T35"/>
              <a:gd fmla="*/ 64 w 9663" name="T36"/>
              <a:gd fmla="*/ 899 h 899" name="T37"/>
              <a:gd fmla="*/ 512 w 9663" name="T38"/>
              <a:gd fmla="*/ 619 h 899" name="T39"/>
              <a:gd fmla="*/ 1346 w 9663" name="T40"/>
              <a:gd fmla="*/ 520 h 899" name="T41"/>
              <a:gd fmla="*/ 1665 w 9663" name="T42"/>
              <a:gd fmla="*/ 531 h 899" name="T43"/>
              <a:gd fmla="*/ 2161 w 9663" name="T44"/>
              <a:gd fmla="*/ 562 h 899" name="T45"/>
              <a:gd fmla="*/ 2678 w 9663" name="T46"/>
              <a:gd fmla="*/ 594 h 899" name="T47"/>
              <a:gd fmla="*/ 3000 w 9663" name="T48"/>
              <a:gd fmla="*/ 604 h 899" name="T49"/>
              <a:gd fmla="*/ 4048 w 9663" name="T50"/>
              <a:gd fmla="*/ 461 h 899" name="T51"/>
              <a:gd fmla="*/ 4809 w 9663" name="T52"/>
              <a:gd fmla="*/ 68 h 899" name="T53"/>
              <a:gd fmla="*/ 4849 w 9663" name="T54"/>
              <a:gd fmla="*/ 31 h 899" name="T55"/>
              <a:gd fmla="*/ 4888 w 9663" name="T56"/>
              <a:gd fmla="*/ 69 h 899" name="T57"/>
              <a:gd fmla="*/ 5627 w 9663" name="T58"/>
              <a:gd fmla="*/ 461 h 899" name="T59"/>
              <a:gd fmla="*/ 6664 w 9663" name="T60"/>
              <a:gd fmla="*/ 604 h 899" name="T61"/>
              <a:gd fmla="*/ 7480 w 9663" name="T62"/>
              <a:gd fmla="*/ 562 h 899" name="T63"/>
              <a:gd fmla="*/ 7977 w 9663" name="T64"/>
              <a:gd fmla="*/ 531 h 899" name="T65"/>
              <a:gd fmla="*/ 8317 w 9663" name="T66"/>
              <a:gd fmla="*/ 520 h 899" name="T67"/>
              <a:gd fmla="*/ 9591 w 9663" name="T68"/>
              <a:gd fmla="*/ 899 h 899"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899" w="9663">
                <a:moveTo>
                  <a:pt x="9591" y="899"/>
                </a:moveTo>
                <a:lnTo>
                  <a:pt x="9663" y="899"/>
                </a:lnTo>
                <a:cubicBezTo>
                  <a:pt x="9549" y="702"/>
                  <a:pt x="9208" y="582"/>
                  <a:pt x="9003" y="522"/>
                </a:cubicBezTo>
                <a:cubicBezTo>
                  <a:pt x="8581" y="398"/>
                  <a:pt x="8145" y="337"/>
                  <a:pt x="7701" y="337"/>
                </a:cubicBezTo>
                <a:cubicBezTo>
                  <a:pt x="7430" y="337"/>
                  <a:pt x="7155" y="356"/>
                  <a:pt x="6885" y="379"/>
                </a:cubicBezTo>
                <a:cubicBezTo>
                  <a:pt x="6725" y="392"/>
                  <a:pt x="6565" y="404"/>
                  <a:pt x="6405" y="413"/>
                </a:cubicBezTo>
                <a:cubicBezTo>
                  <a:pt x="6294" y="420"/>
                  <a:pt x="6181" y="425"/>
                  <a:pt x="6069" y="425"/>
                </a:cubicBezTo>
                <a:cubicBezTo>
                  <a:pt x="5814" y="425"/>
                  <a:pt x="5557" y="392"/>
                  <a:pt x="5319" y="306"/>
                </a:cubicBezTo>
                <a:cubicBezTo>
                  <a:pt x="5153" y="246"/>
                  <a:pt x="4984" y="153"/>
                  <a:pt x="4908" y="0"/>
                </a:cubicBezTo>
                <a:lnTo>
                  <a:pt x="4755" y="0"/>
                </a:lnTo>
                <a:cubicBezTo>
                  <a:pt x="4679" y="153"/>
                  <a:pt x="4511" y="246"/>
                  <a:pt x="4344" y="306"/>
                </a:cubicBezTo>
                <a:cubicBezTo>
                  <a:pt x="4106" y="392"/>
                  <a:pt x="3849" y="425"/>
                  <a:pt x="3594" y="425"/>
                </a:cubicBezTo>
                <a:cubicBezTo>
                  <a:pt x="3499" y="425"/>
                  <a:pt x="3400" y="419"/>
                  <a:pt x="3304" y="413"/>
                </a:cubicBezTo>
                <a:cubicBezTo>
                  <a:pt x="3126" y="403"/>
                  <a:pt x="2947" y="391"/>
                  <a:pt x="2768" y="379"/>
                </a:cubicBezTo>
                <a:cubicBezTo>
                  <a:pt x="2608" y="367"/>
                  <a:pt x="2447" y="356"/>
                  <a:pt x="2286" y="347"/>
                </a:cubicBezTo>
                <a:cubicBezTo>
                  <a:pt x="2178" y="342"/>
                  <a:pt x="2070" y="337"/>
                  <a:pt x="1962" y="337"/>
                </a:cubicBezTo>
                <a:cubicBezTo>
                  <a:pt x="1522" y="337"/>
                  <a:pt x="1074" y="382"/>
                  <a:pt x="655" y="508"/>
                </a:cubicBezTo>
                <a:cubicBezTo>
                  <a:pt x="419" y="580"/>
                  <a:pt x="139" y="698"/>
                  <a:pt x="0" y="899"/>
                </a:cubicBezTo>
                <a:lnTo>
                  <a:pt x="64" y="899"/>
                </a:lnTo>
                <a:cubicBezTo>
                  <a:pt x="175" y="763"/>
                  <a:pt x="337" y="675"/>
                  <a:pt x="512" y="619"/>
                </a:cubicBezTo>
                <a:cubicBezTo>
                  <a:pt x="766" y="537"/>
                  <a:pt x="1079" y="520"/>
                  <a:pt x="1346" y="520"/>
                </a:cubicBezTo>
                <a:cubicBezTo>
                  <a:pt x="1452" y="520"/>
                  <a:pt x="1559" y="525"/>
                  <a:pt x="1665" y="531"/>
                </a:cubicBezTo>
                <a:cubicBezTo>
                  <a:pt x="1831" y="539"/>
                  <a:pt x="1996" y="550"/>
                  <a:pt x="2161" y="562"/>
                </a:cubicBezTo>
                <a:cubicBezTo>
                  <a:pt x="2333" y="574"/>
                  <a:pt x="2506" y="585"/>
                  <a:pt x="2678" y="594"/>
                </a:cubicBezTo>
                <a:cubicBezTo>
                  <a:pt x="2785" y="599"/>
                  <a:pt x="2893" y="604"/>
                  <a:pt x="3000" y="604"/>
                </a:cubicBezTo>
                <a:cubicBezTo>
                  <a:pt x="3356" y="604"/>
                  <a:pt x="3708" y="559"/>
                  <a:pt x="4048" y="461"/>
                </a:cubicBezTo>
                <a:cubicBezTo>
                  <a:pt x="4325" y="381"/>
                  <a:pt x="4602" y="259"/>
                  <a:pt x="4809" y="68"/>
                </a:cubicBezTo>
                <a:lnTo>
                  <a:pt x="4849" y="31"/>
                </a:lnTo>
                <a:lnTo>
                  <a:pt x="4888" y="69"/>
                </a:lnTo>
                <a:cubicBezTo>
                  <a:pt x="5086" y="259"/>
                  <a:pt x="5356" y="381"/>
                  <a:pt x="5627" y="461"/>
                </a:cubicBezTo>
                <a:cubicBezTo>
                  <a:pt x="5962" y="560"/>
                  <a:pt x="6311" y="604"/>
                  <a:pt x="6664" y="604"/>
                </a:cubicBezTo>
                <a:cubicBezTo>
                  <a:pt x="6934" y="604"/>
                  <a:pt x="7211" y="585"/>
                  <a:pt x="7480" y="562"/>
                </a:cubicBezTo>
                <a:cubicBezTo>
                  <a:pt x="7646" y="550"/>
                  <a:pt x="7811" y="539"/>
                  <a:pt x="7977" y="531"/>
                </a:cubicBezTo>
                <a:cubicBezTo>
                  <a:pt x="8090" y="525"/>
                  <a:pt x="8204" y="520"/>
                  <a:pt x="8317" y="520"/>
                </a:cubicBezTo>
                <a:cubicBezTo>
                  <a:pt x="8717" y="520"/>
                  <a:pt x="9342" y="561"/>
                  <a:pt x="9591" y="899"/>
                </a:cubicBezTo>
                <a:close/>
              </a:path>
            </a:pathLst>
          </a:custGeom>
          <a:solidFill>
            <a:schemeClr val="bg1"/>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nvGrpSpPr>
          <p:cNvPr id="16390" name="Group 6"/>
          <p:cNvGrpSpPr/>
          <p:nvPr/>
        </p:nvGrpSpPr>
        <p:grpSpPr>
          <a:xfrm>
            <a:off x="1773238" y="2679700"/>
            <a:ext cx="1447800" cy="1798638"/>
            <a:chExt cx="1744662" cy="2168525"/>
          </a:xfrm>
        </p:grpSpPr>
        <p:sp>
          <p:nvSpPr>
            <p:cNvPr id="16391" name="Freeform 11"/>
            <p:cNvSpPr/>
            <p:nvPr/>
          </p:nvSpPr>
          <p:spPr bwMode="auto">
            <a:xfrm>
              <a:off x="0" y="0"/>
              <a:ext cx="1744662" cy="2168525"/>
            </a:xfrm>
            <a:custGeom>
              <a:gdLst>
                <a:gd fmla="*/ 0 w 2452" name="T0"/>
                <a:gd fmla="*/ 1226 h 3050" name="T1"/>
                <a:gd fmla="*/ 1226 w 2452" name="T2"/>
                <a:gd fmla="*/ 3050 h 3050" name="T3"/>
                <a:gd fmla="*/ 2452 w 2452" name="T4"/>
                <a:gd fmla="*/ 1226 h 3050" name="T5"/>
                <a:gd fmla="*/ 2452 w 2452" name="T6"/>
                <a:gd fmla="*/ 1226 h 3050" name="T7"/>
                <a:gd fmla="*/ 1226 w 2452" name="T8"/>
                <a:gd fmla="*/ 0 h 3050" name="T9"/>
                <a:gd fmla="*/ 1226 w 2452" name="T10"/>
                <a:gd fmla="*/ 0 h 3050" name="T11"/>
                <a:gd fmla="*/ 0 w 2452" name="T12"/>
                <a:gd fmla="*/ 1226 h 3050" name="T13"/>
              </a:gdLst>
              <a:cxnLst>
                <a:cxn ang="0">
                  <a:pos x="T0" y="T1"/>
                </a:cxn>
                <a:cxn ang="0">
                  <a:pos x="T2" y="T3"/>
                </a:cxn>
                <a:cxn ang="0">
                  <a:pos x="T4" y="T5"/>
                </a:cxn>
                <a:cxn ang="0">
                  <a:pos x="T6" y="T7"/>
                </a:cxn>
                <a:cxn ang="0">
                  <a:pos x="T8" y="T9"/>
                </a:cxn>
                <a:cxn ang="0">
                  <a:pos x="T10" y="T11"/>
                </a:cxn>
                <a:cxn ang="0">
                  <a:pos x="T12" y="T13"/>
                </a:cxn>
              </a:cxnLst>
              <a:rect b="b" l="0" r="r" t="0"/>
              <a:pathLst>
                <a:path h="3050" w="2452">
                  <a:moveTo>
                    <a:pt x="0" y="1226"/>
                  </a:moveTo>
                  <a:cubicBezTo>
                    <a:pt x="0" y="1903"/>
                    <a:pt x="1226" y="3050"/>
                    <a:pt x="1226" y="3050"/>
                  </a:cubicBezTo>
                  <a:cubicBezTo>
                    <a:pt x="1226" y="3050"/>
                    <a:pt x="2452" y="1903"/>
                    <a:pt x="2452" y="1226"/>
                  </a:cubicBezTo>
                  <a:cubicBezTo>
                    <a:pt x="2452" y="549"/>
                    <a:pt x="1903" y="0"/>
                    <a:pt x="1226" y="0"/>
                  </a:cubicBezTo>
                  <a:cubicBezTo>
                    <a:pt x="549" y="0"/>
                    <a:pt x="0" y="549"/>
                    <a:pt x="0" y="1226"/>
                  </a:cubicBezTo>
                  <a:close/>
                </a:path>
              </a:pathLst>
            </a:custGeom>
            <a:solidFill>
              <a:schemeClr val="tx1"/>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6392" name="Oval 15"/>
            <p:cNvSpPr>
              <a:spLocks noChangeArrowheads="1"/>
            </p:cNvSpPr>
            <p:nvPr/>
          </p:nvSpPr>
          <p:spPr bwMode="auto">
            <a:xfrm>
              <a:off x="197048" y="196992"/>
              <a:ext cx="1352154" cy="1350680"/>
            </a:xfrm>
            <a:prstGeom prst="ellipse">
              <a:avLst/>
            </a:prstGeom>
            <a:solidFill>
              <a:srgbClr val="F8F8F8"/>
            </a:solidFill>
            <a:ln>
              <a:noFill/>
            </a:ln>
            <a:extLst>
              <a:ext uri="{91240B29-F687-4F45-9708-019B960494DF}">
                <a14:hiddenLine w="9525">
                  <a:solidFill>
                    <a:srgbClr val="000000"/>
                  </a:solidFill>
                  <a:round/>
                  <a:headEnd/>
                  <a:tailEnd/>
                </a14:hiddenLine>
              </a:ext>
            </a:extLst>
          </p:spPr>
          <p:txBody>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endParaRPr altLang="en-US" lang="zh-CN"/>
            </a:p>
          </p:txBody>
        </p:sp>
      </p:grpSp>
      <p:grpSp>
        <p:nvGrpSpPr>
          <p:cNvPr id="16393" name="Group 9"/>
          <p:cNvGrpSpPr/>
          <p:nvPr/>
        </p:nvGrpSpPr>
        <p:grpSpPr>
          <a:xfrm>
            <a:off x="4189413" y="2679700"/>
            <a:ext cx="1447800" cy="1798638"/>
            <a:chExt cx="1743075" cy="2168525"/>
          </a:xfrm>
        </p:grpSpPr>
        <p:sp>
          <p:nvSpPr>
            <p:cNvPr id="16394" name="Freeform 12"/>
            <p:cNvSpPr/>
            <p:nvPr/>
          </p:nvSpPr>
          <p:spPr bwMode="auto">
            <a:xfrm>
              <a:off x="0" y="0"/>
              <a:ext cx="1743075" cy="2168525"/>
            </a:xfrm>
            <a:custGeom>
              <a:gdLst>
                <a:gd fmla="*/ 0 w 2452" name="T0"/>
                <a:gd fmla="*/ 1226 h 3050" name="T1"/>
                <a:gd fmla="*/ 1226 w 2452" name="T2"/>
                <a:gd fmla="*/ 3050 h 3050" name="T3"/>
                <a:gd fmla="*/ 2452 w 2452" name="T4"/>
                <a:gd fmla="*/ 1226 h 3050" name="T5"/>
                <a:gd fmla="*/ 2452 w 2452" name="T6"/>
                <a:gd fmla="*/ 1226 h 3050" name="T7"/>
                <a:gd fmla="*/ 1226 w 2452" name="T8"/>
                <a:gd fmla="*/ 0 h 3050" name="T9"/>
                <a:gd fmla="*/ 1226 w 2452" name="T10"/>
                <a:gd fmla="*/ 0 h 3050" name="T11"/>
                <a:gd fmla="*/ 0 w 2452" name="T12"/>
                <a:gd fmla="*/ 1226 h 3050" name="T13"/>
              </a:gdLst>
              <a:cxnLst>
                <a:cxn ang="0">
                  <a:pos x="T0" y="T1"/>
                </a:cxn>
                <a:cxn ang="0">
                  <a:pos x="T2" y="T3"/>
                </a:cxn>
                <a:cxn ang="0">
                  <a:pos x="T4" y="T5"/>
                </a:cxn>
                <a:cxn ang="0">
                  <a:pos x="T6" y="T7"/>
                </a:cxn>
                <a:cxn ang="0">
                  <a:pos x="T8" y="T9"/>
                </a:cxn>
                <a:cxn ang="0">
                  <a:pos x="T10" y="T11"/>
                </a:cxn>
                <a:cxn ang="0">
                  <a:pos x="T12" y="T13"/>
                </a:cxn>
              </a:cxnLst>
              <a:rect b="b" l="0" r="r" t="0"/>
              <a:pathLst>
                <a:path h="3050" w="2452">
                  <a:moveTo>
                    <a:pt x="0" y="1226"/>
                  </a:moveTo>
                  <a:cubicBezTo>
                    <a:pt x="0" y="1903"/>
                    <a:pt x="1226" y="3050"/>
                    <a:pt x="1226" y="3050"/>
                  </a:cubicBezTo>
                  <a:cubicBezTo>
                    <a:pt x="1226" y="3050"/>
                    <a:pt x="2452" y="1903"/>
                    <a:pt x="2452" y="1226"/>
                  </a:cubicBezTo>
                  <a:cubicBezTo>
                    <a:pt x="2452" y="549"/>
                    <a:pt x="1903" y="0"/>
                    <a:pt x="1226" y="0"/>
                  </a:cubicBezTo>
                  <a:cubicBezTo>
                    <a:pt x="549" y="0"/>
                    <a:pt x="0" y="549"/>
                    <a:pt x="0" y="1226"/>
                  </a:cubicBezTo>
                  <a:close/>
                </a:path>
              </a:pathLst>
            </a:custGeom>
            <a:solidFill>
              <a:schemeClr val="bg1"/>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6395" name="Oval 15"/>
            <p:cNvSpPr>
              <a:spLocks noChangeArrowheads="1"/>
            </p:cNvSpPr>
            <p:nvPr/>
          </p:nvSpPr>
          <p:spPr bwMode="auto">
            <a:xfrm>
              <a:off x="201668" y="196992"/>
              <a:ext cx="1352154" cy="1350680"/>
            </a:xfrm>
            <a:prstGeom prst="ellipse">
              <a:avLst/>
            </a:prstGeom>
            <a:solidFill>
              <a:srgbClr val="F8F8F8"/>
            </a:solidFill>
            <a:ln>
              <a:noFill/>
            </a:ln>
            <a:extLst>
              <a:ext uri="{91240B29-F687-4F45-9708-019B960494DF}">
                <a14:hiddenLine w="9525">
                  <a:solidFill>
                    <a:srgbClr val="000000"/>
                  </a:solidFill>
                  <a:round/>
                  <a:headEnd/>
                  <a:tailEnd/>
                </a14:hiddenLine>
              </a:ext>
            </a:extLst>
          </p:spPr>
          <p:txBody>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endParaRPr altLang="en-US" lang="zh-CN"/>
            </a:p>
          </p:txBody>
        </p:sp>
      </p:grpSp>
      <p:grpSp>
        <p:nvGrpSpPr>
          <p:cNvPr id="16396" name="Group 12"/>
          <p:cNvGrpSpPr/>
          <p:nvPr/>
        </p:nvGrpSpPr>
        <p:grpSpPr>
          <a:xfrm>
            <a:off x="6577013" y="2679700"/>
            <a:ext cx="1449387" cy="1798638"/>
            <a:chExt cx="1744662" cy="2168525"/>
          </a:xfrm>
        </p:grpSpPr>
        <p:sp>
          <p:nvSpPr>
            <p:cNvPr id="16397" name="Freeform 13"/>
            <p:cNvSpPr/>
            <p:nvPr/>
          </p:nvSpPr>
          <p:spPr bwMode="auto">
            <a:xfrm>
              <a:off x="0" y="0"/>
              <a:ext cx="1744662" cy="2168525"/>
            </a:xfrm>
            <a:custGeom>
              <a:gdLst>
                <a:gd fmla="*/ 0 w 2452" name="T0"/>
                <a:gd fmla="*/ 1226 h 3050" name="T1"/>
                <a:gd fmla="*/ 1226 w 2452" name="T2"/>
                <a:gd fmla="*/ 3050 h 3050" name="T3"/>
                <a:gd fmla="*/ 2452 w 2452" name="T4"/>
                <a:gd fmla="*/ 1226 h 3050" name="T5"/>
                <a:gd fmla="*/ 1226 w 2452" name="T6"/>
                <a:gd fmla="*/ 0 h 3050" name="T7"/>
                <a:gd fmla="*/ 1226 w 2452" name="T8"/>
                <a:gd fmla="*/ 0 h 3050" name="T9"/>
                <a:gd fmla="*/ 0 w 2452" name="T10"/>
                <a:gd fmla="*/ 1226 h 3050" name="T11"/>
              </a:gdLst>
              <a:cxnLst>
                <a:cxn ang="0">
                  <a:pos x="T0" y="T1"/>
                </a:cxn>
                <a:cxn ang="0">
                  <a:pos x="T2" y="T3"/>
                </a:cxn>
                <a:cxn ang="0">
                  <a:pos x="T4" y="T5"/>
                </a:cxn>
                <a:cxn ang="0">
                  <a:pos x="T6" y="T7"/>
                </a:cxn>
                <a:cxn ang="0">
                  <a:pos x="T8" y="T9"/>
                </a:cxn>
                <a:cxn ang="0">
                  <a:pos x="T10" y="T11"/>
                </a:cxn>
              </a:cxnLst>
              <a:rect b="b" l="0" r="r" t="0"/>
              <a:pathLst>
                <a:path h="3050" w="2452">
                  <a:moveTo>
                    <a:pt x="0" y="1226"/>
                  </a:moveTo>
                  <a:cubicBezTo>
                    <a:pt x="0" y="1903"/>
                    <a:pt x="1226" y="3050"/>
                    <a:pt x="1226" y="3050"/>
                  </a:cubicBezTo>
                  <a:cubicBezTo>
                    <a:pt x="1226" y="3050"/>
                    <a:pt x="2452" y="1903"/>
                    <a:pt x="2452" y="1226"/>
                  </a:cubicBezTo>
                  <a:cubicBezTo>
                    <a:pt x="2452" y="549"/>
                    <a:pt x="1903" y="0"/>
                    <a:pt x="1226" y="0"/>
                  </a:cubicBezTo>
                  <a:cubicBezTo>
                    <a:pt x="549" y="0"/>
                    <a:pt x="0" y="549"/>
                    <a:pt x="0" y="1226"/>
                  </a:cubicBezTo>
                  <a:close/>
                </a:path>
              </a:pathLst>
            </a:custGeom>
            <a:solidFill>
              <a:schemeClr val="tx1"/>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6398" name="Oval 15"/>
            <p:cNvSpPr>
              <a:spLocks noChangeArrowheads="1"/>
            </p:cNvSpPr>
            <p:nvPr/>
          </p:nvSpPr>
          <p:spPr bwMode="auto">
            <a:xfrm>
              <a:off x="204369" y="196992"/>
              <a:ext cx="1352154" cy="1350680"/>
            </a:xfrm>
            <a:prstGeom prst="ellipse">
              <a:avLst/>
            </a:prstGeom>
            <a:solidFill>
              <a:srgbClr val="F8F8F8"/>
            </a:solidFill>
            <a:ln>
              <a:noFill/>
            </a:ln>
            <a:extLst>
              <a:ext uri="{91240B29-F687-4F45-9708-019B960494DF}">
                <a14:hiddenLine w="9525">
                  <a:solidFill>
                    <a:srgbClr val="000000"/>
                  </a:solidFill>
                  <a:round/>
                  <a:headEnd/>
                  <a:tailEnd/>
                </a14:hiddenLine>
              </a:ext>
            </a:extLst>
          </p:spPr>
          <p:txBody>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endParaRPr altLang="en-US" lang="zh-CN"/>
            </a:p>
          </p:txBody>
        </p:sp>
      </p:grpSp>
      <p:grpSp>
        <p:nvGrpSpPr>
          <p:cNvPr id="16399" name="Group 15"/>
          <p:cNvGrpSpPr/>
          <p:nvPr/>
        </p:nvGrpSpPr>
        <p:grpSpPr>
          <a:xfrm>
            <a:off x="8975725" y="2679700"/>
            <a:ext cx="1447800" cy="1798638"/>
            <a:chExt cx="1743075" cy="2168525"/>
          </a:xfrm>
        </p:grpSpPr>
        <p:sp>
          <p:nvSpPr>
            <p:cNvPr id="16400" name="Freeform 14"/>
            <p:cNvSpPr/>
            <p:nvPr/>
          </p:nvSpPr>
          <p:spPr bwMode="auto">
            <a:xfrm>
              <a:off x="0" y="0"/>
              <a:ext cx="1743075" cy="2168525"/>
            </a:xfrm>
            <a:custGeom>
              <a:gdLst>
                <a:gd fmla="*/ 0 w 2452" name="T0"/>
                <a:gd fmla="*/ 1226 h 3050" name="T1"/>
                <a:gd fmla="*/ 1226 w 2452" name="T2"/>
                <a:gd fmla="*/ 3050 h 3050" name="T3"/>
                <a:gd fmla="*/ 2452 w 2452" name="T4"/>
                <a:gd fmla="*/ 1226 h 3050" name="T5"/>
                <a:gd fmla="*/ 2452 w 2452" name="T6"/>
                <a:gd fmla="*/ 1226 h 3050" name="T7"/>
                <a:gd fmla="*/ 1226 w 2452" name="T8"/>
                <a:gd fmla="*/ 0 h 3050" name="T9"/>
                <a:gd fmla="*/ 1226 w 2452" name="T10"/>
                <a:gd fmla="*/ 0 h 3050" name="T11"/>
                <a:gd fmla="*/ 0 w 2452" name="T12"/>
                <a:gd fmla="*/ 1226 h 3050" name="T13"/>
              </a:gdLst>
              <a:cxnLst>
                <a:cxn ang="0">
                  <a:pos x="T0" y="T1"/>
                </a:cxn>
                <a:cxn ang="0">
                  <a:pos x="T2" y="T3"/>
                </a:cxn>
                <a:cxn ang="0">
                  <a:pos x="T4" y="T5"/>
                </a:cxn>
                <a:cxn ang="0">
                  <a:pos x="T6" y="T7"/>
                </a:cxn>
                <a:cxn ang="0">
                  <a:pos x="T8" y="T9"/>
                </a:cxn>
                <a:cxn ang="0">
                  <a:pos x="T10" y="T11"/>
                </a:cxn>
                <a:cxn ang="0">
                  <a:pos x="T12" y="T13"/>
                </a:cxn>
              </a:cxnLst>
              <a:rect b="b" l="0" r="r" t="0"/>
              <a:pathLst>
                <a:path h="3050" w="2452">
                  <a:moveTo>
                    <a:pt x="0" y="1226"/>
                  </a:moveTo>
                  <a:cubicBezTo>
                    <a:pt x="0" y="1903"/>
                    <a:pt x="1226" y="3050"/>
                    <a:pt x="1226" y="3050"/>
                  </a:cubicBezTo>
                  <a:cubicBezTo>
                    <a:pt x="1226" y="3050"/>
                    <a:pt x="2452" y="1903"/>
                    <a:pt x="2452" y="1226"/>
                  </a:cubicBezTo>
                  <a:cubicBezTo>
                    <a:pt x="2452" y="549"/>
                    <a:pt x="1903" y="0"/>
                    <a:pt x="1226" y="0"/>
                  </a:cubicBezTo>
                  <a:cubicBezTo>
                    <a:pt x="549" y="0"/>
                    <a:pt x="0" y="549"/>
                    <a:pt x="0" y="1226"/>
                  </a:cubicBezTo>
                  <a:close/>
                </a:path>
              </a:pathLst>
            </a:custGeom>
            <a:solidFill>
              <a:schemeClr val="bg1"/>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6401" name="Oval 15"/>
            <p:cNvSpPr>
              <a:spLocks noChangeArrowheads="1"/>
            </p:cNvSpPr>
            <p:nvPr/>
          </p:nvSpPr>
          <p:spPr bwMode="auto">
            <a:xfrm>
              <a:off x="184845" y="196992"/>
              <a:ext cx="1352154" cy="1350680"/>
            </a:xfrm>
            <a:prstGeom prst="ellipse">
              <a:avLst/>
            </a:prstGeom>
            <a:solidFill>
              <a:srgbClr val="F8F8F8"/>
            </a:solidFill>
            <a:ln>
              <a:noFill/>
            </a:ln>
            <a:extLst>
              <a:ext uri="{91240B29-F687-4F45-9708-019B960494DF}">
                <a14:hiddenLine w="9525">
                  <a:solidFill>
                    <a:srgbClr val="000000"/>
                  </a:solidFill>
                  <a:round/>
                  <a:headEnd/>
                  <a:tailEnd/>
                </a14:hiddenLine>
              </a:ext>
            </a:extLst>
          </p:spPr>
          <p:txBody>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endParaRPr altLang="en-US" lang="zh-CN"/>
            </a:p>
          </p:txBody>
        </p:sp>
      </p:grpSp>
      <p:sp>
        <p:nvSpPr>
          <p:cNvPr id="16402" name="TextBox 88"/>
          <p:cNvSpPr txBox="1">
            <a:spLocks noChangeArrowheads="1"/>
          </p:cNvSpPr>
          <p:nvPr/>
        </p:nvSpPr>
        <p:spPr bwMode="auto">
          <a:xfrm>
            <a:off x="2147888" y="3049588"/>
            <a:ext cx="690880" cy="7010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2000">
                <a:solidFill>
                  <a:schemeClr val="bg1"/>
                </a:solidFill>
                <a:latin charset="-122" panose="020b0503020204020204" pitchFamily="34" typeface="微软雅黑"/>
                <a:ea charset="-122" panose="020b0503020204020204" pitchFamily="34" typeface="微软雅黑"/>
              </a:rPr>
              <a:t>标题</a:t>
            </a:r>
          </a:p>
          <a:p>
            <a:pPr eaLnBrk="1" hangingPunct="1"/>
            <a:r>
              <a:rPr altLang="en-US" lang="zh-CN" sz="2000">
                <a:solidFill>
                  <a:schemeClr val="bg1"/>
                </a:solidFill>
                <a:latin charset="-122" panose="020b0503020204020204" pitchFamily="34" typeface="微软雅黑"/>
                <a:ea charset="-122" panose="020b0503020204020204" pitchFamily="34" typeface="微软雅黑"/>
              </a:rPr>
              <a:t>文本</a:t>
            </a:r>
          </a:p>
        </p:txBody>
      </p:sp>
      <p:sp>
        <p:nvSpPr>
          <p:cNvPr id="16403" name="TextBox 89"/>
          <p:cNvSpPr txBox="1">
            <a:spLocks noChangeArrowheads="1"/>
          </p:cNvSpPr>
          <p:nvPr/>
        </p:nvSpPr>
        <p:spPr bwMode="auto">
          <a:xfrm>
            <a:off x="4564063" y="3049588"/>
            <a:ext cx="690880" cy="7010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2000">
                <a:solidFill>
                  <a:schemeClr val="bg1"/>
                </a:solidFill>
                <a:latin charset="-122" panose="020b0503020204020204" pitchFamily="34" typeface="微软雅黑"/>
                <a:ea charset="-122" panose="020b0503020204020204" pitchFamily="34" typeface="微软雅黑"/>
              </a:rPr>
              <a:t>标题</a:t>
            </a:r>
          </a:p>
          <a:p>
            <a:pPr eaLnBrk="1" hangingPunct="1"/>
            <a:r>
              <a:rPr altLang="en-US" lang="zh-CN" sz="2000">
                <a:solidFill>
                  <a:schemeClr val="bg1"/>
                </a:solidFill>
                <a:latin charset="-122" panose="020b0503020204020204" pitchFamily="34" typeface="微软雅黑"/>
                <a:ea charset="-122" panose="020b0503020204020204" pitchFamily="34" typeface="微软雅黑"/>
              </a:rPr>
              <a:t>文本</a:t>
            </a:r>
          </a:p>
        </p:txBody>
      </p:sp>
      <p:sp>
        <p:nvSpPr>
          <p:cNvPr id="16404" name="TextBox 90"/>
          <p:cNvSpPr txBox="1">
            <a:spLocks noChangeArrowheads="1"/>
          </p:cNvSpPr>
          <p:nvPr/>
        </p:nvSpPr>
        <p:spPr bwMode="auto">
          <a:xfrm>
            <a:off x="7018339" y="3049588"/>
            <a:ext cx="690880" cy="7010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2000">
                <a:solidFill>
                  <a:schemeClr val="bg1"/>
                </a:solidFill>
                <a:latin charset="-122" panose="020b0503020204020204" pitchFamily="34" typeface="微软雅黑"/>
                <a:ea charset="-122" panose="020b0503020204020204" pitchFamily="34" typeface="微软雅黑"/>
              </a:rPr>
              <a:t>标题</a:t>
            </a:r>
          </a:p>
          <a:p>
            <a:pPr eaLnBrk="1" hangingPunct="1"/>
            <a:r>
              <a:rPr altLang="en-US" lang="zh-CN" sz="2000">
                <a:solidFill>
                  <a:schemeClr val="bg1"/>
                </a:solidFill>
                <a:latin charset="-122" panose="020b0503020204020204" pitchFamily="34" typeface="微软雅黑"/>
                <a:ea charset="-122" panose="020b0503020204020204" pitchFamily="34" typeface="微软雅黑"/>
              </a:rPr>
              <a:t>文本</a:t>
            </a:r>
          </a:p>
        </p:txBody>
      </p:sp>
      <p:sp>
        <p:nvSpPr>
          <p:cNvPr id="16405" name="TextBox 91"/>
          <p:cNvSpPr txBox="1">
            <a:spLocks noChangeArrowheads="1"/>
          </p:cNvSpPr>
          <p:nvPr/>
        </p:nvSpPr>
        <p:spPr bwMode="auto">
          <a:xfrm>
            <a:off x="9342439" y="3049588"/>
            <a:ext cx="690880" cy="7010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2000">
                <a:solidFill>
                  <a:schemeClr val="bg1"/>
                </a:solidFill>
                <a:latin charset="-122" panose="020b0503020204020204" pitchFamily="34" typeface="微软雅黑"/>
                <a:ea charset="-122" panose="020b0503020204020204" pitchFamily="34" typeface="微软雅黑"/>
              </a:rPr>
              <a:t>标题</a:t>
            </a:r>
          </a:p>
          <a:p>
            <a:pPr eaLnBrk="1" hangingPunct="1"/>
            <a:r>
              <a:rPr altLang="en-US" lang="zh-CN" sz="2000">
                <a:solidFill>
                  <a:schemeClr val="bg1"/>
                </a:solidFill>
                <a:latin charset="-122" panose="020b0503020204020204" pitchFamily="34" typeface="微软雅黑"/>
                <a:ea charset="-122" panose="020b0503020204020204" pitchFamily="34" typeface="微软雅黑"/>
              </a:rPr>
              <a:t>文本</a:t>
            </a:r>
          </a:p>
        </p:txBody>
      </p:sp>
      <p:grpSp>
        <p:nvGrpSpPr>
          <p:cNvPr id="16406" name="Group 22"/>
          <p:cNvGrpSpPr/>
          <p:nvPr/>
        </p:nvGrpSpPr>
        <p:grpSpPr>
          <a:xfrm>
            <a:off x="5056188" y="1306513"/>
            <a:ext cx="1985962" cy="576262"/>
            <a:chExt cx="1985441" cy="576064"/>
          </a:xfrm>
        </p:grpSpPr>
        <p:sp>
          <p:nvSpPr>
            <p:cNvPr id="16407" name="圆角矩形 93"/>
            <p:cNvSpPr>
              <a:spLocks noChangeArrowheads="1"/>
            </p:cNvSpPr>
            <p:nvPr/>
          </p:nvSpPr>
          <p:spPr bwMode="auto">
            <a:xfrm>
              <a:off x="0" y="0"/>
              <a:ext cx="1985441" cy="576064"/>
            </a:xfrm>
            <a:prstGeom prst="roundRect">
              <a:avLst>
                <a:gd fmla="val 16667" name="adj"/>
              </a:avLst>
            </a:prstGeom>
            <a:solidFill>
              <a:schemeClr val="tx1"/>
            </a:solidFill>
            <a:ln>
              <a:noFill/>
            </a:ln>
            <a:extLst>
              <a:ext uri="{91240B29-F687-4F45-9708-019B960494DF}">
                <a14:hiddenLine w="9525">
                  <a:solidFill>
                    <a:srgbClr val="000000"/>
                  </a:solidFill>
                  <a:round/>
                  <a:headEnd/>
                  <a:tailEnd/>
                </a14:hiddenLine>
              </a:ext>
            </a:extLst>
          </p:spPr>
          <p:txBody>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endParaRPr altLang="en-US" lang="zh-CN"/>
            </a:p>
          </p:txBody>
        </p:sp>
        <p:sp>
          <p:nvSpPr>
            <p:cNvPr id="16408" name="TextBox 94"/>
            <p:cNvSpPr txBox="1">
              <a:spLocks noChangeArrowheads="1"/>
            </p:cNvSpPr>
            <p:nvPr/>
          </p:nvSpPr>
          <p:spPr bwMode="auto">
            <a:xfrm>
              <a:off x="280564" y="72008"/>
              <a:ext cx="1452499" cy="39610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2000">
                  <a:solidFill>
                    <a:srgbClr val="F8F8F8"/>
                  </a:solidFill>
                  <a:latin charset="-122" panose="020b0503020204020204" pitchFamily="34" typeface="微软雅黑"/>
                  <a:ea charset="-122" panose="020b0503020204020204" pitchFamily="34" typeface="微软雅黑"/>
                </a:rPr>
                <a:t>请输入标题</a:t>
              </a:r>
            </a:p>
          </p:txBody>
        </p:sp>
      </p:grpSp>
      <p:grpSp>
        <p:nvGrpSpPr>
          <p:cNvPr id="16409" name="Group 25"/>
          <p:cNvGrpSpPr/>
          <p:nvPr/>
        </p:nvGrpSpPr>
        <p:grpSpPr>
          <a:xfrm>
            <a:off x="1492250" y="4537075"/>
            <a:ext cx="2308225" cy="1312863"/>
            <a:chExt cx="2308225" cy="1311597"/>
          </a:xfrm>
        </p:grpSpPr>
        <p:sp>
          <p:nvSpPr>
            <p:cNvPr id="16410" name="Freeform 6"/>
            <p:cNvSpPr/>
            <p:nvPr/>
          </p:nvSpPr>
          <p:spPr bwMode="auto">
            <a:xfrm>
              <a:off x="0" y="0"/>
              <a:ext cx="2308225" cy="1311597"/>
            </a:xfrm>
            <a:custGeom>
              <a:gdLst>
                <a:gd fmla="*/ 108 w 3245" name="T0"/>
                <a:gd fmla="*/ 0 h 2242" name="T1"/>
                <a:gd fmla="*/ 3137 w 3245" name="T2"/>
                <a:gd fmla="*/ 0 h 2242" name="T3"/>
                <a:gd fmla="*/ 3245 w 3245" name="T4"/>
                <a:gd fmla="*/ 109 h 2242" name="T5"/>
                <a:gd fmla="*/ 3245 w 3245" name="T6"/>
                <a:gd fmla="*/ 2133 h 2242" name="T7"/>
                <a:gd fmla="*/ 3137 w 3245" name="T8"/>
                <a:gd fmla="*/ 2242 h 2242" name="T9"/>
                <a:gd fmla="*/ 108 w 3245" name="T10"/>
                <a:gd fmla="*/ 2242 h 2242" name="T11"/>
                <a:gd fmla="*/ 0 w 3245" name="T12"/>
                <a:gd fmla="*/ 2133 h 2242" name="T13"/>
                <a:gd fmla="*/ 0 w 3245" name="T14"/>
                <a:gd fmla="*/ 109 h 2242" name="T15"/>
                <a:gd fmla="*/ 108 w 3245" name="T16"/>
                <a:gd fmla="*/ 0 h 2242"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242" w="3244">
                  <a:moveTo>
                    <a:pt x="108" y="0"/>
                  </a:moveTo>
                  <a:lnTo>
                    <a:pt x="3137" y="0"/>
                  </a:lnTo>
                  <a:cubicBezTo>
                    <a:pt x="3197" y="0"/>
                    <a:pt x="3245" y="49"/>
                    <a:pt x="3245" y="109"/>
                  </a:cubicBezTo>
                  <a:lnTo>
                    <a:pt x="3245" y="2133"/>
                  </a:lnTo>
                  <a:cubicBezTo>
                    <a:pt x="3245" y="2193"/>
                    <a:pt x="3197" y="2242"/>
                    <a:pt x="3137" y="2242"/>
                  </a:cubicBezTo>
                  <a:lnTo>
                    <a:pt x="108" y="2242"/>
                  </a:lnTo>
                  <a:cubicBezTo>
                    <a:pt x="49" y="2242"/>
                    <a:pt x="0" y="2193"/>
                    <a:pt x="0" y="2133"/>
                  </a:cubicBezTo>
                  <a:lnTo>
                    <a:pt x="0" y="109"/>
                  </a:lnTo>
                  <a:cubicBezTo>
                    <a:pt x="0" y="49"/>
                    <a:pt x="49" y="0"/>
                    <a:pt x="108" y="0"/>
                  </a:cubicBezTo>
                  <a:close/>
                </a:path>
              </a:pathLst>
            </a:custGeom>
            <a:solidFill>
              <a:srgbClr val="CCCCCC"/>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6411" name="Rectangle 11"/>
            <p:cNvSpPr>
              <a:spLocks noChangeArrowheads="1"/>
            </p:cNvSpPr>
            <p:nvPr/>
          </p:nvSpPr>
          <p:spPr bwMode="auto">
            <a:xfrm>
              <a:off x="168275" y="87461"/>
              <a:ext cx="2025650" cy="1059104"/>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rgbClr val="808080"/>
                    </a:outerShdw>
                  </a:effectLst>
                </a14:hiddenEffects>
              </a:ext>
            </a:extLst>
          </p:spPr>
          <p:txBody>
            <a:bodyPr bIns="36287" lIns="72574" rIns="72574" tIns="36287">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nSpc>
                  <a:spcPct val="120000"/>
                </a:lnSpc>
              </a:pPr>
              <a:r>
                <a:rPr altLang="en-US" lang="zh-CN">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单击添加文字内容</a:t>
              </a:r>
            </a:p>
            <a:p>
              <a:pPr>
                <a:lnSpc>
                  <a:spcPct val="120000"/>
                </a:lnSpc>
              </a:pPr>
              <a:r>
                <a:rPr altLang="en-US" lang="zh-CN">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单击添加文字内容</a:t>
              </a:r>
            </a:p>
            <a:p>
              <a:pPr>
                <a:lnSpc>
                  <a:spcPct val="120000"/>
                </a:lnSpc>
              </a:pPr>
              <a:r>
                <a:rPr altLang="en-US" lang="zh-CN">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单击添加文字内容</a:t>
              </a:r>
            </a:p>
          </p:txBody>
        </p:sp>
      </p:grpSp>
      <p:grpSp>
        <p:nvGrpSpPr>
          <p:cNvPr id="16412" name="Group 28"/>
          <p:cNvGrpSpPr/>
          <p:nvPr/>
        </p:nvGrpSpPr>
        <p:grpSpPr>
          <a:xfrm>
            <a:off x="3879850" y="4537075"/>
            <a:ext cx="2308225" cy="1312863"/>
            <a:chExt cx="2308225" cy="1311597"/>
          </a:xfrm>
        </p:grpSpPr>
        <p:sp>
          <p:nvSpPr>
            <p:cNvPr id="16413" name="Freeform 6"/>
            <p:cNvSpPr/>
            <p:nvPr/>
          </p:nvSpPr>
          <p:spPr bwMode="auto">
            <a:xfrm>
              <a:off x="0" y="0"/>
              <a:ext cx="2308225" cy="1311597"/>
            </a:xfrm>
            <a:custGeom>
              <a:gdLst>
                <a:gd fmla="*/ 108 w 3245" name="T0"/>
                <a:gd fmla="*/ 0 h 2242" name="T1"/>
                <a:gd fmla="*/ 3137 w 3245" name="T2"/>
                <a:gd fmla="*/ 0 h 2242" name="T3"/>
                <a:gd fmla="*/ 3245 w 3245" name="T4"/>
                <a:gd fmla="*/ 109 h 2242" name="T5"/>
                <a:gd fmla="*/ 3245 w 3245" name="T6"/>
                <a:gd fmla="*/ 2133 h 2242" name="T7"/>
                <a:gd fmla="*/ 3137 w 3245" name="T8"/>
                <a:gd fmla="*/ 2242 h 2242" name="T9"/>
                <a:gd fmla="*/ 108 w 3245" name="T10"/>
                <a:gd fmla="*/ 2242 h 2242" name="T11"/>
                <a:gd fmla="*/ 0 w 3245" name="T12"/>
                <a:gd fmla="*/ 2133 h 2242" name="T13"/>
                <a:gd fmla="*/ 0 w 3245" name="T14"/>
                <a:gd fmla="*/ 109 h 2242" name="T15"/>
                <a:gd fmla="*/ 108 w 3245" name="T16"/>
                <a:gd fmla="*/ 0 h 2242"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242" w="3244">
                  <a:moveTo>
                    <a:pt x="108" y="0"/>
                  </a:moveTo>
                  <a:lnTo>
                    <a:pt x="3137" y="0"/>
                  </a:lnTo>
                  <a:cubicBezTo>
                    <a:pt x="3197" y="0"/>
                    <a:pt x="3245" y="49"/>
                    <a:pt x="3245" y="109"/>
                  </a:cubicBezTo>
                  <a:lnTo>
                    <a:pt x="3245" y="2133"/>
                  </a:lnTo>
                  <a:cubicBezTo>
                    <a:pt x="3245" y="2193"/>
                    <a:pt x="3197" y="2242"/>
                    <a:pt x="3137" y="2242"/>
                  </a:cubicBezTo>
                  <a:lnTo>
                    <a:pt x="108" y="2242"/>
                  </a:lnTo>
                  <a:cubicBezTo>
                    <a:pt x="49" y="2242"/>
                    <a:pt x="0" y="2193"/>
                    <a:pt x="0" y="2133"/>
                  </a:cubicBezTo>
                  <a:lnTo>
                    <a:pt x="0" y="109"/>
                  </a:lnTo>
                  <a:cubicBezTo>
                    <a:pt x="0" y="49"/>
                    <a:pt x="49" y="0"/>
                    <a:pt x="108" y="0"/>
                  </a:cubicBezTo>
                  <a:close/>
                </a:path>
              </a:pathLst>
            </a:custGeom>
            <a:solidFill>
              <a:srgbClr val="CCCCCC"/>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6414" name="Rectangle 11"/>
            <p:cNvSpPr>
              <a:spLocks noChangeArrowheads="1"/>
            </p:cNvSpPr>
            <p:nvPr/>
          </p:nvSpPr>
          <p:spPr bwMode="auto">
            <a:xfrm>
              <a:off x="168275" y="87461"/>
              <a:ext cx="2025650" cy="1059104"/>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rgbClr val="808080"/>
                    </a:outerShdw>
                  </a:effectLst>
                </a14:hiddenEffects>
              </a:ext>
            </a:extLst>
          </p:spPr>
          <p:txBody>
            <a:bodyPr bIns="36287" lIns="72574" rIns="72574" tIns="36287">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nSpc>
                  <a:spcPct val="120000"/>
                </a:lnSpc>
              </a:pPr>
              <a:r>
                <a:rPr altLang="en-US" lang="zh-CN">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单击添加文字内容</a:t>
              </a:r>
            </a:p>
            <a:p>
              <a:pPr>
                <a:lnSpc>
                  <a:spcPct val="120000"/>
                </a:lnSpc>
              </a:pPr>
              <a:r>
                <a:rPr altLang="en-US" lang="zh-CN">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单击添加文字内容</a:t>
              </a:r>
            </a:p>
            <a:p>
              <a:pPr>
                <a:lnSpc>
                  <a:spcPct val="120000"/>
                </a:lnSpc>
              </a:pPr>
              <a:r>
                <a:rPr altLang="en-US" lang="zh-CN">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单击添加文字内容</a:t>
              </a:r>
            </a:p>
          </p:txBody>
        </p:sp>
      </p:grpSp>
      <p:grpSp>
        <p:nvGrpSpPr>
          <p:cNvPr id="16415" name="Group 31"/>
          <p:cNvGrpSpPr/>
          <p:nvPr/>
        </p:nvGrpSpPr>
        <p:grpSpPr>
          <a:xfrm>
            <a:off x="6269038" y="4537075"/>
            <a:ext cx="2308225" cy="1312863"/>
            <a:chExt cx="2308225" cy="1311597"/>
          </a:xfrm>
        </p:grpSpPr>
        <p:sp>
          <p:nvSpPr>
            <p:cNvPr id="16416" name="Freeform 6"/>
            <p:cNvSpPr/>
            <p:nvPr/>
          </p:nvSpPr>
          <p:spPr bwMode="auto">
            <a:xfrm>
              <a:off x="0" y="0"/>
              <a:ext cx="2308225" cy="1311597"/>
            </a:xfrm>
            <a:custGeom>
              <a:gdLst>
                <a:gd fmla="*/ 108 w 3245" name="T0"/>
                <a:gd fmla="*/ 0 h 2242" name="T1"/>
                <a:gd fmla="*/ 3137 w 3245" name="T2"/>
                <a:gd fmla="*/ 0 h 2242" name="T3"/>
                <a:gd fmla="*/ 3245 w 3245" name="T4"/>
                <a:gd fmla="*/ 109 h 2242" name="T5"/>
                <a:gd fmla="*/ 3245 w 3245" name="T6"/>
                <a:gd fmla="*/ 2133 h 2242" name="T7"/>
                <a:gd fmla="*/ 3137 w 3245" name="T8"/>
                <a:gd fmla="*/ 2242 h 2242" name="T9"/>
                <a:gd fmla="*/ 108 w 3245" name="T10"/>
                <a:gd fmla="*/ 2242 h 2242" name="T11"/>
                <a:gd fmla="*/ 0 w 3245" name="T12"/>
                <a:gd fmla="*/ 2133 h 2242" name="T13"/>
                <a:gd fmla="*/ 0 w 3245" name="T14"/>
                <a:gd fmla="*/ 109 h 2242" name="T15"/>
                <a:gd fmla="*/ 108 w 3245" name="T16"/>
                <a:gd fmla="*/ 0 h 2242"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242" w="3244">
                  <a:moveTo>
                    <a:pt x="108" y="0"/>
                  </a:moveTo>
                  <a:lnTo>
                    <a:pt x="3137" y="0"/>
                  </a:lnTo>
                  <a:cubicBezTo>
                    <a:pt x="3197" y="0"/>
                    <a:pt x="3245" y="49"/>
                    <a:pt x="3245" y="109"/>
                  </a:cubicBezTo>
                  <a:lnTo>
                    <a:pt x="3245" y="2133"/>
                  </a:lnTo>
                  <a:cubicBezTo>
                    <a:pt x="3245" y="2193"/>
                    <a:pt x="3197" y="2242"/>
                    <a:pt x="3137" y="2242"/>
                  </a:cubicBezTo>
                  <a:lnTo>
                    <a:pt x="108" y="2242"/>
                  </a:lnTo>
                  <a:cubicBezTo>
                    <a:pt x="49" y="2242"/>
                    <a:pt x="0" y="2193"/>
                    <a:pt x="0" y="2133"/>
                  </a:cubicBezTo>
                  <a:lnTo>
                    <a:pt x="0" y="109"/>
                  </a:lnTo>
                  <a:cubicBezTo>
                    <a:pt x="0" y="49"/>
                    <a:pt x="49" y="0"/>
                    <a:pt x="108" y="0"/>
                  </a:cubicBezTo>
                  <a:close/>
                </a:path>
              </a:pathLst>
            </a:custGeom>
            <a:solidFill>
              <a:srgbClr val="CCCCCC"/>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6417" name="Rectangle 11"/>
            <p:cNvSpPr>
              <a:spLocks noChangeArrowheads="1"/>
            </p:cNvSpPr>
            <p:nvPr/>
          </p:nvSpPr>
          <p:spPr bwMode="auto">
            <a:xfrm>
              <a:off x="168275" y="87461"/>
              <a:ext cx="2025650" cy="1059104"/>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rgbClr val="808080"/>
                    </a:outerShdw>
                  </a:effectLst>
                </a14:hiddenEffects>
              </a:ext>
            </a:extLst>
          </p:spPr>
          <p:txBody>
            <a:bodyPr bIns="36287" lIns="72574" rIns="72574" tIns="36287">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nSpc>
                  <a:spcPct val="120000"/>
                </a:lnSpc>
              </a:pPr>
              <a:r>
                <a:rPr altLang="en-US" lang="zh-CN">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单击添加文字内容</a:t>
              </a:r>
            </a:p>
            <a:p>
              <a:pPr>
                <a:lnSpc>
                  <a:spcPct val="120000"/>
                </a:lnSpc>
              </a:pPr>
              <a:r>
                <a:rPr altLang="en-US" lang="zh-CN">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单击添加文字内容</a:t>
              </a:r>
            </a:p>
            <a:p>
              <a:pPr>
                <a:lnSpc>
                  <a:spcPct val="120000"/>
                </a:lnSpc>
              </a:pPr>
              <a:r>
                <a:rPr altLang="en-US" lang="zh-CN">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单击添加文字内容</a:t>
              </a:r>
            </a:p>
          </p:txBody>
        </p:sp>
      </p:grpSp>
      <p:grpSp>
        <p:nvGrpSpPr>
          <p:cNvPr id="16418" name="Group 34"/>
          <p:cNvGrpSpPr/>
          <p:nvPr/>
        </p:nvGrpSpPr>
        <p:grpSpPr>
          <a:xfrm>
            <a:off x="8656638" y="4537075"/>
            <a:ext cx="2308225" cy="1312863"/>
            <a:chExt cx="2308225" cy="1311597"/>
          </a:xfrm>
        </p:grpSpPr>
        <p:sp>
          <p:nvSpPr>
            <p:cNvPr id="16419" name="Freeform 6"/>
            <p:cNvSpPr/>
            <p:nvPr/>
          </p:nvSpPr>
          <p:spPr bwMode="auto">
            <a:xfrm>
              <a:off x="0" y="0"/>
              <a:ext cx="2308225" cy="1311597"/>
            </a:xfrm>
            <a:custGeom>
              <a:gdLst>
                <a:gd fmla="*/ 108 w 3245" name="T0"/>
                <a:gd fmla="*/ 0 h 2242" name="T1"/>
                <a:gd fmla="*/ 3137 w 3245" name="T2"/>
                <a:gd fmla="*/ 0 h 2242" name="T3"/>
                <a:gd fmla="*/ 3245 w 3245" name="T4"/>
                <a:gd fmla="*/ 109 h 2242" name="T5"/>
                <a:gd fmla="*/ 3245 w 3245" name="T6"/>
                <a:gd fmla="*/ 2133 h 2242" name="T7"/>
                <a:gd fmla="*/ 3137 w 3245" name="T8"/>
                <a:gd fmla="*/ 2242 h 2242" name="T9"/>
                <a:gd fmla="*/ 108 w 3245" name="T10"/>
                <a:gd fmla="*/ 2242 h 2242" name="T11"/>
                <a:gd fmla="*/ 0 w 3245" name="T12"/>
                <a:gd fmla="*/ 2133 h 2242" name="T13"/>
                <a:gd fmla="*/ 0 w 3245" name="T14"/>
                <a:gd fmla="*/ 109 h 2242" name="T15"/>
                <a:gd fmla="*/ 108 w 3245" name="T16"/>
                <a:gd fmla="*/ 0 h 2242"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242" w="3244">
                  <a:moveTo>
                    <a:pt x="108" y="0"/>
                  </a:moveTo>
                  <a:lnTo>
                    <a:pt x="3137" y="0"/>
                  </a:lnTo>
                  <a:cubicBezTo>
                    <a:pt x="3197" y="0"/>
                    <a:pt x="3245" y="49"/>
                    <a:pt x="3245" y="109"/>
                  </a:cubicBezTo>
                  <a:lnTo>
                    <a:pt x="3245" y="2133"/>
                  </a:lnTo>
                  <a:cubicBezTo>
                    <a:pt x="3245" y="2193"/>
                    <a:pt x="3197" y="2242"/>
                    <a:pt x="3137" y="2242"/>
                  </a:cubicBezTo>
                  <a:lnTo>
                    <a:pt x="108" y="2242"/>
                  </a:lnTo>
                  <a:cubicBezTo>
                    <a:pt x="49" y="2242"/>
                    <a:pt x="0" y="2193"/>
                    <a:pt x="0" y="2133"/>
                  </a:cubicBezTo>
                  <a:lnTo>
                    <a:pt x="0" y="109"/>
                  </a:lnTo>
                  <a:cubicBezTo>
                    <a:pt x="0" y="49"/>
                    <a:pt x="49" y="0"/>
                    <a:pt x="108" y="0"/>
                  </a:cubicBezTo>
                  <a:close/>
                </a:path>
              </a:pathLst>
            </a:custGeom>
            <a:solidFill>
              <a:srgbClr val="CCCCCC"/>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6420" name="Rectangle 11"/>
            <p:cNvSpPr>
              <a:spLocks noChangeArrowheads="1"/>
            </p:cNvSpPr>
            <p:nvPr/>
          </p:nvSpPr>
          <p:spPr bwMode="auto">
            <a:xfrm>
              <a:off x="168275" y="87461"/>
              <a:ext cx="2025650" cy="1059104"/>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rgbClr val="808080"/>
                    </a:outerShdw>
                  </a:effectLst>
                </a14:hiddenEffects>
              </a:ext>
            </a:extLst>
          </p:spPr>
          <p:txBody>
            <a:bodyPr bIns="36287" lIns="72574" rIns="72574" tIns="36287">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nSpc>
                  <a:spcPct val="120000"/>
                </a:lnSpc>
              </a:pPr>
              <a:r>
                <a:rPr altLang="en-US" lang="zh-CN">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单击添加文字内容</a:t>
              </a:r>
            </a:p>
            <a:p>
              <a:pPr>
                <a:lnSpc>
                  <a:spcPct val="120000"/>
                </a:lnSpc>
              </a:pPr>
              <a:r>
                <a:rPr altLang="en-US" lang="zh-CN">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单击添加文字内容</a:t>
              </a:r>
            </a:p>
            <a:p>
              <a:pPr>
                <a:lnSpc>
                  <a:spcPct val="120000"/>
                </a:lnSpc>
              </a:pPr>
              <a:r>
                <a:rPr altLang="en-US" lang="zh-CN">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单击添加文字内容</a:t>
              </a:r>
            </a:p>
          </p:txBody>
        </p:sp>
      </p:grpSp>
    </p:spTree>
  </p:cSld>
  <p:clrMapOvr>
    <a:masterClrMapping/>
  </p:clrMapOvr>
  <p:transition advTm="7935" spd="slow">
    <p:fad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2">
                                  <p:stCondLst>
                                    <p:cond delay="0"/>
                                  </p:stCondLst>
                                  <p:childTnLst>
                                    <p:set>
                                      <p:cBhvr>
                                        <p:cTn dur="1" fill="hold" id="6">
                                          <p:stCondLst>
                                            <p:cond delay="0"/>
                                          </p:stCondLst>
                                        </p:cTn>
                                        <p:tgtEl>
                                          <p:spTgt spid="16387"/>
                                        </p:tgtEl>
                                        <p:attrNameLst>
                                          <p:attrName>style.visibility</p:attrName>
                                        </p:attrNameLst>
                                      </p:cBhvr>
                                      <p:to>
                                        <p:strVal val="visible"/>
                                      </p:to>
                                    </p:set>
                                    <p:anim calcmode="lin" valueType="num">
                                      <p:cBhvr additive="base">
                                        <p:cTn dur="500" fill="hold" id="7"/>
                                        <p:tgtEl>
                                          <p:spTgt spid="16387"/>
                                        </p:tgtEl>
                                        <p:attrNameLst>
                                          <p:attrName>ppt_x</p:attrName>
                                        </p:attrNameLst>
                                      </p:cBhvr>
                                      <p:tavLst>
                                        <p:tav tm="0">
                                          <p:val>
                                            <p:strVal val="1+#ppt_w/2"/>
                                          </p:val>
                                        </p:tav>
                                        <p:tav tm="100000">
                                          <p:val>
                                            <p:strVal val="#ppt_x"/>
                                          </p:val>
                                        </p:tav>
                                      </p:tavLst>
                                    </p:anim>
                                    <p:anim calcmode="lin" valueType="num">
                                      <p:cBhvr additive="base">
                                        <p:cTn dur="500" fill="hold" id="8"/>
                                        <p:tgtEl>
                                          <p:spTgt spid="16387"/>
                                        </p:tgtEl>
                                        <p:attrNameLst>
                                          <p:attrName>ppt_y</p:attrName>
                                        </p:attrNameLst>
                                      </p:cBhvr>
                                      <p:tavLst>
                                        <p:tav tm="0">
                                          <p:val>
                                            <p:strVal val="#ppt_y"/>
                                          </p:val>
                                        </p:tav>
                                        <p:tav tm="100000">
                                          <p:val>
                                            <p:strVal val="#ppt_y"/>
                                          </p:val>
                                        </p:tav>
                                      </p:tavLst>
                                    </p:anim>
                                  </p:childTnLst>
                                </p:cTn>
                              </p:par>
                              <p:par>
                                <p:cTn fill="hold" id="9" nodeType="withEffect" presetClass="entr" presetID="22" presetSubtype="2">
                                  <p:stCondLst>
                                    <p:cond delay="100"/>
                                  </p:stCondLst>
                                  <p:childTnLst>
                                    <p:set>
                                      <p:cBhvr>
                                        <p:cTn dur="1" fill="hold" id="10">
                                          <p:stCondLst>
                                            <p:cond delay="0"/>
                                          </p:stCondLst>
                                        </p:cTn>
                                        <p:tgtEl>
                                          <p:spTgt spid="16388"/>
                                        </p:tgtEl>
                                        <p:attrNameLst>
                                          <p:attrName>style.visibility</p:attrName>
                                        </p:attrNameLst>
                                      </p:cBhvr>
                                      <p:to>
                                        <p:strVal val="visible"/>
                                      </p:to>
                                    </p:set>
                                    <p:animEffect filter="wipe(right)" transition="in">
                                      <p:cBhvr>
                                        <p:cTn dur="500" id="11"/>
                                        <p:tgtEl>
                                          <p:spTgt spid="16388"/>
                                        </p:tgtEl>
                                      </p:cBhvr>
                                    </p:animEffect>
                                  </p:childTnLst>
                                </p:cTn>
                              </p:par>
                            </p:childTnLst>
                          </p:cTn>
                        </p:par>
                        <p:par>
                          <p:cTn fill="hold" id="12" nodeType="afterGroup">
                            <p:stCondLst>
                              <p:cond delay="600"/>
                            </p:stCondLst>
                            <p:childTnLst>
                              <p:par>
                                <p:cTn fill="hold" grpId="0" id="13" nodeType="afterEffect" presetClass="entr" presetID="41" presetSubtype="0">
                                  <p:stCondLst>
                                    <p:cond delay="0"/>
                                  </p:stCondLst>
                                  <p:iterate type="lt">
                                    <p:tmPct val="10000"/>
                                  </p:iterate>
                                  <p:childTnLst>
                                    <p:set>
                                      <p:cBhvr>
                                        <p:cTn dur="1" fill="hold" id="14">
                                          <p:stCondLst>
                                            <p:cond delay="0"/>
                                          </p:stCondLst>
                                        </p:cTn>
                                        <p:tgtEl>
                                          <p:spTgt spid="16386"/>
                                        </p:tgtEl>
                                        <p:attrNameLst>
                                          <p:attrName>style.visibility</p:attrName>
                                        </p:attrNameLst>
                                      </p:cBhvr>
                                      <p:to>
                                        <p:strVal val="visible"/>
                                      </p:to>
                                    </p:set>
                                    <p:anim calcmode="lin" valueType="num">
                                      <p:cBhvr>
                                        <p:cTn dur="400" fill="hold" id="15"/>
                                        <p:tgtEl>
                                          <p:spTgt spid="16386"/>
                                        </p:tgtEl>
                                        <p:attrNameLst>
                                          <p:attrName>ppt_x</p:attrName>
                                        </p:attrNameLst>
                                      </p:cBhvr>
                                      <p:tavLst>
                                        <p:tav tm="0">
                                          <p:val>
                                            <p:strVal val="#ppt_x"/>
                                          </p:val>
                                        </p:tav>
                                        <p:tav tm="50000">
                                          <p:val>
                                            <p:strVal val="#ppt_x+.1"/>
                                          </p:val>
                                        </p:tav>
                                        <p:tav tm="100000">
                                          <p:val>
                                            <p:strVal val="#ppt_x"/>
                                          </p:val>
                                        </p:tav>
                                      </p:tavLst>
                                    </p:anim>
                                    <p:anim calcmode="lin" valueType="num">
                                      <p:cBhvr>
                                        <p:cTn dur="400" fill="hold" id="16"/>
                                        <p:tgtEl>
                                          <p:spTgt spid="16386"/>
                                        </p:tgtEl>
                                        <p:attrNameLst>
                                          <p:attrName>ppt_y</p:attrName>
                                        </p:attrNameLst>
                                      </p:cBhvr>
                                      <p:tavLst>
                                        <p:tav tm="0">
                                          <p:val>
                                            <p:strVal val="#ppt_y"/>
                                          </p:val>
                                        </p:tav>
                                        <p:tav tm="100000">
                                          <p:val>
                                            <p:strVal val="#ppt_y"/>
                                          </p:val>
                                        </p:tav>
                                      </p:tavLst>
                                    </p:anim>
                                    <p:anim calcmode="lin" valueType="num">
                                      <p:cBhvr>
                                        <p:cTn dur="400" fill="hold" id="17"/>
                                        <p:tgtEl>
                                          <p:spTgt spid="16386"/>
                                        </p:tgtEl>
                                        <p:attrNameLst>
                                          <p:attrName>ppt_h</p:attrName>
                                        </p:attrNameLst>
                                      </p:cBhvr>
                                      <p:tavLst>
                                        <p:tav tm="0">
                                          <p:val>
                                            <p:strVal val="#ppt_h/10"/>
                                          </p:val>
                                        </p:tav>
                                        <p:tav tm="50000">
                                          <p:val>
                                            <p:strVal val="#ppt_h+.01"/>
                                          </p:val>
                                        </p:tav>
                                        <p:tav tm="100000">
                                          <p:val>
                                            <p:strVal val="#ppt_h"/>
                                          </p:val>
                                        </p:tav>
                                      </p:tavLst>
                                    </p:anim>
                                    <p:anim calcmode="lin" valueType="num">
                                      <p:cBhvr>
                                        <p:cTn dur="400" fill="hold" id="18"/>
                                        <p:tgtEl>
                                          <p:spTgt spid="16386"/>
                                        </p:tgtEl>
                                        <p:attrNameLst>
                                          <p:attrName>ppt_w</p:attrName>
                                        </p:attrNameLst>
                                      </p:cBhvr>
                                      <p:tavLst>
                                        <p:tav tm="0">
                                          <p:val>
                                            <p:strVal val="#ppt_w/10"/>
                                          </p:val>
                                        </p:tav>
                                        <p:tav tm="50000">
                                          <p:val>
                                            <p:strVal val="#ppt_w+.01"/>
                                          </p:val>
                                        </p:tav>
                                        <p:tav tm="100000">
                                          <p:val>
                                            <p:strVal val="#ppt_w"/>
                                          </p:val>
                                        </p:tav>
                                      </p:tavLst>
                                    </p:anim>
                                    <p:animEffect filter="fade" transition="in">
                                      <p:cBhvr>
                                        <p:cTn dur="400" id="19" tmFilter="0,0; .5, 1; 1, 1"/>
                                        <p:tgtEl>
                                          <p:spTgt spid="16386"/>
                                        </p:tgtEl>
                                      </p:cBhvr>
                                    </p:animEffect>
                                  </p:childTnLst>
                                </p:cTn>
                              </p:par>
                            </p:childTnLst>
                          </p:cTn>
                        </p:par>
                        <p:par>
                          <p:cTn fill="hold" id="20" nodeType="afterGroup">
                            <p:stCondLst>
                              <p:cond delay="1000"/>
                            </p:stCondLst>
                            <p:childTnLst>
                              <p:par>
                                <p:cTn fill="hold" id="21" nodeType="afterEffect" presetClass="entr" presetID="42" presetSubtype="0">
                                  <p:stCondLst>
                                    <p:cond delay="0"/>
                                  </p:stCondLst>
                                  <p:childTnLst>
                                    <p:set>
                                      <p:cBhvr>
                                        <p:cTn dur="1" fill="hold" id="22">
                                          <p:stCondLst>
                                            <p:cond delay="0"/>
                                          </p:stCondLst>
                                        </p:cTn>
                                        <p:tgtEl>
                                          <p:spTgt spid="16406"/>
                                        </p:tgtEl>
                                        <p:attrNameLst>
                                          <p:attrName>style.visibility</p:attrName>
                                        </p:attrNameLst>
                                      </p:cBhvr>
                                      <p:to>
                                        <p:strVal val="visible"/>
                                      </p:to>
                                    </p:set>
                                    <p:animEffect filter="fade" transition="in">
                                      <p:cBhvr>
                                        <p:cTn dur="1000" id="23"/>
                                        <p:tgtEl>
                                          <p:spTgt spid="16406"/>
                                        </p:tgtEl>
                                      </p:cBhvr>
                                    </p:animEffect>
                                    <p:anim calcmode="lin" valueType="num">
                                      <p:cBhvr>
                                        <p:cTn dur="1000" fill="hold" id="24"/>
                                        <p:tgtEl>
                                          <p:spTgt spid="16406"/>
                                        </p:tgtEl>
                                        <p:attrNameLst>
                                          <p:attrName>ppt_x</p:attrName>
                                        </p:attrNameLst>
                                      </p:cBhvr>
                                      <p:tavLst>
                                        <p:tav tm="0">
                                          <p:val>
                                            <p:strVal val="#ppt_x"/>
                                          </p:val>
                                        </p:tav>
                                        <p:tav tm="100000">
                                          <p:val>
                                            <p:strVal val="#ppt_x"/>
                                          </p:val>
                                        </p:tav>
                                      </p:tavLst>
                                    </p:anim>
                                    <p:anim calcmode="lin" valueType="num">
                                      <p:cBhvr>
                                        <p:cTn dur="1000" fill="hold" id="25"/>
                                        <p:tgtEl>
                                          <p:spTgt spid="16406"/>
                                        </p:tgtEl>
                                        <p:attrNameLst>
                                          <p:attrName>ppt_y</p:attrName>
                                        </p:attrNameLst>
                                      </p:cBhvr>
                                      <p:tavLst>
                                        <p:tav tm="0">
                                          <p:val>
                                            <p:strVal val="#ppt_y+.1"/>
                                          </p:val>
                                        </p:tav>
                                        <p:tav tm="100000">
                                          <p:val>
                                            <p:strVal val="#ppt_y"/>
                                          </p:val>
                                        </p:tav>
                                      </p:tavLst>
                                    </p:anim>
                                  </p:childTnLst>
                                </p:cTn>
                              </p:par>
                            </p:childTnLst>
                          </p:cTn>
                        </p:par>
                        <p:par>
                          <p:cTn fill="hold" id="26" nodeType="afterGroup">
                            <p:stCondLst>
                              <p:cond delay="2000"/>
                            </p:stCondLst>
                            <p:childTnLst>
                              <p:par>
                                <p:cTn fill="hold" grpId="0" id="27" nodeType="afterEffect" presetClass="entr" presetID="16" presetSubtype="37">
                                  <p:stCondLst>
                                    <p:cond delay="0"/>
                                  </p:stCondLst>
                                  <p:childTnLst>
                                    <p:set>
                                      <p:cBhvr>
                                        <p:cTn dur="1" fill="hold" id="28">
                                          <p:stCondLst>
                                            <p:cond delay="0"/>
                                          </p:stCondLst>
                                        </p:cTn>
                                        <p:tgtEl>
                                          <p:spTgt spid="16389"/>
                                        </p:tgtEl>
                                        <p:attrNameLst>
                                          <p:attrName>style.visibility</p:attrName>
                                        </p:attrNameLst>
                                      </p:cBhvr>
                                      <p:to>
                                        <p:strVal val="visible"/>
                                      </p:to>
                                    </p:set>
                                    <p:animEffect filter="barn(outVertical)" transition="in">
                                      <p:cBhvr>
                                        <p:cTn dur="500" id="29"/>
                                        <p:tgtEl>
                                          <p:spTgt spid="16389"/>
                                        </p:tgtEl>
                                      </p:cBhvr>
                                    </p:animEffect>
                                  </p:childTnLst>
                                </p:cTn>
                              </p:par>
                            </p:childTnLst>
                          </p:cTn>
                        </p:par>
                        <p:par>
                          <p:cTn fill="hold" id="30" nodeType="afterGroup">
                            <p:stCondLst>
                              <p:cond delay="2500"/>
                            </p:stCondLst>
                            <p:childTnLst>
                              <p:par>
                                <p:cTn fill="hold" id="31" nodeType="afterEffect" presetClass="entr" presetID="10" presetSubtype="0">
                                  <p:stCondLst>
                                    <p:cond delay="0"/>
                                  </p:stCondLst>
                                  <p:childTnLst>
                                    <p:set>
                                      <p:cBhvr>
                                        <p:cTn dur="1" fill="hold" id="32">
                                          <p:stCondLst>
                                            <p:cond delay="0"/>
                                          </p:stCondLst>
                                        </p:cTn>
                                        <p:tgtEl>
                                          <p:spTgt spid="16390"/>
                                        </p:tgtEl>
                                        <p:attrNameLst>
                                          <p:attrName>style.visibility</p:attrName>
                                        </p:attrNameLst>
                                      </p:cBhvr>
                                      <p:to>
                                        <p:strVal val="visible"/>
                                      </p:to>
                                    </p:set>
                                    <p:anim calcmode="lin" valueType="num">
                                      <p:cBhvr>
                                        <p:cTn dur="500" fill="hold" id="33"/>
                                        <p:tgtEl>
                                          <p:spTgt spid="16390"/>
                                        </p:tgtEl>
                                        <p:attrNameLst>
                                          <p:attrName>ppt_w</p:attrName>
                                        </p:attrNameLst>
                                      </p:cBhvr>
                                      <p:tavLst>
                                        <p:tav tm="0">
                                          <p:val>
                                            <p:fltVal val="0"/>
                                          </p:val>
                                        </p:tav>
                                        <p:tav tm="100000">
                                          <p:val>
                                            <p:strVal val="#ppt_w"/>
                                          </p:val>
                                        </p:tav>
                                      </p:tavLst>
                                    </p:anim>
                                    <p:anim calcmode="lin" valueType="num">
                                      <p:cBhvr>
                                        <p:cTn dur="500" fill="hold" id="34"/>
                                        <p:tgtEl>
                                          <p:spTgt spid="16390"/>
                                        </p:tgtEl>
                                        <p:attrNameLst>
                                          <p:attrName>ppt_h</p:attrName>
                                        </p:attrNameLst>
                                      </p:cBhvr>
                                      <p:tavLst>
                                        <p:tav tm="0">
                                          <p:val>
                                            <p:fltVal val="0"/>
                                          </p:val>
                                        </p:tav>
                                        <p:tav tm="100000">
                                          <p:val>
                                            <p:strVal val="#ppt_h"/>
                                          </p:val>
                                        </p:tav>
                                      </p:tavLst>
                                    </p:anim>
                                    <p:animEffect filter="fade" transition="in">
                                      <p:cBhvr>
                                        <p:cTn dur="500" id="35"/>
                                        <p:tgtEl>
                                          <p:spTgt spid="16390"/>
                                        </p:tgtEl>
                                      </p:cBhvr>
                                    </p:animEffect>
                                  </p:childTnLst>
                                </p:cTn>
                              </p:par>
                              <p:par>
                                <p:cTn fill="hold" id="36" nodeType="withEffect" presetClass="entr" presetID="10" presetSubtype="0">
                                  <p:stCondLst>
                                    <p:cond delay="200"/>
                                  </p:stCondLst>
                                  <p:childTnLst>
                                    <p:set>
                                      <p:cBhvr>
                                        <p:cTn dur="1" fill="hold" id="37">
                                          <p:stCondLst>
                                            <p:cond delay="0"/>
                                          </p:stCondLst>
                                        </p:cTn>
                                        <p:tgtEl>
                                          <p:spTgt spid="16393"/>
                                        </p:tgtEl>
                                        <p:attrNameLst>
                                          <p:attrName>style.visibility</p:attrName>
                                        </p:attrNameLst>
                                      </p:cBhvr>
                                      <p:to>
                                        <p:strVal val="visible"/>
                                      </p:to>
                                    </p:set>
                                    <p:anim calcmode="lin" valueType="num">
                                      <p:cBhvr>
                                        <p:cTn dur="500" fill="hold" id="38"/>
                                        <p:tgtEl>
                                          <p:spTgt spid="16393"/>
                                        </p:tgtEl>
                                        <p:attrNameLst>
                                          <p:attrName>ppt_w</p:attrName>
                                        </p:attrNameLst>
                                      </p:cBhvr>
                                      <p:tavLst>
                                        <p:tav tm="0">
                                          <p:val>
                                            <p:fltVal val="0"/>
                                          </p:val>
                                        </p:tav>
                                        <p:tav tm="100000">
                                          <p:val>
                                            <p:strVal val="#ppt_w"/>
                                          </p:val>
                                        </p:tav>
                                      </p:tavLst>
                                    </p:anim>
                                    <p:anim calcmode="lin" valueType="num">
                                      <p:cBhvr>
                                        <p:cTn dur="500" fill="hold" id="39"/>
                                        <p:tgtEl>
                                          <p:spTgt spid="16393"/>
                                        </p:tgtEl>
                                        <p:attrNameLst>
                                          <p:attrName>ppt_h</p:attrName>
                                        </p:attrNameLst>
                                      </p:cBhvr>
                                      <p:tavLst>
                                        <p:tav tm="0">
                                          <p:val>
                                            <p:fltVal val="0"/>
                                          </p:val>
                                        </p:tav>
                                        <p:tav tm="100000">
                                          <p:val>
                                            <p:strVal val="#ppt_h"/>
                                          </p:val>
                                        </p:tav>
                                      </p:tavLst>
                                    </p:anim>
                                    <p:animEffect filter="fade" transition="in">
                                      <p:cBhvr>
                                        <p:cTn dur="500" id="40"/>
                                        <p:tgtEl>
                                          <p:spTgt spid="16393"/>
                                        </p:tgtEl>
                                      </p:cBhvr>
                                    </p:animEffect>
                                  </p:childTnLst>
                                </p:cTn>
                              </p:par>
                              <p:par>
                                <p:cTn fill="hold" id="41" nodeType="withEffect" presetClass="entr" presetID="10" presetSubtype="0">
                                  <p:stCondLst>
                                    <p:cond delay="400"/>
                                  </p:stCondLst>
                                  <p:childTnLst>
                                    <p:set>
                                      <p:cBhvr>
                                        <p:cTn dur="1" fill="hold" id="42">
                                          <p:stCondLst>
                                            <p:cond delay="0"/>
                                          </p:stCondLst>
                                        </p:cTn>
                                        <p:tgtEl>
                                          <p:spTgt spid="16396"/>
                                        </p:tgtEl>
                                        <p:attrNameLst>
                                          <p:attrName>style.visibility</p:attrName>
                                        </p:attrNameLst>
                                      </p:cBhvr>
                                      <p:to>
                                        <p:strVal val="visible"/>
                                      </p:to>
                                    </p:set>
                                    <p:anim calcmode="lin" valueType="num">
                                      <p:cBhvr>
                                        <p:cTn dur="500" fill="hold" id="43"/>
                                        <p:tgtEl>
                                          <p:spTgt spid="16396"/>
                                        </p:tgtEl>
                                        <p:attrNameLst>
                                          <p:attrName>ppt_w</p:attrName>
                                        </p:attrNameLst>
                                      </p:cBhvr>
                                      <p:tavLst>
                                        <p:tav tm="0">
                                          <p:val>
                                            <p:fltVal val="0"/>
                                          </p:val>
                                        </p:tav>
                                        <p:tav tm="100000">
                                          <p:val>
                                            <p:strVal val="#ppt_w"/>
                                          </p:val>
                                        </p:tav>
                                      </p:tavLst>
                                    </p:anim>
                                    <p:anim calcmode="lin" valueType="num">
                                      <p:cBhvr>
                                        <p:cTn dur="500" fill="hold" id="44"/>
                                        <p:tgtEl>
                                          <p:spTgt spid="16396"/>
                                        </p:tgtEl>
                                        <p:attrNameLst>
                                          <p:attrName>ppt_h</p:attrName>
                                        </p:attrNameLst>
                                      </p:cBhvr>
                                      <p:tavLst>
                                        <p:tav tm="0">
                                          <p:val>
                                            <p:fltVal val="0"/>
                                          </p:val>
                                        </p:tav>
                                        <p:tav tm="100000">
                                          <p:val>
                                            <p:strVal val="#ppt_h"/>
                                          </p:val>
                                        </p:tav>
                                      </p:tavLst>
                                    </p:anim>
                                    <p:animEffect filter="fade" transition="in">
                                      <p:cBhvr>
                                        <p:cTn dur="500" id="45"/>
                                        <p:tgtEl>
                                          <p:spTgt spid="16396"/>
                                        </p:tgtEl>
                                      </p:cBhvr>
                                    </p:animEffect>
                                  </p:childTnLst>
                                </p:cTn>
                              </p:par>
                              <p:par>
                                <p:cTn fill="hold" id="46" nodeType="withEffect" presetClass="entr" presetID="10" presetSubtype="0">
                                  <p:stCondLst>
                                    <p:cond delay="600"/>
                                  </p:stCondLst>
                                  <p:childTnLst>
                                    <p:set>
                                      <p:cBhvr>
                                        <p:cTn dur="1" fill="hold" id="47">
                                          <p:stCondLst>
                                            <p:cond delay="0"/>
                                          </p:stCondLst>
                                        </p:cTn>
                                        <p:tgtEl>
                                          <p:spTgt spid="16399"/>
                                        </p:tgtEl>
                                        <p:attrNameLst>
                                          <p:attrName>style.visibility</p:attrName>
                                        </p:attrNameLst>
                                      </p:cBhvr>
                                      <p:to>
                                        <p:strVal val="visible"/>
                                      </p:to>
                                    </p:set>
                                    <p:anim calcmode="lin" valueType="num">
                                      <p:cBhvr>
                                        <p:cTn dur="500" fill="hold" id="48"/>
                                        <p:tgtEl>
                                          <p:spTgt spid="16399"/>
                                        </p:tgtEl>
                                        <p:attrNameLst>
                                          <p:attrName>ppt_w</p:attrName>
                                        </p:attrNameLst>
                                      </p:cBhvr>
                                      <p:tavLst>
                                        <p:tav tm="0">
                                          <p:val>
                                            <p:fltVal val="0"/>
                                          </p:val>
                                        </p:tav>
                                        <p:tav tm="100000">
                                          <p:val>
                                            <p:strVal val="#ppt_w"/>
                                          </p:val>
                                        </p:tav>
                                      </p:tavLst>
                                    </p:anim>
                                    <p:anim calcmode="lin" valueType="num">
                                      <p:cBhvr>
                                        <p:cTn dur="500" fill="hold" id="49"/>
                                        <p:tgtEl>
                                          <p:spTgt spid="16399"/>
                                        </p:tgtEl>
                                        <p:attrNameLst>
                                          <p:attrName>ppt_h</p:attrName>
                                        </p:attrNameLst>
                                      </p:cBhvr>
                                      <p:tavLst>
                                        <p:tav tm="0">
                                          <p:val>
                                            <p:fltVal val="0"/>
                                          </p:val>
                                        </p:tav>
                                        <p:tav tm="100000">
                                          <p:val>
                                            <p:strVal val="#ppt_h"/>
                                          </p:val>
                                        </p:tav>
                                      </p:tavLst>
                                    </p:anim>
                                    <p:animEffect filter="fade" transition="in">
                                      <p:cBhvr>
                                        <p:cTn dur="500" id="50"/>
                                        <p:tgtEl>
                                          <p:spTgt spid="16399"/>
                                        </p:tgtEl>
                                      </p:cBhvr>
                                    </p:animEffect>
                                  </p:childTnLst>
                                </p:cTn>
                              </p:par>
                            </p:childTnLst>
                          </p:cTn>
                        </p:par>
                        <p:par>
                          <p:cTn fill="hold" id="51" nodeType="afterGroup">
                            <p:stCondLst>
                              <p:cond delay="3600"/>
                            </p:stCondLst>
                            <p:childTnLst>
                              <p:par>
                                <p:cTn fill="hold" grpId="0" id="52" nodeType="afterEffect" presetClass="entr" presetID="31" presetSubtype="0">
                                  <p:stCondLst>
                                    <p:cond delay="0"/>
                                  </p:stCondLst>
                                  <p:childTnLst>
                                    <p:set>
                                      <p:cBhvr>
                                        <p:cTn dur="1" fill="hold" id="53">
                                          <p:stCondLst>
                                            <p:cond delay="0"/>
                                          </p:stCondLst>
                                        </p:cTn>
                                        <p:tgtEl>
                                          <p:spTgt spid="16402"/>
                                        </p:tgtEl>
                                        <p:attrNameLst>
                                          <p:attrName>style.visibility</p:attrName>
                                        </p:attrNameLst>
                                      </p:cBhvr>
                                      <p:to>
                                        <p:strVal val="visible"/>
                                      </p:to>
                                    </p:set>
                                    <p:anim calcmode="lin" valueType="num">
                                      <p:cBhvr>
                                        <p:cTn dur="300" fill="hold" id="54"/>
                                        <p:tgtEl>
                                          <p:spTgt spid="16402"/>
                                        </p:tgtEl>
                                        <p:attrNameLst>
                                          <p:attrName>ppt_w</p:attrName>
                                        </p:attrNameLst>
                                      </p:cBhvr>
                                      <p:tavLst>
                                        <p:tav tm="0">
                                          <p:val>
                                            <p:fltVal val="0"/>
                                          </p:val>
                                        </p:tav>
                                        <p:tav tm="100000">
                                          <p:val>
                                            <p:strVal val="#ppt_w"/>
                                          </p:val>
                                        </p:tav>
                                      </p:tavLst>
                                    </p:anim>
                                    <p:anim calcmode="lin" valueType="num">
                                      <p:cBhvr>
                                        <p:cTn dur="300" fill="hold" id="55"/>
                                        <p:tgtEl>
                                          <p:spTgt spid="16402"/>
                                        </p:tgtEl>
                                        <p:attrNameLst>
                                          <p:attrName>ppt_h</p:attrName>
                                        </p:attrNameLst>
                                      </p:cBhvr>
                                      <p:tavLst>
                                        <p:tav tm="0">
                                          <p:val>
                                            <p:fltVal val="0"/>
                                          </p:val>
                                        </p:tav>
                                        <p:tav tm="100000">
                                          <p:val>
                                            <p:strVal val="#ppt_h"/>
                                          </p:val>
                                        </p:tav>
                                      </p:tavLst>
                                    </p:anim>
                                    <p:anim calcmode="lin" valueType="num">
                                      <p:cBhvr>
                                        <p:cTn dur="300" fill="hold" id="56"/>
                                        <p:tgtEl>
                                          <p:spTgt spid="16402"/>
                                        </p:tgtEl>
                                        <p:attrNameLst>
                                          <p:attrName>style.rotation</p:attrName>
                                        </p:attrNameLst>
                                      </p:cBhvr>
                                      <p:tavLst>
                                        <p:tav tm="0">
                                          <p:val>
                                            <p:fltVal val="90"/>
                                          </p:val>
                                        </p:tav>
                                        <p:tav tm="100000">
                                          <p:val>
                                            <p:fltVal val="0"/>
                                          </p:val>
                                        </p:tav>
                                      </p:tavLst>
                                    </p:anim>
                                    <p:animEffect filter="fade" transition="in">
                                      <p:cBhvr>
                                        <p:cTn dur="300" id="57"/>
                                        <p:tgtEl>
                                          <p:spTgt spid="16402"/>
                                        </p:tgtEl>
                                      </p:cBhvr>
                                    </p:animEffect>
                                  </p:childTnLst>
                                </p:cTn>
                              </p:par>
                            </p:childTnLst>
                          </p:cTn>
                        </p:par>
                        <p:par>
                          <p:cTn fill="hold" id="58" nodeType="afterGroup">
                            <p:stCondLst>
                              <p:cond delay="3900"/>
                            </p:stCondLst>
                            <p:childTnLst>
                              <p:par>
                                <p:cTn fill="hold" id="59" nodeType="afterEffect" presetClass="entr" presetID="22" presetSubtype="1">
                                  <p:stCondLst>
                                    <p:cond delay="0"/>
                                  </p:stCondLst>
                                  <p:childTnLst>
                                    <p:set>
                                      <p:cBhvr>
                                        <p:cTn dur="1" fill="hold" id="60">
                                          <p:stCondLst>
                                            <p:cond delay="0"/>
                                          </p:stCondLst>
                                        </p:cTn>
                                        <p:tgtEl>
                                          <p:spTgt spid="16409"/>
                                        </p:tgtEl>
                                        <p:attrNameLst>
                                          <p:attrName>style.visibility</p:attrName>
                                        </p:attrNameLst>
                                      </p:cBhvr>
                                      <p:to>
                                        <p:strVal val="visible"/>
                                      </p:to>
                                    </p:set>
                                    <p:animEffect filter="wipe(up)" transition="in">
                                      <p:cBhvr>
                                        <p:cTn dur="500" id="61"/>
                                        <p:tgtEl>
                                          <p:spTgt spid="16409"/>
                                        </p:tgtEl>
                                      </p:cBhvr>
                                    </p:animEffect>
                                  </p:childTnLst>
                                </p:cTn>
                              </p:par>
                            </p:childTnLst>
                          </p:cTn>
                        </p:par>
                        <p:par>
                          <p:cTn fill="hold" id="62" nodeType="afterGroup">
                            <p:stCondLst>
                              <p:cond delay="4400"/>
                            </p:stCondLst>
                            <p:childTnLst>
                              <p:par>
                                <p:cTn fill="hold" grpId="0" id="63" nodeType="afterEffect" presetClass="entr" presetID="31" presetSubtype="0">
                                  <p:stCondLst>
                                    <p:cond delay="0"/>
                                  </p:stCondLst>
                                  <p:childTnLst>
                                    <p:set>
                                      <p:cBhvr>
                                        <p:cTn dur="1" fill="hold" id="64">
                                          <p:stCondLst>
                                            <p:cond delay="0"/>
                                          </p:stCondLst>
                                        </p:cTn>
                                        <p:tgtEl>
                                          <p:spTgt spid="16403"/>
                                        </p:tgtEl>
                                        <p:attrNameLst>
                                          <p:attrName>style.visibility</p:attrName>
                                        </p:attrNameLst>
                                      </p:cBhvr>
                                      <p:to>
                                        <p:strVal val="visible"/>
                                      </p:to>
                                    </p:set>
                                    <p:anim calcmode="lin" valueType="num">
                                      <p:cBhvr>
                                        <p:cTn dur="300" fill="hold" id="65"/>
                                        <p:tgtEl>
                                          <p:spTgt spid="16403"/>
                                        </p:tgtEl>
                                        <p:attrNameLst>
                                          <p:attrName>ppt_w</p:attrName>
                                        </p:attrNameLst>
                                      </p:cBhvr>
                                      <p:tavLst>
                                        <p:tav tm="0">
                                          <p:val>
                                            <p:fltVal val="0"/>
                                          </p:val>
                                        </p:tav>
                                        <p:tav tm="100000">
                                          <p:val>
                                            <p:strVal val="#ppt_w"/>
                                          </p:val>
                                        </p:tav>
                                      </p:tavLst>
                                    </p:anim>
                                    <p:anim calcmode="lin" valueType="num">
                                      <p:cBhvr>
                                        <p:cTn dur="300" fill="hold" id="66"/>
                                        <p:tgtEl>
                                          <p:spTgt spid="16403"/>
                                        </p:tgtEl>
                                        <p:attrNameLst>
                                          <p:attrName>ppt_h</p:attrName>
                                        </p:attrNameLst>
                                      </p:cBhvr>
                                      <p:tavLst>
                                        <p:tav tm="0">
                                          <p:val>
                                            <p:fltVal val="0"/>
                                          </p:val>
                                        </p:tav>
                                        <p:tav tm="100000">
                                          <p:val>
                                            <p:strVal val="#ppt_h"/>
                                          </p:val>
                                        </p:tav>
                                      </p:tavLst>
                                    </p:anim>
                                    <p:anim calcmode="lin" valueType="num">
                                      <p:cBhvr>
                                        <p:cTn dur="300" fill="hold" id="67"/>
                                        <p:tgtEl>
                                          <p:spTgt spid="16403"/>
                                        </p:tgtEl>
                                        <p:attrNameLst>
                                          <p:attrName>style.rotation</p:attrName>
                                        </p:attrNameLst>
                                      </p:cBhvr>
                                      <p:tavLst>
                                        <p:tav tm="0">
                                          <p:val>
                                            <p:fltVal val="90"/>
                                          </p:val>
                                        </p:tav>
                                        <p:tav tm="100000">
                                          <p:val>
                                            <p:fltVal val="0"/>
                                          </p:val>
                                        </p:tav>
                                      </p:tavLst>
                                    </p:anim>
                                    <p:animEffect filter="fade" transition="in">
                                      <p:cBhvr>
                                        <p:cTn dur="300" id="68"/>
                                        <p:tgtEl>
                                          <p:spTgt spid="16403"/>
                                        </p:tgtEl>
                                      </p:cBhvr>
                                    </p:animEffect>
                                  </p:childTnLst>
                                </p:cTn>
                              </p:par>
                            </p:childTnLst>
                          </p:cTn>
                        </p:par>
                        <p:par>
                          <p:cTn fill="hold" id="69" nodeType="afterGroup">
                            <p:stCondLst>
                              <p:cond delay="4700"/>
                            </p:stCondLst>
                            <p:childTnLst>
                              <p:par>
                                <p:cTn fill="hold" id="70" nodeType="afterEffect" presetClass="entr" presetID="22" presetSubtype="1">
                                  <p:stCondLst>
                                    <p:cond delay="0"/>
                                  </p:stCondLst>
                                  <p:childTnLst>
                                    <p:set>
                                      <p:cBhvr>
                                        <p:cTn dur="1" fill="hold" id="71">
                                          <p:stCondLst>
                                            <p:cond delay="0"/>
                                          </p:stCondLst>
                                        </p:cTn>
                                        <p:tgtEl>
                                          <p:spTgt spid="16412"/>
                                        </p:tgtEl>
                                        <p:attrNameLst>
                                          <p:attrName>style.visibility</p:attrName>
                                        </p:attrNameLst>
                                      </p:cBhvr>
                                      <p:to>
                                        <p:strVal val="visible"/>
                                      </p:to>
                                    </p:set>
                                    <p:animEffect filter="wipe(up)" transition="in">
                                      <p:cBhvr>
                                        <p:cTn dur="500" id="72"/>
                                        <p:tgtEl>
                                          <p:spTgt spid="16412"/>
                                        </p:tgtEl>
                                      </p:cBhvr>
                                    </p:animEffect>
                                  </p:childTnLst>
                                </p:cTn>
                              </p:par>
                            </p:childTnLst>
                          </p:cTn>
                        </p:par>
                        <p:par>
                          <p:cTn fill="hold" id="73" nodeType="afterGroup">
                            <p:stCondLst>
                              <p:cond delay="5200"/>
                            </p:stCondLst>
                            <p:childTnLst>
                              <p:par>
                                <p:cTn fill="hold" grpId="0" id="74" nodeType="afterEffect" presetClass="entr" presetID="31" presetSubtype="0">
                                  <p:stCondLst>
                                    <p:cond delay="0"/>
                                  </p:stCondLst>
                                  <p:childTnLst>
                                    <p:set>
                                      <p:cBhvr>
                                        <p:cTn dur="1" fill="hold" id="75">
                                          <p:stCondLst>
                                            <p:cond delay="0"/>
                                          </p:stCondLst>
                                        </p:cTn>
                                        <p:tgtEl>
                                          <p:spTgt spid="16404"/>
                                        </p:tgtEl>
                                        <p:attrNameLst>
                                          <p:attrName>style.visibility</p:attrName>
                                        </p:attrNameLst>
                                      </p:cBhvr>
                                      <p:to>
                                        <p:strVal val="visible"/>
                                      </p:to>
                                    </p:set>
                                    <p:anim calcmode="lin" valueType="num">
                                      <p:cBhvr>
                                        <p:cTn dur="300" fill="hold" id="76"/>
                                        <p:tgtEl>
                                          <p:spTgt spid="16404"/>
                                        </p:tgtEl>
                                        <p:attrNameLst>
                                          <p:attrName>ppt_w</p:attrName>
                                        </p:attrNameLst>
                                      </p:cBhvr>
                                      <p:tavLst>
                                        <p:tav tm="0">
                                          <p:val>
                                            <p:fltVal val="0"/>
                                          </p:val>
                                        </p:tav>
                                        <p:tav tm="100000">
                                          <p:val>
                                            <p:strVal val="#ppt_w"/>
                                          </p:val>
                                        </p:tav>
                                      </p:tavLst>
                                    </p:anim>
                                    <p:anim calcmode="lin" valueType="num">
                                      <p:cBhvr>
                                        <p:cTn dur="300" fill="hold" id="77"/>
                                        <p:tgtEl>
                                          <p:spTgt spid="16404"/>
                                        </p:tgtEl>
                                        <p:attrNameLst>
                                          <p:attrName>ppt_h</p:attrName>
                                        </p:attrNameLst>
                                      </p:cBhvr>
                                      <p:tavLst>
                                        <p:tav tm="0">
                                          <p:val>
                                            <p:fltVal val="0"/>
                                          </p:val>
                                        </p:tav>
                                        <p:tav tm="100000">
                                          <p:val>
                                            <p:strVal val="#ppt_h"/>
                                          </p:val>
                                        </p:tav>
                                      </p:tavLst>
                                    </p:anim>
                                    <p:anim calcmode="lin" valueType="num">
                                      <p:cBhvr>
                                        <p:cTn dur="300" fill="hold" id="78"/>
                                        <p:tgtEl>
                                          <p:spTgt spid="16404"/>
                                        </p:tgtEl>
                                        <p:attrNameLst>
                                          <p:attrName>style.rotation</p:attrName>
                                        </p:attrNameLst>
                                      </p:cBhvr>
                                      <p:tavLst>
                                        <p:tav tm="0">
                                          <p:val>
                                            <p:fltVal val="90"/>
                                          </p:val>
                                        </p:tav>
                                        <p:tav tm="100000">
                                          <p:val>
                                            <p:fltVal val="0"/>
                                          </p:val>
                                        </p:tav>
                                      </p:tavLst>
                                    </p:anim>
                                    <p:animEffect filter="fade" transition="in">
                                      <p:cBhvr>
                                        <p:cTn dur="300" id="79"/>
                                        <p:tgtEl>
                                          <p:spTgt spid="16404"/>
                                        </p:tgtEl>
                                      </p:cBhvr>
                                    </p:animEffect>
                                  </p:childTnLst>
                                </p:cTn>
                              </p:par>
                            </p:childTnLst>
                          </p:cTn>
                        </p:par>
                        <p:par>
                          <p:cTn fill="hold" id="80" nodeType="afterGroup">
                            <p:stCondLst>
                              <p:cond delay="5500"/>
                            </p:stCondLst>
                            <p:childTnLst>
                              <p:par>
                                <p:cTn fill="hold" id="81" nodeType="afterEffect" presetClass="entr" presetID="22" presetSubtype="1">
                                  <p:stCondLst>
                                    <p:cond delay="0"/>
                                  </p:stCondLst>
                                  <p:childTnLst>
                                    <p:set>
                                      <p:cBhvr>
                                        <p:cTn dur="1" fill="hold" id="82">
                                          <p:stCondLst>
                                            <p:cond delay="0"/>
                                          </p:stCondLst>
                                        </p:cTn>
                                        <p:tgtEl>
                                          <p:spTgt spid="16415"/>
                                        </p:tgtEl>
                                        <p:attrNameLst>
                                          <p:attrName>style.visibility</p:attrName>
                                        </p:attrNameLst>
                                      </p:cBhvr>
                                      <p:to>
                                        <p:strVal val="visible"/>
                                      </p:to>
                                    </p:set>
                                    <p:animEffect filter="wipe(up)" transition="in">
                                      <p:cBhvr>
                                        <p:cTn dur="500" id="83"/>
                                        <p:tgtEl>
                                          <p:spTgt spid="16415"/>
                                        </p:tgtEl>
                                      </p:cBhvr>
                                    </p:animEffect>
                                  </p:childTnLst>
                                </p:cTn>
                              </p:par>
                            </p:childTnLst>
                          </p:cTn>
                        </p:par>
                        <p:par>
                          <p:cTn fill="hold" id="84" nodeType="afterGroup">
                            <p:stCondLst>
                              <p:cond delay="6000"/>
                            </p:stCondLst>
                            <p:childTnLst>
                              <p:par>
                                <p:cTn fill="hold" grpId="0" id="85" nodeType="afterEffect" presetClass="entr" presetID="31" presetSubtype="0">
                                  <p:stCondLst>
                                    <p:cond delay="0"/>
                                  </p:stCondLst>
                                  <p:childTnLst>
                                    <p:set>
                                      <p:cBhvr>
                                        <p:cTn dur="1" fill="hold" id="86">
                                          <p:stCondLst>
                                            <p:cond delay="0"/>
                                          </p:stCondLst>
                                        </p:cTn>
                                        <p:tgtEl>
                                          <p:spTgt spid="16405"/>
                                        </p:tgtEl>
                                        <p:attrNameLst>
                                          <p:attrName>style.visibility</p:attrName>
                                        </p:attrNameLst>
                                      </p:cBhvr>
                                      <p:to>
                                        <p:strVal val="visible"/>
                                      </p:to>
                                    </p:set>
                                    <p:anim calcmode="lin" valueType="num">
                                      <p:cBhvr>
                                        <p:cTn dur="300" fill="hold" id="87"/>
                                        <p:tgtEl>
                                          <p:spTgt spid="16405"/>
                                        </p:tgtEl>
                                        <p:attrNameLst>
                                          <p:attrName>ppt_w</p:attrName>
                                        </p:attrNameLst>
                                      </p:cBhvr>
                                      <p:tavLst>
                                        <p:tav tm="0">
                                          <p:val>
                                            <p:fltVal val="0"/>
                                          </p:val>
                                        </p:tav>
                                        <p:tav tm="100000">
                                          <p:val>
                                            <p:strVal val="#ppt_w"/>
                                          </p:val>
                                        </p:tav>
                                      </p:tavLst>
                                    </p:anim>
                                    <p:anim calcmode="lin" valueType="num">
                                      <p:cBhvr>
                                        <p:cTn dur="300" fill="hold" id="88"/>
                                        <p:tgtEl>
                                          <p:spTgt spid="16405"/>
                                        </p:tgtEl>
                                        <p:attrNameLst>
                                          <p:attrName>ppt_h</p:attrName>
                                        </p:attrNameLst>
                                      </p:cBhvr>
                                      <p:tavLst>
                                        <p:tav tm="0">
                                          <p:val>
                                            <p:fltVal val="0"/>
                                          </p:val>
                                        </p:tav>
                                        <p:tav tm="100000">
                                          <p:val>
                                            <p:strVal val="#ppt_h"/>
                                          </p:val>
                                        </p:tav>
                                      </p:tavLst>
                                    </p:anim>
                                    <p:anim calcmode="lin" valueType="num">
                                      <p:cBhvr>
                                        <p:cTn dur="300" fill="hold" id="89"/>
                                        <p:tgtEl>
                                          <p:spTgt spid="16405"/>
                                        </p:tgtEl>
                                        <p:attrNameLst>
                                          <p:attrName>style.rotation</p:attrName>
                                        </p:attrNameLst>
                                      </p:cBhvr>
                                      <p:tavLst>
                                        <p:tav tm="0">
                                          <p:val>
                                            <p:fltVal val="90"/>
                                          </p:val>
                                        </p:tav>
                                        <p:tav tm="100000">
                                          <p:val>
                                            <p:fltVal val="0"/>
                                          </p:val>
                                        </p:tav>
                                      </p:tavLst>
                                    </p:anim>
                                    <p:animEffect filter="fade" transition="in">
                                      <p:cBhvr>
                                        <p:cTn dur="300" id="90"/>
                                        <p:tgtEl>
                                          <p:spTgt spid="16405"/>
                                        </p:tgtEl>
                                      </p:cBhvr>
                                    </p:animEffect>
                                  </p:childTnLst>
                                </p:cTn>
                              </p:par>
                            </p:childTnLst>
                          </p:cTn>
                        </p:par>
                        <p:par>
                          <p:cTn fill="hold" id="91" nodeType="afterGroup">
                            <p:stCondLst>
                              <p:cond delay="6300"/>
                            </p:stCondLst>
                            <p:childTnLst>
                              <p:par>
                                <p:cTn fill="hold" id="92" nodeType="afterEffect" presetClass="entr" presetID="22" presetSubtype="1">
                                  <p:stCondLst>
                                    <p:cond delay="0"/>
                                  </p:stCondLst>
                                  <p:childTnLst>
                                    <p:set>
                                      <p:cBhvr>
                                        <p:cTn dur="1" fill="hold" id="93">
                                          <p:stCondLst>
                                            <p:cond delay="0"/>
                                          </p:stCondLst>
                                        </p:cTn>
                                        <p:tgtEl>
                                          <p:spTgt spid="16418"/>
                                        </p:tgtEl>
                                        <p:attrNameLst>
                                          <p:attrName>style.visibility</p:attrName>
                                        </p:attrNameLst>
                                      </p:cBhvr>
                                      <p:to>
                                        <p:strVal val="visible"/>
                                      </p:to>
                                    </p:set>
                                    <p:animEffect filter="wipe(up)" transition="in">
                                      <p:cBhvr>
                                        <p:cTn dur="500" id="94"/>
                                        <p:tgtEl>
                                          <p:spTgt spid="1641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6386"/>
      <p:bldP grpId="0" spid="16387"/>
      <p:bldP grpId="0" spid="16389"/>
      <p:bldP grpId="0" spid="16402"/>
      <p:bldP grpId="0" spid="16403"/>
      <p:bldP grpId="0" spid="16404"/>
      <p:bldP grpId="0" spid="16405"/>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7410" name="TextBox 76"/>
          <p:cNvSpPr txBox="1">
            <a:spLocks noChangeArrowheads="1"/>
          </p:cNvSpPr>
          <p:nvPr/>
        </p:nvSpPr>
        <p:spPr bwMode="auto">
          <a:xfrm>
            <a:off x="1185863" y="171450"/>
            <a:ext cx="2138680"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2200">
                <a:solidFill>
                  <a:schemeClr val="bg1"/>
                </a:solidFill>
                <a:latin charset="-122" panose="020b0503020204020204" pitchFamily="34" typeface="微软雅黑"/>
                <a:ea charset="-122" panose="020b0503020204020204" pitchFamily="34" typeface="微软雅黑"/>
              </a:rPr>
              <a:t>请输入您的标题</a:t>
            </a:r>
          </a:p>
        </p:txBody>
      </p:sp>
      <p:sp>
        <p:nvSpPr>
          <p:cNvPr id="17411" name="Freeform 40"/>
          <p:cNvSpPr>
            <a:spLocks noEditPoints="1"/>
          </p:cNvSpPr>
          <p:nvPr/>
        </p:nvSpPr>
        <p:spPr bwMode="auto">
          <a:xfrm>
            <a:off x="554038" y="227013"/>
            <a:ext cx="265112" cy="393700"/>
          </a:xfrm>
          <a:custGeom>
            <a:gdLst>
              <a:gd fmla="*/ 173 w 579" name="T0"/>
              <a:gd fmla="*/ 818 h 857" name="T1"/>
              <a:gd fmla="*/ 551 w 579" name="T2"/>
              <a:gd fmla="*/ 818 h 857" name="T3"/>
              <a:gd fmla="*/ 571 w 579" name="T4"/>
              <a:gd fmla="*/ 838 h 857" name="T5"/>
              <a:gd fmla="*/ 551 w 579" name="T6"/>
              <a:gd fmla="*/ 857 h 857" name="T7"/>
              <a:gd fmla="*/ 173 w 579" name="T8"/>
              <a:gd fmla="*/ 857 h 857" name="T9"/>
              <a:gd fmla="*/ 153 w 579" name="T10"/>
              <a:gd fmla="*/ 838 h 857" name="T11"/>
              <a:gd fmla="*/ 173 w 579" name="T12"/>
              <a:gd fmla="*/ 818 h 857" name="T13"/>
              <a:gd fmla="*/ 181 w 579" name="T14"/>
              <a:gd fmla="*/ 632 h 857" name="T15"/>
              <a:gd fmla="*/ 389 w 579" name="T16"/>
              <a:gd fmla="*/ 290 h 857" name="T17"/>
              <a:gd fmla="*/ 462 w 579" name="T18"/>
              <a:gd fmla="*/ 334 h 857" name="T19"/>
              <a:gd fmla="*/ 255 w 579" name="T20"/>
              <a:gd fmla="*/ 676 h 857" name="T21"/>
              <a:gd fmla="*/ 181 w 579" name="T22"/>
              <a:gd fmla="*/ 632 h 857" name="T23"/>
              <a:gd fmla="*/ 35 w 579" name="T24"/>
              <a:gd fmla="*/ 543 h 857" name="T25"/>
              <a:gd fmla="*/ 243 w 579" name="T26"/>
              <a:gd fmla="*/ 201 h 857" name="T27"/>
              <a:gd fmla="*/ 316 w 579" name="T28"/>
              <a:gd fmla="*/ 245 h 857" name="T29"/>
              <a:gd fmla="*/ 108 w 579" name="T30"/>
              <a:gd fmla="*/ 587 h 857" name="T31"/>
              <a:gd fmla="*/ 35 w 579" name="T32"/>
              <a:gd fmla="*/ 543 h 857" name="T33"/>
              <a:gd fmla="*/ 2 w 579" name="T34"/>
              <a:gd fmla="*/ 820 h 857" name="T35"/>
              <a:gd fmla="*/ 22 w 579" name="T36"/>
              <a:gd fmla="*/ 650 h 857" name="T37"/>
              <a:gd fmla="*/ 165 w 579" name="T38"/>
              <a:gd fmla="*/ 736 h 857" name="T39"/>
              <a:gd fmla="*/ 24 w 579" name="T40"/>
              <a:gd fmla="*/ 833 h 857" name="T41"/>
              <a:gd fmla="*/ 2 w 579" name="T42"/>
              <a:gd fmla="*/ 820 h 857" name="T43"/>
              <a:gd fmla="*/ 299 w 579" name="T44"/>
              <a:gd fmla="*/ 106 h 857" name="T45"/>
              <a:gd fmla="*/ 269 w 579" name="T46"/>
              <a:gd fmla="*/ 156 h 857" name="T47"/>
              <a:gd fmla="*/ 488 w 579" name="T48"/>
              <a:gd fmla="*/ 289 h 857" name="T49"/>
              <a:gd fmla="*/ 519 w 579" name="T50"/>
              <a:gd fmla="*/ 239 h 857" name="T51"/>
              <a:gd fmla="*/ 299 w 579" name="T52"/>
              <a:gd fmla="*/ 106 h 857" name="T53"/>
              <a:gd fmla="*/ 346 w 579" name="T54"/>
              <a:gd fmla="*/ 30 h 857" name="T55"/>
              <a:gd fmla="*/ 412 w 579" name="T56"/>
              <a:gd fmla="*/ 14 h 857" name="T57"/>
              <a:gd fmla="*/ 549 w 579" name="T58"/>
              <a:gd fmla="*/ 97 h 857" name="T59"/>
              <a:gd fmla="*/ 566 w 579" name="T60"/>
              <a:gd fmla="*/ 163 h 857" name="T61"/>
              <a:gd fmla="*/ 547 w 579" name="T62"/>
              <a:gd fmla="*/ 194 h 857" name="T63"/>
              <a:gd fmla="*/ 327 w 579" name="T64"/>
              <a:gd fmla="*/ 61 h 857" name="T65"/>
              <a:gd fmla="*/ 346 w 579" name="T66"/>
              <a:gd fmla="*/ 30 h 857"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857" w="579">
                <a:moveTo>
                  <a:pt x="173" y="818"/>
                </a:moveTo>
                <a:lnTo>
                  <a:pt x="551" y="818"/>
                </a:lnTo>
                <a:cubicBezTo>
                  <a:pt x="562" y="818"/>
                  <a:pt x="571" y="827"/>
                  <a:pt x="571" y="838"/>
                </a:cubicBezTo>
                <a:cubicBezTo>
                  <a:pt x="571" y="849"/>
                  <a:pt x="562" y="857"/>
                  <a:pt x="551" y="857"/>
                </a:cubicBezTo>
                <a:lnTo>
                  <a:pt x="173" y="857"/>
                </a:lnTo>
                <a:cubicBezTo>
                  <a:pt x="162" y="857"/>
                  <a:pt x="153" y="849"/>
                  <a:pt x="153" y="838"/>
                </a:cubicBezTo>
                <a:cubicBezTo>
                  <a:pt x="153" y="827"/>
                  <a:pt x="162" y="818"/>
                  <a:pt x="173" y="818"/>
                </a:cubicBezTo>
                <a:close/>
                <a:moveTo>
                  <a:pt x="181" y="632"/>
                </a:moveTo>
                <a:lnTo>
                  <a:pt x="389" y="290"/>
                </a:lnTo>
                <a:lnTo>
                  <a:pt x="462" y="334"/>
                </a:lnTo>
                <a:lnTo>
                  <a:pt x="255" y="676"/>
                </a:lnTo>
                <a:lnTo>
                  <a:pt x="181" y="632"/>
                </a:lnTo>
                <a:close/>
                <a:moveTo>
                  <a:pt x="35" y="543"/>
                </a:moveTo>
                <a:lnTo>
                  <a:pt x="243" y="201"/>
                </a:lnTo>
                <a:lnTo>
                  <a:pt x="316" y="245"/>
                </a:lnTo>
                <a:lnTo>
                  <a:pt x="108" y="587"/>
                </a:lnTo>
                <a:lnTo>
                  <a:pt x="35" y="543"/>
                </a:lnTo>
                <a:close/>
                <a:moveTo>
                  <a:pt x="2" y="820"/>
                </a:moveTo>
                <a:lnTo>
                  <a:pt x="22" y="650"/>
                </a:lnTo>
                <a:lnTo>
                  <a:pt x="165" y="736"/>
                </a:lnTo>
                <a:lnTo>
                  <a:pt x="24" y="833"/>
                </a:lnTo>
                <a:cubicBezTo>
                  <a:pt x="9" y="844"/>
                  <a:pt x="0" y="838"/>
                  <a:pt x="2" y="820"/>
                </a:cubicBezTo>
                <a:close/>
                <a:moveTo>
                  <a:pt x="299" y="106"/>
                </a:moveTo>
                <a:lnTo>
                  <a:pt x="269" y="156"/>
                </a:lnTo>
                <a:lnTo>
                  <a:pt x="488" y="289"/>
                </a:lnTo>
                <a:lnTo>
                  <a:pt x="519" y="239"/>
                </a:lnTo>
                <a:lnTo>
                  <a:pt x="299" y="106"/>
                </a:lnTo>
                <a:close/>
                <a:moveTo>
                  <a:pt x="346" y="30"/>
                </a:moveTo>
                <a:cubicBezTo>
                  <a:pt x="360" y="7"/>
                  <a:pt x="390" y="0"/>
                  <a:pt x="412" y="14"/>
                </a:cubicBezTo>
                <a:lnTo>
                  <a:pt x="549" y="97"/>
                </a:lnTo>
                <a:cubicBezTo>
                  <a:pt x="572" y="110"/>
                  <a:pt x="579" y="140"/>
                  <a:pt x="566" y="163"/>
                </a:cubicBezTo>
                <a:lnTo>
                  <a:pt x="547" y="194"/>
                </a:lnTo>
                <a:lnTo>
                  <a:pt x="327" y="61"/>
                </a:lnTo>
                <a:lnTo>
                  <a:pt x="346" y="30"/>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lstStyle/>
          <a:p>
            <a:endParaRPr altLang="en-US" lang="zh-CN"/>
          </a:p>
        </p:txBody>
      </p:sp>
      <p:cxnSp>
        <p:nvCxnSpPr>
          <p:cNvPr id="17412" name="直接连接符 46"/>
          <p:cNvCxnSpPr>
            <a:cxnSpLocks noChangeShapeType="1"/>
          </p:cNvCxnSpPr>
          <p:nvPr/>
        </p:nvCxnSpPr>
        <p:spPr bwMode="auto">
          <a:xfrm flipH="1">
            <a:off x="985838" y="615950"/>
            <a:ext cx="9899650" cy="0"/>
          </a:xfrm>
          <a:prstGeom prst="line">
            <a:avLst/>
          </a:prstGeom>
          <a:noFill/>
          <a:ln cmpd="sng" w="9525">
            <a:solidFill>
              <a:schemeClr val="tx2"/>
            </a:solidFill>
            <a:roun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cxnSp>
      <p:sp>
        <p:nvSpPr>
          <p:cNvPr id="17413" name="圆角矩形 24"/>
          <p:cNvSpPr>
            <a:spLocks noChangeArrowheads="1"/>
          </p:cNvSpPr>
          <p:nvPr/>
        </p:nvSpPr>
        <p:spPr bwMode="auto">
          <a:xfrm>
            <a:off x="4745038" y="1538288"/>
            <a:ext cx="4410075" cy="1127125"/>
          </a:xfrm>
          <a:prstGeom prst="roundRect">
            <a:avLst>
              <a:gd fmla="val 9991" name="adj"/>
            </a:avLst>
          </a:prstGeom>
          <a:solidFill>
            <a:schemeClr val="tx2"/>
          </a:solidFill>
          <a:ln>
            <a:noFill/>
          </a:ln>
          <a:extLst>
            <a:ext uri="{91240B29-F687-4F45-9708-019B960494DF}">
              <a14:hiddenLine w="9525">
                <a:solidFill>
                  <a:srgbClr val="000000"/>
                </a:solidFill>
                <a:round/>
                <a:headEnd/>
                <a:tailEnd/>
              </a14:hiddenLine>
            </a:ext>
          </a:extLst>
        </p:spPr>
        <p:txBody>
          <a:bodyPr anchor="ctr"/>
          <a:lstStyle>
            <a:lvl1pPr eaLnBrk="0" hangingPunct="0" indent="-342900" marL="34290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lvl="2"/>
            <a:endParaRPr altLang="en-US" lang="zh-CN"/>
          </a:p>
        </p:txBody>
      </p:sp>
      <p:sp>
        <p:nvSpPr>
          <p:cNvPr id="17414" name="TextBox 32"/>
          <p:cNvSpPr txBox="1">
            <a:spLocks noChangeArrowheads="1"/>
          </p:cNvSpPr>
          <p:nvPr/>
        </p:nvSpPr>
        <p:spPr bwMode="auto">
          <a:xfrm>
            <a:off x="5734050" y="1709738"/>
            <a:ext cx="2674938" cy="36988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altLang="en-US" lang="zh-CN">
                <a:solidFill>
                  <a:srgbClr val="FFFFFF"/>
                </a:solidFill>
                <a:ea charset="-122" panose="020b0503020204020204" pitchFamily="34" typeface="微软雅黑"/>
              </a:rPr>
              <a:t>点击添加文本一</a:t>
            </a:r>
          </a:p>
        </p:txBody>
      </p:sp>
      <p:sp>
        <p:nvSpPr>
          <p:cNvPr id="17415" name="TextBox 32"/>
          <p:cNvSpPr txBox="1">
            <a:spLocks noChangeArrowheads="1"/>
          </p:cNvSpPr>
          <p:nvPr/>
        </p:nvSpPr>
        <p:spPr bwMode="auto">
          <a:xfrm>
            <a:off x="5734050" y="2073275"/>
            <a:ext cx="2674938" cy="3683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altLang="en-US" lang="zh-CN">
                <a:solidFill>
                  <a:srgbClr val="FFFFFF"/>
                </a:solidFill>
                <a:ea charset="-122" panose="020b0503020204020204" pitchFamily="34" typeface="微软雅黑"/>
              </a:rPr>
              <a:t>点击添加文本二</a:t>
            </a:r>
          </a:p>
        </p:txBody>
      </p:sp>
      <p:sp>
        <p:nvSpPr>
          <p:cNvPr id="17416" name="圆角矩形 30"/>
          <p:cNvSpPr>
            <a:spLocks noChangeArrowheads="1"/>
          </p:cNvSpPr>
          <p:nvPr/>
        </p:nvSpPr>
        <p:spPr bwMode="auto">
          <a:xfrm>
            <a:off x="4745038" y="2913063"/>
            <a:ext cx="4410075" cy="1128712"/>
          </a:xfrm>
          <a:prstGeom prst="roundRect">
            <a:avLst>
              <a:gd fmla="val 9991" name="adj"/>
            </a:avLst>
          </a:prstGeom>
          <a:solidFill>
            <a:schemeClr val="tx2"/>
          </a:solidFill>
          <a:ln>
            <a:noFill/>
          </a:ln>
          <a:extLst>
            <a:ext uri="{91240B29-F687-4F45-9708-019B960494DF}">
              <a14:hiddenLine w="9525">
                <a:solidFill>
                  <a:srgbClr val="000000"/>
                </a:solidFill>
                <a:round/>
                <a:headEnd/>
                <a:tailEnd/>
              </a14:hiddenLine>
            </a:ext>
          </a:extLst>
        </p:spPr>
        <p:txBody>
          <a:bodyPr anchor="ctr"/>
          <a:lstStyle>
            <a:lvl1pPr eaLnBrk="0" hangingPunct="0" indent="-342900" marL="34290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lvl="2"/>
            <a:endParaRPr altLang="en-US" lang="zh-CN"/>
          </a:p>
        </p:txBody>
      </p:sp>
      <p:sp>
        <p:nvSpPr>
          <p:cNvPr id="17417" name="TextBox 32"/>
          <p:cNvSpPr txBox="1">
            <a:spLocks noChangeArrowheads="1"/>
          </p:cNvSpPr>
          <p:nvPr/>
        </p:nvSpPr>
        <p:spPr bwMode="auto">
          <a:xfrm>
            <a:off x="5953125" y="3079750"/>
            <a:ext cx="1992313" cy="3683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altLang="en-US" lang="zh-CN">
                <a:solidFill>
                  <a:srgbClr val="FFFFFF"/>
                </a:solidFill>
                <a:ea charset="-122" panose="020b0503020204020204" pitchFamily="34" typeface="微软雅黑"/>
              </a:rPr>
              <a:t>点击添加文本三</a:t>
            </a:r>
          </a:p>
        </p:txBody>
      </p:sp>
      <p:sp>
        <p:nvSpPr>
          <p:cNvPr id="17418" name="TextBox 32"/>
          <p:cNvSpPr txBox="1">
            <a:spLocks noChangeArrowheads="1"/>
          </p:cNvSpPr>
          <p:nvPr/>
        </p:nvSpPr>
        <p:spPr bwMode="auto">
          <a:xfrm>
            <a:off x="5953125" y="3455988"/>
            <a:ext cx="1992313" cy="36988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altLang="en-US" lang="zh-CN">
                <a:solidFill>
                  <a:srgbClr val="FFFFFF"/>
                </a:solidFill>
                <a:ea charset="-122" panose="020b0503020204020204" pitchFamily="34" typeface="微软雅黑"/>
              </a:rPr>
              <a:t>点击添加文本四</a:t>
            </a:r>
          </a:p>
        </p:txBody>
      </p:sp>
      <p:sp>
        <p:nvSpPr>
          <p:cNvPr id="17419" name="圆角矩形 57"/>
          <p:cNvSpPr>
            <a:spLocks noChangeArrowheads="1"/>
          </p:cNvSpPr>
          <p:nvPr/>
        </p:nvSpPr>
        <p:spPr bwMode="auto">
          <a:xfrm>
            <a:off x="4745038" y="4298950"/>
            <a:ext cx="4410075" cy="1127125"/>
          </a:xfrm>
          <a:prstGeom prst="roundRect">
            <a:avLst>
              <a:gd fmla="val 9991" name="adj"/>
            </a:avLst>
          </a:prstGeom>
          <a:solidFill>
            <a:schemeClr val="tx2"/>
          </a:solidFill>
          <a:ln>
            <a:noFill/>
          </a:ln>
          <a:extLst>
            <a:ext uri="{91240B29-F687-4F45-9708-019B960494DF}">
              <a14:hiddenLine w="9525">
                <a:solidFill>
                  <a:srgbClr val="000000"/>
                </a:solidFill>
                <a:round/>
                <a:headEnd/>
                <a:tailEnd/>
              </a14:hiddenLine>
            </a:ext>
          </a:extLst>
        </p:spPr>
        <p:txBody>
          <a:bodyPr anchor="ctr"/>
          <a:lstStyle>
            <a:lvl1pPr eaLnBrk="0" hangingPunct="0" indent="-342900" marL="34290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lvl="2"/>
            <a:endParaRPr altLang="en-US" lang="zh-CN"/>
          </a:p>
        </p:txBody>
      </p:sp>
      <p:sp>
        <p:nvSpPr>
          <p:cNvPr id="17420" name="TextBox 58"/>
          <p:cNvSpPr txBox="1">
            <a:spLocks noChangeArrowheads="1"/>
          </p:cNvSpPr>
          <p:nvPr/>
        </p:nvSpPr>
        <p:spPr bwMode="auto">
          <a:xfrm>
            <a:off x="5734050" y="4471988"/>
            <a:ext cx="2674938" cy="3683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altLang="en-US" lang="zh-CN">
                <a:solidFill>
                  <a:srgbClr val="FFFFFF"/>
                </a:solidFill>
                <a:ea charset="-122" panose="020b0503020204020204" pitchFamily="34" typeface="微软雅黑"/>
              </a:rPr>
              <a:t>点击添加文本五</a:t>
            </a:r>
          </a:p>
        </p:txBody>
      </p:sp>
      <p:sp>
        <p:nvSpPr>
          <p:cNvPr id="17421" name="TextBox 32"/>
          <p:cNvSpPr txBox="1">
            <a:spLocks noChangeArrowheads="1"/>
          </p:cNvSpPr>
          <p:nvPr/>
        </p:nvSpPr>
        <p:spPr bwMode="auto">
          <a:xfrm>
            <a:off x="5734050" y="4860925"/>
            <a:ext cx="2674938" cy="36988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altLang="en-US" lang="zh-CN">
                <a:solidFill>
                  <a:srgbClr val="FFFFFF"/>
                </a:solidFill>
                <a:ea charset="-122" panose="020b0503020204020204" pitchFamily="34" typeface="微软雅黑"/>
              </a:rPr>
              <a:t>点击添加文本六</a:t>
            </a:r>
          </a:p>
        </p:txBody>
      </p:sp>
      <p:sp>
        <p:nvSpPr>
          <p:cNvPr id="17422" name="五边形 61"/>
          <p:cNvSpPr>
            <a:spLocks noChangeArrowheads="1"/>
          </p:cNvSpPr>
          <p:nvPr/>
        </p:nvSpPr>
        <p:spPr bwMode="auto">
          <a:xfrm>
            <a:off x="3433763" y="1830388"/>
            <a:ext cx="1852612" cy="568325"/>
          </a:xfrm>
          <a:prstGeom prst="homePlate">
            <a:avLst>
              <a:gd fmla="val 50029" name="adj"/>
            </a:avLst>
          </a:prstGeom>
          <a:solidFill>
            <a:schemeClr val="bg1"/>
          </a:solidFill>
          <a:ln>
            <a:noFill/>
          </a:ln>
          <a:extLst>
            <a:ext uri="{91240B29-F687-4F45-9708-019B960494DF}">
              <a14:hiddenLine w="9525">
                <a:solidFill>
                  <a:srgbClr val="000000"/>
                </a:solidFill>
                <a:miter lim="800000"/>
                <a:headEnd/>
                <a:tailEnd/>
              </a14:hiddenLine>
            </a:ext>
          </a:extLst>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endParaRPr altLang="en-US" b="1" lang="zh-CN" sz="2000">
              <a:solidFill>
                <a:srgbClr val="F8F8F8"/>
              </a:solidFill>
              <a:ea charset="-122" panose="020b0503020204020204" pitchFamily="34" typeface="微软雅黑"/>
            </a:endParaRPr>
          </a:p>
        </p:txBody>
      </p:sp>
      <p:sp>
        <p:nvSpPr>
          <p:cNvPr id="17423" name="TextBox 22"/>
          <p:cNvSpPr txBox="1">
            <a:spLocks noChangeArrowheads="1"/>
          </p:cNvSpPr>
          <p:nvPr/>
        </p:nvSpPr>
        <p:spPr bwMode="auto">
          <a:xfrm>
            <a:off x="3548063" y="1912938"/>
            <a:ext cx="1547812" cy="369887"/>
          </a:xfrm>
          <a:prstGeom prst="rect">
            <a:avLst/>
          </a:prstGeom>
          <a:solidFill>
            <a:schemeClr val="bg1"/>
          </a:solidFill>
          <a:ln>
            <a:noFill/>
          </a:ln>
          <a:extLst>
            <a:ext uri="{91240B29-F687-4F45-9708-019B960494DF}">
              <a14:hiddenLine w="9525">
                <a:solidFill>
                  <a:srgbClr val="000000"/>
                </a:solidFill>
                <a:miter lim="800000"/>
                <a:headEnd/>
                <a:tailEnd/>
              </a14:hiddenLine>
            </a:ext>
          </a:extLst>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altLang="en-US" b="1" lang="zh-CN" sz="2000">
                <a:solidFill>
                  <a:srgbClr val="F8F8F8"/>
                </a:solidFill>
                <a:ea charset="-122" panose="020b0503020204020204" pitchFamily="34" typeface="微软雅黑"/>
              </a:rPr>
              <a:t>分标题 一</a:t>
            </a:r>
          </a:p>
        </p:txBody>
      </p:sp>
      <p:sp>
        <p:nvSpPr>
          <p:cNvPr id="17424" name="五边形 64"/>
          <p:cNvSpPr>
            <a:spLocks noChangeArrowheads="1"/>
          </p:cNvSpPr>
          <p:nvPr/>
        </p:nvSpPr>
        <p:spPr bwMode="auto">
          <a:xfrm>
            <a:off x="3433763" y="3206750"/>
            <a:ext cx="1852612" cy="568325"/>
          </a:xfrm>
          <a:prstGeom prst="homePlate">
            <a:avLst>
              <a:gd fmla="val 50029" name="adj"/>
            </a:avLst>
          </a:prstGeom>
          <a:solidFill>
            <a:schemeClr val="bg1"/>
          </a:solidFill>
          <a:ln>
            <a:noFill/>
          </a:ln>
          <a:extLst>
            <a:ext uri="{91240B29-F687-4F45-9708-019B960494DF}">
              <a14:hiddenLine w="9525">
                <a:solidFill>
                  <a:srgbClr val="000000"/>
                </a:solidFill>
                <a:miter lim="800000"/>
                <a:headEnd/>
                <a:tailEnd/>
              </a14:hiddenLine>
            </a:ext>
          </a:extLst>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endParaRPr altLang="en-US" b="1" lang="zh-CN" sz="2000">
              <a:solidFill>
                <a:srgbClr val="F8F8F8"/>
              </a:solidFill>
              <a:ea charset="-122" panose="020b0503020204020204" pitchFamily="34" typeface="微软雅黑"/>
            </a:endParaRPr>
          </a:p>
        </p:txBody>
      </p:sp>
      <p:sp>
        <p:nvSpPr>
          <p:cNvPr id="17425" name="TextBox 22"/>
          <p:cNvSpPr txBox="1">
            <a:spLocks noChangeArrowheads="1"/>
          </p:cNvSpPr>
          <p:nvPr/>
        </p:nvSpPr>
        <p:spPr bwMode="auto">
          <a:xfrm>
            <a:off x="3548063" y="3309938"/>
            <a:ext cx="1547812" cy="369887"/>
          </a:xfrm>
          <a:prstGeom prst="rect">
            <a:avLst/>
          </a:prstGeom>
          <a:solidFill>
            <a:schemeClr val="bg1"/>
          </a:solidFill>
          <a:ln>
            <a:noFill/>
          </a:ln>
          <a:extLst>
            <a:ext uri="{91240B29-F687-4F45-9708-019B960494DF}">
              <a14:hiddenLine w="9525">
                <a:solidFill>
                  <a:srgbClr val="000000"/>
                </a:solidFill>
                <a:miter lim="800000"/>
                <a:headEnd/>
                <a:tailEnd/>
              </a14:hiddenLine>
            </a:ext>
          </a:extLst>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altLang="en-US" b="1" lang="zh-CN" sz="2000">
                <a:solidFill>
                  <a:srgbClr val="F8F8F8"/>
                </a:solidFill>
                <a:ea charset="-122" panose="020b0503020204020204" pitchFamily="34" typeface="微软雅黑"/>
              </a:rPr>
              <a:t>分标题 二</a:t>
            </a:r>
          </a:p>
        </p:txBody>
      </p:sp>
      <p:sp>
        <p:nvSpPr>
          <p:cNvPr id="17426" name="五边形 67"/>
          <p:cNvSpPr>
            <a:spLocks noChangeArrowheads="1"/>
          </p:cNvSpPr>
          <p:nvPr/>
        </p:nvSpPr>
        <p:spPr bwMode="auto">
          <a:xfrm>
            <a:off x="3433763" y="4605338"/>
            <a:ext cx="1852612" cy="568325"/>
          </a:xfrm>
          <a:prstGeom prst="homePlate">
            <a:avLst>
              <a:gd fmla="val 50029" name="adj"/>
            </a:avLst>
          </a:prstGeom>
          <a:solidFill>
            <a:schemeClr val="bg1"/>
          </a:solidFill>
          <a:ln>
            <a:noFill/>
          </a:ln>
          <a:extLst>
            <a:ext uri="{91240B29-F687-4F45-9708-019B960494DF}">
              <a14:hiddenLine w="9525">
                <a:solidFill>
                  <a:srgbClr val="000000"/>
                </a:solidFill>
                <a:miter lim="800000"/>
                <a:headEnd/>
                <a:tailEnd/>
              </a14:hiddenLine>
            </a:ext>
          </a:extLst>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endParaRPr altLang="en-US" b="1" lang="zh-CN" sz="2000">
              <a:solidFill>
                <a:srgbClr val="F8F8F8"/>
              </a:solidFill>
              <a:ea charset="-122" panose="020b0503020204020204" pitchFamily="34" typeface="微软雅黑"/>
            </a:endParaRPr>
          </a:p>
        </p:txBody>
      </p:sp>
      <p:sp>
        <p:nvSpPr>
          <p:cNvPr id="17427" name="TextBox 22"/>
          <p:cNvSpPr txBox="1">
            <a:spLocks noChangeArrowheads="1"/>
          </p:cNvSpPr>
          <p:nvPr/>
        </p:nvSpPr>
        <p:spPr bwMode="auto">
          <a:xfrm>
            <a:off x="3548063" y="4689475"/>
            <a:ext cx="1547812" cy="368300"/>
          </a:xfrm>
          <a:prstGeom prst="rect">
            <a:avLst/>
          </a:prstGeom>
          <a:solidFill>
            <a:schemeClr val="bg1"/>
          </a:solidFill>
          <a:ln>
            <a:noFill/>
          </a:ln>
          <a:extLst>
            <a:ext uri="{91240B29-F687-4F45-9708-019B960494DF}">
              <a14:hiddenLine w="9525">
                <a:solidFill>
                  <a:srgbClr val="000000"/>
                </a:solidFill>
                <a:miter lim="800000"/>
                <a:headEnd/>
                <a:tailEnd/>
              </a14:hiddenLine>
            </a:ext>
          </a:extLst>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altLang="en-US" b="1" lang="zh-CN" sz="2000">
                <a:solidFill>
                  <a:srgbClr val="F8F8F8"/>
                </a:solidFill>
                <a:ea charset="-122" panose="020b0503020204020204" pitchFamily="34" typeface="微软雅黑"/>
              </a:rPr>
              <a:t>分标题 三</a:t>
            </a:r>
          </a:p>
        </p:txBody>
      </p:sp>
      <p:sp>
        <p:nvSpPr>
          <p:cNvPr id="17428" name="任意多边形 69"/>
          <p:cNvSpPr/>
          <p:nvPr/>
        </p:nvSpPr>
        <p:spPr bwMode="auto">
          <a:xfrm>
            <a:off x="2417763" y="2216150"/>
            <a:ext cx="1122362" cy="1263650"/>
          </a:xfrm>
          <a:custGeom>
            <a:gdLst>
              <a:gd fmla="*/ 0 w 1092530" name="T0"/>
              <a:gd fmla="*/ 1068780 h 1068780" name="T1"/>
              <a:gd fmla="*/ 1092530 w 1092530" name="T2"/>
              <a:gd fmla="*/ 0 h 1068780" name="T3"/>
            </a:gdLst>
            <a:cxnLst>
              <a:cxn ang="0">
                <a:pos x="T0" y="T1"/>
              </a:cxn>
              <a:cxn ang="0">
                <a:pos x="T2" y="T3"/>
              </a:cxn>
            </a:cxnLst>
            <a:rect b="b" l="0" r="r" t="0"/>
            <a:pathLst>
              <a:path h="1068780" w="1092530">
                <a:moveTo>
                  <a:pt x="0" y="1068780"/>
                </a:moveTo>
                <a:lnTo>
                  <a:pt x="1092530" y="0"/>
                </a:lnTo>
              </a:path>
            </a:pathLst>
          </a:custGeom>
          <a:noFill/>
          <a:ln cap="flat" cmpd="sng" w="9525">
            <a:solidFill>
              <a:schemeClr val="accent2"/>
            </a:solidFill>
            <a:round/>
            <a:headEnd len="med" type="oval" w="med"/>
            <a:tailEnd len="med" type="oval" w="med"/>
          </a:ln>
          <a:extLst>
            <a:ext uri="{909E8E84-426E-40DD-AFC4-6F175D3DCCD1}">
              <a14:hiddenFill>
                <a:solidFill>
                  <a:srgbClr val="FFFFFF"/>
                </a:solidFill>
              </a14:hiddenFill>
            </a:ext>
          </a:extLst>
        </p:spPr>
        <p:txBody>
          <a:bodyPr anchor="ctr"/>
          <a:lstStyle/>
          <a:p>
            <a:endParaRPr altLang="en-US" lang="zh-CN"/>
          </a:p>
        </p:txBody>
      </p:sp>
      <p:sp>
        <p:nvSpPr>
          <p:cNvPr id="17429" name="任意多边形 70"/>
          <p:cNvSpPr/>
          <p:nvPr/>
        </p:nvSpPr>
        <p:spPr bwMode="auto">
          <a:xfrm>
            <a:off x="2303463" y="3482975"/>
            <a:ext cx="1122362" cy="52388"/>
          </a:xfrm>
          <a:custGeom>
            <a:gdLst>
              <a:gd fmla="*/ 0 w 1092530" name="T0"/>
              <a:gd fmla="*/ 1068780 h 1068780" name="T1"/>
              <a:gd fmla="*/ 1092530 w 1092530" name="T2"/>
              <a:gd fmla="*/ 0 h 1068780" name="T3"/>
            </a:gdLst>
            <a:cxnLst>
              <a:cxn ang="0">
                <a:pos x="T0" y="T1"/>
              </a:cxn>
              <a:cxn ang="0">
                <a:pos x="T2" y="T3"/>
              </a:cxn>
            </a:cxnLst>
            <a:rect b="b" l="0" r="r" t="0"/>
            <a:pathLst>
              <a:path h="1068780" w="1092530">
                <a:moveTo>
                  <a:pt x="0" y="1068780"/>
                </a:moveTo>
                <a:lnTo>
                  <a:pt x="1092530" y="0"/>
                </a:lnTo>
              </a:path>
            </a:pathLst>
          </a:custGeom>
          <a:noFill/>
          <a:ln cap="flat" cmpd="sng" w="9525">
            <a:solidFill>
              <a:schemeClr val="accent2"/>
            </a:solidFill>
            <a:round/>
            <a:headEnd len="med" type="oval" w="med"/>
            <a:tailEnd len="med" type="oval" w="med"/>
          </a:ln>
          <a:extLst>
            <a:ext uri="{909E8E84-426E-40DD-AFC4-6F175D3DCCD1}">
              <a14:hiddenFill>
                <a:solidFill>
                  <a:srgbClr val="FFFFFF"/>
                </a:solidFill>
              </a14:hiddenFill>
            </a:ext>
          </a:extLst>
        </p:spPr>
        <p:txBody>
          <a:bodyPr anchor="ctr"/>
          <a:lstStyle/>
          <a:p>
            <a:endParaRPr altLang="en-US" lang="zh-CN"/>
          </a:p>
        </p:txBody>
      </p:sp>
      <p:sp>
        <p:nvSpPr>
          <p:cNvPr id="17430" name="任意多边形 71"/>
          <p:cNvSpPr/>
          <p:nvPr/>
        </p:nvSpPr>
        <p:spPr bwMode="auto">
          <a:xfrm flipV="1">
            <a:off x="2417763" y="3486150"/>
            <a:ext cx="1122362" cy="1265238"/>
          </a:xfrm>
          <a:custGeom>
            <a:gdLst>
              <a:gd fmla="*/ 0 w 1092530" name="T0"/>
              <a:gd fmla="*/ 1068780 h 1068780" name="T1"/>
              <a:gd fmla="*/ 1092530 w 1092530" name="T2"/>
              <a:gd fmla="*/ 0 h 1068780" name="T3"/>
            </a:gdLst>
            <a:cxnLst>
              <a:cxn ang="0">
                <a:pos x="T0" y="T1"/>
              </a:cxn>
              <a:cxn ang="0">
                <a:pos x="T2" y="T3"/>
              </a:cxn>
            </a:cxnLst>
            <a:rect b="b" l="0" r="r" t="0"/>
            <a:pathLst>
              <a:path h="1068780" w="1092530">
                <a:moveTo>
                  <a:pt x="0" y="1068780"/>
                </a:moveTo>
                <a:lnTo>
                  <a:pt x="1092530" y="0"/>
                </a:lnTo>
              </a:path>
            </a:pathLst>
          </a:custGeom>
          <a:noFill/>
          <a:ln cap="flat" cmpd="sng" w="9525">
            <a:solidFill>
              <a:schemeClr val="accent2"/>
            </a:solidFill>
            <a:round/>
            <a:headEnd len="med" type="oval" w="med"/>
            <a:tailEnd len="med" type="oval" w="med"/>
          </a:ln>
          <a:extLst>
            <a:ext uri="{909E8E84-426E-40DD-AFC4-6F175D3DCCD1}">
              <a14:hiddenFill>
                <a:solidFill>
                  <a:srgbClr val="FFFFFF"/>
                </a:solidFill>
              </a14:hiddenFill>
            </a:ext>
          </a:extLst>
        </p:spPr>
        <p:txBody>
          <a:bodyPr anchor="ctr"/>
          <a:lstStyle/>
          <a:p>
            <a:endParaRPr altLang="en-US" lang="zh-CN"/>
          </a:p>
        </p:txBody>
      </p:sp>
      <p:sp>
        <p:nvSpPr>
          <p:cNvPr id="17431" name="椭圆 72"/>
          <p:cNvSpPr>
            <a:spLocks noChangeArrowheads="1"/>
          </p:cNvSpPr>
          <p:nvPr/>
        </p:nvSpPr>
        <p:spPr bwMode="auto">
          <a:xfrm>
            <a:off x="1219200" y="2847975"/>
            <a:ext cx="1387475" cy="1385888"/>
          </a:xfrm>
          <a:prstGeom prst="ellipse">
            <a:avLst/>
          </a:prstGeom>
          <a:solidFill>
            <a:schemeClr val="tx1"/>
          </a:solidFill>
          <a:ln>
            <a:noFill/>
          </a:ln>
          <a:extLst>
            <a:ext uri="{91240B29-F687-4F45-9708-019B960494DF}">
              <a14:hiddenLine w="9525">
                <a:solidFill>
                  <a:srgbClr val="000000"/>
                </a:solidFill>
                <a:round/>
                <a:headEnd/>
                <a:tailEnd/>
              </a14:hiddenLine>
            </a:ext>
          </a:extLst>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altLang="en-US" b="1" lang="zh-CN" sz="2400">
                <a:solidFill>
                  <a:srgbClr val="F8F8F8"/>
                </a:solidFill>
                <a:ea charset="-122" panose="020b0503020204020204" pitchFamily="34" typeface="微软雅黑"/>
              </a:rPr>
              <a:t>添加</a:t>
            </a:r>
          </a:p>
          <a:p>
            <a:pPr algn="ctr" eaLnBrk="1" hangingPunct="1"/>
            <a:r>
              <a:rPr altLang="en-US" b="1" lang="zh-CN" sz="2400">
                <a:solidFill>
                  <a:srgbClr val="F8F8F8"/>
                </a:solidFill>
                <a:ea charset="-122" panose="020b0503020204020204" pitchFamily="34" typeface="微软雅黑"/>
              </a:rPr>
              <a:t>标题</a:t>
            </a:r>
          </a:p>
        </p:txBody>
      </p:sp>
    </p:spTree>
  </p:cSld>
  <p:clrMapOvr>
    <a:masterClrMapping/>
  </p:clrMapOvr>
  <p:transition advTm="8766" spd="slow">
    <p:fad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2">
                                  <p:stCondLst>
                                    <p:cond delay="0"/>
                                  </p:stCondLst>
                                  <p:childTnLst>
                                    <p:set>
                                      <p:cBhvr>
                                        <p:cTn dur="1" fill="hold" id="6">
                                          <p:stCondLst>
                                            <p:cond delay="0"/>
                                          </p:stCondLst>
                                        </p:cTn>
                                        <p:tgtEl>
                                          <p:spTgt spid="17411"/>
                                        </p:tgtEl>
                                        <p:attrNameLst>
                                          <p:attrName>style.visibility</p:attrName>
                                        </p:attrNameLst>
                                      </p:cBhvr>
                                      <p:to>
                                        <p:strVal val="visible"/>
                                      </p:to>
                                    </p:set>
                                    <p:anim calcmode="lin" valueType="num">
                                      <p:cBhvr additive="base">
                                        <p:cTn dur="500" fill="hold" id="7"/>
                                        <p:tgtEl>
                                          <p:spTgt spid="17411"/>
                                        </p:tgtEl>
                                        <p:attrNameLst>
                                          <p:attrName>ppt_x</p:attrName>
                                        </p:attrNameLst>
                                      </p:cBhvr>
                                      <p:tavLst>
                                        <p:tav tm="0">
                                          <p:val>
                                            <p:strVal val="1+#ppt_w/2"/>
                                          </p:val>
                                        </p:tav>
                                        <p:tav tm="100000">
                                          <p:val>
                                            <p:strVal val="#ppt_x"/>
                                          </p:val>
                                        </p:tav>
                                      </p:tavLst>
                                    </p:anim>
                                    <p:anim calcmode="lin" valueType="num">
                                      <p:cBhvr additive="base">
                                        <p:cTn dur="500" fill="hold" id="8"/>
                                        <p:tgtEl>
                                          <p:spTgt spid="17411"/>
                                        </p:tgtEl>
                                        <p:attrNameLst>
                                          <p:attrName>ppt_y</p:attrName>
                                        </p:attrNameLst>
                                      </p:cBhvr>
                                      <p:tavLst>
                                        <p:tav tm="0">
                                          <p:val>
                                            <p:strVal val="#ppt_y"/>
                                          </p:val>
                                        </p:tav>
                                        <p:tav tm="100000">
                                          <p:val>
                                            <p:strVal val="#ppt_y"/>
                                          </p:val>
                                        </p:tav>
                                      </p:tavLst>
                                    </p:anim>
                                  </p:childTnLst>
                                </p:cTn>
                              </p:par>
                              <p:par>
                                <p:cTn fill="hold" id="9" nodeType="withEffect" presetClass="entr" presetID="22" presetSubtype="2">
                                  <p:stCondLst>
                                    <p:cond delay="100"/>
                                  </p:stCondLst>
                                  <p:childTnLst>
                                    <p:set>
                                      <p:cBhvr>
                                        <p:cTn dur="1" fill="hold" id="10">
                                          <p:stCondLst>
                                            <p:cond delay="0"/>
                                          </p:stCondLst>
                                        </p:cTn>
                                        <p:tgtEl>
                                          <p:spTgt spid="17412"/>
                                        </p:tgtEl>
                                        <p:attrNameLst>
                                          <p:attrName>style.visibility</p:attrName>
                                        </p:attrNameLst>
                                      </p:cBhvr>
                                      <p:to>
                                        <p:strVal val="visible"/>
                                      </p:to>
                                    </p:set>
                                    <p:animEffect filter="wipe(right)" transition="in">
                                      <p:cBhvr>
                                        <p:cTn dur="500" id="11"/>
                                        <p:tgtEl>
                                          <p:spTgt spid="17412"/>
                                        </p:tgtEl>
                                      </p:cBhvr>
                                    </p:animEffect>
                                  </p:childTnLst>
                                </p:cTn>
                              </p:par>
                            </p:childTnLst>
                          </p:cTn>
                        </p:par>
                        <p:par>
                          <p:cTn fill="hold" id="12" nodeType="afterGroup">
                            <p:stCondLst>
                              <p:cond delay="600"/>
                            </p:stCondLst>
                            <p:childTnLst>
                              <p:par>
                                <p:cTn fill="hold" grpId="0" id="13" nodeType="afterEffect" presetClass="entr" presetID="41" presetSubtype="0">
                                  <p:stCondLst>
                                    <p:cond delay="0"/>
                                  </p:stCondLst>
                                  <p:iterate type="lt">
                                    <p:tmPct val="10000"/>
                                  </p:iterate>
                                  <p:childTnLst>
                                    <p:set>
                                      <p:cBhvr>
                                        <p:cTn dur="1" fill="hold" id="14">
                                          <p:stCondLst>
                                            <p:cond delay="0"/>
                                          </p:stCondLst>
                                        </p:cTn>
                                        <p:tgtEl>
                                          <p:spTgt spid="17410"/>
                                        </p:tgtEl>
                                        <p:attrNameLst>
                                          <p:attrName>style.visibility</p:attrName>
                                        </p:attrNameLst>
                                      </p:cBhvr>
                                      <p:to>
                                        <p:strVal val="visible"/>
                                      </p:to>
                                    </p:set>
                                    <p:anim calcmode="lin" valueType="num">
                                      <p:cBhvr>
                                        <p:cTn dur="400" fill="hold" id="15"/>
                                        <p:tgtEl>
                                          <p:spTgt spid="17410"/>
                                        </p:tgtEl>
                                        <p:attrNameLst>
                                          <p:attrName>ppt_x</p:attrName>
                                        </p:attrNameLst>
                                      </p:cBhvr>
                                      <p:tavLst>
                                        <p:tav tm="0">
                                          <p:val>
                                            <p:strVal val="#ppt_x"/>
                                          </p:val>
                                        </p:tav>
                                        <p:tav tm="50000">
                                          <p:val>
                                            <p:strVal val="#ppt_x+.1"/>
                                          </p:val>
                                        </p:tav>
                                        <p:tav tm="100000">
                                          <p:val>
                                            <p:strVal val="#ppt_x"/>
                                          </p:val>
                                        </p:tav>
                                      </p:tavLst>
                                    </p:anim>
                                    <p:anim calcmode="lin" valueType="num">
                                      <p:cBhvr>
                                        <p:cTn dur="400" fill="hold" id="16"/>
                                        <p:tgtEl>
                                          <p:spTgt spid="17410"/>
                                        </p:tgtEl>
                                        <p:attrNameLst>
                                          <p:attrName>ppt_y</p:attrName>
                                        </p:attrNameLst>
                                      </p:cBhvr>
                                      <p:tavLst>
                                        <p:tav tm="0">
                                          <p:val>
                                            <p:strVal val="#ppt_y"/>
                                          </p:val>
                                        </p:tav>
                                        <p:tav tm="100000">
                                          <p:val>
                                            <p:strVal val="#ppt_y"/>
                                          </p:val>
                                        </p:tav>
                                      </p:tavLst>
                                    </p:anim>
                                    <p:anim calcmode="lin" valueType="num">
                                      <p:cBhvr>
                                        <p:cTn dur="400" fill="hold" id="17"/>
                                        <p:tgtEl>
                                          <p:spTgt spid="17410"/>
                                        </p:tgtEl>
                                        <p:attrNameLst>
                                          <p:attrName>ppt_h</p:attrName>
                                        </p:attrNameLst>
                                      </p:cBhvr>
                                      <p:tavLst>
                                        <p:tav tm="0">
                                          <p:val>
                                            <p:strVal val="#ppt_h/10"/>
                                          </p:val>
                                        </p:tav>
                                        <p:tav tm="50000">
                                          <p:val>
                                            <p:strVal val="#ppt_h+.01"/>
                                          </p:val>
                                        </p:tav>
                                        <p:tav tm="100000">
                                          <p:val>
                                            <p:strVal val="#ppt_h"/>
                                          </p:val>
                                        </p:tav>
                                      </p:tavLst>
                                    </p:anim>
                                    <p:anim calcmode="lin" valueType="num">
                                      <p:cBhvr>
                                        <p:cTn dur="400" fill="hold" id="18"/>
                                        <p:tgtEl>
                                          <p:spTgt spid="17410"/>
                                        </p:tgtEl>
                                        <p:attrNameLst>
                                          <p:attrName>ppt_w</p:attrName>
                                        </p:attrNameLst>
                                      </p:cBhvr>
                                      <p:tavLst>
                                        <p:tav tm="0">
                                          <p:val>
                                            <p:strVal val="#ppt_w/10"/>
                                          </p:val>
                                        </p:tav>
                                        <p:tav tm="50000">
                                          <p:val>
                                            <p:strVal val="#ppt_w+.01"/>
                                          </p:val>
                                        </p:tav>
                                        <p:tav tm="100000">
                                          <p:val>
                                            <p:strVal val="#ppt_w"/>
                                          </p:val>
                                        </p:tav>
                                      </p:tavLst>
                                    </p:anim>
                                    <p:animEffect filter="fade" transition="in">
                                      <p:cBhvr>
                                        <p:cTn dur="400" id="19" tmFilter="0,0; .5, 1; 1, 1"/>
                                        <p:tgtEl>
                                          <p:spTgt spid="17410"/>
                                        </p:tgtEl>
                                      </p:cBhvr>
                                    </p:animEffect>
                                  </p:childTnLst>
                                </p:cTn>
                              </p:par>
                            </p:childTnLst>
                          </p:cTn>
                        </p:par>
                        <p:par>
                          <p:cTn fill="hold" id="20" nodeType="afterGroup">
                            <p:stCondLst>
                              <p:cond delay="1000"/>
                            </p:stCondLst>
                            <p:childTnLst>
                              <p:par>
                                <p:cTn fill="hold" grpId="0" id="21" nodeType="afterEffect" presetClass="entr" presetID="21" presetSubtype="1">
                                  <p:stCondLst>
                                    <p:cond delay="0"/>
                                  </p:stCondLst>
                                  <p:childTnLst>
                                    <p:set>
                                      <p:cBhvr>
                                        <p:cTn dur="1" fill="hold" id="22">
                                          <p:stCondLst>
                                            <p:cond delay="0"/>
                                          </p:stCondLst>
                                        </p:cTn>
                                        <p:tgtEl>
                                          <p:spTgt spid="17431"/>
                                        </p:tgtEl>
                                        <p:attrNameLst>
                                          <p:attrName>style.visibility</p:attrName>
                                        </p:attrNameLst>
                                      </p:cBhvr>
                                      <p:to>
                                        <p:strVal val="visible"/>
                                      </p:to>
                                    </p:set>
                                    <p:animEffect filter="wheel(1)" transition="in">
                                      <p:cBhvr>
                                        <p:cTn dur="500" id="23"/>
                                        <p:tgtEl>
                                          <p:spTgt spid="17431"/>
                                        </p:tgtEl>
                                      </p:cBhvr>
                                    </p:animEffect>
                                  </p:childTnLst>
                                </p:cTn>
                              </p:par>
                            </p:childTnLst>
                          </p:cTn>
                        </p:par>
                        <p:par>
                          <p:cTn fill="hold" id="24" nodeType="afterGroup">
                            <p:stCondLst>
                              <p:cond delay="1500"/>
                            </p:stCondLst>
                            <p:childTnLst>
                              <p:par>
                                <p:cTn fill="hold" grpId="0" id="25" nodeType="afterEffect" presetClass="entr" presetID="22" presetSubtype="4">
                                  <p:stCondLst>
                                    <p:cond delay="0"/>
                                  </p:stCondLst>
                                  <p:childTnLst>
                                    <p:set>
                                      <p:cBhvr>
                                        <p:cTn dur="1" fill="hold" id="26">
                                          <p:stCondLst>
                                            <p:cond delay="0"/>
                                          </p:stCondLst>
                                        </p:cTn>
                                        <p:tgtEl>
                                          <p:spTgt spid="17428"/>
                                        </p:tgtEl>
                                        <p:attrNameLst>
                                          <p:attrName>style.visibility</p:attrName>
                                        </p:attrNameLst>
                                      </p:cBhvr>
                                      <p:to>
                                        <p:strVal val="visible"/>
                                      </p:to>
                                    </p:set>
                                    <p:animEffect filter="wipe(down)" transition="in">
                                      <p:cBhvr>
                                        <p:cTn dur="500" id="27"/>
                                        <p:tgtEl>
                                          <p:spTgt spid="17428"/>
                                        </p:tgtEl>
                                      </p:cBhvr>
                                    </p:animEffect>
                                  </p:childTnLst>
                                </p:cTn>
                              </p:par>
                            </p:childTnLst>
                          </p:cTn>
                        </p:par>
                        <p:par>
                          <p:cTn fill="hold" id="28" nodeType="afterGroup">
                            <p:stCondLst>
                              <p:cond delay="2000"/>
                            </p:stCondLst>
                            <p:childTnLst>
                              <p:par>
                                <p:cTn fill="hold" grpId="0" id="29" nodeType="afterEffect" presetClass="entr" presetID="2" presetSubtype="8">
                                  <p:stCondLst>
                                    <p:cond delay="0"/>
                                  </p:stCondLst>
                                  <p:childTnLst>
                                    <p:set>
                                      <p:cBhvr>
                                        <p:cTn dur="1" fill="hold" id="30">
                                          <p:stCondLst>
                                            <p:cond delay="0"/>
                                          </p:stCondLst>
                                        </p:cTn>
                                        <p:tgtEl>
                                          <p:spTgt spid="17422"/>
                                        </p:tgtEl>
                                        <p:attrNameLst>
                                          <p:attrName>style.visibility</p:attrName>
                                        </p:attrNameLst>
                                      </p:cBhvr>
                                      <p:to>
                                        <p:strVal val="visible"/>
                                      </p:to>
                                    </p:set>
                                    <p:anim calcmode="lin" valueType="num">
                                      <p:cBhvr additive="base">
                                        <p:cTn dur="300" fill="hold" id="31"/>
                                        <p:tgtEl>
                                          <p:spTgt spid="17422"/>
                                        </p:tgtEl>
                                        <p:attrNameLst>
                                          <p:attrName>ppt_x</p:attrName>
                                        </p:attrNameLst>
                                      </p:cBhvr>
                                      <p:tavLst>
                                        <p:tav tm="0">
                                          <p:val>
                                            <p:strVal val="0-#ppt_w/2"/>
                                          </p:val>
                                        </p:tav>
                                        <p:tav tm="100000">
                                          <p:val>
                                            <p:strVal val="#ppt_x"/>
                                          </p:val>
                                        </p:tav>
                                      </p:tavLst>
                                    </p:anim>
                                    <p:anim calcmode="lin" valueType="num">
                                      <p:cBhvr additive="base">
                                        <p:cTn dur="300" fill="hold" id="32"/>
                                        <p:tgtEl>
                                          <p:spTgt spid="17422"/>
                                        </p:tgtEl>
                                        <p:attrNameLst>
                                          <p:attrName>ppt_y</p:attrName>
                                        </p:attrNameLst>
                                      </p:cBhvr>
                                      <p:tavLst>
                                        <p:tav tm="0">
                                          <p:val>
                                            <p:strVal val="#ppt_y"/>
                                          </p:val>
                                        </p:tav>
                                        <p:tav tm="100000">
                                          <p:val>
                                            <p:strVal val="#ppt_y"/>
                                          </p:val>
                                        </p:tav>
                                      </p:tavLst>
                                    </p:anim>
                                  </p:childTnLst>
                                </p:cTn>
                              </p:par>
                              <p:par>
                                <p:cTn fill="hold" grpId="0" id="33" nodeType="withEffect" presetClass="entr" presetID="2" presetSubtype="8">
                                  <p:stCondLst>
                                    <p:cond delay="0"/>
                                  </p:stCondLst>
                                  <p:childTnLst>
                                    <p:set>
                                      <p:cBhvr>
                                        <p:cTn dur="1" fill="hold" id="34">
                                          <p:stCondLst>
                                            <p:cond delay="0"/>
                                          </p:stCondLst>
                                        </p:cTn>
                                        <p:tgtEl>
                                          <p:spTgt spid="17423"/>
                                        </p:tgtEl>
                                        <p:attrNameLst>
                                          <p:attrName>style.visibility</p:attrName>
                                        </p:attrNameLst>
                                      </p:cBhvr>
                                      <p:to>
                                        <p:strVal val="visible"/>
                                      </p:to>
                                    </p:set>
                                    <p:anim calcmode="lin" valueType="num">
                                      <p:cBhvr additive="base">
                                        <p:cTn dur="300" fill="hold" id="35"/>
                                        <p:tgtEl>
                                          <p:spTgt spid="17423"/>
                                        </p:tgtEl>
                                        <p:attrNameLst>
                                          <p:attrName>ppt_x</p:attrName>
                                        </p:attrNameLst>
                                      </p:cBhvr>
                                      <p:tavLst>
                                        <p:tav tm="0">
                                          <p:val>
                                            <p:strVal val="0-#ppt_w/2"/>
                                          </p:val>
                                        </p:tav>
                                        <p:tav tm="100000">
                                          <p:val>
                                            <p:strVal val="#ppt_x"/>
                                          </p:val>
                                        </p:tav>
                                      </p:tavLst>
                                    </p:anim>
                                    <p:anim calcmode="lin" valueType="num">
                                      <p:cBhvr additive="base">
                                        <p:cTn dur="300" fill="hold" id="36"/>
                                        <p:tgtEl>
                                          <p:spTgt spid="17423"/>
                                        </p:tgtEl>
                                        <p:attrNameLst>
                                          <p:attrName>ppt_y</p:attrName>
                                        </p:attrNameLst>
                                      </p:cBhvr>
                                      <p:tavLst>
                                        <p:tav tm="0">
                                          <p:val>
                                            <p:strVal val="#ppt_y"/>
                                          </p:val>
                                        </p:tav>
                                        <p:tav tm="100000">
                                          <p:val>
                                            <p:strVal val="#ppt_y"/>
                                          </p:val>
                                        </p:tav>
                                      </p:tavLst>
                                    </p:anim>
                                  </p:childTnLst>
                                </p:cTn>
                              </p:par>
                            </p:childTnLst>
                          </p:cTn>
                        </p:par>
                        <p:par>
                          <p:cTn fill="hold" id="37" nodeType="afterGroup">
                            <p:stCondLst>
                              <p:cond delay="2300"/>
                            </p:stCondLst>
                            <p:childTnLst>
                              <p:par>
                                <p:cTn fill="hold" grpId="0" id="38" nodeType="afterEffect" presetClass="entr" presetID="22" presetSubtype="8">
                                  <p:stCondLst>
                                    <p:cond delay="0"/>
                                  </p:stCondLst>
                                  <p:childTnLst>
                                    <p:set>
                                      <p:cBhvr>
                                        <p:cTn dur="1" fill="hold" id="39">
                                          <p:stCondLst>
                                            <p:cond delay="0"/>
                                          </p:stCondLst>
                                        </p:cTn>
                                        <p:tgtEl>
                                          <p:spTgt spid="17413"/>
                                        </p:tgtEl>
                                        <p:attrNameLst>
                                          <p:attrName>style.visibility</p:attrName>
                                        </p:attrNameLst>
                                      </p:cBhvr>
                                      <p:to>
                                        <p:strVal val="visible"/>
                                      </p:to>
                                    </p:set>
                                    <p:animEffect filter="wipe(left)" transition="in">
                                      <p:cBhvr>
                                        <p:cTn dur="500" id="40"/>
                                        <p:tgtEl>
                                          <p:spTgt spid="17413"/>
                                        </p:tgtEl>
                                      </p:cBhvr>
                                    </p:animEffect>
                                  </p:childTnLst>
                                </p:cTn>
                              </p:par>
                            </p:childTnLst>
                          </p:cTn>
                        </p:par>
                        <p:par>
                          <p:cTn fill="hold" id="41" nodeType="afterGroup">
                            <p:stCondLst>
                              <p:cond delay="2800"/>
                            </p:stCondLst>
                            <p:childTnLst>
                              <p:par>
                                <p:cTn fill="hold" grpId="0" id="42" nodeType="afterEffect" presetClass="entr" presetID="22" presetSubtype="8">
                                  <p:stCondLst>
                                    <p:cond delay="0"/>
                                  </p:stCondLst>
                                  <p:childTnLst>
                                    <p:set>
                                      <p:cBhvr>
                                        <p:cTn dur="1" fill="hold" id="43">
                                          <p:stCondLst>
                                            <p:cond delay="0"/>
                                          </p:stCondLst>
                                        </p:cTn>
                                        <p:tgtEl>
                                          <p:spTgt spid="17429"/>
                                        </p:tgtEl>
                                        <p:attrNameLst>
                                          <p:attrName>style.visibility</p:attrName>
                                        </p:attrNameLst>
                                      </p:cBhvr>
                                      <p:to>
                                        <p:strVal val="visible"/>
                                      </p:to>
                                    </p:set>
                                    <p:animEffect filter="wipe(left)" transition="in">
                                      <p:cBhvr>
                                        <p:cTn dur="500" id="44"/>
                                        <p:tgtEl>
                                          <p:spTgt spid="17429"/>
                                        </p:tgtEl>
                                      </p:cBhvr>
                                    </p:animEffect>
                                  </p:childTnLst>
                                </p:cTn>
                              </p:par>
                              <p:par>
                                <p:cTn fill="hold" grpId="0" id="45" nodeType="withEffect" presetClass="entr" presetID="22" presetSubtype="8">
                                  <p:stCondLst>
                                    <p:cond delay="0"/>
                                  </p:stCondLst>
                                  <p:childTnLst>
                                    <p:set>
                                      <p:cBhvr>
                                        <p:cTn dur="1" fill="hold" id="46">
                                          <p:stCondLst>
                                            <p:cond delay="0"/>
                                          </p:stCondLst>
                                        </p:cTn>
                                        <p:tgtEl>
                                          <p:spTgt spid="17414"/>
                                        </p:tgtEl>
                                        <p:attrNameLst>
                                          <p:attrName>style.visibility</p:attrName>
                                        </p:attrNameLst>
                                      </p:cBhvr>
                                      <p:to>
                                        <p:strVal val="visible"/>
                                      </p:to>
                                    </p:set>
                                    <p:animEffect filter="wipe(left)" transition="in">
                                      <p:cBhvr>
                                        <p:cTn dur="500" id="47"/>
                                        <p:tgtEl>
                                          <p:spTgt spid="17414"/>
                                        </p:tgtEl>
                                      </p:cBhvr>
                                    </p:animEffect>
                                  </p:childTnLst>
                                </p:cTn>
                              </p:par>
                              <p:par>
                                <p:cTn fill="hold" grpId="0" id="48" nodeType="withEffect" presetClass="entr" presetID="22" presetSubtype="8">
                                  <p:stCondLst>
                                    <p:cond delay="0"/>
                                  </p:stCondLst>
                                  <p:childTnLst>
                                    <p:set>
                                      <p:cBhvr>
                                        <p:cTn dur="1" fill="hold" id="49">
                                          <p:stCondLst>
                                            <p:cond delay="0"/>
                                          </p:stCondLst>
                                        </p:cTn>
                                        <p:tgtEl>
                                          <p:spTgt spid="17415"/>
                                        </p:tgtEl>
                                        <p:attrNameLst>
                                          <p:attrName>style.visibility</p:attrName>
                                        </p:attrNameLst>
                                      </p:cBhvr>
                                      <p:to>
                                        <p:strVal val="visible"/>
                                      </p:to>
                                    </p:set>
                                    <p:animEffect filter="wipe(left)" transition="in">
                                      <p:cBhvr>
                                        <p:cTn dur="500" id="50"/>
                                        <p:tgtEl>
                                          <p:spTgt spid="17415"/>
                                        </p:tgtEl>
                                      </p:cBhvr>
                                    </p:animEffect>
                                  </p:childTnLst>
                                </p:cTn>
                              </p:par>
                            </p:childTnLst>
                          </p:cTn>
                        </p:par>
                        <p:par>
                          <p:cTn fill="hold" id="51" nodeType="afterGroup">
                            <p:stCondLst>
                              <p:cond delay="3300"/>
                            </p:stCondLst>
                            <p:childTnLst>
                              <p:par>
                                <p:cTn fill="hold" grpId="0" id="52" nodeType="afterEffect" presetClass="entr" presetID="2" presetSubtype="8">
                                  <p:stCondLst>
                                    <p:cond delay="0"/>
                                  </p:stCondLst>
                                  <p:childTnLst>
                                    <p:set>
                                      <p:cBhvr>
                                        <p:cTn dur="1" fill="hold" id="53">
                                          <p:stCondLst>
                                            <p:cond delay="0"/>
                                          </p:stCondLst>
                                        </p:cTn>
                                        <p:tgtEl>
                                          <p:spTgt spid="17424"/>
                                        </p:tgtEl>
                                        <p:attrNameLst>
                                          <p:attrName>style.visibility</p:attrName>
                                        </p:attrNameLst>
                                      </p:cBhvr>
                                      <p:to>
                                        <p:strVal val="visible"/>
                                      </p:to>
                                    </p:set>
                                    <p:anim calcmode="lin" valueType="num">
                                      <p:cBhvr additive="base">
                                        <p:cTn dur="300" fill="hold" id="54"/>
                                        <p:tgtEl>
                                          <p:spTgt spid="17424"/>
                                        </p:tgtEl>
                                        <p:attrNameLst>
                                          <p:attrName>ppt_x</p:attrName>
                                        </p:attrNameLst>
                                      </p:cBhvr>
                                      <p:tavLst>
                                        <p:tav tm="0">
                                          <p:val>
                                            <p:strVal val="0-#ppt_w/2"/>
                                          </p:val>
                                        </p:tav>
                                        <p:tav tm="100000">
                                          <p:val>
                                            <p:strVal val="#ppt_x"/>
                                          </p:val>
                                        </p:tav>
                                      </p:tavLst>
                                    </p:anim>
                                    <p:anim calcmode="lin" valueType="num">
                                      <p:cBhvr additive="base">
                                        <p:cTn dur="300" fill="hold" id="55"/>
                                        <p:tgtEl>
                                          <p:spTgt spid="17424"/>
                                        </p:tgtEl>
                                        <p:attrNameLst>
                                          <p:attrName>ppt_y</p:attrName>
                                        </p:attrNameLst>
                                      </p:cBhvr>
                                      <p:tavLst>
                                        <p:tav tm="0">
                                          <p:val>
                                            <p:strVal val="#ppt_y"/>
                                          </p:val>
                                        </p:tav>
                                        <p:tav tm="100000">
                                          <p:val>
                                            <p:strVal val="#ppt_y"/>
                                          </p:val>
                                        </p:tav>
                                      </p:tavLst>
                                    </p:anim>
                                  </p:childTnLst>
                                </p:cTn>
                              </p:par>
                              <p:par>
                                <p:cTn fill="hold" grpId="0" id="56" nodeType="withEffect" presetClass="entr" presetID="2" presetSubtype="8">
                                  <p:stCondLst>
                                    <p:cond delay="0"/>
                                  </p:stCondLst>
                                  <p:childTnLst>
                                    <p:set>
                                      <p:cBhvr>
                                        <p:cTn dur="1" fill="hold" id="57">
                                          <p:stCondLst>
                                            <p:cond delay="0"/>
                                          </p:stCondLst>
                                        </p:cTn>
                                        <p:tgtEl>
                                          <p:spTgt spid="17425"/>
                                        </p:tgtEl>
                                        <p:attrNameLst>
                                          <p:attrName>style.visibility</p:attrName>
                                        </p:attrNameLst>
                                      </p:cBhvr>
                                      <p:to>
                                        <p:strVal val="visible"/>
                                      </p:to>
                                    </p:set>
                                    <p:anim calcmode="lin" valueType="num">
                                      <p:cBhvr additive="base">
                                        <p:cTn dur="300" fill="hold" id="58"/>
                                        <p:tgtEl>
                                          <p:spTgt spid="17425"/>
                                        </p:tgtEl>
                                        <p:attrNameLst>
                                          <p:attrName>ppt_x</p:attrName>
                                        </p:attrNameLst>
                                      </p:cBhvr>
                                      <p:tavLst>
                                        <p:tav tm="0">
                                          <p:val>
                                            <p:strVal val="0-#ppt_w/2"/>
                                          </p:val>
                                        </p:tav>
                                        <p:tav tm="100000">
                                          <p:val>
                                            <p:strVal val="#ppt_x"/>
                                          </p:val>
                                        </p:tav>
                                      </p:tavLst>
                                    </p:anim>
                                    <p:anim calcmode="lin" valueType="num">
                                      <p:cBhvr additive="base">
                                        <p:cTn dur="300" fill="hold" id="59"/>
                                        <p:tgtEl>
                                          <p:spTgt spid="17425"/>
                                        </p:tgtEl>
                                        <p:attrNameLst>
                                          <p:attrName>ppt_y</p:attrName>
                                        </p:attrNameLst>
                                      </p:cBhvr>
                                      <p:tavLst>
                                        <p:tav tm="0">
                                          <p:val>
                                            <p:strVal val="#ppt_y"/>
                                          </p:val>
                                        </p:tav>
                                        <p:tav tm="100000">
                                          <p:val>
                                            <p:strVal val="#ppt_y"/>
                                          </p:val>
                                        </p:tav>
                                      </p:tavLst>
                                    </p:anim>
                                  </p:childTnLst>
                                </p:cTn>
                              </p:par>
                            </p:childTnLst>
                          </p:cTn>
                        </p:par>
                        <p:par>
                          <p:cTn fill="hold" id="60" nodeType="afterGroup">
                            <p:stCondLst>
                              <p:cond delay="3600"/>
                            </p:stCondLst>
                            <p:childTnLst>
                              <p:par>
                                <p:cTn fill="hold" grpId="0" id="61" nodeType="afterEffect" presetClass="entr" presetID="22" presetSubtype="8">
                                  <p:stCondLst>
                                    <p:cond delay="0"/>
                                  </p:stCondLst>
                                  <p:childTnLst>
                                    <p:set>
                                      <p:cBhvr>
                                        <p:cTn dur="1" fill="hold" id="62">
                                          <p:stCondLst>
                                            <p:cond delay="0"/>
                                          </p:stCondLst>
                                        </p:cTn>
                                        <p:tgtEl>
                                          <p:spTgt spid="17416"/>
                                        </p:tgtEl>
                                        <p:attrNameLst>
                                          <p:attrName>style.visibility</p:attrName>
                                        </p:attrNameLst>
                                      </p:cBhvr>
                                      <p:to>
                                        <p:strVal val="visible"/>
                                      </p:to>
                                    </p:set>
                                    <p:animEffect filter="wipe(left)" transition="in">
                                      <p:cBhvr>
                                        <p:cTn dur="500" id="63"/>
                                        <p:tgtEl>
                                          <p:spTgt spid="17416"/>
                                        </p:tgtEl>
                                      </p:cBhvr>
                                    </p:animEffect>
                                  </p:childTnLst>
                                </p:cTn>
                              </p:par>
                              <p:par>
                                <p:cTn fill="hold" grpId="0" id="64" nodeType="withEffect" presetClass="entr" presetID="22" presetSubtype="8">
                                  <p:stCondLst>
                                    <p:cond delay="0"/>
                                  </p:stCondLst>
                                  <p:childTnLst>
                                    <p:set>
                                      <p:cBhvr>
                                        <p:cTn dur="1" fill="hold" id="65">
                                          <p:stCondLst>
                                            <p:cond delay="0"/>
                                          </p:stCondLst>
                                        </p:cTn>
                                        <p:tgtEl>
                                          <p:spTgt spid="17417"/>
                                        </p:tgtEl>
                                        <p:attrNameLst>
                                          <p:attrName>style.visibility</p:attrName>
                                        </p:attrNameLst>
                                      </p:cBhvr>
                                      <p:to>
                                        <p:strVal val="visible"/>
                                      </p:to>
                                    </p:set>
                                    <p:animEffect filter="wipe(left)" transition="in">
                                      <p:cBhvr>
                                        <p:cTn dur="500" id="66"/>
                                        <p:tgtEl>
                                          <p:spTgt spid="17417"/>
                                        </p:tgtEl>
                                      </p:cBhvr>
                                    </p:animEffect>
                                  </p:childTnLst>
                                </p:cTn>
                              </p:par>
                              <p:par>
                                <p:cTn fill="hold" grpId="0" id="67" nodeType="withEffect" presetClass="entr" presetID="22" presetSubtype="8">
                                  <p:stCondLst>
                                    <p:cond delay="0"/>
                                  </p:stCondLst>
                                  <p:childTnLst>
                                    <p:set>
                                      <p:cBhvr>
                                        <p:cTn dur="1" fill="hold" id="68">
                                          <p:stCondLst>
                                            <p:cond delay="0"/>
                                          </p:stCondLst>
                                        </p:cTn>
                                        <p:tgtEl>
                                          <p:spTgt spid="17418"/>
                                        </p:tgtEl>
                                        <p:attrNameLst>
                                          <p:attrName>style.visibility</p:attrName>
                                        </p:attrNameLst>
                                      </p:cBhvr>
                                      <p:to>
                                        <p:strVal val="visible"/>
                                      </p:to>
                                    </p:set>
                                    <p:animEffect filter="wipe(left)" transition="in">
                                      <p:cBhvr>
                                        <p:cTn dur="500" id="69"/>
                                        <p:tgtEl>
                                          <p:spTgt spid="17418"/>
                                        </p:tgtEl>
                                      </p:cBhvr>
                                    </p:animEffect>
                                  </p:childTnLst>
                                </p:cTn>
                              </p:par>
                            </p:childTnLst>
                          </p:cTn>
                        </p:par>
                        <p:par>
                          <p:cTn fill="hold" id="70" nodeType="afterGroup">
                            <p:stCondLst>
                              <p:cond delay="4100"/>
                            </p:stCondLst>
                            <p:childTnLst>
                              <p:par>
                                <p:cTn fill="hold" grpId="0" id="71" nodeType="afterEffect" presetClass="entr" presetID="22" presetSubtype="8">
                                  <p:stCondLst>
                                    <p:cond delay="0"/>
                                  </p:stCondLst>
                                  <p:childTnLst>
                                    <p:set>
                                      <p:cBhvr>
                                        <p:cTn dur="1" fill="hold" id="72">
                                          <p:stCondLst>
                                            <p:cond delay="0"/>
                                          </p:stCondLst>
                                        </p:cTn>
                                        <p:tgtEl>
                                          <p:spTgt spid="17430"/>
                                        </p:tgtEl>
                                        <p:attrNameLst>
                                          <p:attrName>style.visibility</p:attrName>
                                        </p:attrNameLst>
                                      </p:cBhvr>
                                      <p:to>
                                        <p:strVal val="visible"/>
                                      </p:to>
                                    </p:set>
                                    <p:animEffect filter="wipe(left)" transition="in">
                                      <p:cBhvr>
                                        <p:cTn dur="500" id="73"/>
                                        <p:tgtEl>
                                          <p:spTgt spid="17430"/>
                                        </p:tgtEl>
                                      </p:cBhvr>
                                    </p:animEffect>
                                  </p:childTnLst>
                                </p:cTn>
                              </p:par>
                            </p:childTnLst>
                          </p:cTn>
                        </p:par>
                        <p:par>
                          <p:cTn fill="hold" id="74" nodeType="afterGroup">
                            <p:stCondLst>
                              <p:cond delay="4600"/>
                            </p:stCondLst>
                            <p:childTnLst>
                              <p:par>
                                <p:cTn fill="hold" grpId="0" id="75" nodeType="afterEffect" presetClass="entr" presetID="2" presetSubtype="8">
                                  <p:stCondLst>
                                    <p:cond delay="0"/>
                                  </p:stCondLst>
                                  <p:childTnLst>
                                    <p:set>
                                      <p:cBhvr>
                                        <p:cTn dur="1" fill="hold" id="76">
                                          <p:stCondLst>
                                            <p:cond delay="0"/>
                                          </p:stCondLst>
                                        </p:cTn>
                                        <p:tgtEl>
                                          <p:spTgt spid="17426"/>
                                        </p:tgtEl>
                                        <p:attrNameLst>
                                          <p:attrName>style.visibility</p:attrName>
                                        </p:attrNameLst>
                                      </p:cBhvr>
                                      <p:to>
                                        <p:strVal val="visible"/>
                                      </p:to>
                                    </p:set>
                                    <p:anim calcmode="lin" valueType="num">
                                      <p:cBhvr additive="base">
                                        <p:cTn dur="300" fill="hold" id="77"/>
                                        <p:tgtEl>
                                          <p:spTgt spid="17426"/>
                                        </p:tgtEl>
                                        <p:attrNameLst>
                                          <p:attrName>ppt_x</p:attrName>
                                        </p:attrNameLst>
                                      </p:cBhvr>
                                      <p:tavLst>
                                        <p:tav tm="0">
                                          <p:val>
                                            <p:strVal val="0-#ppt_w/2"/>
                                          </p:val>
                                        </p:tav>
                                        <p:tav tm="100000">
                                          <p:val>
                                            <p:strVal val="#ppt_x"/>
                                          </p:val>
                                        </p:tav>
                                      </p:tavLst>
                                    </p:anim>
                                    <p:anim calcmode="lin" valueType="num">
                                      <p:cBhvr additive="base">
                                        <p:cTn dur="300" fill="hold" id="78"/>
                                        <p:tgtEl>
                                          <p:spTgt spid="17426"/>
                                        </p:tgtEl>
                                        <p:attrNameLst>
                                          <p:attrName>ppt_y</p:attrName>
                                        </p:attrNameLst>
                                      </p:cBhvr>
                                      <p:tavLst>
                                        <p:tav tm="0">
                                          <p:val>
                                            <p:strVal val="#ppt_y"/>
                                          </p:val>
                                        </p:tav>
                                        <p:tav tm="100000">
                                          <p:val>
                                            <p:strVal val="#ppt_y"/>
                                          </p:val>
                                        </p:tav>
                                      </p:tavLst>
                                    </p:anim>
                                  </p:childTnLst>
                                </p:cTn>
                              </p:par>
                              <p:par>
                                <p:cTn fill="hold" grpId="0" id="79" nodeType="withEffect" presetClass="entr" presetID="2" presetSubtype="8">
                                  <p:stCondLst>
                                    <p:cond delay="0"/>
                                  </p:stCondLst>
                                  <p:childTnLst>
                                    <p:set>
                                      <p:cBhvr>
                                        <p:cTn dur="1" fill="hold" id="80">
                                          <p:stCondLst>
                                            <p:cond delay="0"/>
                                          </p:stCondLst>
                                        </p:cTn>
                                        <p:tgtEl>
                                          <p:spTgt spid="17427"/>
                                        </p:tgtEl>
                                        <p:attrNameLst>
                                          <p:attrName>style.visibility</p:attrName>
                                        </p:attrNameLst>
                                      </p:cBhvr>
                                      <p:to>
                                        <p:strVal val="visible"/>
                                      </p:to>
                                    </p:set>
                                    <p:anim calcmode="lin" valueType="num">
                                      <p:cBhvr additive="base">
                                        <p:cTn dur="300" fill="hold" id="81"/>
                                        <p:tgtEl>
                                          <p:spTgt spid="17427"/>
                                        </p:tgtEl>
                                        <p:attrNameLst>
                                          <p:attrName>ppt_x</p:attrName>
                                        </p:attrNameLst>
                                      </p:cBhvr>
                                      <p:tavLst>
                                        <p:tav tm="0">
                                          <p:val>
                                            <p:strVal val="0-#ppt_w/2"/>
                                          </p:val>
                                        </p:tav>
                                        <p:tav tm="100000">
                                          <p:val>
                                            <p:strVal val="#ppt_x"/>
                                          </p:val>
                                        </p:tav>
                                      </p:tavLst>
                                    </p:anim>
                                    <p:anim calcmode="lin" valueType="num">
                                      <p:cBhvr additive="base">
                                        <p:cTn dur="300" fill="hold" id="82"/>
                                        <p:tgtEl>
                                          <p:spTgt spid="17427"/>
                                        </p:tgtEl>
                                        <p:attrNameLst>
                                          <p:attrName>ppt_y</p:attrName>
                                        </p:attrNameLst>
                                      </p:cBhvr>
                                      <p:tavLst>
                                        <p:tav tm="0">
                                          <p:val>
                                            <p:strVal val="#ppt_y"/>
                                          </p:val>
                                        </p:tav>
                                        <p:tav tm="100000">
                                          <p:val>
                                            <p:strVal val="#ppt_y"/>
                                          </p:val>
                                        </p:tav>
                                      </p:tavLst>
                                    </p:anim>
                                  </p:childTnLst>
                                </p:cTn>
                              </p:par>
                            </p:childTnLst>
                          </p:cTn>
                        </p:par>
                        <p:par>
                          <p:cTn fill="hold" id="83" nodeType="afterGroup">
                            <p:stCondLst>
                              <p:cond delay="4900"/>
                            </p:stCondLst>
                            <p:childTnLst>
                              <p:par>
                                <p:cTn fill="hold" grpId="0" id="84" nodeType="afterEffect" presetClass="entr" presetID="22" presetSubtype="8">
                                  <p:stCondLst>
                                    <p:cond delay="0"/>
                                  </p:stCondLst>
                                  <p:childTnLst>
                                    <p:set>
                                      <p:cBhvr>
                                        <p:cTn dur="1" fill="hold" id="85">
                                          <p:stCondLst>
                                            <p:cond delay="0"/>
                                          </p:stCondLst>
                                        </p:cTn>
                                        <p:tgtEl>
                                          <p:spTgt spid="17419"/>
                                        </p:tgtEl>
                                        <p:attrNameLst>
                                          <p:attrName>style.visibility</p:attrName>
                                        </p:attrNameLst>
                                      </p:cBhvr>
                                      <p:to>
                                        <p:strVal val="visible"/>
                                      </p:to>
                                    </p:set>
                                    <p:animEffect filter="wipe(left)" transition="in">
                                      <p:cBhvr>
                                        <p:cTn dur="500" id="86"/>
                                        <p:tgtEl>
                                          <p:spTgt spid="17419"/>
                                        </p:tgtEl>
                                      </p:cBhvr>
                                    </p:animEffect>
                                  </p:childTnLst>
                                </p:cTn>
                              </p:par>
                              <p:par>
                                <p:cTn fill="hold" grpId="0" id="87" nodeType="withEffect" presetClass="entr" presetID="22" presetSubtype="8">
                                  <p:stCondLst>
                                    <p:cond delay="0"/>
                                  </p:stCondLst>
                                  <p:childTnLst>
                                    <p:set>
                                      <p:cBhvr>
                                        <p:cTn dur="1" fill="hold" id="88">
                                          <p:stCondLst>
                                            <p:cond delay="0"/>
                                          </p:stCondLst>
                                        </p:cTn>
                                        <p:tgtEl>
                                          <p:spTgt spid="17420"/>
                                        </p:tgtEl>
                                        <p:attrNameLst>
                                          <p:attrName>style.visibility</p:attrName>
                                        </p:attrNameLst>
                                      </p:cBhvr>
                                      <p:to>
                                        <p:strVal val="visible"/>
                                      </p:to>
                                    </p:set>
                                    <p:animEffect filter="wipe(left)" transition="in">
                                      <p:cBhvr>
                                        <p:cTn dur="500" id="89"/>
                                        <p:tgtEl>
                                          <p:spTgt spid="17420"/>
                                        </p:tgtEl>
                                      </p:cBhvr>
                                    </p:animEffect>
                                  </p:childTnLst>
                                </p:cTn>
                              </p:par>
                              <p:par>
                                <p:cTn fill="hold" grpId="0" id="90" nodeType="withEffect" presetClass="entr" presetID="22" presetSubtype="8">
                                  <p:stCondLst>
                                    <p:cond delay="0"/>
                                  </p:stCondLst>
                                  <p:childTnLst>
                                    <p:set>
                                      <p:cBhvr>
                                        <p:cTn dur="1" fill="hold" id="91">
                                          <p:stCondLst>
                                            <p:cond delay="0"/>
                                          </p:stCondLst>
                                        </p:cTn>
                                        <p:tgtEl>
                                          <p:spTgt spid="17421"/>
                                        </p:tgtEl>
                                        <p:attrNameLst>
                                          <p:attrName>style.visibility</p:attrName>
                                        </p:attrNameLst>
                                      </p:cBhvr>
                                      <p:to>
                                        <p:strVal val="visible"/>
                                      </p:to>
                                    </p:set>
                                    <p:animEffect filter="wipe(left)" transition="in">
                                      <p:cBhvr>
                                        <p:cTn dur="500" id="92"/>
                                        <p:tgtEl>
                                          <p:spTgt spid="1742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7410"/>
      <p:bldP grpId="0" spid="17411"/>
      <p:bldP grpId="0" spid="17413"/>
      <p:bldP grpId="0" spid="17414"/>
      <p:bldP grpId="0" spid="17415"/>
      <p:bldP grpId="0" spid="17416"/>
      <p:bldP grpId="0" spid="17417"/>
      <p:bldP grpId="0" spid="17418"/>
      <p:bldP grpId="0" spid="17419"/>
      <p:bldP grpId="0" spid="17420"/>
      <p:bldP grpId="0" spid="17421"/>
      <p:bldP grpId="0" spid="17422"/>
      <p:bldP grpId="0" spid="17423"/>
      <p:bldP grpId="0" spid="17424"/>
      <p:bldP grpId="0" spid="17425"/>
      <p:bldP grpId="0" spid="17426"/>
      <p:bldP grpId="0" spid="17427"/>
      <p:bldP grpId="0" spid="17428"/>
      <p:bldP grpId="0" spid="17429"/>
      <p:bldP grpId="0" spid="17430"/>
      <p:bldP grpId="0" spid="17431"/>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8434" name="TextBox 76"/>
          <p:cNvSpPr txBox="1">
            <a:spLocks noChangeArrowheads="1"/>
          </p:cNvSpPr>
          <p:nvPr/>
        </p:nvSpPr>
        <p:spPr bwMode="auto">
          <a:xfrm>
            <a:off x="1185863" y="171450"/>
            <a:ext cx="2138680"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2200">
                <a:solidFill>
                  <a:schemeClr val="bg1"/>
                </a:solidFill>
                <a:latin charset="-122" panose="020b0503020204020204" pitchFamily="34" typeface="微软雅黑"/>
                <a:ea charset="-122" panose="020b0503020204020204" pitchFamily="34" typeface="微软雅黑"/>
              </a:rPr>
              <a:t>请输入您的标题</a:t>
            </a:r>
          </a:p>
        </p:txBody>
      </p:sp>
      <p:sp>
        <p:nvSpPr>
          <p:cNvPr id="18435" name="Freeform 40"/>
          <p:cNvSpPr>
            <a:spLocks noEditPoints="1"/>
          </p:cNvSpPr>
          <p:nvPr/>
        </p:nvSpPr>
        <p:spPr bwMode="auto">
          <a:xfrm>
            <a:off x="554038" y="227013"/>
            <a:ext cx="265112" cy="393700"/>
          </a:xfrm>
          <a:custGeom>
            <a:gdLst>
              <a:gd fmla="*/ 173 w 579" name="T0"/>
              <a:gd fmla="*/ 818 h 857" name="T1"/>
              <a:gd fmla="*/ 551 w 579" name="T2"/>
              <a:gd fmla="*/ 818 h 857" name="T3"/>
              <a:gd fmla="*/ 571 w 579" name="T4"/>
              <a:gd fmla="*/ 838 h 857" name="T5"/>
              <a:gd fmla="*/ 551 w 579" name="T6"/>
              <a:gd fmla="*/ 857 h 857" name="T7"/>
              <a:gd fmla="*/ 173 w 579" name="T8"/>
              <a:gd fmla="*/ 857 h 857" name="T9"/>
              <a:gd fmla="*/ 153 w 579" name="T10"/>
              <a:gd fmla="*/ 838 h 857" name="T11"/>
              <a:gd fmla="*/ 173 w 579" name="T12"/>
              <a:gd fmla="*/ 818 h 857" name="T13"/>
              <a:gd fmla="*/ 181 w 579" name="T14"/>
              <a:gd fmla="*/ 632 h 857" name="T15"/>
              <a:gd fmla="*/ 389 w 579" name="T16"/>
              <a:gd fmla="*/ 290 h 857" name="T17"/>
              <a:gd fmla="*/ 462 w 579" name="T18"/>
              <a:gd fmla="*/ 334 h 857" name="T19"/>
              <a:gd fmla="*/ 255 w 579" name="T20"/>
              <a:gd fmla="*/ 676 h 857" name="T21"/>
              <a:gd fmla="*/ 181 w 579" name="T22"/>
              <a:gd fmla="*/ 632 h 857" name="T23"/>
              <a:gd fmla="*/ 35 w 579" name="T24"/>
              <a:gd fmla="*/ 543 h 857" name="T25"/>
              <a:gd fmla="*/ 243 w 579" name="T26"/>
              <a:gd fmla="*/ 201 h 857" name="T27"/>
              <a:gd fmla="*/ 316 w 579" name="T28"/>
              <a:gd fmla="*/ 245 h 857" name="T29"/>
              <a:gd fmla="*/ 108 w 579" name="T30"/>
              <a:gd fmla="*/ 587 h 857" name="T31"/>
              <a:gd fmla="*/ 35 w 579" name="T32"/>
              <a:gd fmla="*/ 543 h 857" name="T33"/>
              <a:gd fmla="*/ 2 w 579" name="T34"/>
              <a:gd fmla="*/ 820 h 857" name="T35"/>
              <a:gd fmla="*/ 22 w 579" name="T36"/>
              <a:gd fmla="*/ 650 h 857" name="T37"/>
              <a:gd fmla="*/ 165 w 579" name="T38"/>
              <a:gd fmla="*/ 736 h 857" name="T39"/>
              <a:gd fmla="*/ 24 w 579" name="T40"/>
              <a:gd fmla="*/ 833 h 857" name="T41"/>
              <a:gd fmla="*/ 2 w 579" name="T42"/>
              <a:gd fmla="*/ 820 h 857" name="T43"/>
              <a:gd fmla="*/ 299 w 579" name="T44"/>
              <a:gd fmla="*/ 106 h 857" name="T45"/>
              <a:gd fmla="*/ 269 w 579" name="T46"/>
              <a:gd fmla="*/ 156 h 857" name="T47"/>
              <a:gd fmla="*/ 488 w 579" name="T48"/>
              <a:gd fmla="*/ 289 h 857" name="T49"/>
              <a:gd fmla="*/ 519 w 579" name="T50"/>
              <a:gd fmla="*/ 239 h 857" name="T51"/>
              <a:gd fmla="*/ 299 w 579" name="T52"/>
              <a:gd fmla="*/ 106 h 857" name="T53"/>
              <a:gd fmla="*/ 346 w 579" name="T54"/>
              <a:gd fmla="*/ 30 h 857" name="T55"/>
              <a:gd fmla="*/ 412 w 579" name="T56"/>
              <a:gd fmla="*/ 14 h 857" name="T57"/>
              <a:gd fmla="*/ 549 w 579" name="T58"/>
              <a:gd fmla="*/ 97 h 857" name="T59"/>
              <a:gd fmla="*/ 566 w 579" name="T60"/>
              <a:gd fmla="*/ 163 h 857" name="T61"/>
              <a:gd fmla="*/ 547 w 579" name="T62"/>
              <a:gd fmla="*/ 194 h 857" name="T63"/>
              <a:gd fmla="*/ 327 w 579" name="T64"/>
              <a:gd fmla="*/ 61 h 857" name="T65"/>
              <a:gd fmla="*/ 346 w 579" name="T66"/>
              <a:gd fmla="*/ 30 h 857"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857" w="579">
                <a:moveTo>
                  <a:pt x="173" y="818"/>
                </a:moveTo>
                <a:lnTo>
                  <a:pt x="551" y="818"/>
                </a:lnTo>
                <a:cubicBezTo>
                  <a:pt x="562" y="818"/>
                  <a:pt x="571" y="827"/>
                  <a:pt x="571" y="838"/>
                </a:cubicBezTo>
                <a:cubicBezTo>
                  <a:pt x="571" y="849"/>
                  <a:pt x="562" y="857"/>
                  <a:pt x="551" y="857"/>
                </a:cubicBezTo>
                <a:lnTo>
                  <a:pt x="173" y="857"/>
                </a:lnTo>
                <a:cubicBezTo>
                  <a:pt x="162" y="857"/>
                  <a:pt x="153" y="849"/>
                  <a:pt x="153" y="838"/>
                </a:cubicBezTo>
                <a:cubicBezTo>
                  <a:pt x="153" y="827"/>
                  <a:pt x="162" y="818"/>
                  <a:pt x="173" y="818"/>
                </a:cubicBezTo>
                <a:close/>
                <a:moveTo>
                  <a:pt x="181" y="632"/>
                </a:moveTo>
                <a:lnTo>
                  <a:pt x="389" y="290"/>
                </a:lnTo>
                <a:lnTo>
                  <a:pt x="462" y="334"/>
                </a:lnTo>
                <a:lnTo>
                  <a:pt x="255" y="676"/>
                </a:lnTo>
                <a:lnTo>
                  <a:pt x="181" y="632"/>
                </a:lnTo>
                <a:close/>
                <a:moveTo>
                  <a:pt x="35" y="543"/>
                </a:moveTo>
                <a:lnTo>
                  <a:pt x="243" y="201"/>
                </a:lnTo>
                <a:lnTo>
                  <a:pt x="316" y="245"/>
                </a:lnTo>
                <a:lnTo>
                  <a:pt x="108" y="587"/>
                </a:lnTo>
                <a:lnTo>
                  <a:pt x="35" y="543"/>
                </a:lnTo>
                <a:close/>
                <a:moveTo>
                  <a:pt x="2" y="820"/>
                </a:moveTo>
                <a:lnTo>
                  <a:pt x="22" y="650"/>
                </a:lnTo>
                <a:lnTo>
                  <a:pt x="165" y="736"/>
                </a:lnTo>
                <a:lnTo>
                  <a:pt x="24" y="833"/>
                </a:lnTo>
                <a:cubicBezTo>
                  <a:pt x="9" y="844"/>
                  <a:pt x="0" y="838"/>
                  <a:pt x="2" y="820"/>
                </a:cubicBezTo>
                <a:close/>
                <a:moveTo>
                  <a:pt x="299" y="106"/>
                </a:moveTo>
                <a:lnTo>
                  <a:pt x="269" y="156"/>
                </a:lnTo>
                <a:lnTo>
                  <a:pt x="488" y="289"/>
                </a:lnTo>
                <a:lnTo>
                  <a:pt x="519" y="239"/>
                </a:lnTo>
                <a:lnTo>
                  <a:pt x="299" y="106"/>
                </a:lnTo>
                <a:close/>
                <a:moveTo>
                  <a:pt x="346" y="30"/>
                </a:moveTo>
                <a:cubicBezTo>
                  <a:pt x="360" y="7"/>
                  <a:pt x="390" y="0"/>
                  <a:pt x="412" y="14"/>
                </a:cubicBezTo>
                <a:lnTo>
                  <a:pt x="549" y="97"/>
                </a:lnTo>
                <a:cubicBezTo>
                  <a:pt x="572" y="110"/>
                  <a:pt x="579" y="140"/>
                  <a:pt x="566" y="163"/>
                </a:cubicBezTo>
                <a:lnTo>
                  <a:pt x="547" y="194"/>
                </a:lnTo>
                <a:lnTo>
                  <a:pt x="327" y="61"/>
                </a:lnTo>
                <a:lnTo>
                  <a:pt x="346" y="30"/>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lstStyle/>
          <a:p>
            <a:endParaRPr altLang="en-US" lang="zh-CN"/>
          </a:p>
        </p:txBody>
      </p:sp>
      <p:cxnSp>
        <p:nvCxnSpPr>
          <p:cNvPr id="18436" name="直接连接符 46"/>
          <p:cNvCxnSpPr>
            <a:cxnSpLocks noChangeShapeType="1"/>
          </p:cNvCxnSpPr>
          <p:nvPr/>
        </p:nvCxnSpPr>
        <p:spPr bwMode="auto">
          <a:xfrm flipH="1">
            <a:off x="985838" y="615950"/>
            <a:ext cx="9899650" cy="0"/>
          </a:xfrm>
          <a:prstGeom prst="line">
            <a:avLst/>
          </a:prstGeom>
          <a:noFill/>
          <a:ln cmpd="sng" w="9525">
            <a:solidFill>
              <a:schemeClr val="tx2"/>
            </a:solidFill>
            <a:roun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cxnSp>
      <p:sp>
        <p:nvSpPr>
          <p:cNvPr id="18437" name="Freeform 6"/>
          <p:cNvSpPr/>
          <p:nvPr/>
        </p:nvSpPr>
        <p:spPr bwMode="auto">
          <a:xfrm>
            <a:off x="1490663" y="2024063"/>
            <a:ext cx="2433637" cy="4057650"/>
          </a:xfrm>
          <a:custGeom>
            <a:gdLst>
              <a:gd fmla="*/ 1805 w 3132" name="T0"/>
              <a:gd fmla="*/ 23 h 5219" name="T1"/>
              <a:gd fmla="*/ 3128 w 3132" name="T2"/>
              <a:gd fmla="*/ 1484 h 5219" name="T3"/>
              <a:gd fmla="*/ 2929 w 3132" name="T4"/>
              <a:gd fmla="*/ 2249 h 5219" name="T5"/>
              <a:gd fmla="*/ 2624 w 3132" name="T6"/>
              <a:gd fmla="*/ 2789 h 5219" name="T7"/>
              <a:gd fmla="*/ 2435 w 3132" name="T8"/>
              <a:gd fmla="*/ 3416 h 5219" name="T9"/>
              <a:gd fmla="*/ 2280 w 3132" name="T10"/>
              <a:gd fmla="*/ 3797 h 5219" name="T11"/>
              <a:gd fmla="*/ 2216 w 3132" name="T12"/>
              <a:gd fmla="*/ 3957 h 5219" name="T13"/>
              <a:gd fmla="*/ 2229 w 3132" name="T14"/>
              <a:gd fmla="*/ 4072 h 5219" name="T15"/>
              <a:gd fmla="*/ 2234 w 3132" name="T16"/>
              <a:gd fmla="*/ 4166 h 5219" name="T17"/>
              <a:gd fmla="*/ 2226 w 3132" name="T18"/>
              <a:gd fmla="*/ 4254 h 5219" name="T19"/>
              <a:gd fmla="*/ 2230 w 3132" name="T20"/>
              <a:gd fmla="*/ 4346 h 5219" name="T21"/>
              <a:gd fmla="*/ 2233 w 3132" name="T22"/>
              <a:gd fmla="*/ 4435 h 5219" name="T23"/>
              <a:gd fmla="*/ 2234 w 3132" name="T24"/>
              <a:gd fmla="*/ 4522 h 5219" name="T25"/>
              <a:gd fmla="*/ 2228 w 3132" name="T26"/>
              <a:gd fmla="*/ 4620 h 5219" name="T27"/>
              <a:gd fmla="*/ 2217 w 3132" name="T28"/>
              <a:gd fmla="*/ 4698 h 5219" name="T29"/>
              <a:gd fmla="*/ 2194 w 3132" name="T30"/>
              <a:gd fmla="*/ 4820 h 5219" name="T31"/>
              <a:gd fmla="*/ 1802 w 3132" name="T32"/>
              <a:gd fmla="*/ 5178 h 5219" name="T33"/>
              <a:gd fmla="*/ 1330 w 3132" name="T34"/>
              <a:gd fmla="*/ 5178 h 5219" name="T35"/>
              <a:gd fmla="*/ 938 w 3132" name="T36"/>
              <a:gd fmla="*/ 4820 h 5219" name="T37"/>
              <a:gd fmla="*/ 915 w 3132" name="T38"/>
              <a:gd fmla="*/ 4698 h 5219" name="T39"/>
              <a:gd fmla="*/ 905 w 3132" name="T40"/>
              <a:gd fmla="*/ 4620 h 5219" name="T41"/>
              <a:gd fmla="*/ 898 w 3132" name="T42"/>
              <a:gd fmla="*/ 4522 h 5219" name="T43"/>
              <a:gd fmla="*/ 899 w 3132" name="T44"/>
              <a:gd fmla="*/ 4435 h 5219" name="T45"/>
              <a:gd fmla="*/ 902 w 3132" name="T46"/>
              <a:gd fmla="*/ 4346 h 5219" name="T47"/>
              <a:gd fmla="*/ 906 w 3132" name="T48"/>
              <a:gd fmla="*/ 4254 h 5219" name="T49"/>
              <a:gd fmla="*/ 898 w 3132" name="T50"/>
              <a:gd fmla="*/ 4166 h 5219" name="T51"/>
              <a:gd fmla="*/ 903 w 3132" name="T52"/>
              <a:gd fmla="*/ 4072 h 5219" name="T53"/>
              <a:gd fmla="*/ 916 w 3132" name="T54"/>
              <a:gd fmla="*/ 3957 h 5219" name="T55"/>
              <a:gd fmla="*/ 852 w 3132" name="T56"/>
              <a:gd fmla="*/ 3797 h 5219" name="T57"/>
              <a:gd fmla="*/ 697 w 3132" name="T58"/>
              <a:gd fmla="*/ 3416 h 5219" name="T59"/>
              <a:gd fmla="*/ 508 w 3132" name="T60"/>
              <a:gd fmla="*/ 2789 h 5219" name="T61"/>
              <a:gd fmla="*/ 203 w 3132" name="T62"/>
              <a:gd fmla="*/ 2249 h 5219" name="T63"/>
              <a:gd fmla="*/ 4 w 3132" name="T64"/>
              <a:gd fmla="*/ 1484 h 5219" name="T65"/>
              <a:gd fmla="*/ 1366 w 3132" name="T66"/>
              <a:gd fmla="*/ 18 h 5219" name="T67"/>
              <a:gd fmla="*/ 1805 w 3132" name="T68"/>
              <a:gd fmla="*/ 22 h 5219" name="T69"/>
              <a:gd fmla="*/ 1805 w 3132" name="T70"/>
              <a:gd fmla="*/ 23 h 5219"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5219" w="3132">
                <a:moveTo>
                  <a:pt x="1805" y="23"/>
                </a:moveTo>
                <a:cubicBezTo>
                  <a:pt x="2506" y="125"/>
                  <a:pt x="3107" y="716"/>
                  <a:pt x="3128" y="1484"/>
                </a:cubicBezTo>
                <a:cubicBezTo>
                  <a:pt x="3132" y="1790"/>
                  <a:pt x="3040" y="2037"/>
                  <a:pt x="2929" y="2249"/>
                </a:cubicBezTo>
                <a:cubicBezTo>
                  <a:pt x="2829" y="2400"/>
                  <a:pt x="2701" y="2656"/>
                  <a:pt x="2624" y="2789"/>
                </a:cubicBezTo>
                <a:cubicBezTo>
                  <a:pt x="2491" y="3023"/>
                  <a:pt x="2449" y="3204"/>
                  <a:pt x="2435" y="3416"/>
                </a:cubicBezTo>
                <a:cubicBezTo>
                  <a:pt x="2435" y="3574"/>
                  <a:pt x="2395" y="3708"/>
                  <a:pt x="2280" y="3797"/>
                </a:cubicBezTo>
                <a:cubicBezTo>
                  <a:pt x="2209" y="3842"/>
                  <a:pt x="2175" y="3898"/>
                  <a:pt x="2216" y="3957"/>
                </a:cubicBezTo>
                <a:cubicBezTo>
                  <a:pt x="2256" y="3998"/>
                  <a:pt x="2270" y="4037"/>
                  <a:pt x="2229" y="4072"/>
                </a:cubicBezTo>
                <a:cubicBezTo>
                  <a:pt x="2176" y="4109"/>
                  <a:pt x="2197" y="4138"/>
                  <a:pt x="2234" y="4166"/>
                </a:cubicBezTo>
                <a:cubicBezTo>
                  <a:pt x="2288" y="4207"/>
                  <a:pt x="2270" y="4233"/>
                  <a:pt x="2226" y="4254"/>
                </a:cubicBezTo>
                <a:cubicBezTo>
                  <a:pt x="2163" y="4278"/>
                  <a:pt x="2168" y="4319"/>
                  <a:pt x="2230" y="4346"/>
                </a:cubicBezTo>
                <a:cubicBezTo>
                  <a:pt x="2306" y="4376"/>
                  <a:pt x="2298" y="4406"/>
                  <a:pt x="2233" y="4435"/>
                </a:cubicBezTo>
                <a:cubicBezTo>
                  <a:pt x="2160" y="4461"/>
                  <a:pt x="2176" y="4491"/>
                  <a:pt x="2234" y="4522"/>
                </a:cubicBezTo>
                <a:cubicBezTo>
                  <a:pt x="2293" y="4555"/>
                  <a:pt x="2280" y="4587"/>
                  <a:pt x="2228" y="4620"/>
                </a:cubicBezTo>
                <a:cubicBezTo>
                  <a:pt x="2173" y="4652"/>
                  <a:pt x="2188" y="4676"/>
                  <a:pt x="2217" y="4698"/>
                </a:cubicBezTo>
                <a:cubicBezTo>
                  <a:pt x="2266" y="4737"/>
                  <a:pt x="2231" y="4782"/>
                  <a:pt x="2194" y="4820"/>
                </a:cubicBezTo>
                <a:cubicBezTo>
                  <a:pt x="2066" y="4955"/>
                  <a:pt x="1935" y="5073"/>
                  <a:pt x="1802" y="5178"/>
                </a:cubicBezTo>
                <a:cubicBezTo>
                  <a:pt x="1693" y="5216"/>
                  <a:pt x="1465" y="5219"/>
                  <a:pt x="1330" y="5178"/>
                </a:cubicBezTo>
                <a:cubicBezTo>
                  <a:pt x="1197" y="5073"/>
                  <a:pt x="1066" y="4955"/>
                  <a:pt x="938" y="4820"/>
                </a:cubicBezTo>
                <a:cubicBezTo>
                  <a:pt x="901" y="4782"/>
                  <a:pt x="866" y="4737"/>
                  <a:pt x="915" y="4698"/>
                </a:cubicBezTo>
                <a:cubicBezTo>
                  <a:pt x="944" y="4676"/>
                  <a:pt x="959" y="4652"/>
                  <a:pt x="905" y="4620"/>
                </a:cubicBezTo>
                <a:cubicBezTo>
                  <a:pt x="852" y="4587"/>
                  <a:pt x="839" y="4555"/>
                  <a:pt x="898" y="4522"/>
                </a:cubicBezTo>
                <a:cubicBezTo>
                  <a:pt x="956" y="4491"/>
                  <a:pt x="973" y="4461"/>
                  <a:pt x="899" y="4435"/>
                </a:cubicBezTo>
                <a:cubicBezTo>
                  <a:pt x="834" y="4406"/>
                  <a:pt x="826" y="4376"/>
                  <a:pt x="902" y="4346"/>
                </a:cubicBezTo>
                <a:cubicBezTo>
                  <a:pt x="964" y="4319"/>
                  <a:pt x="969" y="4278"/>
                  <a:pt x="906" y="4254"/>
                </a:cubicBezTo>
                <a:cubicBezTo>
                  <a:pt x="862" y="4233"/>
                  <a:pt x="845" y="4207"/>
                  <a:pt x="898" y="4166"/>
                </a:cubicBezTo>
                <a:cubicBezTo>
                  <a:pt x="935" y="4138"/>
                  <a:pt x="956" y="4109"/>
                  <a:pt x="903" y="4072"/>
                </a:cubicBezTo>
                <a:cubicBezTo>
                  <a:pt x="862" y="4037"/>
                  <a:pt x="877" y="3998"/>
                  <a:pt x="916" y="3957"/>
                </a:cubicBezTo>
                <a:cubicBezTo>
                  <a:pt x="957" y="3898"/>
                  <a:pt x="923" y="3842"/>
                  <a:pt x="852" y="3797"/>
                </a:cubicBezTo>
                <a:cubicBezTo>
                  <a:pt x="737" y="3708"/>
                  <a:pt x="697" y="3574"/>
                  <a:pt x="697" y="3416"/>
                </a:cubicBezTo>
                <a:cubicBezTo>
                  <a:pt x="683" y="3204"/>
                  <a:pt x="641" y="3023"/>
                  <a:pt x="508" y="2789"/>
                </a:cubicBezTo>
                <a:cubicBezTo>
                  <a:pt x="431" y="2656"/>
                  <a:pt x="303" y="2400"/>
                  <a:pt x="203" y="2249"/>
                </a:cubicBezTo>
                <a:cubicBezTo>
                  <a:pt x="92" y="2037"/>
                  <a:pt x="0" y="1790"/>
                  <a:pt x="4" y="1484"/>
                </a:cubicBezTo>
                <a:cubicBezTo>
                  <a:pt x="25" y="702"/>
                  <a:pt x="649" y="103"/>
                  <a:pt x="1366" y="18"/>
                </a:cubicBezTo>
                <a:cubicBezTo>
                  <a:pt x="1502" y="3"/>
                  <a:pt x="1665" y="0"/>
                  <a:pt x="1805" y="22"/>
                </a:cubicBezTo>
                <a:lnTo>
                  <a:pt x="1805" y="23"/>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38" name="Freeform 6"/>
          <p:cNvSpPr/>
          <p:nvPr/>
        </p:nvSpPr>
        <p:spPr bwMode="auto">
          <a:xfrm>
            <a:off x="4721225" y="1268413"/>
            <a:ext cx="2889250" cy="4813300"/>
          </a:xfrm>
          <a:custGeom>
            <a:gdLst>
              <a:gd fmla="*/ 1805 w 3132" name="T0"/>
              <a:gd fmla="*/ 23 h 5219" name="T1"/>
              <a:gd fmla="*/ 3128 w 3132" name="T2"/>
              <a:gd fmla="*/ 1484 h 5219" name="T3"/>
              <a:gd fmla="*/ 2929 w 3132" name="T4"/>
              <a:gd fmla="*/ 2249 h 5219" name="T5"/>
              <a:gd fmla="*/ 2624 w 3132" name="T6"/>
              <a:gd fmla="*/ 2789 h 5219" name="T7"/>
              <a:gd fmla="*/ 2435 w 3132" name="T8"/>
              <a:gd fmla="*/ 3416 h 5219" name="T9"/>
              <a:gd fmla="*/ 2280 w 3132" name="T10"/>
              <a:gd fmla="*/ 3797 h 5219" name="T11"/>
              <a:gd fmla="*/ 2216 w 3132" name="T12"/>
              <a:gd fmla="*/ 3957 h 5219" name="T13"/>
              <a:gd fmla="*/ 2229 w 3132" name="T14"/>
              <a:gd fmla="*/ 4072 h 5219" name="T15"/>
              <a:gd fmla="*/ 2234 w 3132" name="T16"/>
              <a:gd fmla="*/ 4166 h 5219" name="T17"/>
              <a:gd fmla="*/ 2226 w 3132" name="T18"/>
              <a:gd fmla="*/ 4254 h 5219" name="T19"/>
              <a:gd fmla="*/ 2230 w 3132" name="T20"/>
              <a:gd fmla="*/ 4346 h 5219" name="T21"/>
              <a:gd fmla="*/ 2233 w 3132" name="T22"/>
              <a:gd fmla="*/ 4435 h 5219" name="T23"/>
              <a:gd fmla="*/ 2234 w 3132" name="T24"/>
              <a:gd fmla="*/ 4522 h 5219" name="T25"/>
              <a:gd fmla="*/ 2228 w 3132" name="T26"/>
              <a:gd fmla="*/ 4620 h 5219" name="T27"/>
              <a:gd fmla="*/ 2217 w 3132" name="T28"/>
              <a:gd fmla="*/ 4698 h 5219" name="T29"/>
              <a:gd fmla="*/ 2194 w 3132" name="T30"/>
              <a:gd fmla="*/ 4820 h 5219" name="T31"/>
              <a:gd fmla="*/ 1802 w 3132" name="T32"/>
              <a:gd fmla="*/ 5178 h 5219" name="T33"/>
              <a:gd fmla="*/ 1330 w 3132" name="T34"/>
              <a:gd fmla="*/ 5178 h 5219" name="T35"/>
              <a:gd fmla="*/ 938 w 3132" name="T36"/>
              <a:gd fmla="*/ 4820 h 5219" name="T37"/>
              <a:gd fmla="*/ 915 w 3132" name="T38"/>
              <a:gd fmla="*/ 4698 h 5219" name="T39"/>
              <a:gd fmla="*/ 905 w 3132" name="T40"/>
              <a:gd fmla="*/ 4620 h 5219" name="T41"/>
              <a:gd fmla="*/ 898 w 3132" name="T42"/>
              <a:gd fmla="*/ 4522 h 5219" name="T43"/>
              <a:gd fmla="*/ 899 w 3132" name="T44"/>
              <a:gd fmla="*/ 4435 h 5219" name="T45"/>
              <a:gd fmla="*/ 902 w 3132" name="T46"/>
              <a:gd fmla="*/ 4346 h 5219" name="T47"/>
              <a:gd fmla="*/ 906 w 3132" name="T48"/>
              <a:gd fmla="*/ 4254 h 5219" name="T49"/>
              <a:gd fmla="*/ 898 w 3132" name="T50"/>
              <a:gd fmla="*/ 4166 h 5219" name="T51"/>
              <a:gd fmla="*/ 903 w 3132" name="T52"/>
              <a:gd fmla="*/ 4072 h 5219" name="T53"/>
              <a:gd fmla="*/ 916 w 3132" name="T54"/>
              <a:gd fmla="*/ 3957 h 5219" name="T55"/>
              <a:gd fmla="*/ 852 w 3132" name="T56"/>
              <a:gd fmla="*/ 3797 h 5219" name="T57"/>
              <a:gd fmla="*/ 697 w 3132" name="T58"/>
              <a:gd fmla="*/ 3416 h 5219" name="T59"/>
              <a:gd fmla="*/ 508 w 3132" name="T60"/>
              <a:gd fmla="*/ 2789 h 5219" name="T61"/>
              <a:gd fmla="*/ 203 w 3132" name="T62"/>
              <a:gd fmla="*/ 2249 h 5219" name="T63"/>
              <a:gd fmla="*/ 4 w 3132" name="T64"/>
              <a:gd fmla="*/ 1484 h 5219" name="T65"/>
              <a:gd fmla="*/ 1366 w 3132" name="T66"/>
              <a:gd fmla="*/ 18 h 5219" name="T67"/>
              <a:gd fmla="*/ 1805 w 3132" name="T68"/>
              <a:gd fmla="*/ 22 h 5219" name="T69"/>
              <a:gd fmla="*/ 1805 w 3132" name="T70"/>
              <a:gd fmla="*/ 23 h 5219"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5219" w="3132">
                <a:moveTo>
                  <a:pt x="1805" y="23"/>
                </a:moveTo>
                <a:cubicBezTo>
                  <a:pt x="2506" y="125"/>
                  <a:pt x="3107" y="716"/>
                  <a:pt x="3128" y="1484"/>
                </a:cubicBezTo>
                <a:cubicBezTo>
                  <a:pt x="3132" y="1790"/>
                  <a:pt x="3040" y="2037"/>
                  <a:pt x="2929" y="2249"/>
                </a:cubicBezTo>
                <a:cubicBezTo>
                  <a:pt x="2829" y="2400"/>
                  <a:pt x="2701" y="2656"/>
                  <a:pt x="2624" y="2789"/>
                </a:cubicBezTo>
                <a:cubicBezTo>
                  <a:pt x="2491" y="3023"/>
                  <a:pt x="2449" y="3204"/>
                  <a:pt x="2435" y="3416"/>
                </a:cubicBezTo>
                <a:cubicBezTo>
                  <a:pt x="2435" y="3574"/>
                  <a:pt x="2395" y="3708"/>
                  <a:pt x="2280" y="3797"/>
                </a:cubicBezTo>
                <a:cubicBezTo>
                  <a:pt x="2209" y="3842"/>
                  <a:pt x="2175" y="3898"/>
                  <a:pt x="2216" y="3957"/>
                </a:cubicBezTo>
                <a:cubicBezTo>
                  <a:pt x="2256" y="3998"/>
                  <a:pt x="2270" y="4037"/>
                  <a:pt x="2229" y="4072"/>
                </a:cubicBezTo>
                <a:cubicBezTo>
                  <a:pt x="2176" y="4109"/>
                  <a:pt x="2197" y="4138"/>
                  <a:pt x="2234" y="4166"/>
                </a:cubicBezTo>
                <a:cubicBezTo>
                  <a:pt x="2288" y="4207"/>
                  <a:pt x="2270" y="4233"/>
                  <a:pt x="2226" y="4254"/>
                </a:cubicBezTo>
                <a:cubicBezTo>
                  <a:pt x="2163" y="4278"/>
                  <a:pt x="2168" y="4319"/>
                  <a:pt x="2230" y="4346"/>
                </a:cubicBezTo>
                <a:cubicBezTo>
                  <a:pt x="2306" y="4376"/>
                  <a:pt x="2298" y="4406"/>
                  <a:pt x="2233" y="4435"/>
                </a:cubicBezTo>
                <a:cubicBezTo>
                  <a:pt x="2160" y="4461"/>
                  <a:pt x="2176" y="4491"/>
                  <a:pt x="2234" y="4522"/>
                </a:cubicBezTo>
                <a:cubicBezTo>
                  <a:pt x="2293" y="4555"/>
                  <a:pt x="2280" y="4587"/>
                  <a:pt x="2228" y="4620"/>
                </a:cubicBezTo>
                <a:cubicBezTo>
                  <a:pt x="2173" y="4652"/>
                  <a:pt x="2188" y="4676"/>
                  <a:pt x="2217" y="4698"/>
                </a:cubicBezTo>
                <a:cubicBezTo>
                  <a:pt x="2266" y="4737"/>
                  <a:pt x="2231" y="4782"/>
                  <a:pt x="2194" y="4820"/>
                </a:cubicBezTo>
                <a:cubicBezTo>
                  <a:pt x="2066" y="4955"/>
                  <a:pt x="1935" y="5073"/>
                  <a:pt x="1802" y="5178"/>
                </a:cubicBezTo>
                <a:cubicBezTo>
                  <a:pt x="1693" y="5216"/>
                  <a:pt x="1465" y="5219"/>
                  <a:pt x="1330" y="5178"/>
                </a:cubicBezTo>
                <a:cubicBezTo>
                  <a:pt x="1197" y="5073"/>
                  <a:pt x="1066" y="4955"/>
                  <a:pt x="938" y="4820"/>
                </a:cubicBezTo>
                <a:cubicBezTo>
                  <a:pt x="901" y="4782"/>
                  <a:pt x="866" y="4737"/>
                  <a:pt x="915" y="4698"/>
                </a:cubicBezTo>
                <a:cubicBezTo>
                  <a:pt x="944" y="4676"/>
                  <a:pt x="959" y="4652"/>
                  <a:pt x="905" y="4620"/>
                </a:cubicBezTo>
                <a:cubicBezTo>
                  <a:pt x="852" y="4587"/>
                  <a:pt x="839" y="4555"/>
                  <a:pt x="898" y="4522"/>
                </a:cubicBezTo>
                <a:cubicBezTo>
                  <a:pt x="956" y="4491"/>
                  <a:pt x="973" y="4461"/>
                  <a:pt x="899" y="4435"/>
                </a:cubicBezTo>
                <a:cubicBezTo>
                  <a:pt x="834" y="4406"/>
                  <a:pt x="826" y="4376"/>
                  <a:pt x="902" y="4346"/>
                </a:cubicBezTo>
                <a:cubicBezTo>
                  <a:pt x="964" y="4319"/>
                  <a:pt x="969" y="4278"/>
                  <a:pt x="906" y="4254"/>
                </a:cubicBezTo>
                <a:cubicBezTo>
                  <a:pt x="862" y="4233"/>
                  <a:pt x="845" y="4207"/>
                  <a:pt x="898" y="4166"/>
                </a:cubicBezTo>
                <a:cubicBezTo>
                  <a:pt x="935" y="4138"/>
                  <a:pt x="956" y="4109"/>
                  <a:pt x="903" y="4072"/>
                </a:cubicBezTo>
                <a:cubicBezTo>
                  <a:pt x="862" y="4037"/>
                  <a:pt x="877" y="3998"/>
                  <a:pt x="916" y="3957"/>
                </a:cubicBezTo>
                <a:cubicBezTo>
                  <a:pt x="957" y="3898"/>
                  <a:pt x="923" y="3842"/>
                  <a:pt x="852" y="3797"/>
                </a:cubicBezTo>
                <a:cubicBezTo>
                  <a:pt x="737" y="3708"/>
                  <a:pt x="697" y="3574"/>
                  <a:pt x="697" y="3416"/>
                </a:cubicBezTo>
                <a:cubicBezTo>
                  <a:pt x="683" y="3204"/>
                  <a:pt x="641" y="3023"/>
                  <a:pt x="508" y="2789"/>
                </a:cubicBezTo>
                <a:cubicBezTo>
                  <a:pt x="431" y="2656"/>
                  <a:pt x="303" y="2400"/>
                  <a:pt x="203" y="2249"/>
                </a:cubicBezTo>
                <a:cubicBezTo>
                  <a:pt x="92" y="2037"/>
                  <a:pt x="0" y="1790"/>
                  <a:pt x="4" y="1484"/>
                </a:cubicBezTo>
                <a:cubicBezTo>
                  <a:pt x="25" y="702"/>
                  <a:pt x="649" y="103"/>
                  <a:pt x="1366" y="18"/>
                </a:cubicBezTo>
                <a:cubicBezTo>
                  <a:pt x="1502" y="3"/>
                  <a:pt x="1665" y="0"/>
                  <a:pt x="1805" y="22"/>
                </a:cubicBezTo>
                <a:lnTo>
                  <a:pt x="1805" y="23"/>
                </a:lnTo>
                <a:close/>
              </a:path>
            </a:pathLst>
          </a:custGeom>
          <a:solidFill>
            <a:schemeClr val="tx1"/>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39" name="Freeform 6"/>
          <p:cNvSpPr/>
          <p:nvPr/>
        </p:nvSpPr>
        <p:spPr bwMode="auto">
          <a:xfrm>
            <a:off x="8553450" y="2024063"/>
            <a:ext cx="2435225" cy="4057650"/>
          </a:xfrm>
          <a:custGeom>
            <a:gdLst>
              <a:gd fmla="*/ 1805 w 3132" name="T0"/>
              <a:gd fmla="*/ 23 h 5219" name="T1"/>
              <a:gd fmla="*/ 3128 w 3132" name="T2"/>
              <a:gd fmla="*/ 1484 h 5219" name="T3"/>
              <a:gd fmla="*/ 2929 w 3132" name="T4"/>
              <a:gd fmla="*/ 2249 h 5219" name="T5"/>
              <a:gd fmla="*/ 2624 w 3132" name="T6"/>
              <a:gd fmla="*/ 2789 h 5219" name="T7"/>
              <a:gd fmla="*/ 2435 w 3132" name="T8"/>
              <a:gd fmla="*/ 3416 h 5219" name="T9"/>
              <a:gd fmla="*/ 2280 w 3132" name="T10"/>
              <a:gd fmla="*/ 3797 h 5219" name="T11"/>
              <a:gd fmla="*/ 2216 w 3132" name="T12"/>
              <a:gd fmla="*/ 3957 h 5219" name="T13"/>
              <a:gd fmla="*/ 2229 w 3132" name="T14"/>
              <a:gd fmla="*/ 4072 h 5219" name="T15"/>
              <a:gd fmla="*/ 2234 w 3132" name="T16"/>
              <a:gd fmla="*/ 4166 h 5219" name="T17"/>
              <a:gd fmla="*/ 2226 w 3132" name="T18"/>
              <a:gd fmla="*/ 4254 h 5219" name="T19"/>
              <a:gd fmla="*/ 2230 w 3132" name="T20"/>
              <a:gd fmla="*/ 4346 h 5219" name="T21"/>
              <a:gd fmla="*/ 2233 w 3132" name="T22"/>
              <a:gd fmla="*/ 4435 h 5219" name="T23"/>
              <a:gd fmla="*/ 2234 w 3132" name="T24"/>
              <a:gd fmla="*/ 4522 h 5219" name="T25"/>
              <a:gd fmla="*/ 2228 w 3132" name="T26"/>
              <a:gd fmla="*/ 4620 h 5219" name="T27"/>
              <a:gd fmla="*/ 2217 w 3132" name="T28"/>
              <a:gd fmla="*/ 4698 h 5219" name="T29"/>
              <a:gd fmla="*/ 2194 w 3132" name="T30"/>
              <a:gd fmla="*/ 4820 h 5219" name="T31"/>
              <a:gd fmla="*/ 1802 w 3132" name="T32"/>
              <a:gd fmla="*/ 5178 h 5219" name="T33"/>
              <a:gd fmla="*/ 1330 w 3132" name="T34"/>
              <a:gd fmla="*/ 5178 h 5219" name="T35"/>
              <a:gd fmla="*/ 938 w 3132" name="T36"/>
              <a:gd fmla="*/ 4820 h 5219" name="T37"/>
              <a:gd fmla="*/ 915 w 3132" name="T38"/>
              <a:gd fmla="*/ 4698 h 5219" name="T39"/>
              <a:gd fmla="*/ 905 w 3132" name="T40"/>
              <a:gd fmla="*/ 4620 h 5219" name="T41"/>
              <a:gd fmla="*/ 898 w 3132" name="T42"/>
              <a:gd fmla="*/ 4522 h 5219" name="T43"/>
              <a:gd fmla="*/ 899 w 3132" name="T44"/>
              <a:gd fmla="*/ 4435 h 5219" name="T45"/>
              <a:gd fmla="*/ 902 w 3132" name="T46"/>
              <a:gd fmla="*/ 4346 h 5219" name="T47"/>
              <a:gd fmla="*/ 906 w 3132" name="T48"/>
              <a:gd fmla="*/ 4254 h 5219" name="T49"/>
              <a:gd fmla="*/ 898 w 3132" name="T50"/>
              <a:gd fmla="*/ 4166 h 5219" name="T51"/>
              <a:gd fmla="*/ 903 w 3132" name="T52"/>
              <a:gd fmla="*/ 4072 h 5219" name="T53"/>
              <a:gd fmla="*/ 916 w 3132" name="T54"/>
              <a:gd fmla="*/ 3957 h 5219" name="T55"/>
              <a:gd fmla="*/ 852 w 3132" name="T56"/>
              <a:gd fmla="*/ 3797 h 5219" name="T57"/>
              <a:gd fmla="*/ 697 w 3132" name="T58"/>
              <a:gd fmla="*/ 3416 h 5219" name="T59"/>
              <a:gd fmla="*/ 508 w 3132" name="T60"/>
              <a:gd fmla="*/ 2789 h 5219" name="T61"/>
              <a:gd fmla="*/ 203 w 3132" name="T62"/>
              <a:gd fmla="*/ 2249 h 5219" name="T63"/>
              <a:gd fmla="*/ 4 w 3132" name="T64"/>
              <a:gd fmla="*/ 1484 h 5219" name="T65"/>
              <a:gd fmla="*/ 1366 w 3132" name="T66"/>
              <a:gd fmla="*/ 18 h 5219" name="T67"/>
              <a:gd fmla="*/ 1805 w 3132" name="T68"/>
              <a:gd fmla="*/ 22 h 5219" name="T69"/>
              <a:gd fmla="*/ 1805 w 3132" name="T70"/>
              <a:gd fmla="*/ 23 h 5219"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5219" w="3132">
                <a:moveTo>
                  <a:pt x="1805" y="23"/>
                </a:moveTo>
                <a:cubicBezTo>
                  <a:pt x="2506" y="125"/>
                  <a:pt x="3107" y="716"/>
                  <a:pt x="3128" y="1484"/>
                </a:cubicBezTo>
                <a:cubicBezTo>
                  <a:pt x="3132" y="1790"/>
                  <a:pt x="3040" y="2037"/>
                  <a:pt x="2929" y="2249"/>
                </a:cubicBezTo>
                <a:cubicBezTo>
                  <a:pt x="2829" y="2400"/>
                  <a:pt x="2701" y="2656"/>
                  <a:pt x="2624" y="2789"/>
                </a:cubicBezTo>
                <a:cubicBezTo>
                  <a:pt x="2491" y="3023"/>
                  <a:pt x="2449" y="3204"/>
                  <a:pt x="2435" y="3416"/>
                </a:cubicBezTo>
                <a:cubicBezTo>
                  <a:pt x="2435" y="3574"/>
                  <a:pt x="2395" y="3708"/>
                  <a:pt x="2280" y="3797"/>
                </a:cubicBezTo>
                <a:cubicBezTo>
                  <a:pt x="2209" y="3842"/>
                  <a:pt x="2175" y="3898"/>
                  <a:pt x="2216" y="3957"/>
                </a:cubicBezTo>
                <a:cubicBezTo>
                  <a:pt x="2256" y="3998"/>
                  <a:pt x="2270" y="4037"/>
                  <a:pt x="2229" y="4072"/>
                </a:cubicBezTo>
                <a:cubicBezTo>
                  <a:pt x="2176" y="4109"/>
                  <a:pt x="2197" y="4138"/>
                  <a:pt x="2234" y="4166"/>
                </a:cubicBezTo>
                <a:cubicBezTo>
                  <a:pt x="2288" y="4207"/>
                  <a:pt x="2270" y="4233"/>
                  <a:pt x="2226" y="4254"/>
                </a:cubicBezTo>
                <a:cubicBezTo>
                  <a:pt x="2163" y="4278"/>
                  <a:pt x="2168" y="4319"/>
                  <a:pt x="2230" y="4346"/>
                </a:cubicBezTo>
                <a:cubicBezTo>
                  <a:pt x="2306" y="4376"/>
                  <a:pt x="2298" y="4406"/>
                  <a:pt x="2233" y="4435"/>
                </a:cubicBezTo>
                <a:cubicBezTo>
                  <a:pt x="2160" y="4461"/>
                  <a:pt x="2176" y="4491"/>
                  <a:pt x="2234" y="4522"/>
                </a:cubicBezTo>
                <a:cubicBezTo>
                  <a:pt x="2293" y="4555"/>
                  <a:pt x="2280" y="4587"/>
                  <a:pt x="2228" y="4620"/>
                </a:cubicBezTo>
                <a:cubicBezTo>
                  <a:pt x="2173" y="4652"/>
                  <a:pt x="2188" y="4676"/>
                  <a:pt x="2217" y="4698"/>
                </a:cubicBezTo>
                <a:cubicBezTo>
                  <a:pt x="2266" y="4737"/>
                  <a:pt x="2231" y="4782"/>
                  <a:pt x="2194" y="4820"/>
                </a:cubicBezTo>
                <a:cubicBezTo>
                  <a:pt x="2066" y="4955"/>
                  <a:pt x="1935" y="5073"/>
                  <a:pt x="1802" y="5178"/>
                </a:cubicBezTo>
                <a:cubicBezTo>
                  <a:pt x="1693" y="5216"/>
                  <a:pt x="1465" y="5219"/>
                  <a:pt x="1330" y="5178"/>
                </a:cubicBezTo>
                <a:cubicBezTo>
                  <a:pt x="1197" y="5073"/>
                  <a:pt x="1066" y="4955"/>
                  <a:pt x="938" y="4820"/>
                </a:cubicBezTo>
                <a:cubicBezTo>
                  <a:pt x="901" y="4782"/>
                  <a:pt x="866" y="4737"/>
                  <a:pt x="915" y="4698"/>
                </a:cubicBezTo>
                <a:cubicBezTo>
                  <a:pt x="944" y="4676"/>
                  <a:pt x="959" y="4652"/>
                  <a:pt x="905" y="4620"/>
                </a:cubicBezTo>
                <a:cubicBezTo>
                  <a:pt x="852" y="4587"/>
                  <a:pt x="839" y="4555"/>
                  <a:pt x="898" y="4522"/>
                </a:cubicBezTo>
                <a:cubicBezTo>
                  <a:pt x="956" y="4491"/>
                  <a:pt x="973" y="4461"/>
                  <a:pt x="899" y="4435"/>
                </a:cubicBezTo>
                <a:cubicBezTo>
                  <a:pt x="834" y="4406"/>
                  <a:pt x="826" y="4376"/>
                  <a:pt x="902" y="4346"/>
                </a:cubicBezTo>
                <a:cubicBezTo>
                  <a:pt x="964" y="4319"/>
                  <a:pt x="969" y="4278"/>
                  <a:pt x="906" y="4254"/>
                </a:cubicBezTo>
                <a:cubicBezTo>
                  <a:pt x="862" y="4233"/>
                  <a:pt x="845" y="4207"/>
                  <a:pt x="898" y="4166"/>
                </a:cubicBezTo>
                <a:cubicBezTo>
                  <a:pt x="935" y="4138"/>
                  <a:pt x="956" y="4109"/>
                  <a:pt x="903" y="4072"/>
                </a:cubicBezTo>
                <a:cubicBezTo>
                  <a:pt x="862" y="4037"/>
                  <a:pt x="877" y="3998"/>
                  <a:pt x="916" y="3957"/>
                </a:cubicBezTo>
                <a:cubicBezTo>
                  <a:pt x="957" y="3898"/>
                  <a:pt x="923" y="3842"/>
                  <a:pt x="852" y="3797"/>
                </a:cubicBezTo>
                <a:cubicBezTo>
                  <a:pt x="737" y="3708"/>
                  <a:pt x="697" y="3574"/>
                  <a:pt x="697" y="3416"/>
                </a:cubicBezTo>
                <a:cubicBezTo>
                  <a:pt x="683" y="3204"/>
                  <a:pt x="641" y="3023"/>
                  <a:pt x="508" y="2789"/>
                </a:cubicBezTo>
                <a:cubicBezTo>
                  <a:pt x="431" y="2656"/>
                  <a:pt x="303" y="2400"/>
                  <a:pt x="203" y="2249"/>
                </a:cubicBezTo>
                <a:cubicBezTo>
                  <a:pt x="92" y="2037"/>
                  <a:pt x="0" y="1790"/>
                  <a:pt x="4" y="1484"/>
                </a:cubicBezTo>
                <a:cubicBezTo>
                  <a:pt x="25" y="702"/>
                  <a:pt x="649" y="103"/>
                  <a:pt x="1366" y="18"/>
                </a:cubicBezTo>
                <a:cubicBezTo>
                  <a:pt x="1502" y="3"/>
                  <a:pt x="1665" y="0"/>
                  <a:pt x="1805" y="22"/>
                </a:cubicBezTo>
                <a:lnTo>
                  <a:pt x="1805" y="23"/>
                </a:lnTo>
                <a:close/>
              </a:path>
            </a:pathLst>
          </a:custGeom>
          <a:solidFill>
            <a:schemeClr val="bg1"/>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40" name="TextBox 7"/>
          <p:cNvSpPr txBox="1">
            <a:spLocks noChangeArrowheads="1"/>
          </p:cNvSpPr>
          <p:nvPr/>
        </p:nvSpPr>
        <p:spPr bwMode="auto">
          <a:xfrm>
            <a:off x="5492750" y="1646238"/>
            <a:ext cx="1402080"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b="1" lang="zh-CN" sz="2400">
                <a:solidFill>
                  <a:srgbClr val="F8F8F8"/>
                </a:solidFill>
                <a:latin charset="-122" panose="020b0503020204020204" pitchFamily="34" typeface="微软雅黑"/>
                <a:ea charset="-122" panose="020b0503020204020204" pitchFamily="34" typeface="微软雅黑"/>
              </a:rPr>
              <a:t>您的标题</a:t>
            </a:r>
          </a:p>
        </p:txBody>
      </p:sp>
      <p:sp>
        <p:nvSpPr>
          <p:cNvPr id="18441" name="TextBox 8"/>
          <p:cNvSpPr txBox="1">
            <a:spLocks noChangeArrowheads="1"/>
          </p:cNvSpPr>
          <p:nvPr/>
        </p:nvSpPr>
        <p:spPr bwMode="auto">
          <a:xfrm>
            <a:off x="5072063" y="2286000"/>
            <a:ext cx="2259012" cy="15544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lnSpc>
                <a:spcPct val="150000"/>
              </a:lnSpc>
            </a:pPr>
            <a:r>
              <a:rPr altLang="en-US" lang="zh-CN" sz="1600">
                <a:solidFill>
                  <a:srgbClr val="F8F8F8"/>
                </a:solidFill>
                <a:latin charset="-122" panose="020b0503020204020204" pitchFamily="34" typeface="微软雅黑"/>
                <a:ea charset="-122" panose="020b0503020204020204" pitchFamily="34" typeface="微软雅黑"/>
              </a:rPr>
              <a:t>这里输入您的文字这里输入您的文字这里输入您的文字这里输入您的文字这里输入您</a:t>
            </a:r>
          </a:p>
        </p:txBody>
      </p:sp>
      <p:sp>
        <p:nvSpPr>
          <p:cNvPr id="18442" name="TextBox 9"/>
          <p:cNvSpPr txBox="1">
            <a:spLocks noChangeArrowheads="1"/>
          </p:cNvSpPr>
          <p:nvPr/>
        </p:nvSpPr>
        <p:spPr bwMode="auto">
          <a:xfrm>
            <a:off x="2073275" y="2393950"/>
            <a:ext cx="1198880" cy="3962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b="1" lang="zh-CN" sz="2000">
                <a:solidFill>
                  <a:srgbClr val="F8F8F8"/>
                </a:solidFill>
                <a:latin charset="-122" panose="020b0503020204020204" pitchFamily="34" typeface="微软雅黑"/>
                <a:ea charset="-122" panose="020b0503020204020204" pitchFamily="34" typeface="微软雅黑"/>
              </a:rPr>
              <a:t>您的标题</a:t>
            </a:r>
          </a:p>
        </p:txBody>
      </p:sp>
      <p:sp>
        <p:nvSpPr>
          <p:cNvPr id="18443" name="TextBox 10"/>
          <p:cNvSpPr txBox="1">
            <a:spLocks noChangeArrowheads="1"/>
          </p:cNvSpPr>
          <p:nvPr/>
        </p:nvSpPr>
        <p:spPr bwMode="auto">
          <a:xfrm>
            <a:off x="1763714" y="2800350"/>
            <a:ext cx="1887537" cy="8229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lnSpc>
                <a:spcPct val="150000"/>
              </a:lnSpc>
            </a:pPr>
            <a:r>
              <a:rPr altLang="en-US" lang="zh-CN" sz="1600">
                <a:solidFill>
                  <a:srgbClr val="F8F8F8"/>
                </a:solidFill>
                <a:latin charset="-122" panose="020b0503020204020204" pitchFamily="34" typeface="微软雅黑"/>
                <a:ea charset="-122" panose="020b0503020204020204" pitchFamily="34" typeface="微软雅黑"/>
              </a:rPr>
              <a:t>这里输入您的文字这里输入您的文字</a:t>
            </a:r>
          </a:p>
        </p:txBody>
      </p:sp>
      <p:sp>
        <p:nvSpPr>
          <p:cNvPr id="18444" name="TextBox 11"/>
          <p:cNvSpPr txBox="1">
            <a:spLocks noChangeArrowheads="1"/>
          </p:cNvSpPr>
          <p:nvPr/>
        </p:nvSpPr>
        <p:spPr bwMode="auto">
          <a:xfrm>
            <a:off x="9199564" y="2393950"/>
            <a:ext cx="1198880" cy="3962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b="1" lang="zh-CN" sz="2000">
                <a:solidFill>
                  <a:srgbClr val="F8F8F8"/>
                </a:solidFill>
                <a:latin charset="-122" panose="020b0503020204020204" pitchFamily="34" typeface="微软雅黑"/>
                <a:ea charset="-122" panose="020b0503020204020204" pitchFamily="34" typeface="微软雅黑"/>
              </a:rPr>
              <a:t>您的标题</a:t>
            </a:r>
          </a:p>
        </p:txBody>
      </p:sp>
      <p:sp>
        <p:nvSpPr>
          <p:cNvPr id="18445" name="TextBox 12"/>
          <p:cNvSpPr txBox="1">
            <a:spLocks noChangeArrowheads="1"/>
          </p:cNvSpPr>
          <p:nvPr/>
        </p:nvSpPr>
        <p:spPr bwMode="auto">
          <a:xfrm>
            <a:off x="8889999" y="2800350"/>
            <a:ext cx="1885950" cy="8229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lnSpc>
                <a:spcPct val="150000"/>
              </a:lnSpc>
            </a:pPr>
            <a:r>
              <a:rPr altLang="en-US" lang="zh-CN" sz="1600">
                <a:solidFill>
                  <a:srgbClr val="F8F8F8"/>
                </a:solidFill>
                <a:latin charset="-122" panose="020b0503020204020204" pitchFamily="34" typeface="微软雅黑"/>
                <a:ea charset="-122" panose="020b0503020204020204" pitchFamily="34" typeface="微软雅黑"/>
              </a:rPr>
              <a:t>这里输入您的文字这里输入您的文字</a:t>
            </a:r>
          </a:p>
        </p:txBody>
      </p:sp>
      <p:sp>
        <p:nvSpPr>
          <p:cNvPr id="18446" name="Freeform 17"/>
          <p:cNvSpPr>
            <a:spLocks noEditPoints="1"/>
          </p:cNvSpPr>
          <p:nvPr/>
        </p:nvSpPr>
        <p:spPr bwMode="auto">
          <a:xfrm>
            <a:off x="2359025" y="3824288"/>
            <a:ext cx="715963" cy="688975"/>
          </a:xfrm>
          <a:custGeom>
            <a:gdLst>
              <a:gd fmla="*/ 568 w 1145" name="T0"/>
              <a:gd fmla="*/ 677 h 1102" name="T1"/>
              <a:gd fmla="*/ 554 w 1145" name="T2"/>
              <a:gd fmla="*/ 534 h 1102" name="T3"/>
              <a:gd fmla="*/ 372 w 1145" name="T4"/>
              <a:gd fmla="*/ 533 h 1102" name="T5"/>
              <a:gd fmla="*/ 348 w 1145" name="T6"/>
              <a:gd fmla="*/ 649 h 1102" name="T7"/>
              <a:gd fmla="*/ 414 w 1145" name="T8"/>
              <a:gd fmla="*/ 636 h 1102" name="T9"/>
              <a:gd fmla="*/ 463 w 1145" name="T10"/>
              <a:gd fmla="*/ 573 h 1102" name="T11"/>
              <a:gd fmla="*/ 509 w 1145" name="T12"/>
              <a:gd fmla="*/ 621 h 1102" name="T13"/>
              <a:gd fmla="*/ 481 w 1145" name="T14"/>
              <a:gd fmla="*/ 661 h 1102" name="T15"/>
              <a:gd fmla="*/ 413 w 1145" name="T16"/>
              <a:gd fmla="*/ 679 h 1102" name="T17"/>
              <a:gd fmla="*/ 417 w 1145" name="T18"/>
              <a:gd fmla="*/ 735 h 1102" name="T19"/>
              <a:gd fmla="*/ 427 w 1145" name="T20"/>
              <a:gd fmla="*/ 739 h 1102" name="T21"/>
              <a:gd fmla="*/ 506 w 1145" name="T22"/>
              <a:gd fmla="*/ 755 h 1102" name="T23"/>
              <a:gd fmla="*/ 508 w 1145" name="T24"/>
              <a:gd fmla="*/ 832 h 1102" name="T25"/>
              <a:gd fmla="*/ 414 w 1145" name="T26"/>
              <a:gd fmla="*/ 828 h 1102" name="T27"/>
              <a:gd fmla="*/ 381 w 1145" name="T28"/>
              <a:gd fmla="*/ 758 h 1102" name="T29"/>
              <a:gd fmla="*/ 318 w 1145" name="T30"/>
              <a:gd fmla="*/ 771 h 1102" name="T31"/>
              <a:gd fmla="*/ 461 w 1145" name="T32"/>
              <a:gd fmla="*/ 918 h 1102" name="T33"/>
              <a:gd fmla="*/ 604 w 1145" name="T34"/>
              <a:gd fmla="*/ 790 h 1102" name="T35"/>
              <a:gd fmla="*/ 815 w 1145" name="T36"/>
              <a:gd fmla="*/ 516 h 1102" name="T37"/>
              <a:gd fmla="*/ 700 w 1145" name="T38"/>
              <a:gd fmla="*/ 529 h 1102" name="T39"/>
              <a:gd fmla="*/ 713 w 1145" name="T40"/>
              <a:gd fmla="*/ 587 h 1102" name="T41"/>
              <a:gd fmla="*/ 750 w 1145" name="T42"/>
              <a:gd fmla="*/ 890 h 1102" name="T43"/>
              <a:gd fmla="*/ 815 w 1145" name="T44"/>
              <a:gd fmla="*/ 903 h 1102" name="T45"/>
              <a:gd fmla="*/ 828 w 1145" name="T46"/>
              <a:gd fmla="*/ 529 h 1102" name="T47"/>
              <a:gd fmla="*/ 889 w 1145" name="T48"/>
              <a:gd fmla="*/ 254 h 1102" name="T49"/>
              <a:gd fmla="*/ 923 w 1145" name="T50"/>
              <a:gd fmla="*/ 34 h 1102" name="T51"/>
              <a:gd fmla="*/ 855 w 1145" name="T52"/>
              <a:gd fmla="*/ 34 h 1102" name="T53"/>
              <a:gd fmla="*/ 889 w 1145" name="T54"/>
              <a:gd fmla="*/ 254 h 1102" name="T55"/>
              <a:gd fmla="*/ 1011 w 1145" name="T56"/>
              <a:gd fmla="*/ 993 h 1102" name="T57"/>
              <a:gd fmla="*/ 107 w 1145" name="T58"/>
              <a:gd fmla="*/ 964 h 1102" name="T59"/>
              <a:gd fmla="*/ 135 w 1145" name="T60"/>
              <a:gd fmla="*/ 419 h 1102" name="T61"/>
              <a:gd fmla="*/ 1039 w 1145" name="T62"/>
              <a:gd fmla="*/ 448 h 1102" name="T63"/>
              <a:gd fmla="*/ 1011 w 1145" name="T64"/>
              <a:gd fmla="*/ 128 h 1102" name="T65"/>
              <a:gd fmla="*/ 977 w 1145" name="T66"/>
              <a:gd fmla="*/ 220 h 1102" name="T67"/>
              <a:gd fmla="*/ 801 w 1145" name="T68"/>
              <a:gd fmla="*/ 220 h 1102" name="T69"/>
              <a:gd fmla="*/ 344 w 1145" name="T70"/>
              <a:gd fmla="*/ 128 h 1102" name="T71"/>
              <a:gd fmla="*/ 257 w 1145" name="T72"/>
              <a:gd fmla="*/ 308 h 1102" name="T73"/>
              <a:gd fmla="*/ 169 w 1145" name="T74"/>
              <a:gd fmla="*/ 128 h 1102" name="T75"/>
              <a:gd fmla="*/ 0 w 1145" name="T76"/>
              <a:gd fmla="*/ 264 h 1102" name="T77"/>
              <a:gd fmla="*/ 135 w 1145" name="T78"/>
              <a:gd fmla="*/ 1102 h 1102" name="T79"/>
              <a:gd fmla="*/ 1145 w 1145" name="T80"/>
              <a:gd fmla="*/ 966 h 1102" name="T81"/>
              <a:gd fmla="*/ 1011 w 1145" name="T82"/>
              <a:gd fmla="*/ 128 h 1102" name="T83"/>
              <a:gd fmla="*/ 291 w 1145" name="T84"/>
              <a:gd fmla="*/ 220 h 1102" name="T85"/>
              <a:gd fmla="*/ 257 w 1145" name="T86"/>
              <a:gd fmla="*/ 0 h 1102" name="T87"/>
              <a:gd fmla="*/ 222 w 1145" name="T88"/>
              <a:gd fmla="*/ 220 h 1102"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1102" w="1145">
                <a:moveTo>
                  <a:pt x="549" y="697"/>
                </a:moveTo>
                <a:cubicBezTo>
                  <a:pt x="556" y="692"/>
                  <a:pt x="562" y="685"/>
                  <a:pt x="568" y="677"/>
                </a:cubicBezTo>
                <a:cubicBezTo>
                  <a:pt x="580" y="660"/>
                  <a:pt x="587" y="639"/>
                  <a:pt x="587" y="615"/>
                </a:cubicBezTo>
                <a:cubicBezTo>
                  <a:pt x="587" y="583"/>
                  <a:pt x="576" y="555"/>
                  <a:pt x="554" y="534"/>
                </a:cubicBezTo>
                <a:cubicBezTo>
                  <a:pt x="532" y="513"/>
                  <a:pt x="501" y="502"/>
                  <a:pt x="459" y="502"/>
                </a:cubicBezTo>
                <a:cubicBezTo>
                  <a:pt x="425" y="502"/>
                  <a:pt x="396" y="513"/>
                  <a:pt x="372" y="533"/>
                </a:cubicBezTo>
                <a:cubicBezTo>
                  <a:pt x="348" y="554"/>
                  <a:pt x="335" y="589"/>
                  <a:pt x="335" y="636"/>
                </a:cubicBezTo>
                <a:cubicBezTo>
                  <a:pt x="335" y="643"/>
                  <a:pt x="341" y="649"/>
                  <a:pt x="348" y="649"/>
                </a:cubicBezTo>
                <a:lnTo>
                  <a:pt x="401" y="649"/>
                </a:lnTo>
                <a:cubicBezTo>
                  <a:pt x="408" y="649"/>
                  <a:pt x="414" y="644"/>
                  <a:pt x="414" y="636"/>
                </a:cubicBezTo>
                <a:cubicBezTo>
                  <a:pt x="415" y="614"/>
                  <a:pt x="419" y="597"/>
                  <a:pt x="427" y="587"/>
                </a:cubicBezTo>
                <a:cubicBezTo>
                  <a:pt x="435" y="578"/>
                  <a:pt x="446" y="573"/>
                  <a:pt x="463" y="573"/>
                </a:cubicBezTo>
                <a:cubicBezTo>
                  <a:pt x="479" y="573"/>
                  <a:pt x="490" y="577"/>
                  <a:pt x="497" y="586"/>
                </a:cubicBezTo>
                <a:cubicBezTo>
                  <a:pt x="505" y="596"/>
                  <a:pt x="509" y="607"/>
                  <a:pt x="509" y="621"/>
                </a:cubicBezTo>
                <a:cubicBezTo>
                  <a:pt x="509" y="632"/>
                  <a:pt x="506" y="641"/>
                  <a:pt x="501" y="648"/>
                </a:cubicBezTo>
                <a:cubicBezTo>
                  <a:pt x="496" y="655"/>
                  <a:pt x="490" y="659"/>
                  <a:pt x="481" y="661"/>
                </a:cubicBezTo>
                <a:cubicBezTo>
                  <a:pt x="470" y="664"/>
                  <a:pt x="451" y="665"/>
                  <a:pt x="426" y="665"/>
                </a:cubicBezTo>
                <a:cubicBezTo>
                  <a:pt x="419" y="665"/>
                  <a:pt x="413" y="671"/>
                  <a:pt x="413" y="679"/>
                </a:cubicBezTo>
                <a:lnTo>
                  <a:pt x="413" y="725"/>
                </a:lnTo>
                <a:cubicBezTo>
                  <a:pt x="413" y="729"/>
                  <a:pt x="414" y="732"/>
                  <a:pt x="417" y="735"/>
                </a:cubicBezTo>
                <a:cubicBezTo>
                  <a:pt x="420" y="737"/>
                  <a:pt x="423" y="739"/>
                  <a:pt x="426" y="739"/>
                </a:cubicBezTo>
                <a:lnTo>
                  <a:pt x="427" y="739"/>
                </a:lnTo>
                <a:cubicBezTo>
                  <a:pt x="432" y="738"/>
                  <a:pt x="437" y="738"/>
                  <a:pt x="442" y="738"/>
                </a:cubicBezTo>
                <a:cubicBezTo>
                  <a:pt x="471" y="738"/>
                  <a:pt x="493" y="744"/>
                  <a:pt x="506" y="755"/>
                </a:cubicBezTo>
                <a:cubicBezTo>
                  <a:pt x="518" y="765"/>
                  <a:pt x="524" y="778"/>
                  <a:pt x="524" y="794"/>
                </a:cubicBezTo>
                <a:cubicBezTo>
                  <a:pt x="524" y="810"/>
                  <a:pt x="519" y="822"/>
                  <a:pt x="508" y="832"/>
                </a:cubicBezTo>
                <a:cubicBezTo>
                  <a:pt x="498" y="842"/>
                  <a:pt x="483" y="847"/>
                  <a:pt x="464" y="847"/>
                </a:cubicBezTo>
                <a:cubicBezTo>
                  <a:pt x="443" y="847"/>
                  <a:pt x="427" y="841"/>
                  <a:pt x="414" y="828"/>
                </a:cubicBezTo>
                <a:cubicBezTo>
                  <a:pt x="402" y="815"/>
                  <a:pt x="395" y="796"/>
                  <a:pt x="394" y="771"/>
                </a:cubicBezTo>
                <a:cubicBezTo>
                  <a:pt x="394" y="764"/>
                  <a:pt x="388" y="758"/>
                  <a:pt x="381" y="758"/>
                </a:cubicBezTo>
                <a:lnTo>
                  <a:pt x="331" y="758"/>
                </a:lnTo>
                <a:cubicBezTo>
                  <a:pt x="324" y="758"/>
                  <a:pt x="318" y="764"/>
                  <a:pt x="318" y="771"/>
                </a:cubicBezTo>
                <a:cubicBezTo>
                  <a:pt x="318" y="816"/>
                  <a:pt x="330" y="852"/>
                  <a:pt x="353" y="878"/>
                </a:cubicBezTo>
                <a:cubicBezTo>
                  <a:pt x="377" y="905"/>
                  <a:pt x="413" y="918"/>
                  <a:pt x="461" y="918"/>
                </a:cubicBezTo>
                <a:cubicBezTo>
                  <a:pt x="499" y="918"/>
                  <a:pt x="532" y="908"/>
                  <a:pt x="560" y="887"/>
                </a:cubicBezTo>
                <a:cubicBezTo>
                  <a:pt x="589" y="865"/>
                  <a:pt x="604" y="833"/>
                  <a:pt x="604" y="790"/>
                </a:cubicBezTo>
                <a:cubicBezTo>
                  <a:pt x="604" y="747"/>
                  <a:pt x="585" y="716"/>
                  <a:pt x="549" y="697"/>
                </a:cubicBezTo>
                <a:close/>
                <a:moveTo>
                  <a:pt x="815" y="516"/>
                </a:moveTo>
                <a:lnTo>
                  <a:pt x="713" y="516"/>
                </a:lnTo>
                <a:cubicBezTo>
                  <a:pt x="706" y="516"/>
                  <a:pt x="700" y="521"/>
                  <a:pt x="700" y="529"/>
                </a:cubicBezTo>
                <a:lnTo>
                  <a:pt x="700" y="574"/>
                </a:lnTo>
                <a:cubicBezTo>
                  <a:pt x="700" y="581"/>
                  <a:pt x="706" y="587"/>
                  <a:pt x="713" y="587"/>
                </a:cubicBezTo>
                <a:lnTo>
                  <a:pt x="750" y="587"/>
                </a:lnTo>
                <a:lnTo>
                  <a:pt x="750" y="890"/>
                </a:lnTo>
                <a:cubicBezTo>
                  <a:pt x="750" y="897"/>
                  <a:pt x="756" y="903"/>
                  <a:pt x="763" y="903"/>
                </a:cubicBezTo>
                <a:lnTo>
                  <a:pt x="815" y="903"/>
                </a:lnTo>
                <a:cubicBezTo>
                  <a:pt x="822" y="903"/>
                  <a:pt x="828" y="897"/>
                  <a:pt x="828" y="890"/>
                </a:cubicBezTo>
                <a:lnTo>
                  <a:pt x="828" y="529"/>
                </a:lnTo>
                <a:cubicBezTo>
                  <a:pt x="828" y="521"/>
                  <a:pt x="822" y="516"/>
                  <a:pt x="815" y="516"/>
                </a:cubicBezTo>
                <a:close/>
                <a:moveTo>
                  <a:pt x="889" y="254"/>
                </a:moveTo>
                <a:cubicBezTo>
                  <a:pt x="908" y="254"/>
                  <a:pt x="923" y="239"/>
                  <a:pt x="923" y="220"/>
                </a:cubicBezTo>
                <a:lnTo>
                  <a:pt x="923" y="34"/>
                </a:lnTo>
                <a:cubicBezTo>
                  <a:pt x="923" y="15"/>
                  <a:pt x="908" y="0"/>
                  <a:pt x="889" y="0"/>
                </a:cubicBezTo>
                <a:cubicBezTo>
                  <a:pt x="870" y="0"/>
                  <a:pt x="855" y="15"/>
                  <a:pt x="855" y="34"/>
                </a:cubicBezTo>
                <a:lnTo>
                  <a:pt x="855" y="220"/>
                </a:lnTo>
                <a:cubicBezTo>
                  <a:pt x="855" y="239"/>
                  <a:pt x="870" y="254"/>
                  <a:pt x="889" y="254"/>
                </a:cubicBezTo>
                <a:close/>
                <a:moveTo>
                  <a:pt x="1039" y="964"/>
                </a:moveTo>
                <a:cubicBezTo>
                  <a:pt x="1039" y="980"/>
                  <a:pt x="1026" y="993"/>
                  <a:pt x="1011" y="993"/>
                </a:cubicBezTo>
                <a:lnTo>
                  <a:pt x="135" y="993"/>
                </a:lnTo>
                <a:cubicBezTo>
                  <a:pt x="120" y="993"/>
                  <a:pt x="107" y="980"/>
                  <a:pt x="107" y="964"/>
                </a:cubicBezTo>
                <a:lnTo>
                  <a:pt x="107" y="448"/>
                </a:lnTo>
                <a:cubicBezTo>
                  <a:pt x="107" y="432"/>
                  <a:pt x="120" y="419"/>
                  <a:pt x="135" y="419"/>
                </a:cubicBezTo>
                <a:lnTo>
                  <a:pt x="1011" y="419"/>
                </a:lnTo>
                <a:cubicBezTo>
                  <a:pt x="1026" y="419"/>
                  <a:pt x="1039" y="432"/>
                  <a:pt x="1039" y="448"/>
                </a:cubicBezTo>
                <a:lnTo>
                  <a:pt x="1039" y="964"/>
                </a:lnTo>
                <a:close/>
                <a:moveTo>
                  <a:pt x="1011" y="128"/>
                </a:moveTo>
                <a:lnTo>
                  <a:pt x="977" y="128"/>
                </a:lnTo>
                <a:lnTo>
                  <a:pt x="977" y="220"/>
                </a:lnTo>
                <a:cubicBezTo>
                  <a:pt x="977" y="268"/>
                  <a:pt x="937" y="308"/>
                  <a:pt x="889" y="308"/>
                </a:cubicBezTo>
                <a:cubicBezTo>
                  <a:pt x="841" y="308"/>
                  <a:pt x="801" y="268"/>
                  <a:pt x="801" y="220"/>
                </a:cubicBezTo>
                <a:lnTo>
                  <a:pt x="801" y="128"/>
                </a:lnTo>
                <a:lnTo>
                  <a:pt x="344" y="128"/>
                </a:lnTo>
                <a:lnTo>
                  <a:pt x="344" y="220"/>
                </a:lnTo>
                <a:cubicBezTo>
                  <a:pt x="344" y="268"/>
                  <a:pt x="305" y="308"/>
                  <a:pt x="257" y="308"/>
                </a:cubicBezTo>
                <a:cubicBezTo>
                  <a:pt x="208" y="308"/>
                  <a:pt x="169" y="268"/>
                  <a:pt x="169" y="220"/>
                </a:cubicBezTo>
                <a:lnTo>
                  <a:pt x="169" y="128"/>
                </a:lnTo>
                <a:lnTo>
                  <a:pt x="135" y="128"/>
                </a:lnTo>
                <a:cubicBezTo>
                  <a:pt x="61" y="128"/>
                  <a:pt x="0" y="189"/>
                  <a:pt x="0" y="264"/>
                </a:cubicBezTo>
                <a:lnTo>
                  <a:pt x="0" y="966"/>
                </a:lnTo>
                <a:cubicBezTo>
                  <a:pt x="0" y="1041"/>
                  <a:pt x="61" y="1102"/>
                  <a:pt x="135" y="1102"/>
                </a:cubicBezTo>
                <a:lnTo>
                  <a:pt x="1011" y="1102"/>
                </a:lnTo>
                <a:cubicBezTo>
                  <a:pt x="1085" y="1102"/>
                  <a:pt x="1145" y="1041"/>
                  <a:pt x="1145" y="966"/>
                </a:cubicBezTo>
                <a:lnTo>
                  <a:pt x="1145" y="264"/>
                </a:lnTo>
                <a:cubicBezTo>
                  <a:pt x="1145" y="189"/>
                  <a:pt x="1085" y="128"/>
                  <a:pt x="1011" y="128"/>
                </a:cubicBezTo>
                <a:close/>
                <a:moveTo>
                  <a:pt x="257" y="254"/>
                </a:moveTo>
                <a:cubicBezTo>
                  <a:pt x="276" y="254"/>
                  <a:pt x="291" y="239"/>
                  <a:pt x="291" y="220"/>
                </a:cubicBezTo>
                <a:lnTo>
                  <a:pt x="291" y="34"/>
                </a:lnTo>
                <a:cubicBezTo>
                  <a:pt x="291" y="15"/>
                  <a:pt x="276" y="0"/>
                  <a:pt x="257" y="0"/>
                </a:cubicBezTo>
                <a:cubicBezTo>
                  <a:pt x="238" y="0"/>
                  <a:pt x="222" y="15"/>
                  <a:pt x="222" y="34"/>
                </a:cubicBezTo>
                <a:lnTo>
                  <a:pt x="222" y="220"/>
                </a:lnTo>
                <a:cubicBezTo>
                  <a:pt x="222" y="239"/>
                  <a:pt x="238" y="254"/>
                  <a:pt x="257" y="254"/>
                </a:cubicBezTo>
                <a:close/>
              </a:path>
            </a:pathLst>
          </a:custGeom>
          <a:solidFill>
            <a:srgbClr val="F8F8F8"/>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447" name="Freeform 8"/>
          <p:cNvSpPr>
            <a:spLocks noEditPoints="1"/>
          </p:cNvSpPr>
          <p:nvPr/>
        </p:nvSpPr>
        <p:spPr bwMode="auto">
          <a:xfrm>
            <a:off x="5848350" y="3995738"/>
            <a:ext cx="614363" cy="771525"/>
          </a:xfrm>
          <a:custGeom>
            <a:gdLst>
              <a:gd fmla="*/ 79 w 734" name="T0"/>
              <a:gd fmla="*/ 906 h 993" name="T1"/>
              <a:gd fmla="*/ 124 w 734" name="T2"/>
              <a:gd fmla="*/ 153 h 993" name="T3"/>
              <a:gd fmla="*/ 162 w 734" name="T4"/>
              <a:gd fmla="*/ 218 h 993" name="T5"/>
              <a:gd fmla="*/ 201 w 734" name="T6"/>
              <a:gd fmla="*/ 153 h 993" name="T7"/>
              <a:gd fmla="*/ 328 w 734" name="T8"/>
              <a:gd fmla="*/ 179 h 993" name="T9"/>
              <a:gd fmla="*/ 405 w 734" name="T10"/>
              <a:gd fmla="*/ 179 h 993" name="T11"/>
              <a:gd fmla="*/ 533 w 734" name="T12"/>
              <a:gd fmla="*/ 153 h 993" name="T13"/>
              <a:gd fmla="*/ 572 w 734" name="T14"/>
              <a:gd fmla="*/ 218 h 993" name="T15"/>
              <a:gd fmla="*/ 610 w 734" name="T16"/>
              <a:gd fmla="*/ 153 h 993" name="T17"/>
              <a:gd fmla="*/ 656 w 734" name="T18"/>
              <a:gd fmla="*/ 906 h 993" name="T19"/>
              <a:gd fmla="*/ 610 w 734" name="T20"/>
              <a:gd fmla="*/ 67 h 993" name="T21"/>
              <a:gd fmla="*/ 572 w 734" name="T22"/>
              <a:gd fmla="*/ 0 h 993" name="T23"/>
              <a:gd fmla="*/ 533 w 734" name="T24"/>
              <a:gd fmla="*/ 67 h 993" name="T25"/>
              <a:gd fmla="*/ 405 w 734" name="T26"/>
              <a:gd fmla="*/ 38 h 993" name="T27"/>
              <a:gd fmla="*/ 328 w 734" name="T28"/>
              <a:gd fmla="*/ 38 h 993" name="T29"/>
              <a:gd fmla="*/ 201 w 734" name="T30"/>
              <a:gd fmla="*/ 67 h 993" name="T31"/>
              <a:gd fmla="*/ 162 w 734" name="T32"/>
              <a:gd fmla="*/ 0 h 993" name="T33"/>
              <a:gd fmla="*/ 124 w 734" name="T34"/>
              <a:gd fmla="*/ 67 h 993" name="T35"/>
              <a:gd fmla="*/ 0 w 734" name="T36"/>
              <a:gd fmla="*/ 147 h 993" name="T37"/>
              <a:gd fmla="*/ 80 w 734" name="T38"/>
              <a:gd fmla="*/ 993 h 993" name="T39"/>
              <a:gd fmla="*/ 734 w 734" name="T40"/>
              <a:gd fmla="*/ 913 h 993" name="T41"/>
              <a:gd fmla="*/ 655 w 734" name="T42"/>
              <a:gd fmla="*/ 67 h 993" name="T43"/>
              <a:gd fmla="*/ 573 w 734" name="T44"/>
              <a:gd fmla="*/ 371 h 993" name="T45"/>
              <a:gd fmla="*/ 161 w 734" name="T46"/>
              <a:gd fmla="*/ 317 h 993" name="T47"/>
              <a:gd fmla="*/ 161 w 734" name="T48"/>
              <a:gd fmla="*/ 512 h 993" name="T49"/>
              <a:gd fmla="*/ 573 w 734" name="T50"/>
              <a:gd fmla="*/ 458 h 993" name="T51"/>
              <a:gd fmla="*/ 161 w 734" name="T52"/>
              <a:gd fmla="*/ 512 h 993" name="T53"/>
              <a:gd fmla="*/ 573 w 734" name="T54"/>
              <a:gd fmla="*/ 653 h 993" name="T55"/>
              <a:gd fmla="*/ 161 w 734" name="T56"/>
              <a:gd fmla="*/ 599 h 993" name="T57"/>
              <a:gd fmla="*/ 161 w 734" name="T58"/>
              <a:gd fmla="*/ 794 h 993" name="T59"/>
              <a:gd fmla="*/ 573 w 734" name="T60"/>
              <a:gd fmla="*/ 740 h 993" name="T61"/>
              <a:gd fmla="*/ 161 w 734" name="T62"/>
              <a:gd fmla="*/ 794 h 993"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993" w="734">
                <a:moveTo>
                  <a:pt x="656" y="906"/>
                </a:moveTo>
                <a:lnTo>
                  <a:pt x="79" y="906"/>
                </a:lnTo>
                <a:lnTo>
                  <a:pt x="79" y="153"/>
                </a:lnTo>
                <a:lnTo>
                  <a:pt x="124" y="153"/>
                </a:lnTo>
                <a:lnTo>
                  <a:pt x="124" y="179"/>
                </a:lnTo>
                <a:cubicBezTo>
                  <a:pt x="124" y="201"/>
                  <a:pt x="141" y="218"/>
                  <a:pt x="162" y="218"/>
                </a:cubicBezTo>
                <a:cubicBezTo>
                  <a:pt x="183" y="218"/>
                  <a:pt x="201" y="201"/>
                  <a:pt x="201" y="179"/>
                </a:cubicBezTo>
                <a:lnTo>
                  <a:pt x="201" y="153"/>
                </a:lnTo>
                <a:lnTo>
                  <a:pt x="328" y="153"/>
                </a:lnTo>
                <a:lnTo>
                  <a:pt x="328" y="179"/>
                </a:lnTo>
                <a:cubicBezTo>
                  <a:pt x="328" y="201"/>
                  <a:pt x="345" y="218"/>
                  <a:pt x="366" y="218"/>
                </a:cubicBezTo>
                <a:cubicBezTo>
                  <a:pt x="388" y="218"/>
                  <a:pt x="405" y="201"/>
                  <a:pt x="405" y="179"/>
                </a:cubicBezTo>
                <a:lnTo>
                  <a:pt x="405" y="153"/>
                </a:lnTo>
                <a:lnTo>
                  <a:pt x="533" y="153"/>
                </a:lnTo>
                <a:lnTo>
                  <a:pt x="533" y="179"/>
                </a:lnTo>
                <a:cubicBezTo>
                  <a:pt x="533" y="201"/>
                  <a:pt x="550" y="218"/>
                  <a:pt x="572" y="218"/>
                </a:cubicBezTo>
                <a:cubicBezTo>
                  <a:pt x="593" y="218"/>
                  <a:pt x="610" y="201"/>
                  <a:pt x="610" y="179"/>
                </a:cubicBezTo>
                <a:lnTo>
                  <a:pt x="610" y="153"/>
                </a:lnTo>
                <a:lnTo>
                  <a:pt x="656" y="153"/>
                </a:lnTo>
                <a:lnTo>
                  <a:pt x="656" y="906"/>
                </a:lnTo>
                <a:close/>
                <a:moveTo>
                  <a:pt x="655" y="67"/>
                </a:moveTo>
                <a:lnTo>
                  <a:pt x="610" y="67"/>
                </a:lnTo>
                <a:lnTo>
                  <a:pt x="610" y="38"/>
                </a:lnTo>
                <a:cubicBezTo>
                  <a:pt x="610" y="17"/>
                  <a:pt x="593" y="0"/>
                  <a:pt x="572" y="0"/>
                </a:cubicBezTo>
                <a:cubicBezTo>
                  <a:pt x="550" y="0"/>
                  <a:pt x="533" y="17"/>
                  <a:pt x="533" y="38"/>
                </a:cubicBezTo>
                <a:lnTo>
                  <a:pt x="533" y="67"/>
                </a:lnTo>
                <a:lnTo>
                  <a:pt x="405" y="67"/>
                </a:lnTo>
                <a:lnTo>
                  <a:pt x="405" y="38"/>
                </a:lnTo>
                <a:cubicBezTo>
                  <a:pt x="405" y="17"/>
                  <a:pt x="388" y="0"/>
                  <a:pt x="366" y="0"/>
                </a:cubicBezTo>
                <a:cubicBezTo>
                  <a:pt x="345" y="0"/>
                  <a:pt x="328" y="17"/>
                  <a:pt x="328" y="38"/>
                </a:cubicBezTo>
                <a:lnTo>
                  <a:pt x="328" y="67"/>
                </a:lnTo>
                <a:lnTo>
                  <a:pt x="201" y="67"/>
                </a:lnTo>
                <a:lnTo>
                  <a:pt x="201" y="38"/>
                </a:lnTo>
                <a:cubicBezTo>
                  <a:pt x="201" y="17"/>
                  <a:pt x="183" y="0"/>
                  <a:pt x="162" y="0"/>
                </a:cubicBezTo>
                <a:cubicBezTo>
                  <a:pt x="141" y="0"/>
                  <a:pt x="124" y="17"/>
                  <a:pt x="124" y="38"/>
                </a:cubicBezTo>
                <a:lnTo>
                  <a:pt x="124" y="67"/>
                </a:lnTo>
                <a:lnTo>
                  <a:pt x="80" y="67"/>
                </a:lnTo>
                <a:cubicBezTo>
                  <a:pt x="36" y="67"/>
                  <a:pt x="0" y="103"/>
                  <a:pt x="0" y="147"/>
                </a:cubicBezTo>
                <a:lnTo>
                  <a:pt x="0" y="913"/>
                </a:lnTo>
                <a:cubicBezTo>
                  <a:pt x="0" y="957"/>
                  <a:pt x="36" y="993"/>
                  <a:pt x="80" y="993"/>
                </a:cubicBezTo>
                <a:lnTo>
                  <a:pt x="655" y="993"/>
                </a:lnTo>
                <a:cubicBezTo>
                  <a:pt x="699" y="993"/>
                  <a:pt x="734" y="957"/>
                  <a:pt x="734" y="913"/>
                </a:cubicBezTo>
                <a:lnTo>
                  <a:pt x="734" y="147"/>
                </a:lnTo>
                <a:cubicBezTo>
                  <a:pt x="734" y="103"/>
                  <a:pt x="699" y="67"/>
                  <a:pt x="655" y="67"/>
                </a:cubicBezTo>
                <a:close/>
                <a:moveTo>
                  <a:pt x="161" y="371"/>
                </a:moveTo>
                <a:lnTo>
                  <a:pt x="573" y="371"/>
                </a:lnTo>
                <a:lnTo>
                  <a:pt x="573" y="317"/>
                </a:lnTo>
                <a:lnTo>
                  <a:pt x="161" y="317"/>
                </a:lnTo>
                <a:lnTo>
                  <a:pt x="161" y="371"/>
                </a:lnTo>
                <a:close/>
                <a:moveTo>
                  <a:pt x="161" y="512"/>
                </a:moveTo>
                <a:lnTo>
                  <a:pt x="573" y="512"/>
                </a:lnTo>
                <a:lnTo>
                  <a:pt x="573" y="458"/>
                </a:lnTo>
                <a:lnTo>
                  <a:pt x="161" y="458"/>
                </a:lnTo>
                <a:lnTo>
                  <a:pt x="161" y="512"/>
                </a:lnTo>
                <a:close/>
                <a:moveTo>
                  <a:pt x="161" y="653"/>
                </a:moveTo>
                <a:lnTo>
                  <a:pt x="573" y="653"/>
                </a:lnTo>
                <a:lnTo>
                  <a:pt x="573" y="599"/>
                </a:lnTo>
                <a:lnTo>
                  <a:pt x="161" y="599"/>
                </a:lnTo>
                <a:lnTo>
                  <a:pt x="161" y="653"/>
                </a:lnTo>
                <a:close/>
                <a:moveTo>
                  <a:pt x="161" y="794"/>
                </a:moveTo>
                <a:lnTo>
                  <a:pt x="573" y="794"/>
                </a:lnTo>
                <a:lnTo>
                  <a:pt x="573" y="740"/>
                </a:lnTo>
                <a:lnTo>
                  <a:pt x="161" y="740"/>
                </a:lnTo>
                <a:lnTo>
                  <a:pt x="161" y="794"/>
                </a:lnTo>
                <a:close/>
              </a:path>
            </a:pathLst>
          </a:custGeom>
          <a:solidFill>
            <a:srgbClr val="F8F8F8"/>
          </a:solidFill>
          <a:ln>
            <a:noFill/>
          </a:ln>
          <a:extLst>
            <a:ext uri="{91240B29-F687-4F45-9708-019B960494DF}">
              <a14:hiddenLine w="9525">
                <a:solidFill>
                  <a:srgbClr val="000000"/>
                </a:solidFill>
                <a:round/>
                <a:headEnd/>
                <a:tailEnd/>
              </a14:hiddenLine>
            </a:ext>
          </a:extLst>
        </p:spPr>
        <p:txBody>
          <a:bodyPr/>
          <a:lstStyle/>
          <a:p>
            <a:endParaRPr altLang="en-US" lang="zh-CN"/>
          </a:p>
        </p:txBody>
      </p:sp>
      <p:pic>
        <p:nvPicPr>
          <p:cNvPr id="18448" name="组合 15"/>
          <p:cNvPicPr>
            <a:picLocks noChangeArrowheads="1"/>
          </p:cNvPicPr>
          <p:nvPr/>
        </p:nvPicPr>
        <p:blipFill>
          <a:blip r:embed="rId2">
            <a:extLst>
              <a:ext uri="{28A0092B-C50C-407E-A947-70E740481C1C}">
                <a14:useLocalDpi val="0"/>
              </a:ext>
            </a:extLst>
          </a:blip>
          <a:stretch>
            <a:fillRect/>
          </a:stretch>
        </p:blipFill>
        <p:spPr bwMode="auto">
          <a:xfrm>
            <a:off x="9363075" y="3852863"/>
            <a:ext cx="866775" cy="70008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Tree>
  </p:cSld>
  <p:clrMapOvr>
    <a:masterClrMapping/>
  </p:clrMapOvr>
  <p:transition advTm="4532" spd="slow">
    <p:fad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2">
                                  <p:stCondLst>
                                    <p:cond delay="0"/>
                                  </p:stCondLst>
                                  <p:childTnLst>
                                    <p:set>
                                      <p:cBhvr>
                                        <p:cTn dur="1" fill="hold" id="6">
                                          <p:stCondLst>
                                            <p:cond delay="0"/>
                                          </p:stCondLst>
                                        </p:cTn>
                                        <p:tgtEl>
                                          <p:spTgt spid="18435"/>
                                        </p:tgtEl>
                                        <p:attrNameLst>
                                          <p:attrName>style.visibility</p:attrName>
                                        </p:attrNameLst>
                                      </p:cBhvr>
                                      <p:to>
                                        <p:strVal val="visible"/>
                                      </p:to>
                                    </p:set>
                                    <p:anim calcmode="lin" valueType="num">
                                      <p:cBhvr additive="base">
                                        <p:cTn dur="500" fill="hold" id="7"/>
                                        <p:tgtEl>
                                          <p:spTgt spid="18435"/>
                                        </p:tgtEl>
                                        <p:attrNameLst>
                                          <p:attrName>ppt_x</p:attrName>
                                        </p:attrNameLst>
                                      </p:cBhvr>
                                      <p:tavLst>
                                        <p:tav tm="0">
                                          <p:val>
                                            <p:strVal val="1+#ppt_w/2"/>
                                          </p:val>
                                        </p:tav>
                                        <p:tav tm="100000">
                                          <p:val>
                                            <p:strVal val="#ppt_x"/>
                                          </p:val>
                                        </p:tav>
                                      </p:tavLst>
                                    </p:anim>
                                    <p:anim calcmode="lin" valueType="num">
                                      <p:cBhvr additive="base">
                                        <p:cTn dur="500" fill="hold" id="8"/>
                                        <p:tgtEl>
                                          <p:spTgt spid="18435"/>
                                        </p:tgtEl>
                                        <p:attrNameLst>
                                          <p:attrName>ppt_y</p:attrName>
                                        </p:attrNameLst>
                                      </p:cBhvr>
                                      <p:tavLst>
                                        <p:tav tm="0">
                                          <p:val>
                                            <p:strVal val="#ppt_y"/>
                                          </p:val>
                                        </p:tav>
                                        <p:tav tm="100000">
                                          <p:val>
                                            <p:strVal val="#ppt_y"/>
                                          </p:val>
                                        </p:tav>
                                      </p:tavLst>
                                    </p:anim>
                                  </p:childTnLst>
                                </p:cTn>
                              </p:par>
                              <p:par>
                                <p:cTn fill="hold" id="9" nodeType="withEffect" presetClass="entr" presetID="22" presetSubtype="2">
                                  <p:stCondLst>
                                    <p:cond delay="100"/>
                                  </p:stCondLst>
                                  <p:childTnLst>
                                    <p:set>
                                      <p:cBhvr>
                                        <p:cTn dur="1" fill="hold" id="10">
                                          <p:stCondLst>
                                            <p:cond delay="0"/>
                                          </p:stCondLst>
                                        </p:cTn>
                                        <p:tgtEl>
                                          <p:spTgt spid="18436"/>
                                        </p:tgtEl>
                                        <p:attrNameLst>
                                          <p:attrName>style.visibility</p:attrName>
                                        </p:attrNameLst>
                                      </p:cBhvr>
                                      <p:to>
                                        <p:strVal val="visible"/>
                                      </p:to>
                                    </p:set>
                                    <p:animEffect filter="wipe(right)" transition="in">
                                      <p:cBhvr>
                                        <p:cTn dur="500" id="11"/>
                                        <p:tgtEl>
                                          <p:spTgt spid="18436"/>
                                        </p:tgtEl>
                                      </p:cBhvr>
                                    </p:animEffect>
                                  </p:childTnLst>
                                </p:cTn>
                              </p:par>
                            </p:childTnLst>
                          </p:cTn>
                        </p:par>
                        <p:par>
                          <p:cTn fill="hold" id="12" nodeType="afterGroup">
                            <p:stCondLst>
                              <p:cond delay="600"/>
                            </p:stCondLst>
                            <p:childTnLst>
                              <p:par>
                                <p:cTn fill="hold" grpId="0" id="13" nodeType="afterEffect" presetClass="entr" presetID="41" presetSubtype="0">
                                  <p:stCondLst>
                                    <p:cond delay="0"/>
                                  </p:stCondLst>
                                  <p:iterate type="lt">
                                    <p:tmPct val="10000"/>
                                  </p:iterate>
                                  <p:childTnLst>
                                    <p:set>
                                      <p:cBhvr>
                                        <p:cTn dur="1" fill="hold" id="14">
                                          <p:stCondLst>
                                            <p:cond delay="0"/>
                                          </p:stCondLst>
                                        </p:cTn>
                                        <p:tgtEl>
                                          <p:spTgt spid="18434"/>
                                        </p:tgtEl>
                                        <p:attrNameLst>
                                          <p:attrName>style.visibility</p:attrName>
                                        </p:attrNameLst>
                                      </p:cBhvr>
                                      <p:to>
                                        <p:strVal val="visible"/>
                                      </p:to>
                                    </p:set>
                                    <p:anim calcmode="lin" valueType="num">
                                      <p:cBhvr>
                                        <p:cTn dur="400" fill="hold" id="15"/>
                                        <p:tgtEl>
                                          <p:spTgt spid="18434"/>
                                        </p:tgtEl>
                                        <p:attrNameLst>
                                          <p:attrName>ppt_x</p:attrName>
                                        </p:attrNameLst>
                                      </p:cBhvr>
                                      <p:tavLst>
                                        <p:tav tm="0">
                                          <p:val>
                                            <p:strVal val="#ppt_x"/>
                                          </p:val>
                                        </p:tav>
                                        <p:tav tm="50000">
                                          <p:val>
                                            <p:strVal val="#ppt_x+.1"/>
                                          </p:val>
                                        </p:tav>
                                        <p:tav tm="100000">
                                          <p:val>
                                            <p:strVal val="#ppt_x"/>
                                          </p:val>
                                        </p:tav>
                                      </p:tavLst>
                                    </p:anim>
                                    <p:anim calcmode="lin" valueType="num">
                                      <p:cBhvr>
                                        <p:cTn dur="400" fill="hold" id="16"/>
                                        <p:tgtEl>
                                          <p:spTgt spid="18434"/>
                                        </p:tgtEl>
                                        <p:attrNameLst>
                                          <p:attrName>ppt_y</p:attrName>
                                        </p:attrNameLst>
                                      </p:cBhvr>
                                      <p:tavLst>
                                        <p:tav tm="0">
                                          <p:val>
                                            <p:strVal val="#ppt_y"/>
                                          </p:val>
                                        </p:tav>
                                        <p:tav tm="100000">
                                          <p:val>
                                            <p:strVal val="#ppt_y"/>
                                          </p:val>
                                        </p:tav>
                                      </p:tavLst>
                                    </p:anim>
                                    <p:anim calcmode="lin" valueType="num">
                                      <p:cBhvr>
                                        <p:cTn dur="400" fill="hold" id="17"/>
                                        <p:tgtEl>
                                          <p:spTgt spid="18434"/>
                                        </p:tgtEl>
                                        <p:attrNameLst>
                                          <p:attrName>ppt_h</p:attrName>
                                        </p:attrNameLst>
                                      </p:cBhvr>
                                      <p:tavLst>
                                        <p:tav tm="0">
                                          <p:val>
                                            <p:strVal val="#ppt_h/10"/>
                                          </p:val>
                                        </p:tav>
                                        <p:tav tm="50000">
                                          <p:val>
                                            <p:strVal val="#ppt_h+.01"/>
                                          </p:val>
                                        </p:tav>
                                        <p:tav tm="100000">
                                          <p:val>
                                            <p:strVal val="#ppt_h"/>
                                          </p:val>
                                        </p:tav>
                                      </p:tavLst>
                                    </p:anim>
                                    <p:anim calcmode="lin" valueType="num">
                                      <p:cBhvr>
                                        <p:cTn dur="400" fill="hold" id="18"/>
                                        <p:tgtEl>
                                          <p:spTgt spid="18434"/>
                                        </p:tgtEl>
                                        <p:attrNameLst>
                                          <p:attrName>ppt_w</p:attrName>
                                        </p:attrNameLst>
                                      </p:cBhvr>
                                      <p:tavLst>
                                        <p:tav tm="0">
                                          <p:val>
                                            <p:strVal val="#ppt_w/10"/>
                                          </p:val>
                                        </p:tav>
                                        <p:tav tm="50000">
                                          <p:val>
                                            <p:strVal val="#ppt_w+.01"/>
                                          </p:val>
                                        </p:tav>
                                        <p:tav tm="100000">
                                          <p:val>
                                            <p:strVal val="#ppt_w"/>
                                          </p:val>
                                        </p:tav>
                                      </p:tavLst>
                                    </p:anim>
                                    <p:animEffect filter="fade" transition="in">
                                      <p:cBhvr>
                                        <p:cTn dur="400" id="19" tmFilter="0,0; .5, 1; 1, 1"/>
                                        <p:tgtEl>
                                          <p:spTgt spid="18434"/>
                                        </p:tgtEl>
                                      </p:cBhvr>
                                    </p:animEffect>
                                  </p:childTnLst>
                                </p:cTn>
                              </p:par>
                            </p:childTnLst>
                          </p:cTn>
                        </p:par>
                        <p:par>
                          <p:cTn fill="hold" id="20" nodeType="afterGroup">
                            <p:stCondLst>
                              <p:cond delay="1000"/>
                            </p:stCondLst>
                            <p:childTnLst>
                              <p:par>
                                <p:cTn fill="hold" grpId="0" id="21" nodeType="afterEffect" presetClass="entr" presetID="6" presetSubtype="32">
                                  <p:stCondLst>
                                    <p:cond delay="0"/>
                                  </p:stCondLst>
                                  <p:childTnLst>
                                    <p:set>
                                      <p:cBhvr>
                                        <p:cTn dur="1" fill="hold" id="22">
                                          <p:stCondLst>
                                            <p:cond delay="0"/>
                                          </p:stCondLst>
                                        </p:cTn>
                                        <p:tgtEl>
                                          <p:spTgt spid="18438"/>
                                        </p:tgtEl>
                                        <p:attrNameLst>
                                          <p:attrName>style.visibility</p:attrName>
                                        </p:attrNameLst>
                                      </p:cBhvr>
                                      <p:to>
                                        <p:strVal val="visible"/>
                                      </p:to>
                                    </p:set>
                                    <p:animEffect filter="circle(out)" transition="in">
                                      <p:cBhvr>
                                        <p:cTn dur="1000" id="23"/>
                                        <p:tgtEl>
                                          <p:spTgt spid="18438"/>
                                        </p:tgtEl>
                                      </p:cBhvr>
                                    </p:animEffect>
                                  </p:childTnLst>
                                </p:cTn>
                              </p:par>
                            </p:childTnLst>
                          </p:cTn>
                        </p:par>
                        <p:par>
                          <p:cTn fill="hold" id="24" nodeType="afterGroup">
                            <p:stCondLst>
                              <p:cond delay="2000"/>
                            </p:stCondLst>
                            <p:childTnLst>
                              <p:par>
                                <p:cTn fill="hold" grpId="0" id="25" nodeType="afterEffect" presetClass="entr" presetID="31" presetSubtype="0">
                                  <p:stCondLst>
                                    <p:cond delay="0"/>
                                  </p:stCondLst>
                                  <p:childTnLst>
                                    <p:set>
                                      <p:cBhvr>
                                        <p:cTn dur="1" fill="hold" id="26">
                                          <p:stCondLst>
                                            <p:cond delay="0"/>
                                          </p:stCondLst>
                                        </p:cTn>
                                        <p:tgtEl>
                                          <p:spTgt spid="18440"/>
                                        </p:tgtEl>
                                        <p:attrNameLst>
                                          <p:attrName>style.visibility</p:attrName>
                                        </p:attrNameLst>
                                      </p:cBhvr>
                                      <p:to>
                                        <p:strVal val="visible"/>
                                      </p:to>
                                    </p:set>
                                    <p:anim calcmode="lin" valueType="num">
                                      <p:cBhvr>
                                        <p:cTn dur="500" fill="hold" id="27"/>
                                        <p:tgtEl>
                                          <p:spTgt spid="18440"/>
                                        </p:tgtEl>
                                        <p:attrNameLst>
                                          <p:attrName>ppt_w</p:attrName>
                                        </p:attrNameLst>
                                      </p:cBhvr>
                                      <p:tavLst>
                                        <p:tav tm="0">
                                          <p:val>
                                            <p:fltVal val="0"/>
                                          </p:val>
                                        </p:tav>
                                        <p:tav tm="100000">
                                          <p:val>
                                            <p:strVal val="#ppt_w"/>
                                          </p:val>
                                        </p:tav>
                                      </p:tavLst>
                                    </p:anim>
                                    <p:anim calcmode="lin" valueType="num">
                                      <p:cBhvr>
                                        <p:cTn dur="500" fill="hold" id="28"/>
                                        <p:tgtEl>
                                          <p:spTgt spid="18440"/>
                                        </p:tgtEl>
                                        <p:attrNameLst>
                                          <p:attrName>ppt_h</p:attrName>
                                        </p:attrNameLst>
                                      </p:cBhvr>
                                      <p:tavLst>
                                        <p:tav tm="0">
                                          <p:val>
                                            <p:fltVal val="0"/>
                                          </p:val>
                                        </p:tav>
                                        <p:tav tm="100000">
                                          <p:val>
                                            <p:strVal val="#ppt_h"/>
                                          </p:val>
                                        </p:tav>
                                      </p:tavLst>
                                    </p:anim>
                                    <p:anim calcmode="lin" valueType="num">
                                      <p:cBhvr>
                                        <p:cTn dur="500" fill="hold" id="29"/>
                                        <p:tgtEl>
                                          <p:spTgt spid="18440"/>
                                        </p:tgtEl>
                                        <p:attrNameLst>
                                          <p:attrName>style.rotation</p:attrName>
                                        </p:attrNameLst>
                                      </p:cBhvr>
                                      <p:tavLst>
                                        <p:tav tm="0">
                                          <p:val>
                                            <p:fltVal val="90"/>
                                          </p:val>
                                        </p:tav>
                                        <p:tav tm="100000">
                                          <p:val>
                                            <p:fltVal val="0"/>
                                          </p:val>
                                        </p:tav>
                                      </p:tavLst>
                                    </p:anim>
                                    <p:animEffect filter="fade" transition="in">
                                      <p:cBhvr>
                                        <p:cTn dur="500" id="30"/>
                                        <p:tgtEl>
                                          <p:spTgt spid="18440"/>
                                        </p:tgtEl>
                                      </p:cBhvr>
                                    </p:animEffect>
                                  </p:childTnLst>
                                </p:cTn>
                              </p:par>
                              <p:par>
                                <p:cTn fill="hold" grpId="0" id="31" nodeType="withEffect" presetClass="entr" presetID="31" presetSubtype="0">
                                  <p:stCondLst>
                                    <p:cond delay="0"/>
                                  </p:stCondLst>
                                  <p:childTnLst>
                                    <p:set>
                                      <p:cBhvr>
                                        <p:cTn dur="1" fill="hold" id="32">
                                          <p:stCondLst>
                                            <p:cond delay="0"/>
                                          </p:stCondLst>
                                        </p:cTn>
                                        <p:tgtEl>
                                          <p:spTgt spid="18441"/>
                                        </p:tgtEl>
                                        <p:attrNameLst>
                                          <p:attrName>style.visibility</p:attrName>
                                        </p:attrNameLst>
                                      </p:cBhvr>
                                      <p:to>
                                        <p:strVal val="visible"/>
                                      </p:to>
                                    </p:set>
                                    <p:anim calcmode="lin" valueType="num">
                                      <p:cBhvr>
                                        <p:cTn dur="500" fill="hold" id="33"/>
                                        <p:tgtEl>
                                          <p:spTgt spid="18441"/>
                                        </p:tgtEl>
                                        <p:attrNameLst>
                                          <p:attrName>ppt_w</p:attrName>
                                        </p:attrNameLst>
                                      </p:cBhvr>
                                      <p:tavLst>
                                        <p:tav tm="0">
                                          <p:val>
                                            <p:fltVal val="0"/>
                                          </p:val>
                                        </p:tav>
                                        <p:tav tm="100000">
                                          <p:val>
                                            <p:strVal val="#ppt_w"/>
                                          </p:val>
                                        </p:tav>
                                      </p:tavLst>
                                    </p:anim>
                                    <p:anim calcmode="lin" valueType="num">
                                      <p:cBhvr>
                                        <p:cTn dur="500" fill="hold" id="34"/>
                                        <p:tgtEl>
                                          <p:spTgt spid="18441"/>
                                        </p:tgtEl>
                                        <p:attrNameLst>
                                          <p:attrName>ppt_h</p:attrName>
                                        </p:attrNameLst>
                                      </p:cBhvr>
                                      <p:tavLst>
                                        <p:tav tm="0">
                                          <p:val>
                                            <p:fltVal val="0"/>
                                          </p:val>
                                        </p:tav>
                                        <p:tav tm="100000">
                                          <p:val>
                                            <p:strVal val="#ppt_h"/>
                                          </p:val>
                                        </p:tav>
                                      </p:tavLst>
                                    </p:anim>
                                    <p:anim calcmode="lin" valueType="num">
                                      <p:cBhvr>
                                        <p:cTn dur="500" fill="hold" id="35"/>
                                        <p:tgtEl>
                                          <p:spTgt spid="18441"/>
                                        </p:tgtEl>
                                        <p:attrNameLst>
                                          <p:attrName>style.rotation</p:attrName>
                                        </p:attrNameLst>
                                      </p:cBhvr>
                                      <p:tavLst>
                                        <p:tav tm="0">
                                          <p:val>
                                            <p:fltVal val="90"/>
                                          </p:val>
                                        </p:tav>
                                        <p:tav tm="100000">
                                          <p:val>
                                            <p:fltVal val="0"/>
                                          </p:val>
                                        </p:tav>
                                      </p:tavLst>
                                    </p:anim>
                                    <p:animEffect filter="fade" transition="in">
                                      <p:cBhvr>
                                        <p:cTn dur="500" id="36"/>
                                        <p:tgtEl>
                                          <p:spTgt spid="18441"/>
                                        </p:tgtEl>
                                      </p:cBhvr>
                                    </p:animEffect>
                                  </p:childTnLst>
                                </p:cTn>
                              </p:par>
                              <p:par>
                                <p:cTn fill="hold" grpId="0" id="37" nodeType="withEffect" presetClass="entr" presetID="31" presetSubtype="0">
                                  <p:stCondLst>
                                    <p:cond delay="0"/>
                                  </p:stCondLst>
                                  <p:childTnLst>
                                    <p:set>
                                      <p:cBhvr>
                                        <p:cTn dur="1" fill="hold" id="38">
                                          <p:stCondLst>
                                            <p:cond delay="0"/>
                                          </p:stCondLst>
                                        </p:cTn>
                                        <p:tgtEl>
                                          <p:spTgt spid="18447"/>
                                        </p:tgtEl>
                                        <p:attrNameLst>
                                          <p:attrName>style.visibility</p:attrName>
                                        </p:attrNameLst>
                                      </p:cBhvr>
                                      <p:to>
                                        <p:strVal val="visible"/>
                                      </p:to>
                                    </p:set>
                                    <p:anim calcmode="lin" valueType="num">
                                      <p:cBhvr>
                                        <p:cTn dur="500" fill="hold" id="39"/>
                                        <p:tgtEl>
                                          <p:spTgt spid="18447"/>
                                        </p:tgtEl>
                                        <p:attrNameLst>
                                          <p:attrName>ppt_w</p:attrName>
                                        </p:attrNameLst>
                                      </p:cBhvr>
                                      <p:tavLst>
                                        <p:tav tm="0">
                                          <p:val>
                                            <p:fltVal val="0"/>
                                          </p:val>
                                        </p:tav>
                                        <p:tav tm="100000">
                                          <p:val>
                                            <p:strVal val="#ppt_w"/>
                                          </p:val>
                                        </p:tav>
                                      </p:tavLst>
                                    </p:anim>
                                    <p:anim calcmode="lin" valueType="num">
                                      <p:cBhvr>
                                        <p:cTn dur="500" fill="hold" id="40"/>
                                        <p:tgtEl>
                                          <p:spTgt spid="18447"/>
                                        </p:tgtEl>
                                        <p:attrNameLst>
                                          <p:attrName>ppt_h</p:attrName>
                                        </p:attrNameLst>
                                      </p:cBhvr>
                                      <p:tavLst>
                                        <p:tav tm="0">
                                          <p:val>
                                            <p:fltVal val="0"/>
                                          </p:val>
                                        </p:tav>
                                        <p:tav tm="100000">
                                          <p:val>
                                            <p:strVal val="#ppt_h"/>
                                          </p:val>
                                        </p:tav>
                                      </p:tavLst>
                                    </p:anim>
                                    <p:anim calcmode="lin" valueType="num">
                                      <p:cBhvr>
                                        <p:cTn dur="500" fill="hold" id="41"/>
                                        <p:tgtEl>
                                          <p:spTgt spid="18447"/>
                                        </p:tgtEl>
                                        <p:attrNameLst>
                                          <p:attrName>style.rotation</p:attrName>
                                        </p:attrNameLst>
                                      </p:cBhvr>
                                      <p:tavLst>
                                        <p:tav tm="0">
                                          <p:val>
                                            <p:fltVal val="90"/>
                                          </p:val>
                                        </p:tav>
                                        <p:tav tm="100000">
                                          <p:val>
                                            <p:fltVal val="0"/>
                                          </p:val>
                                        </p:tav>
                                      </p:tavLst>
                                    </p:anim>
                                    <p:animEffect filter="fade" transition="in">
                                      <p:cBhvr>
                                        <p:cTn dur="500" id="42"/>
                                        <p:tgtEl>
                                          <p:spTgt spid="18447"/>
                                        </p:tgtEl>
                                      </p:cBhvr>
                                    </p:animEffect>
                                  </p:childTnLst>
                                </p:cTn>
                              </p:par>
                            </p:childTnLst>
                          </p:cTn>
                        </p:par>
                        <p:par>
                          <p:cTn fill="hold" id="43" nodeType="afterGroup">
                            <p:stCondLst>
                              <p:cond delay="2500"/>
                            </p:stCondLst>
                            <p:childTnLst>
                              <p:par>
                                <p:cTn fill="hold" grpId="0" id="44" nodeType="afterEffect" presetClass="entr" presetID="10" presetSubtype="0">
                                  <p:stCondLst>
                                    <p:cond delay="0"/>
                                  </p:stCondLst>
                                  <p:childTnLst>
                                    <p:set>
                                      <p:cBhvr>
                                        <p:cTn dur="1" fill="hold" id="45">
                                          <p:stCondLst>
                                            <p:cond delay="0"/>
                                          </p:stCondLst>
                                        </p:cTn>
                                        <p:tgtEl>
                                          <p:spTgt spid="18437"/>
                                        </p:tgtEl>
                                        <p:attrNameLst>
                                          <p:attrName>style.visibility</p:attrName>
                                        </p:attrNameLst>
                                      </p:cBhvr>
                                      <p:to>
                                        <p:strVal val="visible"/>
                                      </p:to>
                                    </p:set>
                                    <p:anim calcmode="lin" valueType="num">
                                      <p:cBhvr>
                                        <p:cTn dur="500" fill="hold" id="46"/>
                                        <p:tgtEl>
                                          <p:spTgt spid="18437"/>
                                        </p:tgtEl>
                                        <p:attrNameLst>
                                          <p:attrName>ppt_w</p:attrName>
                                        </p:attrNameLst>
                                      </p:cBhvr>
                                      <p:tavLst>
                                        <p:tav tm="0">
                                          <p:val>
                                            <p:fltVal val="0"/>
                                          </p:val>
                                        </p:tav>
                                        <p:tav tm="100000">
                                          <p:val>
                                            <p:strVal val="#ppt_w"/>
                                          </p:val>
                                        </p:tav>
                                      </p:tavLst>
                                    </p:anim>
                                    <p:anim calcmode="lin" valueType="num">
                                      <p:cBhvr>
                                        <p:cTn dur="500" fill="hold" id="47"/>
                                        <p:tgtEl>
                                          <p:spTgt spid="18437"/>
                                        </p:tgtEl>
                                        <p:attrNameLst>
                                          <p:attrName>ppt_h</p:attrName>
                                        </p:attrNameLst>
                                      </p:cBhvr>
                                      <p:tavLst>
                                        <p:tav tm="0">
                                          <p:val>
                                            <p:fltVal val="0"/>
                                          </p:val>
                                        </p:tav>
                                        <p:tav tm="100000">
                                          <p:val>
                                            <p:strVal val="#ppt_h"/>
                                          </p:val>
                                        </p:tav>
                                      </p:tavLst>
                                    </p:anim>
                                    <p:animEffect filter="fade" transition="in">
                                      <p:cBhvr>
                                        <p:cTn dur="500" id="48"/>
                                        <p:tgtEl>
                                          <p:spTgt spid="18437"/>
                                        </p:tgtEl>
                                      </p:cBhvr>
                                    </p:animEffect>
                                  </p:childTnLst>
                                </p:cTn>
                              </p:par>
                              <p:par>
                                <p:cTn fill="hold" grpId="0" id="49" nodeType="withEffect" presetClass="entr" presetID="10" presetSubtype="0">
                                  <p:stCondLst>
                                    <p:cond delay="0"/>
                                  </p:stCondLst>
                                  <p:childTnLst>
                                    <p:set>
                                      <p:cBhvr>
                                        <p:cTn dur="1" fill="hold" id="50">
                                          <p:stCondLst>
                                            <p:cond delay="0"/>
                                          </p:stCondLst>
                                        </p:cTn>
                                        <p:tgtEl>
                                          <p:spTgt spid="18439"/>
                                        </p:tgtEl>
                                        <p:attrNameLst>
                                          <p:attrName>style.visibility</p:attrName>
                                        </p:attrNameLst>
                                      </p:cBhvr>
                                      <p:to>
                                        <p:strVal val="visible"/>
                                      </p:to>
                                    </p:set>
                                    <p:anim calcmode="lin" valueType="num">
                                      <p:cBhvr>
                                        <p:cTn dur="500" fill="hold" id="51"/>
                                        <p:tgtEl>
                                          <p:spTgt spid="18439"/>
                                        </p:tgtEl>
                                        <p:attrNameLst>
                                          <p:attrName>ppt_w</p:attrName>
                                        </p:attrNameLst>
                                      </p:cBhvr>
                                      <p:tavLst>
                                        <p:tav tm="0">
                                          <p:val>
                                            <p:fltVal val="0"/>
                                          </p:val>
                                        </p:tav>
                                        <p:tav tm="100000">
                                          <p:val>
                                            <p:strVal val="#ppt_w"/>
                                          </p:val>
                                        </p:tav>
                                      </p:tavLst>
                                    </p:anim>
                                    <p:anim calcmode="lin" valueType="num">
                                      <p:cBhvr>
                                        <p:cTn dur="500" fill="hold" id="52"/>
                                        <p:tgtEl>
                                          <p:spTgt spid="18439"/>
                                        </p:tgtEl>
                                        <p:attrNameLst>
                                          <p:attrName>ppt_h</p:attrName>
                                        </p:attrNameLst>
                                      </p:cBhvr>
                                      <p:tavLst>
                                        <p:tav tm="0">
                                          <p:val>
                                            <p:fltVal val="0"/>
                                          </p:val>
                                        </p:tav>
                                        <p:tav tm="100000">
                                          <p:val>
                                            <p:strVal val="#ppt_h"/>
                                          </p:val>
                                        </p:tav>
                                      </p:tavLst>
                                    </p:anim>
                                    <p:animEffect filter="fade" transition="in">
                                      <p:cBhvr>
                                        <p:cTn dur="500" id="53"/>
                                        <p:tgtEl>
                                          <p:spTgt spid="18439"/>
                                        </p:tgtEl>
                                      </p:cBhvr>
                                    </p:animEffect>
                                  </p:childTnLst>
                                </p:cTn>
                              </p:par>
                            </p:childTnLst>
                          </p:cTn>
                        </p:par>
                        <p:par>
                          <p:cTn fill="hold" id="54" nodeType="afterGroup">
                            <p:stCondLst>
                              <p:cond delay="3000"/>
                            </p:stCondLst>
                            <p:childTnLst>
                              <p:par>
                                <p:cTn fill="hold" id="55" nodeType="afterEffect" presetClass="entr" presetID="31" presetSubtype="0">
                                  <p:stCondLst>
                                    <p:cond delay="0"/>
                                  </p:stCondLst>
                                  <p:childTnLst>
                                    <p:set>
                                      <p:cBhvr>
                                        <p:cTn dur="1" fill="hold" id="56">
                                          <p:stCondLst>
                                            <p:cond delay="0"/>
                                          </p:stCondLst>
                                        </p:cTn>
                                        <p:tgtEl>
                                          <p:spTgt spid="18448"/>
                                        </p:tgtEl>
                                        <p:attrNameLst>
                                          <p:attrName>style.visibility</p:attrName>
                                        </p:attrNameLst>
                                      </p:cBhvr>
                                      <p:to>
                                        <p:strVal val="visible"/>
                                      </p:to>
                                    </p:set>
                                    <p:anim calcmode="lin" valueType="num">
                                      <p:cBhvr>
                                        <p:cTn dur="500" fill="hold" id="57"/>
                                        <p:tgtEl>
                                          <p:spTgt spid="18448"/>
                                        </p:tgtEl>
                                        <p:attrNameLst>
                                          <p:attrName>ppt_w</p:attrName>
                                        </p:attrNameLst>
                                      </p:cBhvr>
                                      <p:tavLst>
                                        <p:tav tm="0">
                                          <p:val>
                                            <p:fltVal val="0"/>
                                          </p:val>
                                        </p:tav>
                                        <p:tav tm="100000">
                                          <p:val>
                                            <p:strVal val="#ppt_w"/>
                                          </p:val>
                                        </p:tav>
                                      </p:tavLst>
                                    </p:anim>
                                    <p:anim calcmode="lin" valueType="num">
                                      <p:cBhvr>
                                        <p:cTn dur="500" fill="hold" id="58"/>
                                        <p:tgtEl>
                                          <p:spTgt spid="18448"/>
                                        </p:tgtEl>
                                        <p:attrNameLst>
                                          <p:attrName>ppt_h</p:attrName>
                                        </p:attrNameLst>
                                      </p:cBhvr>
                                      <p:tavLst>
                                        <p:tav tm="0">
                                          <p:val>
                                            <p:fltVal val="0"/>
                                          </p:val>
                                        </p:tav>
                                        <p:tav tm="100000">
                                          <p:val>
                                            <p:strVal val="#ppt_h"/>
                                          </p:val>
                                        </p:tav>
                                      </p:tavLst>
                                    </p:anim>
                                    <p:anim calcmode="lin" valueType="num">
                                      <p:cBhvr>
                                        <p:cTn dur="500" fill="hold" id="59"/>
                                        <p:tgtEl>
                                          <p:spTgt spid="18448"/>
                                        </p:tgtEl>
                                        <p:attrNameLst>
                                          <p:attrName>style.rotation</p:attrName>
                                        </p:attrNameLst>
                                      </p:cBhvr>
                                      <p:tavLst>
                                        <p:tav tm="0">
                                          <p:val>
                                            <p:fltVal val="90"/>
                                          </p:val>
                                        </p:tav>
                                        <p:tav tm="100000">
                                          <p:val>
                                            <p:fltVal val="0"/>
                                          </p:val>
                                        </p:tav>
                                      </p:tavLst>
                                    </p:anim>
                                    <p:animEffect filter="fade" transition="in">
                                      <p:cBhvr>
                                        <p:cTn dur="500" id="60"/>
                                        <p:tgtEl>
                                          <p:spTgt spid="18448"/>
                                        </p:tgtEl>
                                      </p:cBhvr>
                                    </p:animEffect>
                                  </p:childTnLst>
                                </p:cTn>
                              </p:par>
                              <p:par>
                                <p:cTn fill="hold" grpId="0" id="61" nodeType="withEffect" presetClass="entr" presetID="31" presetSubtype="0">
                                  <p:stCondLst>
                                    <p:cond delay="0"/>
                                  </p:stCondLst>
                                  <p:childTnLst>
                                    <p:set>
                                      <p:cBhvr>
                                        <p:cTn dur="1" fill="hold" id="62">
                                          <p:stCondLst>
                                            <p:cond delay="0"/>
                                          </p:stCondLst>
                                        </p:cTn>
                                        <p:tgtEl>
                                          <p:spTgt spid="18444"/>
                                        </p:tgtEl>
                                        <p:attrNameLst>
                                          <p:attrName>style.visibility</p:attrName>
                                        </p:attrNameLst>
                                      </p:cBhvr>
                                      <p:to>
                                        <p:strVal val="visible"/>
                                      </p:to>
                                    </p:set>
                                    <p:anim calcmode="lin" valueType="num">
                                      <p:cBhvr>
                                        <p:cTn dur="500" fill="hold" id="63"/>
                                        <p:tgtEl>
                                          <p:spTgt spid="18444"/>
                                        </p:tgtEl>
                                        <p:attrNameLst>
                                          <p:attrName>ppt_w</p:attrName>
                                        </p:attrNameLst>
                                      </p:cBhvr>
                                      <p:tavLst>
                                        <p:tav tm="0">
                                          <p:val>
                                            <p:fltVal val="0"/>
                                          </p:val>
                                        </p:tav>
                                        <p:tav tm="100000">
                                          <p:val>
                                            <p:strVal val="#ppt_w"/>
                                          </p:val>
                                        </p:tav>
                                      </p:tavLst>
                                    </p:anim>
                                    <p:anim calcmode="lin" valueType="num">
                                      <p:cBhvr>
                                        <p:cTn dur="500" fill="hold" id="64"/>
                                        <p:tgtEl>
                                          <p:spTgt spid="18444"/>
                                        </p:tgtEl>
                                        <p:attrNameLst>
                                          <p:attrName>ppt_h</p:attrName>
                                        </p:attrNameLst>
                                      </p:cBhvr>
                                      <p:tavLst>
                                        <p:tav tm="0">
                                          <p:val>
                                            <p:fltVal val="0"/>
                                          </p:val>
                                        </p:tav>
                                        <p:tav tm="100000">
                                          <p:val>
                                            <p:strVal val="#ppt_h"/>
                                          </p:val>
                                        </p:tav>
                                      </p:tavLst>
                                    </p:anim>
                                    <p:anim calcmode="lin" valueType="num">
                                      <p:cBhvr>
                                        <p:cTn dur="500" fill="hold" id="65"/>
                                        <p:tgtEl>
                                          <p:spTgt spid="18444"/>
                                        </p:tgtEl>
                                        <p:attrNameLst>
                                          <p:attrName>style.rotation</p:attrName>
                                        </p:attrNameLst>
                                      </p:cBhvr>
                                      <p:tavLst>
                                        <p:tav tm="0">
                                          <p:val>
                                            <p:fltVal val="90"/>
                                          </p:val>
                                        </p:tav>
                                        <p:tav tm="100000">
                                          <p:val>
                                            <p:fltVal val="0"/>
                                          </p:val>
                                        </p:tav>
                                      </p:tavLst>
                                    </p:anim>
                                    <p:animEffect filter="fade" transition="in">
                                      <p:cBhvr>
                                        <p:cTn dur="500" id="66"/>
                                        <p:tgtEl>
                                          <p:spTgt spid="18444"/>
                                        </p:tgtEl>
                                      </p:cBhvr>
                                    </p:animEffect>
                                  </p:childTnLst>
                                </p:cTn>
                              </p:par>
                              <p:par>
                                <p:cTn fill="hold" grpId="0" id="67" nodeType="withEffect" presetClass="entr" presetID="31" presetSubtype="0">
                                  <p:stCondLst>
                                    <p:cond delay="0"/>
                                  </p:stCondLst>
                                  <p:childTnLst>
                                    <p:set>
                                      <p:cBhvr>
                                        <p:cTn dur="1" fill="hold" id="68">
                                          <p:stCondLst>
                                            <p:cond delay="0"/>
                                          </p:stCondLst>
                                        </p:cTn>
                                        <p:tgtEl>
                                          <p:spTgt spid="18445"/>
                                        </p:tgtEl>
                                        <p:attrNameLst>
                                          <p:attrName>style.visibility</p:attrName>
                                        </p:attrNameLst>
                                      </p:cBhvr>
                                      <p:to>
                                        <p:strVal val="visible"/>
                                      </p:to>
                                    </p:set>
                                    <p:anim calcmode="lin" valueType="num">
                                      <p:cBhvr>
                                        <p:cTn dur="500" fill="hold" id="69"/>
                                        <p:tgtEl>
                                          <p:spTgt spid="18445"/>
                                        </p:tgtEl>
                                        <p:attrNameLst>
                                          <p:attrName>ppt_w</p:attrName>
                                        </p:attrNameLst>
                                      </p:cBhvr>
                                      <p:tavLst>
                                        <p:tav tm="0">
                                          <p:val>
                                            <p:fltVal val="0"/>
                                          </p:val>
                                        </p:tav>
                                        <p:tav tm="100000">
                                          <p:val>
                                            <p:strVal val="#ppt_w"/>
                                          </p:val>
                                        </p:tav>
                                      </p:tavLst>
                                    </p:anim>
                                    <p:anim calcmode="lin" valueType="num">
                                      <p:cBhvr>
                                        <p:cTn dur="500" fill="hold" id="70"/>
                                        <p:tgtEl>
                                          <p:spTgt spid="18445"/>
                                        </p:tgtEl>
                                        <p:attrNameLst>
                                          <p:attrName>ppt_h</p:attrName>
                                        </p:attrNameLst>
                                      </p:cBhvr>
                                      <p:tavLst>
                                        <p:tav tm="0">
                                          <p:val>
                                            <p:fltVal val="0"/>
                                          </p:val>
                                        </p:tav>
                                        <p:tav tm="100000">
                                          <p:val>
                                            <p:strVal val="#ppt_h"/>
                                          </p:val>
                                        </p:tav>
                                      </p:tavLst>
                                    </p:anim>
                                    <p:anim calcmode="lin" valueType="num">
                                      <p:cBhvr>
                                        <p:cTn dur="500" fill="hold" id="71"/>
                                        <p:tgtEl>
                                          <p:spTgt spid="18445"/>
                                        </p:tgtEl>
                                        <p:attrNameLst>
                                          <p:attrName>style.rotation</p:attrName>
                                        </p:attrNameLst>
                                      </p:cBhvr>
                                      <p:tavLst>
                                        <p:tav tm="0">
                                          <p:val>
                                            <p:fltVal val="90"/>
                                          </p:val>
                                        </p:tav>
                                        <p:tav tm="100000">
                                          <p:val>
                                            <p:fltVal val="0"/>
                                          </p:val>
                                        </p:tav>
                                      </p:tavLst>
                                    </p:anim>
                                    <p:animEffect filter="fade" transition="in">
                                      <p:cBhvr>
                                        <p:cTn dur="500" id="72"/>
                                        <p:tgtEl>
                                          <p:spTgt spid="18445"/>
                                        </p:tgtEl>
                                      </p:cBhvr>
                                    </p:animEffect>
                                  </p:childTnLst>
                                </p:cTn>
                              </p:par>
                              <p:par>
                                <p:cTn fill="hold" grpId="0" id="73" nodeType="withEffect" presetClass="entr" presetID="31" presetSubtype="0">
                                  <p:stCondLst>
                                    <p:cond delay="0"/>
                                  </p:stCondLst>
                                  <p:childTnLst>
                                    <p:set>
                                      <p:cBhvr>
                                        <p:cTn dur="1" fill="hold" id="74">
                                          <p:stCondLst>
                                            <p:cond delay="0"/>
                                          </p:stCondLst>
                                        </p:cTn>
                                        <p:tgtEl>
                                          <p:spTgt spid="18442"/>
                                        </p:tgtEl>
                                        <p:attrNameLst>
                                          <p:attrName>style.visibility</p:attrName>
                                        </p:attrNameLst>
                                      </p:cBhvr>
                                      <p:to>
                                        <p:strVal val="visible"/>
                                      </p:to>
                                    </p:set>
                                    <p:anim calcmode="lin" valueType="num">
                                      <p:cBhvr>
                                        <p:cTn dur="500" fill="hold" id="75"/>
                                        <p:tgtEl>
                                          <p:spTgt spid="18442"/>
                                        </p:tgtEl>
                                        <p:attrNameLst>
                                          <p:attrName>ppt_w</p:attrName>
                                        </p:attrNameLst>
                                      </p:cBhvr>
                                      <p:tavLst>
                                        <p:tav tm="0">
                                          <p:val>
                                            <p:fltVal val="0"/>
                                          </p:val>
                                        </p:tav>
                                        <p:tav tm="100000">
                                          <p:val>
                                            <p:strVal val="#ppt_w"/>
                                          </p:val>
                                        </p:tav>
                                      </p:tavLst>
                                    </p:anim>
                                    <p:anim calcmode="lin" valueType="num">
                                      <p:cBhvr>
                                        <p:cTn dur="500" fill="hold" id="76"/>
                                        <p:tgtEl>
                                          <p:spTgt spid="18442"/>
                                        </p:tgtEl>
                                        <p:attrNameLst>
                                          <p:attrName>ppt_h</p:attrName>
                                        </p:attrNameLst>
                                      </p:cBhvr>
                                      <p:tavLst>
                                        <p:tav tm="0">
                                          <p:val>
                                            <p:fltVal val="0"/>
                                          </p:val>
                                        </p:tav>
                                        <p:tav tm="100000">
                                          <p:val>
                                            <p:strVal val="#ppt_h"/>
                                          </p:val>
                                        </p:tav>
                                      </p:tavLst>
                                    </p:anim>
                                    <p:anim calcmode="lin" valueType="num">
                                      <p:cBhvr>
                                        <p:cTn dur="500" fill="hold" id="77"/>
                                        <p:tgtEl>
                                          <p:spTgt spid="18442"/>
                                        </p:tgtEl>
                                        <p:attrNameLst>
                                          <p:attrName>style.rotation</p:attrName>
                                        </p:attrNameLst>
                                      </p:cBhvr>
                                      <p:tavLst>
                                        <p:tav tm="0">
                                          <p:val>
                                            <p:fltVal val="90"/>
                                          </p:val>
                                        </p:tav>
                                        <p:tav tm="100000">
                                          <p:val>
                                            <p:fltVal val="0"/>
                                          </p:val>
                                        </p:tav>
                                      </p:tavLst>
                                    </p:anim>
                                    <p:animEffect filter="fade" transition="in">
                                      <p:cBhvr>
                                        <p:cTn dur="500" id="78"/>
                                        <p:tgtEl>
                                          <p:spTgt spid="18442"/>
                                        </p:tgtEl>
                                      </p:cBhvr>
                                    </p:animEffect>
                                  </p:childTnLst>
                                </p:cTn>
                              </p:par>
                              <p:par>
                                <p:cTn fill="hold" grpId="0" id="79" nodeType="withEffect" presetClass="entr" presetID="31" presetSubtype="0">
                                  <p:stCondLst>
                                    <p:cond delay="0"/>
                                  </p:stCondLst>
                                  <p:childTnLst>
                                    <p:set>
                                      <p:cBhvr>
                                        <p:cTn dur="1" fill="hold" id="80">
                                          <p:stCondLst>
                                            <p:cond delay="0"/>
                                          </p:stCondLst>
                                        </p:cTn>
                                        <p:tgtEl>
                                          <p:spTgt spid="18443"/>
                                        </p:tgtEl>
                                        <p:attrNameLst>
                                          <p:attrName>style.visibility</p:attrName>
                                        </p:attrNameLst>
                                      </p:cBhvr>
                                      <p:to>
                                        <p:strVal val="visible"/>
                                      </p:to>
                                    </p:set>
                                    <p:anim calcmode="lin" valueType="num">
                                      <p:cBhvr>
                                        <p:cTn dur="500" fill="hold" id="81"/>
                                        <p:tgtEl>
                                          <p:spTgt spid="18443"/>
                                        </p:tgtEl>
                                        <p:attrNameLst>
                                          <p:attrName>ppt_w</p:attrName>
                                        </p:attrNameLst>
                                      </p:cBhvr>
                                      <p:tavLst>
                                        <p:tav tm="0">
                                          <p:val>
                                            <p:fltVal val="0"/>
                                          </p:val>
                                        </p:tav>
                                        <p:tav tm="100000">
                                          <p:val>
                                            <p:strVal val="#ppt_w"/>
                                          </p:val>
                                        </p:tav>
                                      </p:tavLst>
                                    </p:anim>
                                    <p:anim calcmode="lin" valueType="num">
                                      <p:cBhvr>
                                        <p:cTn dur="500" fill="hold" id="82"/>
                                        <p:tgtEl>
                                          <p:spTgt spid="18443"/>
                                        </p:tgtEl>
                                        <p:attrNameLst>
                                          <p:attrName>ppt_h</p:attrName>
                                        </p:attrNameLst>
                                      </p:cBhvr>
                                      <p:tavLst>
                                        <p:tav tm="0">
                                          <p:val>
                                            <p:fltVal val="0"/>
                                          </p:val>
                                        </p:tav>
                                        <p:tav tm="100000">
                                          <p:val>
                                            <p:strVal val="#ppt_h"/>
                                          </p:val>
                                        </p:tav>
                                      </p:tavLst>
                                    </p:anim>
                                    <p:anim calcmode="lin" valueType="num">
                                      <p:cBhvr>
                                        <p:cTn dur="500" fill="hold" id="83"/>
                                        <p:tgtEl>
                                          <p:spTgt spid="18443"/>
                                        </p:tgtEl>
                                        <p:attrNameLst>
                                          <p:attrName>style.rotation</p:attrName>
                                        </p:attrNameLst>
                                      </p:cBhvr>
                                      <p:tavLst>
                                        <p:tav tm="0">
                                          <p:val>
                                            <p:fltVal val="90"/>
                                          </p:val>
                                        </p:tav>
                                        <p:tav tm="100000">
                                          <p:val>
                                            <p:fltVal val="0"/>
                                          </p:val>
                                        </p:tav>
                                      </p:tavLst>
                                    </p:anim>
                                    <p:animEffect filter="fade" transition="in">
                                      <p:cBhvr>
                                        <p:cTn dur="500" id="84"/>
                                        <p:tgtEl>
                                          <p:spTgt spid="18443"/>
                                        </p:tgtEl>
                                      </p:cBhvr>
                                    </p:animEffect>
                                  </p:childTnLst>
                                </p:cTn>
                              </p:par>
                              <p:par>
                                <p:cTn fill="hold" grpId="0" id="85" nodeType="withEffect" presetClass="entr" presetID="31" presetSubtype="0">
                                  <p:stCondLst>
                                    <p:cond delay="0"/>
                                  </p:stCondLst>
                                  <p:childTnLst>
                                    <p:set>
                                      <p:cBhvr>
                                        <p:cTn dur="1" fill="hold" id="86">
                                          <p:stCondLst>
                                            <p:cond delay="0"/>
                                          </p:stCondLst>
                                        </p:cTn>
                                        <p:tgtEl>
                                          <p:spTgt spid="18446"/>
                                        </p:tgtEl>
                                        <p:attrNameLst>
                                          <p:attrName>style.visibility</p:attrName>
                                        </p:attrNameLst>
                                      </p:cBhvr>
                                      <p:to>
                                        <p:strVal val="visible"/>
                                      </p:to>
                                    </p:set>
                                    <p:anim calcmode="lin" valueType="num">
                                      <p:cBhvr>
                                        <p:cTn dur="500" fill="hold" id="87"/>
                                        <p:tgtEl>
                                          <p:spTgt spid="18446"/>
                                        </p:tgtEl>
                                        <p:attrNameLst>
                                          <p:attrName>ppt_w</p:attrName>
                                        </p:attrNameLst>
                                      </p:cBhvr>
                                      <p:tavLst>
                                        <p:tav tm="0">
                                          <p:val>
                                            <p:fltVal val="0"/>
                                          </p:val>
                                        </p:tav>
                                        <p:tav tm="100000">
                                          <p:val>
                                            <p:strVal val="#ppt_w"/>
                                          </p:val>
                                        </p:tav>
                                      </p:tavLst>
                                    </p:anim>
                                    <p:anim calcmode="lin" valueType="num">
                                      <p:cBhvr>
                                        <p:cTn dur="500" fill="hold" id="88"/>
                                        <p:tgtEl>
                                          <p:spTgt spid="18446"/>
                                        </p:tgtEl>
                                        <p:attrNameLst>
                                          <p:attrName>ppt_h</p:attrName>
                                        </p:attrNameLst>
                                      </p:cBhvr>
                                      <p:tavLst>
                                        <p:tav tm="0">
                                          <p:val>
                                            <p:fltVal val="0"/>
                                          </p:val>
                                        </p:tav>
                                        <p:tav tm="100000">
                                          <p:val>
                                            <p:strVal val="#ppt_h"/>
                                          </p:val>
                                        </p:tav>
                                      </p:tavLst>
                                    </p:anim>
                                    <p:anim calcmode="lin" valueType="num">
                                      <p:cBhvr>
                                        <p:cTn dur="500" fill="hold" id="89"/>
                                        <p:tgtEl>
                                          <p:spTgt spid="18446"/>
                                        </p:tgtEl>
                                        <p:attrNameLst>
                                          <p:attrName>style.rotation</p:attrName>
                                        </p:attrNameLst>
                                      </p:cBhvr>
                                      <p:tavLst>
                                        <p:tav tm="0">
                                          <p:val>
                                            <p:fltVal val="90"/>
                                          </p:val>
                                        </p:tav>
                                        <p:tav tm="100000">
                                          <p:val>
                                            <p:fltVal val="0"/>
                                          </p:val>
                                        </p:tav>
                                      </p:tavLst>
                                    </p:anim>
                                    <p:animEffect filter="fade" transition="in">
                                      <p:cBhvr>
                                        <p:cTn dur="500" id="90"/>
                                        <p:tgtEl>
                                          <p:spTgt spid="1844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8434"/>
      <p:bldP grpId="0" spid="18435"/>
      <p:bldP grpId="0" spid="18437"/>
      <p:bldP grpId="0" spid="18438"/>
      <p:bldP grpId="0" spid="18439"/>
      <p:bldP grpId="0" spid="18440"/>
      <p:bldP grpId="0" spid="18441"/>
      <p:bldP grpId="0" spid="18442"/>
      <p:bldP grpId="0" spid="18443"/>
      <p:bldP grpId="0" spid="18444"/>
      <p:bldP grpId="0" spid="18445"/>
      <p:bldP grpId="0" spid="18446"/>
      <p:bldP grpId="0" spid="18447"/>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9458" name="TextBox 76"/>
          <p:cNvSpPr txBox="1">
            <a:spLocks noChangeArrowheads="1"/>
          </p:cNvSpPr>
          <p:nvPr/>
        </p:nvSpPr>
        <p:spPr bwMode="auto">
          <a:xfrm>
            <a:off x="1185863" y="171450"/>
            <a:ext cx="2138680"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2200">
                <a:solidFill>
                  <a:schemeClr val="bg1"/>
                </a:solidFill>
                <a:latin charset="-122" panose="020b0503020204020204" pitchFamily="34" typeface="微软雅黑"/>
                <a:ea charset="-122" panose="020b0503020204020204" pitchFamily="34" typeface="微软雅黑"/>
              </a:rPr>
              <a:t>请输入您的标题</a:t>
            </a:r>
          </a:p>
        </p:txBody>
      </p:sp>
      <p:sp>
        <p:nvSpPr>
          <p:cNvPr id="19459" name="Freeform 40"/>
          <p:cNvSpPr>
            <a:spLocks noEditPoints="1"/>
          </p:cNvSpPr>
          <p:nvPr/>
        </p:nvSpPr>
        <p:spPr bwMode="auto">
          <a:xfrm>
            <a:off x="554038" y="227013"/>
            <a:ext cx="265112" cy="393700"/>
          </a:xfrm>
          <a:custGeom>
            <a:gdLst>
              <a:gd fmla="*/ 173 w 579" name="T0"/>
              <a:gd fmla="*/ 818 h 857" name="T1"/>
              <a:gd fmla="*/ 551 w 579" name="T2"/>
              <a:gd fmla="*/ 818 h 857" name="T3"/>
              <a:gd fmla="*/ 571 w 579" name="T4"/>
              <a:gd fmla="*/ 838 h 857" name="T5"/>
              <a:gd fmla="*/ 551 w 579" name="T6"/>
              <a:gd fmla="*/ 857 h 857" name="T7"/>
              <a:gd fmla="*/ 173 w 579" name="T8"/>
              <a:gd fmla="*/ 857 h 857" name="T9"/>
              <a:gd fmla="*/ 153 w 579" name="T10"/>
              <a:gd fmla="*/ 838 h 857" name="T11"/>
              <a:gd fmla="*/ 173 w 579" name="T12"/>
              <a:gd fmla="*/ 818 h 857" name="T13"/>
              <a:gd fmla="*/ 181 w 579" name="T14"/>
              <a:gd fmla="*/ 632 h 857" name="T15"/>
              <a:gd fmla="*/ 389 w 579" name="T16"/>
              <a:gd fmla="*/ 290 h 857" name="T17"/>
              <a:gd fmla="*/ 462 w 579" name="T18"/>
              <a:gd fmla="*/ 334 h 857" name="T19"/>
              <a:gd fmla="*/ 255 w 579" name="T20"/>
              <a:gd fmla="*/ 676 h 857" name="T21"/>
              <a:gd fmla="*/ 181 w 579" name="T22"/>
              <a:gd fmla="*/ 632 h 857" name="T23"/>
              <a:gd fmla="*/ 35 w 579" name="T24"/>
              <a:gd fmla="*/ 543 h 857" name="T25"/>
              <a:gd fmla="*/ 243 w 579" name="T26"/>
              <a:gd fmla="*/ 201 h 857" name="T27"/>
              <a:gd fmla="*/ 316 w 579" name="T28"/>
              <a:gd fmla="*/ 245 h 857" name="T29"/>
              <a:gd fmla="*/ 108 w 579" name="T30"/>
              <a:gd fmla="*/ 587 h 857" name="T31"/>
              <a:gd fmla="*/ 35 w 579" name="T32"/>
              <a:gd fmla="*/ 543 h 857" name="T33"/>
              <a:gd fmla="*/ 2 w 579" name="T34"/>
              <a:gd fmla="*/ 820 h 857" name="T35"/>
              <a:gd fmla="*/ 22 w 579" name="T36"/>
              <a:gd fmla="*/ 650 h 857" name="T37"/>
              <a:gd fmla="*/ 165 w 579" name="T38"/>
              <a:gd fmla="*/ 736 h 857" name="T39"/>
              <a:gd fmla="*/ 24 w 579" name="T40"/>
              <a:gd fmla="*/ 833 h 857" name="T41"/>
              <a:gd fmla="*/ 2 w 579" name="T42"/>
              <a:gd fmla="*/ 820 h 857" name="T43"/>
              <a:gd fmla="*/ 299 w 579" name="T44"/>
              <a:gd fmla="*/ 106 h 857" name="T45"/>
              <a:gd fmla="*/ 269 w 579" name="T46"/>
              <a:gd fmla="*/ 156 h 857" name="T47"/>
              <a:gd fmla="*/ 488 w 579" name="T48"/>
              <a:gd fmla="*/ 289 h 857" name="T49"/>
              <a:gd fmla="*/ 519 w 579" name="T50"/>
              <a:gd fmla="*/ 239 h 857" name="T51"/>
              <a:gd fmla="*/ 299 w 579" name="T52"/>
              <a:gd fmla="*/ 106 h 857" name="T53"/>
              <a:gd fmla="*/ 346 w 579" name="T54"/>
              <a:gd fmla="*/ 30 h 857" name="T55"/>
              <a:gd fmla="*/ 412 w 579" name="T56"/>
              <a:gd fmla="*/ 14 h 857" name="T57"/>
              <a:gd fmla="*/ 549 w 579" name="T58"/>
              <a:gd fmla="*/ 97 h 857" name="T59"/>
              <a:gd fmla="*/ 566 w 579" name="T60"/>
              <a:gd fmla="*/ 163 h 857" name="T61"/>
              <a:gd fmla="*/ 547 w 579" name="T62"/>
              <a:gd fmla="*/ 194 h 857" name="T63"/>
              <a:gd fmla="*/ 327 w 579" name="T64"/>
              <a:gd fmla="*/ 61 h 857" name="T65"/>
              <a:gd fmla="*/ 346 w 579" name="T66"/>
              <a:gd fmla="*/ 30 h 857"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857" w="579">
                <a:moveTo>
                  <a:pt x="173" y="818"/>
                </a:moveTo>
                <a:lnTo>
                  <a:pt x="551" y="818"/>
                </a:lnTo>
                <a:cubicBezTo>
                  <a:pt x="562" y="818"/>
                  <a:pt x="571" y="827"/>
                  <a:pt x="571" y="838"/>
                </a:cubicBezTo>
                <a:cubicBezTo>
                  <a:pt x="571" y="849"/>
                  <a:pt x="562" y="857"/>
                  <a:pt x="551" y="857"/>
                </a:cubicBezTo>
                <a:lnTo>
                  <a:pt x="173" y="857"/>
                </a:lnTo>
                <a:cubicBezTo>
                  <a:pt x="162" y="857"/>
                  <a:pt x="153" y="849"/>
                  <a:pt x="153" y="838"/>
                </a:cubicBezTo>
                <a:cubicBezTo>
                  <a:pt x="153" y="827"/>
                  <a:pt x="162" y="818"/>
                  <a:pt x="173" y="818"/>
                </a:cubicBezTo>
                <a:close/>
                <a:moveTo>
                  <a:pt x="181" y="632"/>
                </a:moveTo>
                <a:lnTo>
                  <a:pt x="389" y="290"/>
                </a:lnTo>
                <a:lnTo>
                  <a:pt x="462" y="334"/>
                </a:lnTo>
                <a:lnTo>
                  <a:pt x="255" y="676"/>
                </a:lnTo>
                <a:lnTo>
                  <a:pt x="181" y="632"/>
                </a:lnTo>
                <a:close/>
                <a:moveTo>
                  <a:pt x="35" y="543"/>
                </a:moveTo>
                <a:lnTo>
                  <a:pt x="243" y="201"/>
                </a:lnTo>
                <a:lnTo>
                  <a:pt x="316" y="245"/>
                </a:lnTo>
                <a:lnTo>
                  <a:pt x="108" y="587"/>
                </a:lnTo>
                <a:lnTo>
                  <a:pt x="35" y="543"/>
                </a:lnTo>
                <a:close/>
                <a:moveTo>
                  <a:pt x="2" y="820"/>
                </a:moveTo>
                <a:lnTo>
                  <a:pt x="22" y="650"/>
                </a:lnTo>
                <a:lnTo>
                  <a:pt x="165" y="736"/>
                </a:lnTo>
                <a:lnTo>
                  <a:pt x="24" y="833"/>
                </a:lnTo>
                <a:cubicBezTo>
                  <a:pt x="9" y="844"/>
                  <a:pt x="0" y="838"/>
                  <a:pt x="2" y="820"/>
                </a:cubicBezTo>
                <a:close/>
                <a:moveTo>
                  <a:pt x="299" y="106"/>
                </a:moveTo>
                <a:lnTo>
                  <a:pt x="269" y="156"/>
                </a:lnTo>
                <a:lnTo>
                  <a:pt x="488" y="289"/>
                </a:lnTo>
                <a:lnTo>
                  <a:pt x="519" y="239"/>
                </a:lnTo>
                <a:lnTo>
                  <a:pt x="299" y="106"/>
                </a:lnTo>
                <a:close/>
                <a:moveTo>
                  <a:pt x="346" y="30"/>
                </a:moveTo>
                <a:cubicBezTo>
                  <a:pt x="360" y="7"/>
                  <a:pt x="390" y="0"/>
                  <a:pt x="412" y="14"/>
                </a:cubicBezTo>
                <a:lnTo>
                  <a:pt x="549" y="97"/>
                </a:lnTo>
                <a:cubicBezTo>
                  <a:pt x="572" y="110"/>
                  <a:pt x="579" y="140"/>
                  <a:pt x="566" y="163"/>
                </a:cubicBezTo>
                <a:lnTo>
                  <a:pt x="547" y="194"/>
                </a:lnTo>
                <a:lnTo>
                  <a:pt x="327" y="61"/>
                </a:lnTo>
                <a:lnTo>
                  <a:pt x="346" y="30"/>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lstStyle/>
          <a:p>
            <a:endParaRPr altLang="en-US" lang="zh-CN"/>
          </a:p>
        </p:txBody>
      </p:sp>
      <p:cxnSp>
        <p:nvCxnSpPr>
          <p:cNvPr id="19460" name="直接连接符 46"/>
          <p:cNvCxnSpPr>
            <a:cxnSpLocks noChangeShapeType="1"/>
          </p:cNvCxnSpPr>
          <p:nvPr/>
        </p:nvCxnSpPr>
        <p:spPr bwMode="auto">
          <a:xfrm flipH="1">
            <a:off x="985838" y="615950"/>
            <a:ext cx="9899650" cy="0"/>
          </a:xfrm>
          <a:prstGeom prst="line">
            <a:avLst/>
          </a:prstGeom>
          <a:noFill/>
          <a:ln cmpd="sng" w="9525">
            <a:solidFill>
              <a:schemeClr val="tx2"/>
            </a:solidFill>
            <a:roun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cxnSp>
      <p:sp>
        <p:nvSpPr>
          <p:cNvPr id="19461" name="圆角矩形 36"/>
          <p:cNvSpPr>
            <a:spLocks noChangeArrowheads="1"/>
          </p:cNvSpPr>
          <p:nvPr/>
        </p:nvSpPr>
        <p:spPr bwMode="auto">
          <a:xfrm>
            <a:off x="3824288" y="1624013"/>
            <a:ext cx="5373687" cy="350837"/>
          </a:xfrm>
          <a:prstGeom prst="roundRect">
            <a:avLst>
              <a:gd fmla="val 50000" name="adj"/>
            </a:avLst>
          </a:prstGeom>
          <a:solidFill>
            <a:schemeClr val="bg2"/>
          </a:solidFill>
          <a:ln>
            <a:noFill/>
          </a:ln>
          <a:extLst>
            <a:ext uri="{91240B29-F687-4F45-9708-019B960494DF}">
              <a14:hiddenLine w="9525">
                <a:solidFill>
                  <a:srgbClr val="000000"/>
                </a:solidFill>
                <a:round/>
                <a:headEnd/>
                <a:tailEnd/>
              </a14:hiddenLine>
            </a:ext>
          </a:extLst>
        </p:spPr>
        <p:txBody>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endParaRPr altLang="en-US" lang="zh-CN"/>
          </a:p>
        </p:txBody>
      </p:sp>
      <p:sp>
        <p:nvSpPr>
          <p:cNvPr id="19462" name="矩形 37"/>
          <p:cNvSpPr>
            <a:spLocks noChangeArrowheads="1"/>
          </p:cNvSpPr>
          <p:nvPr/>
        </p:nvSpPr>
        <p:spPr bwMode="auto">
          <a:xfrm>
            <a:off x="3983038" y="1620838"/>
            <a:ext cx="484187" cy="354012"/>
          </a:xfrm>
          <a:prstGeom prst="rect">
            <a:avLst/>
          </a:prstGeom>
          <a:solidFill>
            <a:schemeClr val="bg1"/>
          </a:solidFill>
          <a:ln>
            <a:noFill/>
          </a:ln>
          <a:extLst>
            <a:ext uri="{91240B29-F687-4F45-9708-019B960494DF}">
              <a14:hiddenLine w="9525">
                <a:solidFill>
                  <a:srgbClr val="000000"/>
                </a:solidFill>
                <a:miter lim="800000"/>
                <a:headEnd/>
                <a:tailEnd/>
              </a14:hiddenLine>
            </a:ext>
          </a:extLst>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endParaRPr altLang="en-US" lang="zh-CN">
              <a:solidFill>
                <a:srgbClr val="4D4D4D"/>
              </a:solidFill>
              <a:ea charset="-122" panose="020b0503020204020204" pitchFamily="34" typeface="微软雅黑"/>
            </a:endParaRPr>
          </a:p>
        </p:txBody>
      </p:sp>
      <p:sp>
        <p:nvSpPr>
          <p:cNvPr id="19463" name="文本框 141"/>
          <p:cNvSpPr txBox="1">
            <a:spLocks noChangeArrowheads="1"/>
          </p:cNvSpPr>
          <p:nvPr/>
        </p:nvSpPr>
        <p:spPr bwMode="auto">
          <a:xfrm>
            <a:off x="2214563" y="1574800"/>
            <a:ext cx="1189037"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r" eaLnBrk="1" hangingPunct="1"/>
            <a:r>
              <a:rPr altLang="en-US" lang="zh-CN" sz="1600">
                <a:solidFill>
                  <a:srgbClr val="4D4D4D"/>
                </a:solidFill>
                <a:latin charset="-122" panose="020b0503020204020204" pitchFamily="34" typeface="微软雅黑"/>
                <a:ea charset="-122" panose="020b0503020204020204" pitchFamily="34" typeface="微软雅黑"/>
              </a:rPr>
              <a:t>您的文本</a:t>
            </a:r>
          </a:p>
        </p:txBody>
      </p:sp>
      <p:sp>
        <p:nvSpPr>
          <p:cNvPr id="19464" name="椭圆 39"/>
          <p:cNvSpPr>
            <a:spLocks noChangeArrowheads="1"/>
          </p:cNvSpPr>
          <p:nvPr/>
        </p:nvSpPr>
        <p:spPr bwMode="auto">
          <a:xfrm>
            <a:off x="3457575" y="1449388"/>
            <a:ext cx="700088" cy="700087"/>
          </a:xfrm>
          <a:prstGeom prst="ellipse">
            <a:avLst/>
          </a:prstGeom>
          <a:solidFill>
            <a:schemeClr val="tx1"/>
          </a:solidFill>
          <a:ln>
            <a:noFill/>
          </a:ln>
          <a:extLst>
            <a:ext uri="{91240B29-F687-4F45-9708-019B960494DF}">
              <a14:hiddenLine w="9525">
                <a:solidFill>
                  <a:srgbClr val="000000"/>
                </a:solidFill>
                <a:round/>
                <a:headEnd/>
                <a:tailEnd/>
              </a14:hiddenLine>
            </a:ext>
          </a:extLst>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endParaRPr altLang="en-US" lang="zh-CN">
              <a:solidFill>
                <a:srgbClr val="4D4D4D"/>
              </a:solidFill>
              <a:ea charset="-122" panose="020b0503020204020204" pitchFamily="34" typeface="微软雅黑"/>
            </a:endParaRPr>
          </a:p>
        </p:txBody>
      </p:sp>
      <p:sp>
        <p:nvSpPr>
          <p:cNvPr id="19465" name="文本框 133"/>
          <p:cNvSpPr txBox="1">
            <a:spLocks noChangeArrowheads="1"/>
          </p:cNvSpPr>
          <p:nvPr/>
        </p:nvSpPr>
        <p:spPr bwMode="auto">
          <a:xfrm>
            <a:off x="3478213" y="1624013"/>
            <a:ext cx="687387"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altLang="zh-CN" lang="en-US" sz="1600">
                <a:solidFill>
                  <a:srgbClr val="F8F8F8"/>
                </a:solidFill>
                <a:latin charset="-122" panose="020b0503020204020204" pitchFamily="34" typeface="微软雅黑"/>
                <a:ea charset="-122" panose="020b0503020204020204" pitchFamily="34" typeface="微软雅黑"/>
              </a:rPr>
              <a:t>6%</a:t>
            </a:r>
          </a:p>
        </p:txBody>
      </p:sp>
      <p:sp>
        <p:nvSpPr>
          <p:cNvPr id="19466" name="圆角矩形 41"/>
          <p:cNvSpPr>
            <a:spLocks noChangeArrowheads="1"/>
          </p:cNvSpPr>
          <p:nvPr/>
        </p:nvSpPr>
        <p:spPr bwMode="auto">
          <a:xfrm>
            <a:off x="3824288" y="2438400"/>
            <a:ext cx="5373687" cy="352425"/>
          </a:xfrm>
          <a:prstGeom prst="roundRect">
            <a:avLst>
              <a:gd fmla="val 50000" name="adj"/>
            </a:avLst>
          </a:prstGeom>
          <a:solidFill>
            <a:schemeClr val="bg2"/>
          </a:solidFill>
          <a:ln>
            <a:noFill/>
          </a:ln>
          <a:extLst>
            <a:ext uri="{91240B29-F687-4F45-9708-019B960494DF}">
              <a14:hiddenLine w="9525">
                <a:solidFill>
                  <a:srgbClr val="000000"/>
                </a:solidFill>
                <a:round/>
                <a:headEnd/>
                <a:tailEnd/>
              </a14:hiddenLine>
            </a:ext>
          </a:extLst>
        </p:spPr>
        <p:txBody>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endParaRPr altLang="en-US" lang="zh-CN"/>
          </a:p>
        </p:txBody>
      </p:sp>
      <p:sp>
        <p:nvSpPr>
          <p:cNvPr id="19467" name="矩形 42"/>
          <p:cNvSpPr>
            <a:spLocks noChangeArrowheads="1"/>
          </p:cNvSpPr>
          <p:nvPr/>
        </p:nvSpPr>
        <p:spPr bwMode="auto">
          <a:xfrm>
            <a:off x="3983038" y="2435225"/>
            <a:ext cx="1327150" cy="355600"/>
          </a:xfrm>
          <a:prstGeom prst="rect">
            <a:avLst/>
          </a:prstGeom>
          <a:solidFill>
            <a:schemeClr val="bg1"/>
          </a:solidFill>
          <a:ln>
            <a:noFill/>
          </a:ln>
          <a:extLst>
            <a:ext uri="{91240B29-F687-4F45-9708-019B960494DF}">
              <a14:hiddenLine w="9525">
                <a:solidFill>
                  <a:srgbClr val="000000"/>
                </a:solidFill>
                <a:miter lim="800000"/>
                <a:headEnd/>
                <a:tailEnd/>
              </a14:hiddenLine>
            </a:ext>
          </a:extLst>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endParaRPr altLang="en-US" lang="zh-CN">
              <a:solidFill>
                <a:srgbClr val="4D4D4D"/>
              </a:solidFill>
              <a:ea charset="-122" panose="020b0503020204020204" pitchFamily="34" typeface="微软雅黑"/>
            </a:endParaRPr>
          </a:p>
        </p:txBody>
      </p:sp>
      <p:sp>
        <p:nvSpPr>
          <p:cNvPr id="19468" name="文本框 141"/>
          <p:cNvSpPr txBox="1">
            <a:spLocks noChangeArrowheads="1"/>
          </p:cNvSpPr>
          <p:nvPr/>
        </p:nvSpPr>
        <p:spPr bwMode="auto">
          <a:xfrm>
            <a:off x="2214563" y="2389188"/>
            <a:ext cx="1189037"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r" eaLnBrk="1" hangingPunct="1"/>
            <a:r>
              <a:rPr altLang="en-US" lang="zh-CN" sz="1600">
                <a:solidFill>
                  <a:srgbClr val="4D4D4D"/>
                </a:solidFill>
                <a:latin charset="-122" panose="020b0503020204020204" pitchFamily="34" typeface="微软雅黑"/>
                <a:ea charset="-122" panose="020b0503020204020204" pitchFamily="34" typeface="微软雅黑"/>
              </a:rPr>
              <a:t>您的文本</a:t>
            </a:r>
          </a:p>
        </p:txBody>
      </p:sp>
      <p:sp>
        <p:nvSpPr>
          <p:cNvPr id="19469" name="椭圆 44"/>
          <p:cNvSpPr>
            <a:spLocks noChangeArrowheads="1"/>
          </p:cNvSpPr>
          <p:nvPr/>
        </p:nvSpPr>
        <p:spPr bwMode="auto">
          <a:xfrm>
            <a:off x="3457575" y="2265363"/>
            <a:ext cx="700088" cy="700087"/>
          </a:xfrm>
          <a:prstGeom prst="ellipse">
            <a:avLst/>
          </a:prstGeom>
          <a:solidFill>
            <a:schemeClr val="tx1"/>
          </a:solidFill>
          <a:ln>
            <a:noFill/>
          </a:ln>
          <a:extLst>
            <a:ext uri="{91240B29-F687-4F45-9708-019B960494DF}">
              <a14:hiddenLine w="9525">
                <a:solidFill>
                  <a:srgbClr val="000000"/>
                </a:solidFill>
                <a:round/>
                <a:headEnd/>
                <a:tailEnd/>
              </a14:hiddenLine>
            </a:ext>
          </a:extLst>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endParaRPr altLang="en-US" lang="zh-CN">
              <a:solidFill>
                <a:srgbClr val="4D4D4D"/>
              </a:solidFill>
              <a:ea charset="-122" panose="020b0503020204020204" pitchFamily="34" typeface="微软雅黑"/>
            </a:endParaRPr>
          </a:p>
        </p:txBody>
      </p:sp>
      <p:sp>
        <p:nvSpPr>
          <p:cNvPr id="19470" name="文本框 133"/>
          <p:cNvSpPr txBox="1">
            <a:spLocks noChangeArrowheads="1"/>
          </p:cNvSpPr>
          <p:nvPr/>
        </p:nvSpPr>
        <p:spPr bwMode="auto">
          <a:xfrm>
            <a:off x="3478213" y="2438400"/>
            <a:ext cx="687387"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zh-CN" lang="en-US" sz="1600">
                <a:solidFill>
                  <a:srgbClr val="F8F8F8"/>
                </a:solidFill>
                <a:latin charset="-122" panose="020b0503020204020204" pitchFamily="34" typeface="微软雅黑"/>
                <a:ea charset="-122" panose="020b0503020204020204" pitchFamily="34" typeface="微软雅黑"/>
              </a:rPr>
              <a:t>24%</a:t>
            </a:r>
          </a:p>
        </p:txBody>
      </p:sp>
      <p:sp>
        <p:nvSpPr>
          <p:cNvPr id="19471" name="圆角矩形 48"/>
          <p:cNvSpPr>
            <a:spLocks noChangeArrowheads="1"/>
          </p:cNvSpPr>
          <p:nvPr/>
        </p:nvSpPr>
        <p:spPr bwMode="auto">
          <a:xfrm>
            <a:off x="3824288" y="3352800"/>
            <a:ext cx="5373687" cy="352425"/>
          </a:xfrm>
          <a:prstGeom prst="roundRect">
            <a:avLst>
              <a:gd fmla="val 50000" name="adj"/>
            </a:avLst>
          </a:prstGeom>
          <a:solidFill>
            <a:schemeClr val="bg2"/>
          </a:solidFill>
          <a:ln>
            <a:noFill/>
          </a:ln>
          <a:extLst>
            <a:ext uri="{91240B29-F687-4F45-9708-019B960494DF}">
              <a14:hiddenLine w="9525">
                <a:solidFill>
                  <a:srgbClr val="000000"/>
                </a:solidFill>
                <a:round/>
                <a:headEnd/>
                <a:tailEnd/>
              </a14:hiddenLine>
            </a:ext>
          </a:extLst>
        </p:spPr>
        <p:txBody>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endParaRPr altLang="en-US" lang="zh-CN"/>
          </a:p>
        </p:txBody>
      </p:sp>
      <p:sp>
        <p:nvSpPr>
          <p:cNvPr id="19472" name="矩形 49"/>
          <p:cNvSpPr>
            <a:spLocks noChangeArrowheads="1"/>
          </p:cNvSpPr>
          <p:nvPr/>
        </p:nvSpPr>
        <p:spPr bwMode="auto">
          <a:xfrm>
            <a:off x="3983038" y="3349625"/>
            <a:ext cx="2528887" cy="355600"/>
          </a:xfrm>
          <a:prstGeom prst="rect">
            <a:avLst/>
          </a:prstGeom>
          <a:solidFill>
            <a:schemeClr val="bg1"/>
          </a:solidFill>
          <a:ln>
            <a:noFill/>
          </a:ln>
          <a:extLst>
            <a:ext uri="{91240B29-F687-4F45-9708-019B960494DF}">
              <a14:hiddenLine w="9525">
                <a:solidFill>
                  <a:srgbClr val="000000"/>
                </a:solidFill>
                <a:miter lim="800000"/>
                <a:headEnd/>
                <a:tailEnd/>
              </a14:hiddenLine>
            </a:ext>
          </a:extLst>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endParaRPr altLang="en-US" lang="zh-CN">
              <a:solidFill>
                <a:srgbClr val="4D4D4D"/>
              </a:solidFill>
              <a:ea charset="-122" panose="020b0503020204020204" pitchFamily="34" typeface="微软雅黑"/>
            </a:endParaRPr>
          </a:p>
        </p:txBody>
      </p:sp>
      <p:sp>
        <p:nvSpPr>
          <p:cNvPr id="19473" name="文本框 141"/>
          <p:cNvSpPr txBox="1">
            <a:spLocks noChangeArrowheads="1"/>
          </p:cNvSpPr>
          <p:nvPr/>
        </p:nvSpPr>
        <p:spPr bwMode="auto">
          <a:xfrm>
            <a:off x="2214563" y="3303588"/>
            <a:ext cx="1189037"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r" eaLnBrk="1" hangingPunct="1"/>
            <a:r>
              <a:rPr altLang="en-US" lang="zh-CN" sz="1600">
                <a:solidFill>
                  <a:srgbClr val="4D4D4D"/>
                </a:solidFill>
                <a:latin charset="-122" panose="020b0503020204020204" pitchFamily="34" typeface="微软雅黑"/>
                <a:ea charset="-122" panose="020b0503020204020204" pitchFamily="34" typeface="微软雅黑"/>
              </a:rPr>
              <a:t>您的文本</a:t>
            </a:r>
          </a:p>
        </p:txBody>
      </p:sp>
      <p:sp>
        <p:nvSpPr>
          <p:cNvPr id="19474" name="椭圆 51"/>
          <p:cNvSpPr>
            <a:spLocks noChangeArrowheads="1"/>
          </p:cNvSpPr>
          <p:nvPr/>
        </p:nvSpPr>
        <p:spPr bwMode="auto">
          <a:xfrm>
            <a:off x="3457575" y="3179763"/>
            <a:ext cx="700088" cy="700087"/>
          </a:xfrm>
          <a:prstGeom prst="ellipse">
            <a:avLst/>
          </a:prstGeom>
          <a:solidFill>
            <a:schemeClr val="tx1"/>
          </a:solidFill>
          <a:ln>
            <a:noFill/>
          </a:ln>
          <a:extLst>
            <a:ext uri="{91240B29-F687-4F45-9708-019B960494DF}">
              <a14:hiddenLine w="9525">
                <a:solidFill>
                  <a:srgbClr val="000000"/>
                </a:solidFill>
                <a:round/>
                <a:headEnd/>
                <a:tailEnd/>
              </a14:hiddenLine>
            </a:ext>
          </a:extLst>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endParaRPr altLang="en-US" lang="zh-CN">
              <a:solidFill>
                <a:srgbClr val="4D4D4D"/>
              </a:solidFill>
              <a:ea charset="-122" panose="020b0503020204020204" pitchFamily="34" typeface="微软雅黑"/>
            </a:endParaRPr>
          </a:p>
        </p:txBody>
      </p:sp>
      <p:sp>
        <p:nvSpPr>
          <p:cNvPr id="19475" name="文本框 133"/>
          <p:cNvSpPr txBox="1">
            <a:spLocks noChangeArrowheads="1"/>
          </p:cNvSpPr>
          <p:nvPr/>
        </p:nvSpPr>
        <p:spPr bwMode="auto">
          <a:xfrm>
            <a:off x="3478213" y="3352800"/>
            <a:ext cx="687387"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zh-CN" lang="en-US" sz="1600">
                <a:solidFill>
                  <a:srgbClr val="F8F8F8"/>
                </a:solidFill>
                <a:latin charset="-122" panose="020b0503020204020204" pitchFamily="34" typeface="微软雅黑"/>
                <a:ea charset="-122" panose="020b0503020204020204" pitchFamily="34" typeface="微软雅黑"/>
              </a:rPr>
              <a:t>58%</a:t>
            </a:r>
          </a:p>
        </p:txBody>
      </p:sp>
      <p:sp>
        <p:nvSpPr>
          <p:cNvPr id="19476" name="圆角矩形 53"/>
          <p:cNvSpPr>
            <a:spLocks noChangeArrowheads="1"/>
          </p:cNvSpPr>
          <p:nvPr/>
        </p:nvSpPr>
        <p:spPr bwMode="auto">
          <a:xfrm>
            <a:off x="3824288" y="4311650"/>
            <a:ext cx="5373687" cy="350838"/>
          </a:xfrm>
          <a:prstGeom prst="roundRect">
            <a:avLst>
              <a:gd fmla="val 50000" name="adj"/>
            </a:avLst>
          </a:prstGeom>
          <a:solidFill>
            <a:schemeClr val="bg2"/>
          </a:solidFill>
          <a:ln>
            <a:noFill/>
          </a:ln>
          <a:extLst>
            <a:ext uri="{91240B29-F687-4F45-9708-019B960494DF}">
              <a14:hiddenLine w="9525">
                <a:solidFill>
                  <a:srgbClr val="000000"/>
                </a:solidFill>
                <a:round/>
                <a:headEnd/>
                <a:tailEnd/>
              </a14:hiddenLine>
            </a:ext>
          </a:extLst>
        </p:spPr>
        <p:txBody>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endParaRPr altLang="en-US" lang="zh-CN"/>
          </a:p>
        </p:txBody>
      </p:sp>
      <p:sp>
        <p:nvSpPr>
          <p:cNvPr id="19477" name="矩形 54"/>
          <p:cNvSpPr>
            <a:spLocks noChangeArrowheads="1"/>
          </p:cNvSpPr>
          <p:nvPr/>
        </p:nvSpPr>
        <p:spPr bwMode="auto">
          <a:xfrm>
            <a:off x="3983038" y="4308475"/>
            <a:ext cx="4567237" cy="354013"/>
          </a:xfrm>
          <a:prstGeom prst="rect">
            <a:avLst/>
          </a:prstGeom>
          <a:solidFill>
            <a:schemeClr val="bg1"/>
          </a:solidFill>
          <a:ln>
            <a:noFill/>
          </a:ln>
          <a:extLst>
            <a:ext uri="{91240B29-F687-4F45-9708-019B960494DF}">
              <a14:hiddenLine w="9525">
                <a:solidFill>
                  <a:srgbClr val="000000"/>
                </a:solidFill>
                <a:miter lim="800000"/>
                <a:headEnd/>
                <a:tailEnd/>
              </a14:hiddenLine>
            </a:ext>
          </a:extLst>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endParaRPr altLang="en-US" lang="zh-CN">
              <a:solidFill>
                <a:srgbClr val="4D4D4D"/>
              </a:solidFill>
              <a:ea charset="-122" panose="020b0503020204020204" pitchFamily="34" typeface="微软雅黑"/>
            </a:endParaRPr>
          </a:p>
        </p:txBody>
      </p:sp>
      <p:sp>
        <p:nvSpPr>
          <p:cNvPr id="19478" name="文本框 141"/>
          <p:cNvSpPr txBox="1">
            <a:spLocks noChangeArrowheads="1"/>
          </p:cNvSpPr>
          <p:nvPr/>
        </p:nvSpPr>
        <p:spPr bwMode="auto">
          <a:xfrm>
            <a:off x="2214563" y="4262438"/>
            <a:ext cx="1189037"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r" eaLnBrk="1" hangingPunct="1"/>
            <a:r>
              <a:rPr altLang="en-US" lang="zh-CN" sz="1600">
                <a:solidFill>
                  <a:srgbClr val="4D4D4D"/>
                </a:solidFill>
                <a:latin charset="-122" panose="020b0503020204020204" pitchFamily="34" typeface="微软雅黑"/>
                <a:ea charset="-122" panose="020b0503020204020204" pitchFamily="34" typeface="微软雅黑"/>
              </a:rPr>
              <a:t>您的文本</a:t>
            </a:r>
          </a:p>
        </p:txBody>
      </p:sp>
      <p:sp>
        <p:nvSpPr>
          <p:cNvPr id="19479" name="椭圆 56"/>
          <p:cNvSpPr>
            <a:spLocks noChangeArrowheads="1"/>
          </p:cNvSpPr>
          <p:nvPr/>
        </p:nvSpPr>
        <p:spPr bwMode="auto">
          <a:xfrm>
            <a:off x="3457575" y="4138613"/>
            <a:ext cx="700088" cy="700087"/>
          </a:xfrm>
          <a:prstGeom prst="ellipse">
            <a:avLst/>
          </a:prstGeom>
          <a:solidFill>
            <a:schemeClr val="tx1"/>
          </a:solidFill>
          <a:ln>
            <a:noFill/>
          </a:ln>
          <a:extLst>
            <a:ext uri="{91240B29-F687-4F45-9708-019B960494DF}">
              <a14:hiddenLine w="9525">
                <a:solidFill>
                  <a:srgbClr val="000000"/>
                </a:solidFill>
                <a:round/>
                <a:headEnd/>
                <a:tailEnd/>
              </a14:hiddenLine>
            </a:ext>
          </a:extLst>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endParaRPr altLang="en-US" lang="zh-CN">
              <a:solidFill>
                <a:srgbClr val="4D4D4D"/>
              </a:solidFill>
              <a:ea charset="-122" panose="020b0503020204020204" pitchFamily="34" typeface="微软雅黑"/>
            </a:endParaRPr>
          </a:p>
        </p:txBody>
      </p:sp>
      <p:sp>
        <p:nvSpPr>
          <p:cNvPr id="19480" name="文本框 133"/>
          <p:cNvSpPr txBox="1">
            <a:spLocks noChangeArrowheads="1"/>
          </p:cNvSpPr>
          <p:nvPr/>
        </p:nvSpPr>
        <p:spPr bwMode="auto">
          <a:xfrm>
            <a:off x="3478213" y="4311650"/>
            <a:ext cx="687387"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zh-CN" lang="en-US" sz="1600">
                <a:solidFill>
                  <a:srgbClr val="F8F8F8"/>
                </a:solidFill>
                <a:latin charset="-122" panose="020b0503020204020204" pitchFamily="34" typeface="微软雅黑"/>
                <a:ea charset="-122" panose="020b0503020204020204" pitchFamily="34" typeface="微软雅黑"/>
              </a:rPr>
              <a:t>86%</a:t>
            </a:r>
          </a:p>
        </p:txBody>
      </p:sp>
      <p:sp>
        <p:nvSpPr>
          <p:cNvPr id="19481" name="圆角矩形 58"/>
          <p:cNvSpPr>
            <a:spLocks noChangeArrowheads="1"/>
          </p:cNvSpPr>
          <p:nvPr/>
        </p:nvSpPr>
        <p:spPr bwMode="auto">
          <a:xfrm>
            <a:off x="3824288" y="5259388"/>
            <a:ext cx="5373687" cy="350837"/>
          </a:xfrm>
          <a:prstGeom prst="roundRect">
            <a:avLst>
              <a:gd fmla="val 50000" name="adj"/>
            </a:avLst>
          </a:prstGeom>
          <a:solidFill>
            <a:schemeClr val="bg2"/>
          </a:solidFill>
          <a:ln>
            <a:noFill/>
          </a:ln>
          <a:extLst>
            <a:ext uri="{91240B29-F687-4F45-9708-019B960494DF}">
              <a14:hiddenLine w="9525">
                <a:solidFill>
                  <a:srgbClr val="000000"/>
                </a:solidFill>
                <a:round/>
                <a:headEnd/>
                <a:tailEnd/>
              </a14:hiddenLine>
            </a:ext>
          </a:extLst>
        </p:spPr>
        <p:txBody>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endParaRPr altLang="en-US" lang="zh-CN"/>
          </a:p>
        </p:txBody>
      </p:sp>
      <p:sp>
        <p:nvSpPr>
          <p:cNvPr id="19482" name="矩形 59"/>
          <p:cNvSpPr>
            <a:spLocks noChangeArrowheads="1"/>
          </p:cNvSpPr>
          <p:nvPr/>
        </p:nvSpPr>
        <p:spPr bwMode="auto">
          <a:xfrm>
            <a:off x="3983038" y="5256213"/>
            <a:ext cx="1903412" cy="354012"/>
          </a:xfrm>
          <a:prstGeom prst="rect">
            <a:avLst/>
          </a:prstGeom>
          <a:solidFill>
            <a:schemeClr val="bg1"/>
          </a:solidFill>
          <a:ln>
            <a:noFill/>
          </a:ln>
          <a:extLst>
            <a:ext uri="{91240B29-F687-4F45-9708-019B960494DF}">
              <a14:hiddenLine w="9525">
                <a:solidFill>
                  <a:srgbClr val="000000"/>
                </a:solidFill>
                <a:miter lim="800000"/>
                <a:headEnd/>
                <a:tailEnd/>
              </a14:hiddenLine>
            </a:ext>
          </a:extLst>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endParaRPr altLang="en-US" lang="zh-CN">
              <a:solidFill>
                <a:srgbClr val="4D4D4D"/>
              </a:solidFill>
              <a:ea charset="-122" panose="020b0503020204020204" pitchFamily="34" typeface="微软雅黑"/>
            </a:endParaRPr>
          </a:p>
        </p:txBody>
      </p:sp>
      <p:sp>
        <p:nvSpPr>
          <p:cNvPr id="19483" name="文本框 141"/>
          <p:cNvSpPr txBox="1">
            <a:spLocks noChangeArrowheads="1"/>
          </p:cNvSpPr>
          <p:nvPr/>
        </p:nvSpPr>
        <p:spPr bwMode="auto">
          <a:xfrm>
            <a:off x="2214563" y="5210175"/>
            <a:ext cx="1189037"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r" eaLnBrk="1" hangingPunct="1"/>
            <a:r>
              <a:rPr altLang="en-US" lang="zh-CN" sz="1600">
                <a:solidFill>
                  <a:srgbClr val="4D4D4D"/>
                </a:solidFill>
                <a:latin charset="-122" panose="020b0503020204020204" pitchFamily="34" typeface="微软雅黑"/>
                <a:ea charset="-122" panose="020b0503020204020204" pitchFamily="34" typeface="微软雅黑"/>
              </a:rPr>
              <a:t>您的文本</a:t>
            </a:r>
          </a:p>
        </p:txBody>
      </p:sp>
      <p:sp>
        <p:nvSpPr>
          <p:cNvPr id="19484" name="椭圆 61"/>
          <p:cNvSpPr>
            <a:spLocks noChangeArrowheads="1"/>
          </p:cNvSpPr>
          <p:nvPr/>
        </p:nvSpPr>
        <p:spPr bwMode="auto">
          <a:xfrm>
            <a:off x="3457575" y="5086350"/>
            <a:ext cx="700088" cy="698500"/>
          </a:xfrm>
          <a:prstGeom prst="ellipse">
            <a:avLst/>
          </a:prstGeom>
          <a:solidFill>
            <a:schemeClr val="tx1"/>
          </a:solidFill>
          <a:ln>
            <a:noFill/>
          </a:ln>
          <a:extLst>
            <a:ext uri="{91240B29-F687-4F45-9708-019B960494DF}">
              <a14:hiddenLine w="9525">
                <a:solidFill>
                  <a:srgbClr val="000000"/>
                </a:solidFill>
                <a:round/>
                <a:headEnd/>
                <a:tailEnd/>
              </a14:hiddenLine>
            </a:ext>
          </a:extLst>
        </p:spPr>
        <p:txBody>
          <a:bodyPr anchor="ct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endParaRPr altLang="en-US" lang="zh-CN">
              <a:solidFill>
                <a:srgbClr val="4D4D4D"/>
              </a:solidFill>
              <a:ea charset="-122" panose="020b0503020204020204" pitchFamily="34" typeface="微软雅黑"/>
            </a:endParaRPr>
          </a:p>
        </p:txBody>
      </p:sp>
      <p:sp>
        <p:nvSpPr>
          <p:cNvPr id="19485" name="文本框 133"/>
          <p:cNvSpPr txBox="1">
            <a:spLocks noChangeArrowheads="1"/>
          </p:cNvSpPr>
          <p:nvPr/>
        </p:nvSpPr>
        <p:spPr bwMode="auto">
          <a:xfrm>
            <a:off x="3478213" y="5259388"/>
            <a:ext cx="687387"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zh-CN" lang="en-US" sz="1600">
                <a:solidFill>
                  <a:srgbClr val="F8F8F8"/>
                </a:solidFill>
                <a:latin charset="-122" panose="020b0503020204020204" pitchFamily="34" typeface="微软雅黑"/>
                <a:ea charset="-122" panose="020b0503020204020204" pitchFamily="34" typeface="微软雅黑"/>
              </a:rPr>
              <a:t>36%</a:t>
            </a:r>
          </a:p>
        </p:txBody>
      </p:sp>
    </p:spTree>
  </p:cSld>
  <p:clrMapOvr>
    <a:masterClrMapping/>
  </p:clrMapOvr>
  <p:transition advTm="6612" spd="slow">
    <p:fad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2">
                                  <p:stCondLst>
                                    <p:cond delay="0"/>
                                  </p:stCondLst>
                                  <p:childTnLst>
                                    <p:set>
                                      <p:cBhvr>
                                        <p:cTn dur="1" fill="hold" id="6">
                                          <p:stCondLst>
                                            <p:cond delay="0"/>
                                          </p:stCondLst>
                                        </p:cTn>
                                        <p:tgtEl>
                                          <p:spTgt spid="19459"/>
                                        </p:tgtEl>
                                        <p:attrNameLst>
                                          <p:attrName>style.visibility</p:attrName>
                                        </p:attrNameLst>
                                      </p:cBhvr>
                                      <p:to>
                                        <p:strVal val="visible"/>
                                      </p:to>
                                    </p:set>
                                    <p:anim calcmode="lin" valueType="num">
                                      <p:cBhvr additive="base">
                                        <p:cTn dur="500" fill="hold" id="7"/>
                                        <p:tgtEl>
                                          <p:spTgt spid="19459"/>
                                        </p:tgtEl>
                                        <p:attrNameLst>
                                          <p:attrName>ppt_x</p:attrName>
                                        </p:attrNameLst>
                                      </p:cBhvr>
                                      <p:tavLst>
                                        <p:tav tm="0">
                                          <p:val>
                                            <p:strVal val="1+#ppt_w/2"/>
                                          </p:val>
                                        </p:tav>
                                        <p:tav tm="100000">
                                          <p:val>
                                            <p:strVal val="#ppt_x"/>
                                          </p:val>
                                        </p:tav>
                                      </p:tavLst>
                                    </p:anim>
                                    <p:anim calcmode="lin" valueType="num">
                                      <p:cBhvr additive="base">
                                        <p:cTn dur="500" fill="hold" id="8"/>
                                        <p:tgtEl>
                                          <p:spTgt spid="19459"/>
                                        </p:tgtEl>
                                        <p:attrNameLst>
                                          <p:attrName>ppt_y</p:attrName>
                                        </p:attrNameLst>
                                      </p:cBhvr>
                                      <p:tavLst>
                                        <p:tav tm="0">
                                          <p:val>
                                            <p:strVal val="#ppt_y"/>
                                          </p:val>
                                        </p:tav>
                                        <p:tav tm="100000">
                                          <p:val>
                                            <p:strVal val="#ppt_y"/>
                                          </p:val>
                                        </p:tav>
                                      </p:tavLst>
                                    </p:anim>
                                  </p:childTnLst>
                                </p:cTn>
                              </p:par>
                              <p:par>
                                <p:cTn fill="hold" id="9" nodeType="withEffect" presetClass="entr" presetID="22" presetSubtype="2">
                                  <p:stCondLst>
                                    <p:cond delay="100"/>
                                  </p:stCondLst>
                                  <p:childTnLst>
                                    <p:set>
                                      <p:cBhvr>
                                        <p:cTn dur="1" fill="hold" id="10">
                                          <p:stCondLst>
                                            <p:cond delay="0"/>
                                          </p:stCondLst>
                                        </p:cTn>
                                        <p:tgtEl>
                                          <p:spTgt spid="19460"/>
                                        </p:tgtEl>
                                        <p:attrNameLst>
                                          <p:attrName>style.visibility</p:attrName>
                                        </p:attrNameLst>
                                      </p:cBhvr>
                                      <p:to>
                                        <p:strVal val="visible"/>
                                      </p:to>
                                    </p:set>
                                    <p:animEffect filter="wipe(right)" transition="in">
                                      <p:cBhvr>
                                        <p:cTn dur="500" id="11"/>
                                        <p:tgtEl>
                                          <p:spTgt spid="19460"/>
                                        </p:tgtEl>
                                      </p:cBhvr>
                                    </p:animEffect>
                                  </p:childTnLst>
                                </p:cTn>
                              </p:par>
                            </p:childTnLst>
                          </p:cTn>
                        </p:par>
                        <p:par>
                          <p:cTn fill="hold" id="12" nodeType="afterGroup">
                            <p:stCondLst>
                              <p:cond delay="600"/>
                            </p:stCondLst>
                            <p:childTnLst>
                              <p:par>
                                <p:cTn fill="hold" grpId="0" id="13" nodeType="afterEffect" presetClass="entr" presetID="41" presetSubtype="0">
                                  <p:stCondLst>
                                    <p:cond delay="0"/>
                                  </p:stCondLst>
                                  <p:iterate type="lt">
                                    <p:tmPct val="10000"/>
                                  </p:iterate>
                                  <p:childTnLst>
                                    <p:set>
                                      <p:cBhvr>
                                        <p:cTn dur="1" fill="hold" id="14">
                                          <p:stCondLst>
                                            <p:cond delay="0"/>
                                          </p:stCondLst>
                                        </p:cTn>
                                        <p:tgtEl>
                                          <p:spTgt spid="19458"/>
                                        </p:tgtEl>
                                        <p:attrNameLst>
                                          <p:attrName>style.visibility</p:attrName>
                                        </p:attrNameLst>
                                      </p:cBhvr>
                                      <p:to>
                                        <p:strVal val="visible"/>
                                      </p:to>
                                    </p:set>
                                    <p:anim calcmode="lin" valueType="num">
                                      <p:cBhvr>
                                        <p:cTn dur="400" fill="hold" id="15"/>
                                        <p:tgtEl>
                                          <p:spTgt spid="19458"/>
                                        </p:tgtEl>
                                        <p:attrNameLst>
                                          <p:attrName>ppt_x</p:attrName>
                                        </p:attrNameLst>
                                      </p:cBhvr>
                                      <p:tavLst>
                                        <p:tav tm="0">
                                          <p:val>
                                            <p:strVal val="#ppt_x"/>
                                          </p:val>
                                        </p:tav>
                                        <p:tav tm="50000">
                                          <p:val>
                                            <p:strVal val="#ppt_x+.1"/>
                                          </p:val>
                                        </p:tav>
                                        <p:tav tm="100000">
                                          <p:val>
                                            <p:strVal val="#ppt_x"/>
                                          </p:val>
                                        </p:tav>
                                      </p:tavLst>
                                    </p:anim>
                                    <p:anim calcmode="lin" valueType="num">
                                      <p:cBhvr>
                                        <p:cTn dur="400" fill="hold" id="16"/>
                                        <p:tgtEl>
                                          <p:spTgt spid="19458"/>
                                        </p:tgtEl>
                                        <p:attrNameLst>
                                          <p:attrName>ppt_y</p:attrName>
                                        </p:attrNameLst>
                                      </p:cBhvr>
                                      <p:tavLst>
                                        <p:tav tm="0">
                                          <p:val>
                                            <p:strVal val="#ppt_y"/>
                                          </p:val>
                                        </p:tav>
                                        <p:tav tm="100000">
                                          <p:val>
                                            <p:strVal val="#ppt_y"/>
                                          </p:val>
                                        </p:tav>
                                      </p:tavLst>
                                    </p:anim>
                                    <p:anim calcmode="lin" valueType="num">
                                      <p:cBhvr>
                                        <p:cTn dur="400" fill="hold" id="17"/>
                                        <p:tgtEl>
                                          <p:spTgt spid="19458"/>
                                        </p:tgtEl>
                                        <p:attrNameLst>
                                          <p:attrName>ppt_h</p:attrName>
                                        </p:attrNameLst>
                                      </p:cBhvr>
                                      <p:tavLst>
                                        <p:tav tm="0">
                                          <p:val>
                                            <p:strVal val="#ppt_h/10"/>
                                          </p:val>
                                        </p:tav>
                                        <p:tav tm="50000">
                                          <p:val>
                                            <p:strVal val="#ppt_h+.01"/>
                                          </p:val>
                                        </p:tav>
                                        <p:tav tm="100000">
                                          <p:val>
                                            <p:strVal val="#ppt_h"/>
                                          </p:val>
                                        </p:tav>
                                      </p:tavLst>
                                    </p:anim>
                                    <p:anim calcmode="lin" valueType="num">
                                      <p:cBhvr>
                                        <p:cTn dur="400" fill="hold" id="18"/>
                                        <p:tgtEl>
                                          <p:spTgt spid="19458"/>
                                        </p:tgtEl>
                                        <p:attrNameLst>
                                          <p:attrName>ppt_w</p:attrName>
                                        </p:attrNameLst>
                                      </p:cBhvr>
                                      <p:tavLst>
                                        <p:tav tm="0">
                                          <p:val>
                                            <p:strVal val="#ppt_w/10"/>
                                          </p:val>
                                        </p:tav>
                                        <p:tav tm="50000">
                                          <p:val>
                                            <p:strVal val="#ppt_w+.01"/>
                                          </p:val>
                                        </p:tav>
                                        <p:tav tm="100000">
                                          <p:val>
                                            <p:strVal val="#ppt_w"/>
                                          </p:val>
                                        </p:tav>
                                      </p:tavLst>
                                    </p:anim>
                                    <p:animEffect filter="fade" transition="in">
                                      <p:cBhvr>
                                        <p:cTn dur="400" id="19" tmFilter="0,0; .5, 1; 1, 1"/>
                                        <p:tgtEl>
                                          <p:spTgt spid="19458"/>
                                        </p:tgtEl>
                                      </p:cBhvr>
                                    </p:animEffect>
                                  </p:childTnLst>
                                </p:cTn>
                              </p:par>
                            </p:childTnLst>
                          </p:cTn>
                        </p:par>
                        <p:par>
                          <p:cTn fill="hold" id="20" nodeType="afterGroup">
                            <p:stCondLst>
                              <p:cond delay="1000"/>
                            </p:stCondLst>
                            <p:childTnLst>
                              <p:par>
                                <p:cTn fill="hold" grpId="0" id="21" nodeType="afterEffect" presetClass="entr" presetID="21" presetSubtype="1">
                                  <p:stCondLst>
                                    <p:cond delay="0"/>
                                  </p:stCondLst>
                                  <p:childTnLst>
                                    <p:set>
                                      <p:cBhvr>
                                        <p:cTn dur="1" fill="hold" id="22">
                                          <p:stCondLst>
                                            <p:cond delay="0"/>
                                          </p:stCondLst>
                                        </p:cTn>
                                        <p:tgtEl>
                                          <p:spTgt spid="19464"/>
                                        </p:tgtEl>
                                        <p:attrNameLst>
                                          <p:attrName>style.visibility</p:attrName>
                                        </p:attrNameLst>
                                      </p:cBhvr>
                                      <p:to>
                                        <p:strVal val="visible"/>
                                      </p:to>
                                    </p:set>
                                    <p:animEffect filter="wheel(1)" transition="in">
                                      <p:cBhvr>
                                        <p:cTn dur="300" id="23"/>
                                        <p:tgtEl>
                                          <p:spTgt spid="19464"/>
                                        </p:tgtEl>
                                      </p:cBhvr>
                                    </p:animEffect>
                                  </p:childTnLst>
                                </p:cTn>
                              </p:par>
                            </p:childTnLst>
                          </p:cTn>
                        </p:par>
                        <p:par>
                          <p:cTn fill="hold" id="24" nodeType="afterGroup">
                            <p:stCondLst>
                              <p:cond delay="1300"/>
                            </p:stCondLst>
                            <p:childTnLst>
                              <p:par>
                                <p:cTn fill="hold" grpId="0" id="25" nodeType="afterEffect" presetClass="entr" presetID="22" presetSubtype="8">
                                  <p:stCondLst>
                                    <p:cond delay="0"/>
                                  </p:stCondLst>
                                  <p:childTnLst>
                                    <p:set>
                                      <p:cBhvr>
                                        <p:cTn dur="1" fill="hold" id="26">
                                          <p:stCondLst>
                                            <p:cond delay="0"/>
                                          </p:stCondLst>
                                        </p:cTn>
                                        <p:tgtEl>
                                          <p:spTgt spid="19461"/>
                                        </p:tgtEl>
                                        <p:attrNameLst>
                                          <p:attrName>style.visibility</p:attrName>
                                        </p:attrNameLst>
                                      </p:cBhvr>
                                      <p:to>
                                        <p:strVal val="visible"/>
                                      </p:to>
                                    </p:set>
                                    <p:animEffect filter="wipe(left)" transition="in">
                                      <p:cBhvr>
                                        <p:cTn dur="500" id="27"/>
                                        <p:tgtEl>
                                          <p:spTgt spid="19461"/>
                                        </p:tgtEl>
                                      </p:cBhvr>
                                    </p:animEffect>
                                  </p:childTnLst>
                                </p:cTn>
                              </p:par>
                              <p:par>
                                <p:cTn fill="hold" grpId="0" id="28" nodeType="withEffect" presetClass="entr" presetID="22" presetSubtype="2">
                                  <p:stCondLst>
                                    <p:cond delay="0"/>
                                  </p:stCondLst>
                                  <p:childTnLst>
                                    <p:set>
                                      <p:cBhvr>
                                        <p:cTn dur="1" fill="hold" id="29">
                                          <p:stCondLst>
                                            <p:cond delay="0"/>
                                          </p:stCondLst>
                                        </p:cTn>
                                        <p:tgtEl>
                                          <p:spTgt spid="19463"/>
                                        </p:tgtEl>
                                        <p:attrNameLst>
                                          <p:attrName>style.visibility</p:attrName>
                                        </p:attrNameLst>
                                      </p:cBhvr>
                                      <p:to>
                                        <p:strVal val="visible"/>
                                      </p:to>
                                    </p:set>
                                    <p:animEffect filter="wipe(right)" transition="in">
                                      <p:cBhvr>
                                        <p:cTn dur="500" id="30"/>
                                        <p:tgtEl>
                                          <p:spTgt spid="19463"/>
                                        </p:tgtEl>
                                      </p:cBhvr>
                                    </p:animEffect>
                                  </p:childTnLst>
                                </p:cTn>
                              </p:par>
                            </p:childTnLst>
                          </p:cTn>
                        </p:par>
                        <p:par>
                          <p:cTn fill="hold" id="31" nodeType="afterGroup">
                            <p:stCondLst>
                              <p:cond delay="1800"/>
                            </p:stCondLst>
                            <p:childTnLst>
                              <p:par>
                                <p:cTn fill="hold" grpId="0" id="32" nodeType="afterEffect" presetClass="entr" presetID="21" presetSubtype="1">
                                  <p:stCondLst>
                                    <p:cond delay="0"/>
                                  </p:stCondLst>
                                  <p:childTnLst>
                                    <p:set>
                                      <p:cBhvr>
                                        <p:cTn dur="1" fill="hold" id="33">
                                          <p:stCondLst>
                                            <p:cond delay="0"/>
                                          </p:stCondLst>
                                        </p:cTn>
                                        <p:tgtEl>
                                          <p:spTgt spid="19469"/>
                                        </p:tgtEl>
                                        <p:attrNameLst>
                                          <p:attrName>style.visibility</p:attrName>
                                        </p:attrNameLst>
                                      </p:cBhvr>
                                      <p:to>
                                        <p:strVal val="visible"/>
                                      </p:to>
                                    </p:set>
                                    <p:animEffect filter="wheel(1)" transition="in">
                                      <p:cBhvr>
                                        <p:cTn dur="300" id="34"/>
                                        <p:tgtEl>
                                          <p:spTgt spid="19469"/>
                                        </p:tgtEl>
                                      </p:cBhvr>
                                    </p:animEffect>
                                  </p:childTnLst>
                                </p:cTn>
                              </p:par>
                            </p:childTnLst>
                          </p:cTn>
                        </p:par>
                        <p:par>
                          <p:cTn fill="hold" id="35" nodeType="afterGroup">
                            <p:stCondLst>
                              <p:cond delay="2100"/>
                            </p:stCondLst>
                            <p:childTnLst>
                              <p:par>
                                <p:cTn fill="hold" grpId="0" id="36" nodeType="afterEffect" presetClass="entr" presetID="22" presetSubtype="8">
                                  <p:stCondLst>
                                    <p:cond delay="0"/>
                                  </p:stCondLst>
                                  <p:childTnLst>
                                    <p:set>
                                      <p:cBhvr>
                                        <p:cTn dur="1" fill="hold" id="37">
                                          <p:stCondLst>
                                            <p:cond delay="0"/>
                                          </p:stCondLst>
                                        </p:cTn>
                                        <p:tgtEl>
                                          <p:spTgt spid="19466"/>
                                        </p:tgtEl>
                                        <p:attrNameLst>
                                          <p:attrName>style.visibility</p:attrName>
                                        </p:attrNameLst>
                                      </p:cBhvr>
                                      <p:to>
                                        <p:strVal val="visible"/>
                                      </p:to>
                                    </p:set>
                                    <p:animEffect filter="wipe(left)" transition="in">
                                      <p:cBhvr>
                                        <p:cTn dur="500" id="38"/>
                                        <p:tgtEl>
                                          <p:spTgt spid="19466"/>
                                        </p:tgtEl>
                                      </p:cBhvr>
                                    </p:animEffect>
                                  </p:childTnLst>
                                </p:cTn>
                              </p:par>
                              <p:par>
                                <p:cTn fill="hold" grpId="0" id="39" nodeType="withEffect" presetClass="entr" presetID="22" presetSubtype="2">
                                  <p:stCondLst>
                                    <p:cond delay="0"/>
                                  </p:stCondLst>
                                  <p:childTnLst>
                                    <p:set>
                                      <p:cBhvr>
                                        <p:cTn dur="1" fill="hold" id="40">
                                          <p:stCondLst>
                                            <p:cond delay="0"/>
                                          </p:stCondLst>
                                        </p:cTn>
                                        <p:tgtEl>
                                          <p:spTgt spid="19468"/>
                                        </p:tgtEl>
                                        <p:attrNameLst>
                                          <p:attrName>style.visibility</p:attrName>
                                        </p:attrNameLst>
                                      </p:cBhvr>
                                      <p:to>
                                        <p:strVal val="visible"/>
                                      </p:to>
                                    </p:set>
                                    <p:animEffect filter="wipe(right)" transition="in">
                                      <p:cBhvr>
                                        <p:cTn dur="500" id="41"/>
                                        <p:tgtEl>
                                          <p:spTgt spid="19468"/>
                                        </p:tgtEl>
                                      </p:cBhvr>
                                    </p:animEffect>
                                  </p:childTnLst>
                                </p:cTn>
                              </p:par>
                            </p:childTnLst>
                          </p:cTn>
                        </p:par>
                        <p:par>
                          <p:cTn fill="hold" id="42" nodeType="afterGroup">
                            <p:stCondLst>
                              <p:cond delay="2600"/>
                            </p:stCondLst>
                            <p:childTnLst>
                              <p:par>
                                <p:cTn fill="hold" grpId="0" id="43" nodeType="afterEffect" presetClass="entr" presetID="21" presetSubtype="1">
                                  <p:stCondLst>
                                    <p:cond delay="0"/>
                                  </p:stCondLst>
                                  <p:childTnLst>
                                    <p:set>
                                      <p:cBhvr>
                                        <p:cTn dur="1" fill="hold" id="44">
                                          <p:stCondLst>
                                            <p:cond delay="0"/>
                                          </p:stCondLst>
                                        </p:cTn>
                                        <p:tgtEl>
                                          <p:spTgt spid="19474"/>
                                        </p:tgtEl>
                                        <p:attrNameLst>
                                          <p:attrName>style.visibility</p:attrName>
                                        </p:attrNameLst>
                                      </p:cBhvr>
                                      <p:to>
                                        <p:strVal val="visible"/>
                                      </p:to>
                                    </p:set>
                                    <p:animEffect filter="wheel(1)" transition="in">
                                      <p:cBhvr>
                                        <p:cTn dur="300" id="45"/>
                                        <p:tgtEl>
                                          <p:spTgt spid="19474"/>
                                        </p:tgtEl>
                                      </p:cBhvr>
                                    </p:animEffect>
                                  </p:childTnLst>
                                </p:cTn>
                              </p:par>
                            </p:childTnLst>
                          </p:cTn>
                        </p:par>
                        <p:par>
                          <p:cTn fill="hold" id="46" nodeType="afterGroup">
                            <p:stCondLst>
                              <p:cond delay="2900"/>
                            </p:stCondLst>
                            <p:childTnLst>
                              <p:par>
                                <p:cTn fill="hold" grpId="0" id="47" nodeType="afterEffect" presetClass="entr" presetID="22" presetSubtype="8">
                                  <p:stCondLst>
                                    <p:cond delay="0"/>
                                  </p:stCondLst>
                                  <p:childTnLst>
                                    <p:set>
                                      <p:cBhvr>
                                        <p:cTn dur="1" fill="hold" id="48">
                                          <p:stCondLst>
                                            <p:cond delay="0"/>
                                          </p:stCondLst>
                                        </p:cTn>
                                        <p:tgtEl>
                                          <p:spTgt spid="19471"/>
                                        </p:tgtEl>
                                        <p:attrNameLst>
                                          <p:attrName>style.visibility</p:attrName>
                                        </p:attrNameLst>
                                      </p:cBhvr>
                                      <p:to>
                                        <p:strVal val="visible"/>
                                      </p:to>
                                    </p:set>
                                    <p:animEffect filter="wipe(left)" transition="in">
                                      <p:cBhvr>
                                        <p:cTn dur="500" id="49"/>
                                        <p:tgtEl>
                                          <p:spTgt spid="19471"/>
                                        </p:tgtEl>
                                      </p:cBhvr>
                                    </p:animEffect>
                                  </p:childTnLst>
                                </p:cTn>
                              </p:par>
                              <p:par>
                                <p:cTn fill="hold" grpId="0" id="50" nodeType="withEffect" presetClass="entr" presetID="22" presetSubtype="2">
                                  <p:stCondLst>
                                    <p:cond delay="0"/>
                                  </p:stCondLst>
                                  <p:childTnLst>
                                    <p:set>
                                      <p:cBhvr>
                                        <p:cTn dur="1" fill="hold" id="51">
                                          <p:stCondLst>
                                            <p:cond delay="0"/>
                                          </p:stCondLst>
                                        </p:cTn>
                                        <p:tgtEl>
                                          <p:spTgt spid="19473"/>
                                        </p:tgtEl>
                                        <p:attrNameLst>
                                          <p:attrName>style.visibility</p:attrName>
                                        </p:attrNameLst>
                                      </p:cBhvr>
                                      <p:to>
                                        <p:strVal val="visible"/>
                                      </p:to>
                                    </p:set>
                                    <p:animEffect filter="wipe(right)" transition="in">
                                      <p:cBhvr>
                                        <p:cTn dur="500" id="52"/>
                                        <p:tgtEl>
                                          <p:spTgt spid="19473"/>
                                        </p:tgtEl>
                                      </p:cBhvr>
                                    </p:animEffect>
                                  </p:childTnLst>
                                </p:cTn>
                              </p:par>
                            </p:childTnLst>
                          </p:cTn>
                        </p:par>
                        <p:par>
                          <p:cTn fill="hold" id="53" nodeType="afterGroup">
                            <p:stCondLst>
                              <p:cond delay="3400"/>
                            </p:stCondLst>
                            <p:childTnLst>
                              <p:par>
                                <p:cTn fill="hold" grpId="0" id="54" nodeType="afterEffect" presetClass="entr" presetID="21" presetSubtype="1">
                                  <p:stCondLst>
                                    <p:cond delay="0"/>
                                  </p:stCondLst>
                                  <p:childTnLst>
                                    <p:set>
                                      <p:cBhvr>
                                        <p:cTn dur="1" fill="hold" id="55">
                                          <p:stCondLst>
                                            <p:cond delay="0"/>
                                          </p:stCondLst>
                                        </p:cTn>
                                        <p:tgtEl>
                                          <p:spTgt spid="19479"/>
                                        </p:tgtEl>
                                        <p:attrNameLst>
                                          <p:attrName>style.visibility</p:attrName>
                                        </p:attrNameLst>
                                      </p:cBhvr>
                                      <p:to>
                                        <p:strVal val="visible"/>
                                      </p:to>
                                    </p:set>
                                    <p:animEffect filter="wheel(1)" transition="in">
                                      <p:cBhvr>
                                        <p:cTn dur="300" id="56"/>
                                        <p:tgtEl>
                                          <p:spTgt spid="19479"/>
                                        </p:tgtEl>
                                      </p:cBhvr>
                                    </p:animEffect>
                                  </p:childTnLst>
                                </p:cTn>
                              </p:par>
                            </p:childTnLst>
                          </p:cTn>
                        </p:par>
                        <p:par>
                          <p:cTn fill="hold" id="57" nodeType="afterGroup">
                            <p:stCondLst>
                              <p:cond delay="3700"/>
                            </p:stCondLst>
                            <p:childTnLst>
                              <p:par>
                                <p:cTn fill="hold" grpId="0" id="58" nodeType="afterEffect" presetClass="entr" presetID="22" presetSubtype="8">
                                  <p:stCondLst>
                                    <p:cond delay="0"/>
                                  </p:stCondLst>
                                  <p:childTnLst>
                                    <p:set>
                                      <p:cBhvr>
                                        <p:cTn dur="1" fill="hold" id="59">
                                          <p:stCondLst>
                                            <p:cond delay="0"/>
                                          </p:stCondLst>
                                        </p:cTn>
                                        <p:tgtEl>
                                          <p:spTgt spid="19476"/>
                                        </p:tgtEl>
                                        <p:attrNameLst>
                                          <p:attrName>style.visibility</p:attrName>
                                        </p:attrNameLst>
                                      </p:cBhvr>
                                      <p:to>
                                        <p:strVal val="visible"/>
                                      </p:to>
                                    </p:set>
                                    <p:animEffect filter="wipe(left)" transition="in">
                                      <p:cBhvr>
                                        <p:cTn dur="500" id="60"/>
                                        <p:tgtEl>
                                          <p:spTgt spid="19476"/>
                                        </p:tgtEl>
                                      </p:cBhvr>
                                    </p:animEffect>
                                  </p:childTnLst>
                                </p:cTn>
                              </p:par>
                              <p:par>
                                <p:cTn fill="hold" grpId="0" id="61" nodeType="withEffect" presetClass="entr" presetID="22" presetSubtype="2">
                                  <p:stCondLst>
                                    <p:cond delay="0"/>
                                  </p:stCondLst>
                                  <p:childTnLst>
                                    <p:set>
                                      <p:cBhvr>
                                        <p:cTn dur="1" fill="hold" id="62">
                                          <p:stCondLst>
                                            <p:cond delay="0"/>
                                          </p:stCondLst>
                                        </p:cTn>
                                        <p:tgtEl>
                                          <p:spTgt spid="19478"/>
                                        </p:tgtEl>
                                        <p:attrNameLst>
                                          <p:attrName>style.visibility</p:attrName>
                                        </p:attrNameLst>
                                      </p:cBhvr>
                                      <p:to>
                                        <p:strVal val="visible"/>
                                      </p:to>
                                    </p:set>
                                    <p:animEffect filter="wipe(right)" transition="in">
                                      <p:cBhvr>
                                        <p:cTn dur="500" id="63"/>
                                        <p:tgtEl>
                                          <p:spTgt spid="19478"/>
                                        </p:tgtEl>
                                      </p:cBhvr>
                                    </p:animEffect>
                                  </p:childTnLst>
                                </p:cTn>
                              </p:par>
                            </p:childTnLst>
                          </p:cTn>
                        </p:par>
                        <p:par>
                          <p:cTn fill="hold" id="64" nodeType="afterGroup">
                            <p:stCondLst>
                              <p:cond delay="4200"/>
                            </p:stCondLst>
                            <p:childTnLst>
                              <p:par>
                                <p:cTn fill="hold" grpId="0" id="65" nodeType="afterEffect" presetClass="entr" presetID="21" presetSubtype="1">
                                  <p:stCondLst>
                                    <p:cond delay="0"/>
                                  </p:stCondLst>
                                  <p:childTnLst>
                                    <p:set>
                                      <p:cBhvr>
                                        <p:cTn dur="1" fill="hold" id="66">
                                          <p:stCondLst>
                                            <p:cond delay="0"/>
                                          </p:stCondLst>
                                        </p:cTn>
                                        <p:tgtEl>
                                          <p:spTgt spid="19484"/>
                                        </p:tgtEl>
                                        <p:attrNameLst>
                                          <p:attrName>style.visibility</p:attrName>
                                        </p:attrNameLst>
                                      </p:cBhvr>
                                      <p:to>
                                        <p:strVal val="visible"/>
                                      </p:to>
                                    </p:set>
                                    <p:animEffect filter="wheel(1)" transition="in">
                                      <p:cBhvr>
                                        <p:cTn dur="300" id="67"/>
                                        <p:tgtEl>
                                          <p:spTgt spid="19484"/>
                                        </p:tgtEl>
                                      </p:cBhvr>
                                    </p:animEffect>
                                  </p:childTnLst>
                                </p:cTn>
                              </p:par>
                            </p:childTnLst>
                          </p:cTn>
                        </p:par>
                        <p:par>
                          <p:cTn fill="hold" id="68" nodeType="afterGroup">
                            <p:stCondLst>
                              <p:cond delay="4500"/>
                            </p:stCondLst>
                            <p:childTnLst>
                              <p:par>
                                <p:cTn fill="hold" grpId="0" id="69" nodeType="afterEffect" presetClass="entr" presetID="22" presetSubtype="8">
                                  <p:stCondLst>
                                    <p:cond delay="0"/>
                                  </p:stCondLst>
                                  <p:childTnLst>
                                    <p:set>
                                      <p:cBhvr>
                                        <p:cTn dur="1" fill="hold" id="70">
                                          <p:stCondLst>
                                            <p:cond delay="0"/>
                                          </p:stCondLst>
                                        </p:cTn>
                                        <p:tgtEl>
                                          <p:spTgt spid="19481"/>
                                        </p:tgtEl>
                                        <p:attrNameLst>
                                          <p:attrName>style.visibility</p:attrName>
                                        </p:attrNameLst>
                                      </p:cBhvr>
                                      <p:to>
                                        <p:strVal val="visible"/>
                                      </p:to>
                                    </p:set>
                                    <p:animEffect filter="wipe(left)" transition="in">
                                      <p:cBhvr>
                                        <p:cTn dur="500" id="71"/>
                                        <p:tgtEl>
                                          <p:spTgt spid="19481"/>
                                        </p:tgtEl>
                                      </p:cBhvr>
                                    </p:animEffect>
                                  </p:childTnLst>
                                </p:cTn>
                              </p:par>
                              <p:par>
                                <p:cTn fill="hold" grpId="0" id="72" nodeType="withEffect" presetClass="entr" presetID="22" presetSubtype="2">
                                  <p:stCondLst>
                                    <p:cond delay="0"/>
                                  </p:stCondLst>
                                  <p:childTnLst>
                                    <p:set>
                                      <p:cBhvr>
                                        <p:cTn dur="1" fill="hold" id="73">
                                          <p:stCondLst>
                                            <p:cond delay="0"/>
                                          </p:stCondLst>
                                        </p:cTn>
                                        <p:tgtEl>
                                          <p:spTgt spid="19483"/>
                                        </p:tgtEl>
                                        <p:attrNameLst>
                                          <p:attrName>style.visibility</p:attrName>
                                        </p:attrNameLst>
                                      </p:cBhvr>
                                      <p:to>
                                        <p:strVal val="visible"/>
                                      </p:to>
                                    </p:set>
                                    <p:animEffect filter="wipe(right)" transition="in">
                                      <p:cBhvr>
                                        <p:cTn dur="500" id="74"/>
                                        <p:tgtEl>
                                          <p:spTgt spid="19483"/>
                                        </p:tgtEl>
                                      </p:cBhvr>
                                    </p:animEffect>
                                  </p:childTnLst>
                                </p:cTn>
                              </p:par>
                            </p:childTnLst>
                          </p:cTn>
                        </p:par>
                        <p:par>
                          <p:cTn fill="hold" id="75" nodeType="afterGroup">
                            <p:stCondLst>
                              <p:cond delay="5000"/>
                            </p:stCondLst>
                            <p:childTnLst>
                              <p:par>
                                <p:cTn fill="hold" grpId="0" id="76" nodeType="afterEffect" presetClass="entr" presetID="31" presetSubtype="0">
                                  <p:stCondLst>
                                    <p:cond delay="0"/>
                                  </p:stCondLst>
                                  <p:childTnLst>
                                    <p:set>
                                      <p:cBhvr>
                                        <p:cTn dur="1" fill="hold" id="77">
                                          <p:stCondLst>
                                            <p:cond delay="0"/>
                                          </p:stCondLst>
                                        </p:cTn>
                                        <p:tgtEl>
                                          <p:spTgt spid="19465"/>
                                        </p:tgtEl>
                                        <p:attrNameLst>
                                          <p:attrName>style.visibility</p:attrName>
                                        </p:attrNameLst>
                                      </p:cBhvr>
                                      <p:to>
                                        <p:strVal val="visible"/>
                                      </p:to>
                                    </p:set>
                                    <p:anim calcmode="lin" valueType="num">
                                      <p:cBhvr>
                                        <p:cTn dur="500" fill="hold" id="78"/>
                                        <p:tgtEl>
                                          <p:spTgt spid="19465"/>
                                        </p:tgtEl>
                                        <p:attrNameLst>
                                          <p:attrName>ppt_w</p:attrName>
                                        </p:attrNameLst>
                                      </p:cBhvr>
                                      <p:tavLst>
                                        <p:tav tm="0">
                                          <p:val>
                                            <p:fltVal val="0"/>
                                          </p:val>
                                        </p:tav>
                                        <p:tav tm="100000">
                                          <p:val>
                                            <p:strVal val="#ppt_w"/>
                                          </p:val>
                                        </p:tav>
                                      </p:tavLst>
                                    </p:anim>
                                    <p:anim calcmode="lin" valueType="num">
                                      <p:cBhvr>
                                        <p:cTn dur="500" fill="hold" id="79"/>
                                        <p:tgtEl>
                                          <p:spTgt spid="19465"/>
                                        </p:tgtEl>
                                        <p:attrNameLst>
                                          <p:attrName>ppt_h</p:attrName>
                                        </p:attrNameLst>
                                      </p:cBhvr>
                                      <p:tavLst>
                                        <p:tav tm="0">
                                          <p:val>
                                            <p:fltVal val="0"/>
                                          </p:val>
                                        </p:tav>
                                        <p:tav tm="100000">
                                          <p:val>
                                            <p:strVal val="#ppt_h"/>
                                          </p:val>
                                        </p:tav>
                                      </p:tavLst>
                                    </p:anim>
                                    <p:anim calcmode="lin" valueType="num">
                                      <p:cBhvr>
                                        <p:cTn dur="500" fill="hold" id="80"/>
                                        <p:tgtEl>
                                          <p:spTgt spid="19465"/>
                                        </p:tgtEl>
                                        <p:attrNameLst>
                                          <p:attrName>style.rotation</p:attrName>
                                        </p:attrNameLst>
                                      </p:cBhvr>
                                      <p:tavLst>
                                        <p:tav tm="0">
                                          <p:val>
                                            <p:fltVal val="90"/>
                                          </p:val>
                                        </p:tav>
                                        <p:tav tm="100000">
                                          <p:val>
                                            <p:fltVal val="0"/>
                                          </p:val>
                                        </p:tav>
                                      </p:tavLst>
                                    </p:anim>
                                    <p:animEffect filter="fade" transition="in">
                                      <p:cBhvr>
                                        <p:cTn dur="500" id="81"/>
                                        <p:tgtEl>
                                          <p:spTgt spid="19465"/>
                                        </p:tgtEl>
                                      </p:cBhvr>
                                    </p:animEffect>
                                  </p:childTnLst>
                                </p:cTn>
                              </p:par>
                              <p:par>
                                <p:cTn fill="hold" grpId="0" id="82" nodeType="withEffect" presetClass="entr" presetID="22" presetSubtype="8">
                                  <p:stCondLst>
                                    <p:cond delay="0"/>
                                  </p:stCondLst>
                                  <p:childTnLst>
                                    <p:set>
                                      <p:cBhvr>
                                        <p:cTn dur="1" fill="hold" id="83">
                                          <p:stCondLst>
                                            <p:cond delay="0"/>
                                          </p:stCondLst>
                                        </p:cTn>
                                        <p:tgtEl>
                                          <p:spTgt spid="19462"/>
                                        </p:tgtEl>
                                        <p:attrNameLst>
                                          <p:attrName>style.visibility</p:attrName>
                                        </p:attrNameLst>
                                      </p:cBhvr>
                                      <p:to>
                                        <p:strVal val="visible"/>
                                      </p:to>
                                    </p:set>
                                    <p:animEffect filter="wipe(left)" transition="in">
                                      <p:cBhvr>
                                        <p:cTn dur="500" id="84"/>
                                        <p:tgtEl>
                                          <p:spTgt spid="19462"/>
                                        </p:tgtEl>
                                      </p:cBhvr>
                                    </p:animEffect>
                                  </p:childTnLst>
                                </p:cTn>
                              </p:par>
                              <p:par>
                                <p:cTn fill="hold" grpId="0" id="85" nodeType="withEffect" presetClass="entr" presetID="31" presetSubtype="0">
                                  <p:stCondLst>
                                    <p:cond delay="0"/>
                                  </p:stCondLst>
                                  <p:childTnLst>
                                    <p:set>
                                      <p:cBhvr>
                                        <p:cTn dur="1" fill="hold" id="86">
                                          <p:stCondLst>
                                            <p:cond delay="0"/>
                                          </p:stCondLst>
                                        </p:cTn>
                                        <p:tgtEl>
                                          <p:spTgt spid="19470"/>
                                        </p:tgtEl>
                                        <p:attrNameLst>
                                          <p:attrName>style.visibility</p:attrName>
                                        </p:attrNameLst>
                                      </p:cBhvr>
                                      <p:to>
                                        <p:strVal val="visible"/>
                                      </p:to>
                                    </p:set>
                                    <p:anim calcmode="lin" valueType="num">
                                      <p:cBhvr>
                                        <p:cTn dur="500" fill="hold" id="87"/>
                                        <p:tgtEl>
                                          <p:spTgt spid="19470"/>
                                        </p:tgtEl>
                                        <p:attrNameLst>
                                          <p:attrName>ppt_w</p:attrName>
                                        </p:attrNameLst>
                                      </p:cBhvr>
                                      <p:tavLst>
                                        <p:tav tm="0">
                                          <p:val>
                                            <p:fltVal val="0"/>
                                          </p:val>
                                        </p:tav>
                                        <p:tav tm="100000">
                                          <p:val>
                                            <p:strVal val="#ppt_w"/>
                                          </p:val>
                                        </p:tav>
                                      </p:tavLst>
                                    </p:anim>
                                    <p:anim calcmode="lin" valueType="num">
                                      <p:cBhvr>
                                        <p:cTn dur="500" fill="hold" id="88"/>
                                        <p:tgtEl>
                                          <p:spTgt spid="19470"/>
                                        </p:tgtEl>
                                        <p:attrNameLst>
                                          <p:attrName>ppt_h</p:attrName>
                                        </p:attrNameLst>
                                      </p:cBhvr>
                                      <p:tavLst>
                                        <p:tav tm="0">
                                          <p:val>
                                            <p:fltVal val="0"/>
                                          </p:val>
                                        </p:tav>
                                        <p:tav tm="100000">
                                          <p:val>
                                            <p:strVal val="#ppt_h"/>
                                          </p:val>
                                        </p:tav>
                                      </p:tavLst>
                                    </p:anim>
                                    <p:anim calcmode="lin" valueType="num">
                                      <p:cBhvr>
                                        <p:cTn dur="500" fill="hold" id="89"/>
                                        <p:tgtEl>
                                          <p:spTgt spid="19470"/>
                                        </p:tgtEl>
                                        <p:attrNameLst>
                                          <p:attrName>style.rotation</p:attrName>
                                        </p:attrNameLst>
                                      </p:cBhvr>
                                      <p:tavLst>
                                        <p:tav tm="0">
                                          <p:val>
                                            <p:fltVal val="90"/>
                                          </p:val>
                                        </p:tav>
                                        <p:tav tm="100000">
                                          <p:val>
                                            <p:fltVal val="0"/>
                                          </p:val>
                                        </p:tav>
                                      </p:tavLst>
                                    </p:anim>
                                    <p:animEffect filter="fade" transition="in">
                                      <p:cBhvr>
                                        <p:cTn dur="500" id="90"/>
                                        <p:tgtEl>
                                          <p:spTgt spid="19470"/>
                                        </p:tgtEl>
                                      </p:cBhvr>
                                    </p:animEffect>
                                  </p:childTnLst>
                                </p:cTn>
                              </p:par>
                              <p:par>
                                <p:cTn fill="hold" grpId="0" id="91" nodeType="withEffect" presetClass="entr" presetID="31" presetSubtype="0">
                                  <p:stCondLst>
                                    <p:cond delay="0"/>
                                  </p:stCondLst>
                                  <p:childTnLst>
                                    <p:set>
                                      <p:cBhvr>
                                        <p:cTn dur="1" fill="hold" id="92">
                                          <p:stCondLst>
                                            <p:cond delay="0"/>
                                          </p:stCondLst>
                                        </p:cTn>
                                        <p:tgtEl>
                                          <p:spTgt spid="19475"/>
                                        </p:tgtEl>
                                        <p:attrNameLst>
                                          <p:attrName>style.visibility</p:attrName>
                                        </p:attrNameLst>
                                      </p:cBhvr>
                                      <p:to>
                                        <p:strVal val="visible"/>
                                      </p:to>
                                    </p:set>
                                    <p:anim calcmode="lin" valueType="num">
                                      <p:cBhvr>
                                        <p:cTn dur="500" fill="hold" id="93"/>
                                        <p:tgtEl>
                                          <p:spTgt spid="19475"/>
                                        </p:tgtEl>
                                        <p:attrNameLst>
                                          <p:attrName>ppt_w</p:attrName>
                                        </p:attrNameLst>
                                      </p:cBhvr>
                                      <p:tavLst>
                                        <p:tav tm="0">
                                          <p:val>
                                            <p:fltVal val="0"/>
                                          </p:val>
                                        </p:tav>
                                        <p:tav tm="100000">
                                          <p:val>
                                            <p:strVal val="#ppt_w"/>
                                          </p:val>
                                        </p:tav>
                                      </p:tavLst>
                                    </p:anim>
                                    <p:anim calcmode="lin" valueType="num">
                                      <p:cBhvr>
                                        <p:cTn dur="500" fill="hold" id="94"/>
                                        <p:tgtEl>
                                          <p:spTgt spid="19475"/>
                                        </p:tgtEl>
                                        <p:attrNameLst>
                                          <p:attrName>ppt_h</p:attrName>
                                        </p:attrNameLst>
                                      </p:cBhvr>
                                      <p:tavLst>
                                        <p:tav tm="0">
                                          <p:val>
                                            <p:fltVal val="0"/>
                                          </p:val>
                                        </p:tav>
                                        <p:tav tm="100000">
                                          <p:val>
                                            <p:strVal val="#ppt_h"/>
                                          </p:val>
                                        </p:tav>
                                      </p:tavLst>
                                    </p:anim>
                                    <p:anim calcmode="lin" valueType="num">
                                      <p:cBhvr>
                                        <p:cTn dur="500" fill="hold" id="95"/>
                                        <p:tgtEl>
                                          <p:spTgt spid="19475"/>
                                        </p:tgtEl>
                                        <p:attrNameLst>
                                          <p:attrName>style.rotation</p:attrName>
                                        </p:attrNameLst>
                                      </p:cBhvr>
                                      <p:tavLst>
                                        <p:tav tm="0">
                                          <p:val>
                                            <p:fltVal val="90"/>
                                          </p:val>
                                        </p:tav>
                                        <p:tav tm="100000">
                                          <p:val>
                                            <p:fltVal val="0"/>
                                          </p:val>
                                        </p:tav>
                                      </p:tavLst>
                                    </p:anim>
                                    <p:animEffect filter="fade" transition="in">
                                      <p:cBhvr>
                                        <p:cTn dur="500" id="96"/>
                                        <p:tgtEl>
                                          <p:spTgt spid="19475"/>
                                        </p:tgtEl>
                                      </p:cBhvr>
                                    </p:animEffect>
                                  </p:childTnLst>
                                </p:cTn>
                              </p:par>
                              <p:par>
                                <p:cTn fill="hold" grpId="0" id="97" nodeType="withEffect" presetClass="entr" presetID="31" presetSubtype="0">
                                  <p:stCondLst>
                                    <p:cond delay="0"/>
                                  </p:stCondLst>
                                  <p:childTnLst>
                                    <p:set>
                                      <p:cBhvr>
                                        <p:cTn dur="1" fill="hold" id="98">
                                          <p:stCondLst>
                                            <p:cond delay="0"/>
                                          </p:stCondLst>
                                        </p:cTn>
                                        <p:tgtEl>
                                          <p:spTgt spid="19480"/>
                                        </p:tgtEl>
                                        <p:attrNameLst>
                                          <p:attrName>style.visibility</p:attrName>
                                        </p:attrNameLst>
                                      </p:cBhvr>
                                      <p:to>
                                        <p:strVal val="visible"/>
                                      </p:to>
                                    </p:set>
                                    <p:anim calcmode="lin" valueType="num">
                                      <p:cBhvr>
                                        <p:cTn dur="500" fill="hold" id="99"/>
                                        <p:tgtEl>
                                          <p:spTgt spid="19480"/>
                                        </p:tgtEl>
                                        <p:attrNameLst>
                                          <p:attrName>ppt_w</p:attrName>
                                        </p:attrNameLst>
                                      </p:cBhvr>
                                      <p:tavLst>
                                        <p:tav tm="0">
                                          <p:val>
                                            <p:fltVal val="0"/>
                                          </p:val>
                                        </p:tav>
                                        <p:tav tm="100000">
                                          <p:val>
                                            <p:strVal val="#ppt_w"/>
                                          </p:val>
                                        </p:tav>
                                      </p:tavLst>
                                    </p:anim>
                                    <p:anim calcmode="lin" valueType="num">
                                      <p:cBhvr>
                                        <p:cTn dur="500" fill="hold" id="100"/>
                                        <p:tgtEl>
                                          <p:spTgt spid="19480"/>
                                        </p:tgtEl>
                                        <p:attrNameLst>
                                          <p:attrName>ppt_h</p:attrName>
                                        </p:attrNameLst>
                                      </p:cBhvr>
                                      <p:tavLst>
                                        <p:tav tm="0">
                                          <p:val>
                                            <p:fltVal val="0"/>
                                          </p:val>
                                        </p:tav>
                                        <p:tav tm="100000">
                                          <p:val>
                                            <p:strVal val="#ppt_h"/>
                                          </p:val>
                                        </p:tav>
                                      </p:tavLst>
                                    </p:anim>
                                    <p:anim calcmode="lin" valueType="num">
                                      <p:cBhvr>
                                        <p:cTn dur="500" fill="hold" id="101"/>
                                        <p:tgtEl>
                                          <p:spTgt spid="19480"/>
                                        </p:tgtEl>
                                        <p:attrNameLst>
                                          <p:attrName>style.rotation</p:attrName>
                                        </p:attrNameLst>
                                      </p:cBhvr>
                                      <p:tavLst>
                                        <p:tav tm="0">
                                          <p:val>
                                            <p:fltVal val="90"/>
                                          </p:val>
                                        </p:tav>
                                        <p:tav tm="100000">
                                          <p:val>
                                            <p:fltVal val="0"/>
                                          </p:val>
                                        </p:tav>
                                      </p:tavLst>
                                    </p:anim>
                                    <p:animEffect filter="fade" transition="in">
                                      <p:cBhvr>
                                        <p:cTn dur="500" id="102"/>
                                        <p:tgtEl>
                                          <p:spTgt spid="19480"/>
                                        </p:tgtEl>
                                      </p:cBhvr>
                                    </p:animEffect>
                                  </p:childTnLst>
                                </p:cTn>
                              </p:par>
                              <p:par>
                                <p:cTn fill="hold" grpId="0" id="103" nodeType="withEffect" presetClass="entr" presetID="31" presetSubtype="0">
                                  <p:stCondLst>
                                    <p:cond delay="0"/>
                                  </p:stCondLst>
                                  <p:childTnLst>
                                    <p:set>
                                      <p:cBhvr>
                                        <p:cTn dur="1" fill="hold" id="104">
                                          <p:stCondLst>
                                            <p:cond delay="0"/>
                                          </p:stCondLst>
                                        </p:cTn>
                                        <p:tgtEl>
                                          <p:spTgt spid="19485"/>
                                        </p:tgtEl>
                                        <p:attrNameLst>
                                          <p:attrName>style.visibility</p:attrName>
                                        </p:attrNameLst>
                                      </p:cBhvr>
                                      <p:to>
                                        <p:strVal val="visible"/>
                                      </p:to>
                                    </p:set>
                                    <p:anim calcmode="lin" valueType="num">
                                      <p:cBhvr>
                                        <p:cTn dur="500" fill="hold" id="105"/>
                                        <p:tgtEl>
                                          <p:spTgt spid="19485"/>
                                        </p:tgtEl>
                                        <p:attrNameLst>
                                          <p:attrName>ppt_w</p:attrName>
                                        </p:attrNameLst>
                                      </p:cBhvr>
                                      <p:tavLst>
                                        <p:tav tm="0">
                                          <p:val>
                                            <p:fltVal val="0"/>
                                          </p:val>
                                        </p:tav>
                                        <p:tav tm="100000">
                                          <p:val>
                                            <p:strVal val="#ppt_w"/>
                                          </p:val>
                                        </p:tav>
                                      </p:tavLst>
                                    </p:anim>
                                    <p:anim calcmode="lin" valueType="num">
                                      <p:cBhvr>
                                        <p:cTn dur="500" fill="hold" id="106"/>
                                        <p:tgtEl>
                                          <p:spTgt spid="19485"/>
                                        </p:tgtEl>
                                        <p:attrNameLst>
                                          <p:attrName>ppt_h</p:attrName>
                                        </p:attrNameLst>
                                      </p:cBhvr>
                                      <p:tavLst>
                                        <p:tav tm="0">
                                          <p:val>
                                            <p:fltVal val="0"/>
                                          </p:val>
                                        </p:tav>
                                        <p:tav tm="100000">
                                          <p:val>
                                            <p:strVal val="#ppt_h"/>
                                          </p:val>
                                        </p:tav>
                                      </p:tavLst>
                                    </p:anim>
                                    <p:anim calcmode="lin" valueType="num">
                                      <p:cBhvr>
                                        <p:cTn dur="500" fill="hold" id="107"/>
                                        <p:tgtEl>
                                          <p:spTgt spid="19485"/>
                                        </p:tgtEl>
                                        <p:attrNameLst>
                                          <p:attrName>style.rotation</p:attrName>
                                        </p:attrNameLst>
                                      </p:cBhvr>
                                      <p:tavLst>
                                        <p:tav tm="0">
                                          <p:val>
                                            <p:fltVal val="90"/>
                                          </p:val>
                                        </p:tav>
                                        <p:tav tm="100000">
                                          <p:val>
                                            <p:fltVal val="0"/>
                                          </p:val>
                                        </p:tav>
                                      </p:tavLst>
                                    </p:anim>
                                    <p:animEffect filter="fade" transition="in">
                                      <p:cBhvr>
                                        <p:cTn dur="500" id="108"/>
                                        <p:tgtEl>
                                          <p:spTgt spid="19485"/>
                                        </p:tgtEl>
                                      </p:cBhvr>
                                    </p:animEffect>
                                  </p:childTnLst>
                                </p:cTn>
                              </p:par>
                              <p:par>
                                <p:cTn fill="hold" grpId="0" id="109" nodeType="withEffect" presetClass="entr" presetID="22" presetSubtype="8">
                                  <p:stCondLst>
                                    <p:cond delay="0"/>
                                  </p:stCondLst>
                                  <p:childTnLst>
                                    <p:set>
                                      <p:cBhvr>
                                        <p:cTn dur="1" fill="hold" id="110">
                                          <p:stCondLst>
                                            <p:cond delay="0"/>
                                          </p:stCondLst>
                                        </p:cTn>
                                        <p:tgtEl>
                                          <p:spTgt spid="19467"/>
                                        </p:tgtEl>
                                        <p:attrNameLst>
                                          <p:attrName>style.visibility</p:attrName>
                                        </p:attrNameLst>
                                      </p:cBhvr>
                                      <p:to>
                                        <p:strVal val="visible"/>
                                      </p:to>
                                    </p:set>
                                    <p:animEffect filter="wipe(left)" transition="in">
                                      <p:cBhvr>
                                        <p:cTn dur="500" id="111"/>
                                        <p:tgtEl>
                                          <p:spTgt spid="19467"/>
                                        </p:tgtEl>
                                      </p:cBhvr>
                                    </p:animEffect>
                                  </p:childTnLst>
                                </p:cTn>
                              </p:par>
                              <p:par>
                                <p:cTn fill="hold" grpId="0" id="112" nodeType="withEffect" presetClass="entr" presetID="22" presetSubtype="8">
                                  <p:stCondLst>
                                    <p:cond delay="0"/>
                                  </p:stCondLst>
                                  <p:childTnLst>
                                    <p:set>
                                      <p:cBhvr>
                                        <p:cTn dur="1" fill="hold" id="113">
                                          <p:stCondLst>
                                            <p:cond delay="0"/>
                                          </p:stCondLst>
                                        </p:cTn>
                                        <p:tgtEl>
                                          <p:spTgt spid="19472"/>
                                        </p:tgtEl>
                                        <p:attrNameLst>
                                          <p:attrName>style.visibility</p:attrName>
                                        </p:attrNameLst>
                                      </p:cBhvr>
                                      <p:to>
                                        <p:strVal val="visible"/>
                                      </p:to>
                                    </p:set>
                                    <p:animEffect filter="wipe(left)" transition="in">
                                      <p:cBhvr>
                                        <p:cTn dur="500" id="114"/>
                                        <p:tgtEl>
                                          <p:spTgt spid="19472"/>
                                        </p:tgtEl>
                                      </p:cBhvr>
                                    </p:animEffect>
                                  </p:childTnLst>
                                </p:cTn>
                              </p:par>
                              <p:par>
                                <p:cTn fill="hold" grpId="0" id="115" nodeType="withEffect" presetClass="entr" presetID="22" presetSubtype="8">
                                  <p:stCondLst>
                                    <p:cond delay="0"/>
                                  </p:stCondLst>
                                  <p:childTnLst>
                                    <p:set>
                                      <p:cBhvr>
                                        <p:cTn dur="1" fill="hold" id="116">
                                          <p:stCondLst>
                                            <p:cond delay="0"/>
                                          </p:stCondLst>
                                        </p:cTn>
                                        <p:tgtEl>
                                          <p:spTgt spid="19477"/>
                                        </p:tgtEl>
                                        <p:attrNameLst>
                                          <p:attrName>style.visibility</p:attrName>
                                        </p:attrNameLst>
                                      </p:cBhvr>
                                      <p:to>
                                        <p:strVal val="visible"/>
                                      </p:to>
                                    </p:set>
                                    <p:animEffect filter="wipe(left)" transition="in">
                                      <p:cBhvr>
                                        <p:cTn dur="500" id="117"/>
                                        <p:tgtEl>
                                          <p:spTgt spid="19477"/>
                                        </p:tgtEl>
                                      </p:cBhvr>
                                    </p:animEffect>
                                  </p:childTnLst>
                                </p:cTn>
                              </p:par>
                              <p:par>
                                <p:cTn fill="hold" grpId="0" id="118" nodeType="withEffect" presetClass="entr" presetID="22" presetSubtype="8">
                                  <p:stCondLst>
                                    <p:cond delay="0"/>
                                  </p:stCondLst>
                                  <p:childTnLst>
                                    <p:set>
                                      <p:cBhvr>
                                        <p:cTn dur="1" fill="hold" id="119">
                                          <p:stCondLst>
                                            <p:cond delay="0"/>
                                          </p:stCondLst>
                                        </p:cTn>
                                        <p:tgtEl>
                                          <p:spTgt spid="19482"/>
                                        </p:tgtEl>
                                        <p:attrNameLst>
                                          <p:attrName>style.visibility</p:attrName>
                                        </p:attrNameLst>
                                      </p:cBhvr>
                                      <p:to>
                                        <p:strVal val="visible"/>
                                      </p:to>
                                    </p:set>
                                    <p:animEffect filter="wipe(left)" transition="in">
                                      <p:cBhvr>
                                        <p:cTn dur="500" id="120"/>
                                        <p:tgtEl>
                                          <p:spTgt spid="1948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9458"/>
      <p:bldP grpId="0" spid="19459"/>
      <p:bldP grpId="0" spid="19461"/>
      <p:bldP grpId="0" spid="19462"/>
      <p:bldP grpId="0" spid="19463"/>
      <p:bldP grpId="0" spid="19464"/>
      <p:bldP grpId="0" spid="19465"/>
      <p:bldP grpId="0" spid="19466"/>
      <p:bldP grpId="0" spid="19467"/>
      <p:bldP grpId="0" spid="19468"/>
      <p:bldP grpId="0" spid="19469"/>
      <p:bldP grpId="0" spid="19470"/>
      <p:bldP grpId="0" spid="19471"/>
      <p:bldP grpId="0" spid="19472"/>
      <p:bldP grpId="0" spid="19473"/>
      <p:bldP grpId="0" spid="19474"/>
      <p:bldP grpId="0" spid="19475"/>
      <p:bldP grpId="0" spid="19476"/>
      <p:bldP grpId="0" spid="19477"/>
      <p:bldP grpId="0" spid="19478"/>
      <p:bldP grpId="0" spid="19479"/>
      <p:bldP grpId="0" spid="19480"/>
      <p:bldP grpId="0" spid="19481"/>
      <p:bldP grpId="0" spid="19482"/>
      <p:bldP grpId="0" spid="19483"/>
      <p:bldP grpId="0" spid="19484"/>
      <p:bldP grpId="0" spid="19485"/>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0482" name="TextBox 76"/>
          <p:cNvSpPr txBox="1">
            <a:spLocks noChangeArrowheads="1"/>
          </p:cNvSpPr>
          <p:nvPr/>
        </p:nvSpPr>
        <p:spPr bwMode="auto">
          <a:xfrm>
            <a:off x="1185863" y="171450"/>
            <a:ext cx="2138680"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2200">
                <a:solidFill>
                  <a:schemeClr val="bg1"/>
                </a:solidFill>
                <a:latin charset="-122" panose="020b0503020204020204" pitchFamily="34" typeface="微软雅黑"/>
                <a:ea charset="-122" panose="020b0503020204020204" pitchFamily="34" typeface="微软雅黑"/>
              </a:rPr>
              <a:t>请输入您的标题</a:t>
            </a:r>
          </a:p>
        </p:txBody>
      </p:sp>
      <p:sp>
        <p:nvSpPr>
          <p:cNvPr id="20483" name="Freeform 40"/>
          <p:cNvSpPr>
            <a:spLocks noEditPoints="1"/>
          </p:cNvSpPr>
          <p:nvPr/>
        </p:nvSpPr>
        <p:spPr bwMode="auto">
          <a:xfrm>
            <a:off x="554038" y="227013"/>
            <a:ext cx="265112" cy="393700"/>
          </a:xfrm>
          <a:custGeom>
            <a:gdLst>
              <a:gd fmla="*/ 173 w 579" name="T0"/>
              <a:gd fmla="*/ 818 h 857" name="T1"/>
              <a:gd fmla="*/ 551 w 579" name="T2"/>
              <a:gd fmla="*/ 818 h 857" name="T3"/>
              <a:gd fmla="*/ 571 w 579" name="T4"/>
              <a:gd fmla="*/ 838 h 857" name="T5"/>
              <a:gd fmla="*/ 551 w 579" name="T6"/>
              <a:gd fmla="*/ 857 h 857" name="T7"/>
              <a:gd fmla="*/ 173 w 579" name="T8"/>
              <a:gd fmla="*/ 857 h 857" name="T9"/>
              <a:gd fmla="*/ 153 w 579" name="T10"/>
              <a:gd fmla="*/ 838 h 857" name="T11"/>
              <a:gd fmla="*/ 173 w 579" name="T12"/>
              <a:gd fmla="*/ 818 h 857" name="T13"/>
              <a:gd fmla="*/ 181 w 579" name="T14"/>
              <a:gd fmla="*/ 632 h 857" name="T15"/>
              <a:gd fmla="*/ 389 w 579" name="T16"/>
              <a:gd fmla="*/ 290 h 857" name="T17"/>
              <a:gd fmla="*/ 462 w 579" name="T18"/>
              <a:gd fmla="*/ 334 h 857" name="T19"/>
              <a:gd fmla="*/ 255 w 579" name="T20"/>
              <a:gd fmla="*/ 676 h 857" name="T21"/>
              <a:gd fmla="*/ 181 w 579" name="T22"/>
              <a:gd fmla="*/ 632 h 857" name="T23"/>
              <a:gd fmla="*/ 35 w 579" name="T24"/>
              <a:gd fmla="*/ 543 h 857" name="T25"/>
              <a:gd fmla="*/ 243 w 579" name="T26"/>
              <a:gd fmla="*/ 201 h 857" name="T27"/>
              <a:gd fmla="*/ 316 w 579" name="T28"/>
              <a:gd fmla="*/ 245 h 857" name="T29"/>
              <a:gd fmla="*/ 108 w 579" name="T30"/>
              <a:gd fmla="*/ 587 h 857" name="T31"/>
              <a:gd fmla="*/ 35 w 579" name="T32"/>
              <a:gd fmla="*/ 543 h 857" name="T33"/>
              <a:gd fmla="*/ 2 w 579" name="T34"/>
              <a:gd fmla="*/ 820 h 857" name="T35"/>
              <a:gd fmla="*/ 22 w 579" name="T36"/>
              <a:gd fmla="*/ 650 h 857" name="T37"/>
              <a:gd fmla="*/ 165 w 579" name="T38"/>
              <a:gd fmla="*/ 736 h 857" name="T39"/>
              <a:gd fmla="*/ 24 w 579" name="T40"/>
              <a:gd fmla="*/ 833 h 857" name="T41"/>
              <a:gd fmla="*/ 2 w 579" name="T42"/>
              <a:gd fmla="*/ 820 h 857" name="T43"/>
              <a:gd fmla="*/ 299 w 579" name="T44"/>
              <a:gd fmla="*/ 106 h 857" name="T45"/>
              <a:gd fmla="*/ 269 w 579" name="T46"/>
              <a:gd fmla="*/ 156 h 857" name="T47"/>
              <a:gd fmla="*/ 488 w 579" name="T48"/>
              <a:gd fmla="*/ 289 h 857" name="T49"/>
              <a:gd fmla="*/ 519 w 579" name="T50"/>
              <a:gd fmla="*/ 239 h 857" name="T51"/>
              <a:gd fmla="*/ 299 w 579" name="T52"/>
              <a:gd fmla="*/ 106 h 857" name="T53"/>
              <a:gd fmla="*/ 346 w 579" name="T54"/>
              <a:gd fmla="*/ 30 h 857" name="T55"/>
              <a:gd fmla="*/ 412 w 579" name="T56"/>
              <a:gd fmla="*/ 14 h 857" name="T57"/>
              <a:gd fmla="*/ 549 w 579" name="T58"/>
              <a:gd fmla="*/ 97 h 857" name="T59"/>
              <a:gd fmla="*/ 566 w 579" name="T60"/>
              <a:gd fmla="*/ 163 h 857" name="T61"/>
              <a:gd fmla="*/ 547 w 579" name="T62"/>
              <a:gd fmla="*/ 194 h 857" name="T63"/>
              <a:gd fmla="*/ 327 w 579" name="T64"/>
              <a:gd fmla="*/ 61 h 857" name="T65"/>
              <a:gd fmla="*/ 346 w 579" name="T66"/>
              <a:gd fmla="*/ 30 h 857"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857" w="579">
                <a:moveTo>
                  <a:pt x="173" y="818"/>
                </a:moveTo>
                <a:lnTo>
                  <a:pt x="551" y="818"/>
                </a:lnTo>
                <a:cubicBezTo>
                  <a:pt x="562" y="818"/>
                  <a:pt x="571" y="827"/>
                  <a:pt x="571" y="838"/>
                </a:cubicBezTo>
                <a:cubicBezTo>
                  <a:pt x="571" y="849"/>
                  <a:pt x="562" y="857"/>
                  <a:pt x="551" y="857"/>
                </a:cubicBezTo>
                <a:lnTo>
                  <a:pt x="173" y="857"/>
                </a:lnTo>
                <a:cubicBezTo>
                  <a:pt x="162" y="857"/>
                  <a:pt x="153" y="849"/>
                  <a:pt x="153" y="838"/>
                </a:cubicBezTo>
                <a:cubicBezTo>
                  <a:pt x="153" y="827"/>
                  <a:pt x="162" y="818"/>
                  <a:pt x="173" y="818"/>
                </a:cubicBezTo>
                <a:close/>
                <a:moveTo>
                  <a:pt x="181" y="632"/>
                </a:moveTo>
                <a:lnTo>
                  <a:pt x="389" y="290"/>
                </a:lnTo>
                <a:lnTo>
                  <a:pt x="462" y="334"/>
                </a:lnTo>
                <a:lnTo>
                  <a:pt x="255" y="676"/>
                </a:lnTo>
                <a:lnTo>
                  <a:pt x="181" y="632"/>
                </a:lnTo>
                <a:close/>
                <a:moveTo>
                  <a:pt x="35" y="543"/>
                </a:moveTo>
                <a:lnTo>
                  <a:pt x="243" y="201"/>
                </a:lnTo>
                <a:lnTo>
                  <a:pt x="316" y="245"/>
                </a:lnTo>
                <a:lnTo>
                  <a:pt x="108" y="587"/>
                </a:lnTo>
                <a:lnTo>
                  <a:pt x="35" y="543"/>
                </a:lnTo>
                <a:close/>
                <a:moveTo>
                  <a:pt x="2" y="820"/>
                </a:moveTo>
                <a:lnTo>
                  <a:pt x="22" y="650"/>
                </a:lnTo>
                <a:lnTo>
                  <a:pt x="165" y="736"/>
                </a:lnTo>
                <a:lnTo>
                  <a:pt x="24" y="833"/>
                </a:lnTo>
                <a:cubicBezTo>
                  <a:pt x="9" y="844"/>
                  <a:pt x="0" y="838"/>
                  <a:pt x="2" y="820"/>
                </a:cubicBezTo>
                <a:close/>
                <a:moveTo>
                  <a:pt x="299" y="106"/>
                </a:moveTo>
                <a:lnTo>
                  <a:pt x="269" y="156"/>
                </a:lnTo>
                <a:lnTo>
                  <a:pt x="488" y="289"/>
                </a:lnTo>
                <a:lnTo>
                  <a:pt x="519" y="239"/>
                </a:lnTo>
                <a:lnTo>
                  <a:pt x="299" y="106"/>
                </a:lnTo>
                <a:close/>
                <a:moveTo>
                  <a:pt x="346" y="30"/>
                </a:moveTo>
                <a:cubicBezTo>
                  <a:pt x="360" y="7"/>
                  <a:pt x="390" y="0"/>
                  <a:pt x="412" y="14"/>
                </a:cubicBezTo>
                <a:lnTo>
                  <a:pt x="549" y="97"/>
                </a:lnTo>
                <a:cubicBezTo>
                  <a:pt x="572" y="110"/>
                  <a:pt x="579" y="140"/>
                  <a:pt x="566" y="163"/>
                </a:cubicBezTo>
                <a:lnTo>
                  <a:pt x="547" y="194"/>
                </a:lnTo>
                <a:lnTo>
                  <a:pt x="327" y="61"/>
                </a:lnTo>
                <a:lnTo>
                  <a:pt x="346" y="30"/>
                </a:lnTo>
                <a:close/>
              </a:path>
            </a:pathLst>
          </a:custGeom>
          <a:solidFill>
            <a:schemeClr val="tx2"/>
          </a:solidFill>
          <a:ln>
            <a:noFill/>
          </a:ln>
          <a:extLst>
            <a:ext uri="{91240B29-F687-4F45-9708-019B960494DF}">
              <a14:hiddenLine w="9525">
                <a:solidFill>
                  <a:srgbClr val="000000"/>
                </a:solidFill>
                <a:round/>
                <a:headEnd/>
                <a:tailEnd/>
              </a14:hiddenLine>
            </a:ext>
          </a:extLst>
        </p:spPr>
        <p:txBody>
          <a:bodyPr/>
          <a:lstStyle/>
          <a:p>
            <a:endParaRPr altLang="en-US" lang="zh-CN"/>
          </a:p>
        </p:txBody>
      </p:sp>
      <p:cxnSp>
        <p:nvCxnSpPr>
          <p:cNvPr id="20484" name="直接连接符 46"/>
          <p:cNvCxnSpPr>
            <a:cxnSpLocks noChangeShapeType="1"/>
          </p:cNvCxnSpPr>
          <p:nvPr/>
        </p:nvCxnSpPr>
        <p:spPr bwMode="auto">
          <a:xfrm flipH="1">
            <a:off x="985838" y="615950"/>
            <a:ext cx="9899650" cy="0"/>
          </a:xfrm>
          <a:prstGeom prst="line">
            <a:avLst/>
          </a:prstGeom>
          <a:noFill/>
          <a:ln cmpd="sng" w="9525">
            <a:solidFill>
              <a:schemeClr val="tx2"/>
            </a:solidFill>
            <a:roun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cxnSp>
      <p:cxnSp>
        <p:nvCxnSpPr>
          <p:cNvPr id="20485" name="直接箭头连接符 5"/>
          <p:cNvCxnSpPr>
            <a:cxnSpLocks noChangeShapeType="1"/>
          </p:cNvCxnSpPr>
          <p:nvPr/>
        </p:nvCxnSpPr>
        <p:spPr bwMode="auto">
          <a:xfrm flipH="1" flipV="1">
            <a:off x="1746250" y="1566863"/>
            <a:ext cx="0" cy="4476750"/>
          </a:xfrm>
          <a:prstGeom prst="straightConnector1">
            <a:avLst/>
          </a:prstGeom>
          <a:noFill/>
          <a:ln cmpd="sng" w="9525">
            <a:solidFill>
              <a:schemeClr val="bg1"/>
            </a:solidFill>
            <a:round/>
            <a:tailEnd len="med" type="triangle" w="me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cxnSp>
      <p:cxnSp>
        <p:nvCxnSpPr>
          <p:cNvPr id="20486" name="直接箭头连接符 6"/>
          <p:cNvCxnSpPr>
            <a:cxnSpLocks noChangeShapeType="1"/>
          </p:cNvCxnSpPr>
          <p:nvPr/>
        </p:nvCxnSpPr>
        <p:spPr bwMode="auto">
          <a:xfrm>
            <a:off x="1747838" y="6043613"/>
            <a:ext cx="8215312" cy="1587"/>
          </a:xfrm>
          <a:prstGeom prst="straightConnector1">
            <a:avLst/>
          </a:prstGeom>
          <a:noFill/>
          <a:ln cmpd="sng" w="9525">
            <a:solidFill>
              <a:schemeClr val="bg1"/>
            </a:solidFill>
            <a:round/>
            <a:tailEnd len="med" type="triangle" w="me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cxnSp>
      <p:grpSp>
        <p:nvGrpSpPr>
          <p:cNvPr id="20487" name="Group 7"/>
          <p:cNvGrpSpPr/>
          <p:nvPr/>
        </p:nvGrpSpPr>
        <p:grpSpPr>
          <a:xfrm>
            <a:off x="2033588" y="4759325"/>
            <a:ext cx="1851025" cy="785813"/>
            <a:chExt cx="1851041" cy="785818"/>
          </a:xfrm>
        </p:grpSpPr>
        <p:sp>
          <p:nvSpPr>
            <p:cNvPr id="20488" name="圆角矩形 8"/>
            <p:cNvSpPr>
              <a:spLocks noChangeArrowheads="1"/>
            </p:cNvSpPr>
            <p:nvPr/>
          </p:nvSpPr>
          <p:spPr bwMode="auto">
            <a:xfrm>
              <a:off x="0" y="0"/>
              <a:ext cx="1851041" cy="785818"/>
            </a:xfrm>
            <a:prstGeom prst="roundRect">
              <a:avLst>
                <a:gd fmla="val 10569" name="adj"/>
              </a:avLst>
            </a:prstGeom>
            <a:solidFill>
              <a:schemeClr val="tx1"/>
            </a:solidFill>
            <a:ln>
              <a:noFill/>
            </a:ln>
            <a:extLst>
              <a:ext uri="{91240B29-F687-4F45-9708-019B960494DF}">
                <a14:hiddenLine w="9525">
                  <a:solidFill>
                    <a:srgbClr val="000000"/>
                  </a:solidFill>
                  <a:round/>
                  <a:headEnd/>
                  <a:tailEnd/>
                </a14:hiddenLine>
              </a:ext>
            </a:extLst>
          </p:spPr>
          <p:txBody>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endParaRPr altLang="en-US" lang="zh-CN"/>
            </a:p>
          </p:txBody>
        </p:sp>
        <p:sp>
          <p:nvSpPr>
            <p:cNvPr id="20489" name="矩形 9"/>
            <p:cNvSpPr>
              <a:spLocks noChangeArrowheads="1"/>
            </p:cNvSpPr>
            <p:nvPr/>
          </p:nvSpPr>
          <p:spPr bwMode="auto">
            <a:xfrm>
              <a:off x="203790" y="190068"/>
              <a:ext cx="1456155" cy="430887"/>
            </a:xfrm>
            <a:prstGeom prst="rect">
              <a:avLst/>
            </a:prstGeom>
            <a:solidFill>
              <a:schemeClr val="tx1"/>
            </a:solidFill>
            <a:ln>
              <a:noFill/>
            </a:ln>
            <a:extLst>
              <a:ext uri="{91240B29-F687-4F45-9708-019B960494DF}">
                <a14:hiddenLine w="9525">
                  <a:solidFill>
                    <a:srgbClr val="000000"/>
                  </a:solidFill>
                  <a:miter lim="800000"/>
                  <a:headEnd/>
                  <a:tailEnd/>
                </a14:hiddenLine>
              </a:ext>
            </a:extLst>
          </p:spPr>
          <p:txBody>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altLang="en-US" lang="zh-CN" sz="2400">
                  <a:solidFill>
                    <a:schemeClr val="bg1"/>
                  </a:solidFill>
                </a:rPr>
                <a:t>STEP 1</a:t>
              </a:r>
            </a:p>
          </p:txBody>
        </p:sp>
      </p:grpSp>
      <p:sp>
        <p:nvSpPr>
          <p:cNvPr id="20490" name="矩形 87"/>
          <p:cNvSpPr>
            <a:spLocks noChangeArrowheads="1"/>
          </p:cNvSpPr>
          <p:nvPr/>
        </p:nvSpPr>
        <p:spPr bwMode="auto">
          <a:xfrm>
            <a:off x="2176463" y="2655888"/>
            <a:ext cx="1571625" cy="20116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fontAlgn="ctr">
              <a:buClr>
                <a:srgbClr val="FF0000"/>
              </a:buClr>
              <a:buSzPct val="70000"/>
            </a:pPr>
            <a:r>
              <a:rPr altLang="en-US" lang="zh-CN">
                <a:solidFill>
                  <a:schemeClr val="bg1"/>
                </a:solidFill>
                <a:latin charset="-122" panose="020b0503020204020204" pitchFamily="34" typeface="微软雅黑"/>
                <a:ea charset="-122" panose="020b0503020204020204" pitchFamily="34" typeface="微软雅黑"/>
              </a:rPr>
              <a:t>点击添加文本</a:t>
            </a:r>
            <a:br>
              <a:rPr altLang="en-US" lang="zh-CN">
                <a:solidFill>
                  <a:schemeClr val="bg1"/>
                </a:solidFill>
                <a:latin charset="-122" panose="020b0503020204020204" pitchFamily="34" typeface="微软雅黑"/>
                <a:ea charset="-122" panose="020b0503020204020204" pitchFamily="34" typeface="微软雅黑"/>
              </a:rPr>
            </a:br>
            <a:r>
              <a:rPr altLang="en-US" lang="zh-CN">
                <a:solidFill>
                  <a:schemeClr val="bg1"/>
                </a:solidFill>
                <a:latin charset="-122" panose="020b0503020204020204" pitchFamily="34" typeface="微软雅黑"/>
                <a:ea charset="-122" panose="020b0503020204020204" pitchFamily="34" typeface="微软雅黑"/>
              </a:rPr>
              <a:t>点击添加文本</a:t>
            </a:r>
          </a:p>
          <a:p>
            <a:pPr algn="ctr" fontAlgn="ctr">
              <a:buClr>
                <a:srgbClr val="FF0000"/>
              </a:buClr>
              <a:buSzPct val="70000"/>
            </a:pPr>
            <a:r>
              <a:rPr altLang="en-US" lang="zh-CN">
                <a:solidFill>
                  <a:schemeClr val="bg1"/>
                </a:solidFill>
                <a:latin charset="-122" panose="020b0503020204020204" pitchFamily="34" typeface="微软雅黑"/>
                <a:ea charset="-122" panose="020b0503020204020204" pitchFamily="34" typeface="微软雅黑"/>
              </a:rPr>
              <a:t>点击添加文本</a:t>
            </a:r>
            <a:br>
              <a:rPr altLang="en-US" lang="zh-CN">
                <a:solidFill>
                  <a:schemeClr val="bg1"/>
                </a:solidFill>
                <a:latin charset="-122" panose="020b0503020204020204" pitchFamily="34" typeface="微软雅黑"/>
                <a:ea charset="-122" panose="020b0503020204020204" pitchFamily="34" typeface="微软雅黑"/>
              </a:rPr>
            </a:br>
            <a:br>
              <a:rPr altLang="en-US" lang="zh-CN">
                <a:solidFill>
                  <a:schemeClr val="bg1"/>
                </a:solidFill>
                <a:latin charset="-122" panose="020b0503020204020204" pitchFamily="34" typeface="微软雅黑"/>
                <a:ea charset="-122" panose="020b0503020204020204" pitchFamily="34" typeface="微软雅黑"/>
              </a:rPr>
            </a:br>
            <a:r>
              <a:rPr altLang="en-US" lang="zh-CN">
                <a:solidFill>
                  <a:schemeClr val="bg1"/>
                </a:solidFill>
                <a:latin charset="-122" panose="020b0503020204020204" pitchFamily="34" typeface="微软雅黑"/>
                <a:ea charset="-122" panose="020b0503020204020204" pitchFamily="34" typeface="微软雅黑"/>
              </a:rPr>
              <a:t>点击添加文本</a:t>
            </a:r>
          </a:p>
          <a:p>
            <a:pPr algn="ctr" fontAlgn="ctr">
              <a:buClr>
                <a:srgbClr val="FF0000"/>
              </a:buClr>
              <a:buSzPct val="70000"/>
            </a:pPr>
            <a:r>
              <a:rPr altLang="en-US" lang="zh-CN">
                <a:solidFill>
                  <a:schemeClr val="bg1"/>
                </a:solidFill>
                <a:latin charset="-122" panose="020b0503020204020204" pitchFamily="34" typeface="微软雅黑"/>
                <a:ea charset="-122" panose="020b0503020204020204" pitchFamily="34" typeface="微软雅黑"/>
              </a:rPr>
              <a:t>点击添加文本</a:t>
            </a:r>
            <a:br>
              <a:rPr altLang="en-US" lang="zh-CN">
                <a:solidFill>
                  <a:schemeClr val="bg1"/>
                </a:solidFill>
                <a:latin charset="-122" panose="020b0503020204020204" pitchFamily="34" typeface="微软雅黑"/>
                <a:ea charset="-122" panose="020b0503020204020204" pitchFamily="34" typeface="微软雅黑"/>
              </a:rPr>
            </a:br>
            <a:r>
              <a:rPr altLang="en-US" lang="zh-CN">
                <a:solidFill>
                  <a:schemeClr val="bg1"/>
                </a:solidFill>
                <a:latin charset="-122" panose="020b0503020204020204" pitchFamily="34" typeface="微软雅黑"/>
                <a:ea charset="-122" panose="020b0503020204020204" pitchFamily="34" typeface="微软雅黑"/>
              </a:rPr>
              <a:t>点击添加文本</a:t>
            </a:r>
          </a:p>
        </p:txBody>
      </p:sp>
      <p:grpSp>
        <p:nvGrpSpPr>
          <p:cNvPr id="20491" name="Group 11"/>
          <p:cNvGrpSpPr/>
          <p:nvPr/>
        </p:nvGrpSpPr>
        <p:grpSpPr>
          <a:xfrm>
            <a:off x="4105275" y="3932238"/>
            <a:ext cx="1851025" cy="785812"/>
            <a:chExt cx="1851041" cy="785818"/>
          </a:xfrm>
        </p:grpSpPr>
        <p:sp>
          <p:nvSpPr>
            <p:cNvPr id="20492" name="圆角矩形 12"/>
            <p:cNvSpPr>
              <a:spLocks noChangeArrowheads="1"/>
            </p:cNvSpPr>
            <p:nvPr/>
          </p:nvSpPr>
          <p:spPr bwMode="auto">
            <a:xfrm>
              <a:off x="0" y="0"/>
              <a:ext cx="1851041" cy="785818"/>
            </a:xfrm>
            <a:prstGeom prst="roundRect">
              <a:avLst>
                <a:gd fmla="val 10569" name="adj"/>
              </a:avLst>
            </a:prstGeom>
            <a:solidFill>
              <a:schemeClr val="tx2"/>
            </a:solidFill>
            <a:ln>
              <a:noFill/>
            </a:ln>
            <a:extLst>
              <a:ext uri="{91240B29-F687-4F45-9708-019B960494DF}">
                <a14:hiddenLine w="9525">
                  <a:solidFill>
                    <a:srgbClr val="000000"/>
                  </a:solidFill>
                  <a:round/>
                  <a:headEnd/>
                  <a:tailEnd/>
                </a14:hiddenLine>
              </a:ext>
            </a:extLst>
          </p:spPr>
          <p:txBody>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endParaRPr altLang="en-US" lang="zh-CN"/>
            </a:p>
          </p:txBody>
        </p:sp>
        <p:sp>
          <p:nvSpPr>
            <p:cNvPr id="20493" name="矩形 13"/>
            <p:cNvSpPr>
              <a:spLocks noChangeArrowheads="1"/>
            </p:cNvSpPr>
            <p:nvPr/>
          </p:nvSpPr>
          <p:spPr bwMode="auto">
            <a:xfrm>
              <a:off x="197443" y="171987"/>
              <a:ext cx="1456155" cy="43088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altLang="en-US" lang="zh-CN" sz="2400">
                  <a:solidFill>
                    <a:schemeClr val="bg1"/>
                  </a:solidFill>
                </a:rPr>
                <a:t>STEP2</a:t>
              </a:r>
            </a:p>
          </p:txBody>
        </p:sp>
      </p:grpSp>
      <p:sp>
        <p:nvSpPr>
          <p:cNvPr id="20494" name="矩形 87"/>
          <p:cNvSpPr>
            <a:spLocks noChangeArrowheads="1"/>
          </p:cNvSpPr>
          <p:nvPr/>
        </p:nvSpPr>
        <p:spPr bwMode="auto">
          <a:xfrm>
            <a:off x="4241800" y="1830388"/>
            <a:ext cx="1571625" cy="20116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fontAlgn="ctr">
              <a:buClr>
                <a:srgbClr val="FF0000"/>
              </a:buClr>
              <a:buSzPct val="70000"/>
            </a:pPr>
            <a:r>
              <a:rPr altLang="en-US" lang="zh-CN">
                <a:solidFill>
                  <a:schemeClr val="bg1"/>
                </a:solidFill>
                <a:latin charset="-122" panose="020b0503020204020204" pitchFamily="34" typeface="微软雅黑"/>
                <a:ea charset="-122" panose="020b0503020204020204" pitchFamily="34" typeface="微软雅黑"/>
              </a:rPr>
              <a:t>点击添加文本</a:t>
            </a:r>
            <a:br>
              <a:rPr altLang="en-US" lang="zh-CN">
                <a:solidFill>
                  <a:schemeClr val="bg1"/>
                </a:solidFill>
                <a:latin charset="-122" panose="020b0503020204020204" pitchFamily="34" typeface="微软雅黑"/>
                <a:ea charset="-122" panose="020b0503020204020204" pitchFamily="34" typeface="微软雅黑"/>
              </a:rPr>
            </a:br>
            <a:r>
              <a:rPr altLang="en-US" lang="zh-CN">
                <a:solidFill>
                  <a:schemeClr val="bg1"/>
                </a:solidFill>
                <a:latin charset="-122" panose="020b0503020204020204" pitchFamily="34" typeface="微软雅黑"/>
                <a:ea charset="-122" panose="020b0503020204020204" pitchFamily="34" typeface="微软雅黑"/>
              </a:rPr>
              <a:t>点击添加文本</a:t>
            </a:r>
          </a:p>
          <a:p>
            <a:pPr algn="ctr" fontAlgn="ctr">
              <a:buClr>
                <a:srgbClr val="FF0000"/>
              </a:buClr>
              <a:buSzPct val="70000"/>
            </a:pPr>
            <a:r>
              <a:rPr altLang="en-US" lang="zh-CN">
                <a:solidFill>
                  <a:schemeClr val="bg1"/>
                </a:solidFill>
                <a:latin charset="-122" panose="020b0503020204020204" pitchFamily="34" typeface="微软雅黑"/>
                <a:ea charset="-122" panose="020b0503020204020204" pitchFamily="34" typeface="微软雅黑"/>
              </a:rPr>
              <a:t>点击添加文本</a:t>
            </a:r>
            <a:br>
              <a:rPr altLang="en-US" lang="zh-CN">
                <a:solidFill>
                  <a:schemeClr val="bg1"/>
                </a:solidFill>
                <a:latin charset="-122" panose="020b0503020204020204" pitchFamily="34" typeface="微软雅黑"/>
                <a:ea charset="-122" panose="020b0503020204020204" pitchFamily="34" typeface="微软雅黑"/>
              </a:rPr>
            </a:br>
            <a:br>
              <a:rPr altLang="en-US" lang="zh-CN">
                <a:solidFill>
                  <a:schemeClr val="bg1"/>
                </a:solidFill>
                <a:latin charset="-122" panose="020b0503020204020204" pitchFamily="34" typeface="微软雅黑"/>
                <a:ea charset="-122" panose="020b0503020204020204" pitchFamily="34" typeface="微软雅黑"/>
              </a:rPr>
            </a:br>
            <a:r>
              <a:rPr altLang="en-US" lang="zh-CN">
                <a:solidFill>
                  <a:schemeClr val="bg1"/>
                </a:solidFill>
                <a:latin charset="-122" panose="020b0503020204020204" pitchFamily="34" typeface="微软雅黑"/>
                <a:ea charset="-122" panose="020b0503020204020204" pitchFamily="34" typeface="微软雅黑"/>
              </a:rPr>
              <a:t>点击添加文本</a:t>
            </a:r>
          </a:p>
          <a:p>
            <a:pPr algn="ctr" fontAlgn="ctr">
              <a:buClr>
                <a:srgbClr val="FF0000"/>
              </a:buClr>
              <a:buSzPct val="70000"/>
            </a:pPr>
            <a:r>
              <a:rPr altLang="en-US" lang="zh-CN">
                <a:solidFill>
                  <a:schemeClr val="bg1"/>
                </a:solidFill>
                <a:latin charset="-122" panose="020b0503020204020204" pitchFamily="34" typeface="微软雅黑"/>
                <a:ea charset="-122" panose="020b0503020204020204" pitchFamily="34" typeface="微软雅黑"/>
              </a:rPr>
              <a:t>点击添加文本</a:t>
            </a:r>
            <a:br>
              <a:rPr altLang="en-US" lang="zh-CN">
                <a:solidFill>
                  <a:schemeClr val="bg1"/>
                </a:solidFill>
                <a:latin charset="-122" panose="020b0503020204020204" pitchFamily="34" typeface="微软雅黑"/>
                <a:ea charset="-122" panose="020b0503020204020204" pitchFamily="34" typeface="微软雅黑"/>
              </a:rPr>
            </a:br>
            <a:r>
              <a:rPr altLang="en-US" lang="zh-CN">
                <a:solidFill>
                  <a:schemeClr val="bg1"/>
                </a:solidFill>
                <a:latin charset="-122" panose="020b0503020204020204" pitchFamily="34" typeface="微软雅黑"/>
                <a:ea charset="-122" panose="020b0503020204020204" pitchFamily="34" typeface="微软雅黑"/>
              </a:rPr>
              <a:t>点击添加文本</a:t>
            </a:r>
          </a:p>
        </p:txBody>
      </p:sp>
      <p:cxnSp>
        <p:nvCxnSpPr>
          <p:cNvPr id="20495" name="直接连接符 15"/>
          <p:cNvCxnSpPr>
            <a:cxnSpLocks noChangeShapeType="1"/>
          </p:cNvCxnSpPr>
          <p:nvPr/>
        </p:nvCxnSpPr>
        <p:spPr bwMode="auto">
          <a:xfrm flipH="1">
            <a:off x="4005263" y="1566863"/>
            <a:ext cx="1587" cy="4406900"/>
          </a:xfrm>
          <a:prstGeom prst="line">
            <a:avLst/>
          </a:prstGeom>
          <a:noFill/>
          <a:ln cmpd="sng" w="9525">
            <a:solidFill>
              <a:schemeClr val="bg1"/>
            </a:solidFill>
            <a:prstDash val="dash"/>
            <a:roun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cxnSp>
      <p:grpSp>
        <p:nvGrpSpPr>
          <p:cNvPr id="20496" name="Group 16"/>
          <p:cNvGrpSpPr/>
          <p:nvPr/>
        </p:nvGrpSpPr>
        <p:grpSpPr>
          <a:xfrm>
            <a:off x="6111875" y="3116263"/>
            <a:ext cx="1851025" cy="785812"/>
            <a:chExt cx="1851041" cy="785818"/>
          </a:xfrm>
        </p:grpSpPr>
        <p:sp>
          <p:nvSpPr>
            <p:cNvPr id="20497" name="圆角矩形 17"/>
            <p:cNvSpPr>
              <a:spLocks noChangeArrowheads="1"/>
            </p:cNvSpPr>
            <p:nvPr/>
          </p:nvSpPr>
          <p:spPr bwMode="auto">
            <a:xfrm>
              <a:off x="0" y="0"/>
              <a:ext cx="1851041" cy="785818"/>
            </a:xfrm>
            <a:prstGeom prst="roundRect">
              <a:avLst>
                <a:gd fmla="val 10569" name="adj"/>
              </a:avLst>
            </a:prstGeom>
            <a:solidFill>
              <a:schemeClr val="tx1"/>
            </a:solidFill>
            <a:ln>
              <a:noFill/>
            </a:ln>
            <a:extLst>
              <a:ext uri="{91240B29-F687-4F45-9708-019B960494DF}">
                <a14:hiddenLine w="9525">
                  <a:solidFill>
                    <a:srgbClr val="000000"/>
                  </a:solidFill>
                  <a:round/>
                  <a:headEnd/>
                  <a:tailEnd/>
                </a14:hiddenLine>
              </a:ext>
            </a:extLst>
          </p:spPr>
          <p:txBody>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endParaRPr altLang="en-US" lang="zh-CN"/>
            </a:p>
          </p:txBody>
        </p:sp>
        <p:sp>
          <p:nvSpPr>
            <p:cNvPr id="20498" name="矩形 18"/>
            <p:cNvSpPr>
              <a:spLocks noChangeArrowheads="1"/>
            </p:cNvSpPr>
            <p:nvPr/>
          </p:nvSpPr>
          <p:spPr bwMode="auto">
            <a:xfrm>
              <a:off x="197443" y="203048"/>
              <a:ext cx="1456155" cy="430887"/>
            </a:xfrm>
            <a:prstGeom prst="rect">
              <a:avLst/>
            </a:prstGeom>
            <a:solidFill>
              <a:schemeClr val="tx1"/>
            </a:solidFill>
            <a:ln>
              <a:noFill/>
            </a:ln>
            <a:extLst>
              <a:ext uri="{91240B29-F687-4F45-9708-019B960494DF}">
                <a14:hiddenLine w="9525">
                  <a:solidFill>
                    <a:srgbClr val="000000"/>
                  </a:solidFill>
                  <a:miter lim="800000"/>
                  <a:headEnd/>
                  <a:tailEnd/>
                </a14:hiddenLine>
              </a:ext>
            </a:extLst>
          </p:spPr>
          <p:txBody>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2400">
                  <a:solidFill>
                    <a:schemeClr val="bg1"/>
                  </a:solidFill>
                </a:rPr>
                <a:t>STEP 3</a:t>
              </a:r>
            </a:p>
          </p:txBody>
        </p:sp>
      </p:grpSp>
      <p:cxnSp>
        <p:nvCxnSpPr>
          <p:cNvPr id="20499" name="直接连接符 19"/>
          <p:cNvCxnSpPr>
            <a:cxnSpLocks noChangeShapeType="1"/>
          </p:cNvCxnSpPr>
          <p:nvPr/>
        </p:nvCxnSpPr>
        <p:spPr bwMode="auto">
          <a:xfrm flipH="1">
            <a:off x="6032500" y="1566863"/>
            <a:ext cx="1588" cy="4406900"/>
          </a:xfrm>
          <a:prstGeom prst="line">
            <a:avLst/>
          </a:prstGeom>
          <a:noFill/>
          <a:ln cmpd="sng" w="9525">
            <a:solidFill>
              <a:schemeClr val="bg1"/>
            </a:solidFill>
            <a:prstDash val="dash"/>
            <a:roun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cxnSp>
      <p:sp>
        <p:nvSpPr>
          <p:cNvPr id="20500" name="矩形 87"/>
          <p:cNvSpPr>
            <a:spLocks noChangeArrowheads="1"/>
          </p:cNvSpPr>
          <p:nvPr/>
        </p:nvSpPr>
        <p:spPr bwMode="auto">
          <a:xfrm>
            <a:off x="6248399" y="3941763"/>
            <a:ext cx="1571625" cy="20116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fontAlgn="ctr">
              <a:buClr>
                <a:srgbClr val="FF0000"/>
              </a:buClr>
              <a:buSzPct val="70000"/>
            </a:pPr>
            <a:r>
              <a:rPr altLang="en-US" lang="zh-CN">
                <a:solidFill>
                  <a:schemeClr val="bg1"/>
                </a:solidFill>
                <a:latin charset="-122" panose="020b0503020204020204" pitchFamily="34" typeface="微软雅黑"/>
                <a:ea charset="-122" panose="020b0503020204020204" pitchFamily="34" typeface="微软雅黑"/>
              </a:rPr>
              <a:t>点击添加文本</a:t>
            </a:r>
            <a:br>
              <a:rPr altLang="en-US" lang="zh-CN">
                <a:solidFill>
                  <a:schemeClr val="bg1"/>
                </a:solidFill>
                <a:latin charset="-122" panose="020b0503020204020204" pitchFamily="34" typeface="微软雅黑"/>
                <a:ea charset="-122" panose="020b0503020204020204" pitchFamily="34" typeface="微软雅黑"/>
              </a:rPr>
            </a:br>
            <a:r>
              <a:rPr altLang="en-US" lang="zh-CN">
                <a:solidFill>
                  <a:schemeClr val="bg1"/>
                </a:solidFill>
                <a:latin charset="-122" panose="020b0503020204020204" pitchFamily="34" typeface="微软雅黑"/>
                <a:ea charset="-122" panose="020b0503020204020204" pitchFamily="34" typeface="微软雅黑"/>
              </a:rPr>
              <a:t>点击添加文本</a:t>
            </a:r>
          </a:p>
          <a:p>
            <a:pPr algn="ctr" fontAlgn="ctr">
              <a:buClr>
                <a:srgbClr val="FF0000"/>
              </a:buClr>
              <a:buSzPct val="70000"/>
            </a:pPr>
            <a:r>
              <a:rPr altLang="en-US" lang="zh-CN">
                <a:solidFill>
                  <a:schemeClr val="bg1"/>
                </a:solidFill>
                <a:latin charset="-122" panose="020b0503020204020204" pitchFamily="34" typeface="微软雅黑"/>
                <a:ea charset="-122" panose="020b0503020204020204" pitchFamily="34" typeface="微软雅黑"/>
              </a:rPr>
              <a:t>点击添加文本</a:t>
            </a:r>
            <a:br>
              <a:rPr altLang="en-US" lang="zh-CN">
                <a:solidFill>
                  <a:schemeClr val="bg1"/>
                </a:solidFill>
                <a:latin charset="-122" panose="020b0503020204020204" pitchFamily="34" typeface="微软雅黑"/>
                <a:ea charset="-122" panose="020b0503020204020204" pitchFamily="34" typeface="微软雅黑"/>
              </a:rPr>
            </a:br>
            <a:br>
              <a:rPr altLang="en-US" lang="zh-CN">
                <a:solidFill>
                  <a:schemeClr val="bg1"/>
                </a:solidFill>
                <a:latin charset="-122" panose="020b0503020204020204" pitchFamily="34" typeface="微软雅黑"/>
                <a:ea charset="-122" panose="020b0503020204020204" pitchFamily="34" typeface="微软雅黑"/>
              </a:rPr>
            </a:br>
            <a:r>
              <a:rPr altLang="en-US" lang="zh-CN">
                <a:solidFill>
                  <a:schemeClr val="bg1"/>
                </a:solidFill>
                <a:latin charset="-122" panose="020b0503020204020204" pitchFamily="34" typeface="微软雅黑"/>
                <a:ea charset="-122" panose="020b0503020204020204" pitchFamily="34" typeface="微软雅黑"/>
              </a:rPr>
              <a:t>点击添加文本</a:t>
            </a:r>
          </a:p>
          <a:p>
            <a:pPr algn="ctr" fontAlgn="ctr">
              <a:buClr>
                <a:srgbClr val="FF0000"/>
              </a:buClr>
              <a:buSzPct val="70000"/>
            </a:pPr>
            <a:r>
              <a:rPr altLang="en-US" lang="zh-CN">
                <a:solidFill>
                  <a:schemeClr val="bg1"/>
                </a:solidFill>
                <a:latin charset="-122" panose="020b0503020204020204" pitchFamily="34" typeface="微软雅黑"/>
                <a:ea charset="-122" panose="020b0503020204020204" pitchFamily="34" typeface="微软雅黑"/>
              </a:rPr>
              <a:t>点击添加文本</a:t>
            </a:r>
            <a:br>
              <a:rPr altLang="en-US" lang="zh-CN">
                <a:solidFill>
                  <a:schemeClr val="bg1"/>
                </a:solidFill>
                <a:latin charset="-122" panose="020b0503020204020204" pitchFamily="34" typeface="微软雅黑"/>
                <a:ea charset="-122" panose="020b0503020204020204" pitchFamily="34" typeface="微软雅黑"/>
              </a:rPr>
            </a:br>
            <a:r>
              <a:rPr altLang="en-US" lang="zh-CN">
                <a:solidFill>
                  <a:schemeClr val="bg1"/>
                </a:solidFill>
                <a:latin charset="-122" panose="020b0503020204020204" pitchFamily="34" typeface="微软雅黑"/>
                <a:ea charset="-122" panose="020b0503020204020204" pitchFamily="34" typeface="微软雅黑"/>
              </a:rPr>
              <a:t>点击添加文本</a:t>
            </a:r>
          </a:p>
        </p:txBody>
      </p:sp>
      <p:grpSp>
        <p:nvGrpSpPr>
          <p:cNvPr id="20501" name="Group 21"/>
          <p:cNvGrpSpPr/>
          <p:nvPr/>
        </p:nvGrpSpPr>
        <p:grpSpPr>
          <a:xfrm>
            <a:off x="8112125" y="2259013"/>
            <a:ext cx="1851025" cy="785812"/>
            <a:chExt cx="1851041" cy="785818"/>
          </a:xfrm>
        </p:grpSpPr>
        <p:sp>
          <p:nvSpPr>
            <p:cNvPr id="20502" name="圆角矩形 22"/>
            <p:cNvSpPr>
              <a:spLocks noChangeArrowheads="1"/>
            </p:cNvSpPr>
            <p:nvPr/>
          </p:nvSpPr>
          <p:spPr bwMode="auto">
            <a:xfrm>
              <a:off x="0" y="0"/>
              <a:ext cx="1851041" cy="785818"/>
            </a:xfrm>
            <a:prstGeom prst="roundRect">
              <a:avLst>
                <a:gd fmla="val 10569" name="adj"/>
              </a:avLst>
            </a:prstGeom>
            <a:solidFill>
              <a:schemeClr val="tx2"/>
            </a:solidFill>
            <a:ln>
              <a:noFill/>
            </a:ln>
            <a:extLst>
              <a:ext uri="{91240B29-F687-4F45-9708-019B960494DF}">
                <a14:hiddenLine w="9525">
                  <a:solidFill>
                    <a:srgbClr val="000000"/>
                  </a:solidFill>
                  <a:round/>
                  <a:headEnd/>
                  <a:tailEnd/>
                </a14:hiddenLine>
              </a:ext>
            </a:extLst>
          </p:spPr>
          <p:txBody>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endParaRPr altLang="en-US" lang="zh-CN"/>
            </a:p>
          </p:txBody>
        </p:sp>
        <p:sp>
          <p:nvSpPr>
            <p:cNvPr id="20503" name="矩形 23"/>
            <p:cNvSpPr>
              <a:spLocks noChangeArrowheads="1"/>
            </p:cNvSpPr>
            <p:nvPr/>
          </p:nvSpPr>
          <p:spPr bwMode="auto">
            <a:xfrm>
              <a:off x="197443" y="203048"/>
              <a:ext cx="1456155" cy="430887"/>
            </a:xfrm>
            <a:prstGeom prst="rect">
              <a:avLst/>
            </a:prstGeom>
            <a:solidFill>
              <a:schemeClr val="tx2"/>
            </a:solidFill>
            <a:ln>
              <a:noFill/>
            </a:ln>
            <a:extLst>
              <a:ext uri="{91240B29-F687-4F45-9708-019B960494DF}">
                <a14:hiddenLine w="9525">
                  <a:solidFill>
                    <a:srgbClr val="000000"/>
                  </a:solidFill>
                  <a:miter lim="800000"/>
                  <a:headEnd/>
                  <a:tailEnd/>
                </a14:hiddenLine>
              </a:ext>
            </a:extLst>
          </p:spPr>
          <p:txBody>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altLang="en-US" lang="zh-CN" sz="2400">
                  <a:solidFill>
                    <a:schemeClr val="bg1"/>
                  </a:solidFill>
                </a:rPr>
                <a:t>STEP 4</a:t>
              </a:r>
            </a:p>
          </p:txBody>
        </p:sp>
      </p:grpSp>
      <p:sp>
        <p:nvSpPr>
          <p:cNvPr id="20504" name="矩形 87"/>
          <p:cNvSpPr>
            <a:spLocks noChangeArrowheads="1"/>
          </p:cNvSpPr>
          <p:nvPr/>
        </p:nvSpPr>
        <p:spPr bwMode="auto">
          <a:xfrm>
            <a:off x="8248649" y="3084513"/>
            <a:ext cx="1571625" cy="20116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fontAlgn="ctr">
              <a:buClr>
                <a:srgbClr val="FF0000"/>
              </a:buClr>
              <a:buSzPct val="70000"/>
            </a:pPr>
            <a:r>
              <a:rPr altLang="en-US" lang="zh-CN">
                <a:solidFill>
                  <a:schemeClr val="bg1"/>
                </a:solidFill>
                <a:latin charset="-122" panose="020b0503020204020204" pitchFamily="34" typeface="微软雅黑"/>
                <a:ea charset="-122" panose="020b0503020204020204" pitchFamily="34" typeface="微软雅黑"/>
              </a:rPr>
              <a:t>点击添加文本</a:t>
            </a:r>
            <a:br>
              <a:rPr altLang="en-US" lang="zh-CN">
                <a:solidFill>
                  <a:schemeClr val="bg1"/>
                </a:solidFill>
                <a:latin charset="-122" panose="020b0503020204020204" pitchFamily="34" typeface="微软雅黑"/>
                <a:ea charset="-122" panose="020b0503020204020204" pitchFamily="34" typeface="微软雅黑"/>
              </a:rPr>
            </a:br>
            <a:r>
              <a:rPr altLang="en-US" lang="zh-CN">
                <a:solidFill>
                  <a:schemeClr val="bg1"/>
                </a:solidFill>
                <a:latin charset="-122" panose="020b0503020204020204" pitchFamily="34" typeface="微软雅黑"/>
                <a:ea charset="-122" panose="020b0503020204020204" pitchFamily="34" typeface="微软雅黑"/>
              </a:rPr>
              <a:t>点击添加文本</a:t>
            </a:r>
          </a:p>
          <a:p>
            <a:pPr algn="ctr" fontAlgn="ctr">
              <a:buClr>
                <a:srgbClr val="FF0000"/>
              </a:buClr>
              <a:buSzPct val="70000"/>
            </a:pPr>
            <a:r>
              <a:rPr altLang="en-US" lang="zh-CN">
                <a:solidFill>
                  <a:schemeClr val="bg1"/>
                </a:solidFill>
                <a:latin charset="-122" panose="020b0503020204020204" pitchFamily="34" typeface="微软雅黑"/>
                <a:ea charset="-122" panose="020b0503020204020204" pitchFamily="34" typeface="微软雅黑"/>
              </a:rPr>
              <a:t>点击添加文本</a:t>
            </a:r>
            <a:br>
              <a:rPr altLang="en-US" lang="zh-CN">
                <a:solidFill>
                  <a:schemeClr val="bg1"/>
                </a:solidFill>
                <a:latin charset="-122" panose="020b0503020204020204" pitchFamily="34" typeface="微软雅黑"/>
                <a:ea charset="-122" panose="020b0503020204020204" pitchFamily="34" typeface="微软雅黑"/>
              </a:rPr>
            </a:br>
            <a:br>
              <a:rPr altLang="en-US" lang="zh-CN">
                <a:solidFill>
                  <a:schemeClr val="bg1"/>
                </a:solidFill>
                <a:latin charset="-122" panose="020b0503020204020204" pitchFamily="34" typeface="微软雅黑"/>
                <a:ea charset="-122" panose="020b0503020204020204" pitchFamily="34" typeface="微软雅黑"/>
              </a:rPr>
            </a:br>
            <a:r>
              <a:rPr altLang="en-US" lang="zh-CN">
                <a:solidFill>
                  <a:schemeClr val="bg1"/>
                </a:solidFill>
                <a:latin charset="-122" panose="020b0503020204020204" pitchFamily="34" typeface="微软雅黑"/>
                <a:ea charset="-122" panose="020b0503020204020204" pitchFamily="34" typeface="微软雅黑"/>
              </a:rPr>
              <a:t>点击添加文本</a:t>
            </a:r>
          </a:p>
          <a:p>
            <a:pPr algn="ctr" fontAlgn="ctr">
              <a:buClr>
                <a:srgbClr val="FF0000"/>
              </a:buClr>
              <a:buSzPct val="70000"/>
            </a:pPr>
            <a:r>
              <a:rPr altLang="en-US" lang="zh-CN">
                <a:solidFill>
                  <a:schemeClr val="bg1"/>
                </a:solidFill>
                <a:latin charset="-122" panose="020b0503020204020204" pitchFamily="34" typeface="微软雅黑"/>
                <a:ea charset="-122" panose="020b0503020204020204" pitchFamily="34" typeface="微软雅黑"/>
              </a:rPr>
              <a:t>点击添加文本</a:t>
            </a:r>
            <a:br>
              <a:rPr altLang="en-US" lang="zh-CN">
                <a:solidFill>
                  <a:schemeClr val="bg1"/>
                </a:solidFill>
                <a:latin charset="-122" panose="020b0503020204020204" pitchFamily="34" typeface="微软雅黑"/>
                <a:ea charset="-122" panose="020b0503020204020204" pitchFamily="34" typeface="微软雅黑"/>
              </a:rPr>
            </a:br>
            <a:r>
              <a:rPr altLang="en-US" lang="zh-CN">
                <a:solidFill>
                  <a:schemeClr val="bg1"/>
                </a:solidFill>
                <a:latin charset="-122" panose="020b0503020204020204" pitchFamily="34" typeface="微软雅黑"/>
                <a:ea charset="-122" panose="020b0503020204020204" pitchFamily="34" typeface="微软雅黑"/>
              </a:rPr>
              <a:t>点击添加文本</a:t>
            </a:r>
          </a:p>
        </p:txBody>
      </p:sp>
      <p:cxnSp>
        <p:nvCxnSpPr>
          <p:cNvPr id="20505" name="直接连接符 25"/>
          <p:cNvCxnSpPr>
            <a:cxnSpLocks noChangeShapeType="1"/>
          </p:cNvCxnSpPr>
          <p:nvPr/>
        </p:nvCxnSpPr>
        <p:spPr bwMode="auto">
          <a:xfrm flipH="1">
            <a:off x="8034338" y="1566863"/>
            <a:ext cx="0" cy="4406900"/>
          </a:xfrm>
          <a:prstGeom prst="line">
            <a:avLst/>
          </a:prstGeom>
          <a:noFill/>
          <a:ln cmpd="sng" w="9525">
            <a:solidFill>
              <a:schemeClr val="bg1"/>
            </a:solidFill>
            <a:prstDash val="dash"/>
            <a:roun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cxnSp>
      <p:sp>
        <p:nvSpPr>
          <p:cNvPr id="20506" name="TextBox 26"/>
          <p:cNvSpPr txBox="1">
            <a:spLocks noChangeArrowheads="1"/>
          </p:cNvSpPr>
          <p:nvPr/>
        </p:nvSpPr>
        <p:spPr bwMode="auto">
          <a:xfrm>
            <a:off x="1296988" y="1839913"/>
            <a:ext cx="457200" cy="207168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eaVert">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a:solidFill>
                  <a:schemeClr val="bg1"/>
                </a:solidFill>
                <a:latin charset="-122" panose="020b0503020204020204" pitchFamily="34" typeface="微软雅黑"/>
                <a:ea charset="-122" panose="020b0503020204020204" pitchFamily="34" typeface="微软雅黑"/>
              </a:rPr>
              <a:t>单击添加文本</a:t>
            </a:r>
          </a:p>
        </p:txBody>
      </p:sp>
    </p:spTree>
  </p:cSld>
  <p:clrMapOvr>
    <a:masterClrMapping/>
  </p:clrMapOvr>
  <p:transition advTm="6983" spd="slow">
    <p:fad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2">
                                  <p:stCondLst>
                                    <p:cond delay="0"/>
                                  </p:stCondLst>
                                  <p:childTnLst>
                                    <p:set>
                                      <p:cBhvr>
                                        <p:cTn dur="1" fill="hold" id="6">
                                          <p:stCondLst>
                                            <p:cond delay="0"/>
                                          </p:stCondLst>
                                        </p:cTn>
                                        <p:tgtEl>
                                          <p:spTgt spid="20483"/>
                                        </p:tgtEl>
                                        <p:attrNameLst>
                                          <p:attrName>style.visibility</p:attrName>
                                        </p:attrNameLst>
                                      </p:cBhvr>
                                      <p:to>
                                        <p:strVal val="visible"/>
                                      </p:to>
                                    </p:set>
                                    <p:anim calcmode="lin" valueType="num">
                                      <p:cBhvr additive="base">
                                        <p:cTn dur="500" fill="hold" id="7"/>
                                        <p:tgtEl>
                                          <p:spTgt spid="20483"/>
                                        </p:tgtEl>
                                        <p:attrNameLst>
                                          <p:attrName>ppt_x</p:attrName>
                                        </p:attrNameLst>
                                      </p:cBhvr>
                                      <p:tavLst>
                                        <p:tav tm="0">
                                          <p:val>
                                            <p:strVal val="1+#ppt_w/2"/>
                                          </p:val>
                                        </p:tav>
                                        <p:tav tm="100000">
                                          <p:val>
                                            <p:strVal val="#ppt_x"/>
                                          </p:val>
                                        </p:tav>
                                      </p:tavLst>
                                    </p:anim>
                                    <p:anim calcmode="lin" valueType="num">
                                      <p:cBhvr additive="base">
                                        <p:cTn dur="500" fill="hold" id="8"/>
                                        <p:tgtEl>
                                          <p:spTgt spid="20483"/>
                                        </p:tgtEl>
                                        <p:attrNameLst>
                                          <p:attrName>ppt_y</p:attrName>
                                        </p:attrNameLst>
                                      </p:cBhvr>
                                      <p:tavLst>
                                        <p:tav tm="0">
                                          <p:val>
                                            <p:strVal val="#ppt_y"/>
                                          </p:val>
                                        </p:tav>
                                        <p:tav tm="100000">
                                          <p:val>
                                            <p:strVal val="#ppt_y"/>
                                          </p:val>
                                        </p:tav>
                                      </p:tavLst>
                                    </p:anim>
                                  </p:childTnLst>
                                </p:cTn>
                              </p:par>
                              <p:par>
                                <p:cTn fill="hold" id="9" nodeType="withEffect" presetClass="entr" presetID="22" presetSubtype="2">
                                  <p:stCondLst>
                                    <p:cond delay="100"/>
                                  </p:stCondLst>
                                  <p:childTnLst>
                                    <p:set>
                                      <p:cBhvr>
                                        <p:cTn dur="1" fill="hold" id="10">
                                          <p:stCondLst>
                                            <p:cond delay="0"/>
                                          </p:stCondLst>
                                        </p:cTn>
                                        <p:tgtEl>
                                          <p:spTgt spid="20484"/>
                                        </p:tgtEl>
                                        <p:attrNameLst>
                                          <p:attrName>style.visibility</p:attrName>
                                        </p:attrNameLst>
                                      </p:cBhvr>
                                      <p:to>
                                        <p:strVal val="visible"/>
                                      </p:to>
                                    </p:set>
                                    <p:animEffect filter="wipe(right)" transition="in">
                                      <p:cBhvr>
                                        <p:cTn dur="500" id="11"/>
                                        <p:tgtEl>
                                          <p:spTgt spid="20484"/>
                                        </p:tgtEl>
                                      </p:cBhvr>
                                    </p:animEffect>
                                  </p:childTnLst>
                                </p:cTn>
                              </p:par>
                            </p:childTnLst>
                          </p:cTn>
                        </p:par>
                        <p:par>
                          <p:cTn fill="hold" id="12" nodeType="afterGroup">
                            <p:stCondLst>
                              <p:cond delay="600"/>
                            </p:stCondLst>
                            <p:childTnLst>
                              <p:par>
                                <p:cTn fill="hold" grpId="0" id="13" nodeType="afterEffect" presetClass="entr" presetID="41" presetSubtype="0">
                                  <p:stCondLst>
                                    <p:cond delay="0"/>
                                  </p:stCondLst>
                                  <p:iterate type="lt">
                                    <p:tmPct val="10000"/>
                                  </p:iterate>
                                  <p:childTnLst>
                                    <p:set>
                                      <p:cBhvr>
                                        <p:cTn dur="1" fill="hold" id="14">
                                          <p:stCondLst>
                                            <p:cond delay="0"/>
                                          </p:stCondLst>
                                        </p:cTn>
                                        <p:tgtEl>
                                          <p:spTgt spid="20482"/>
                                        </p:tgtEl>
                                        <p:attrNameLst>
                                          <p:attrName>style.visibility</p:attrName>
                                        </p:attrNameLst>
                                      </p:cBhvr>
                                      <p:to>
                                        <p:strVal val="visible"/>
                                      </p:to>
                                    </p:set>
                                    <p:anim calcmode="lin" valueType="num">
                                      <p:cBhvr>
                                        <p:cTn dur="400" fill="hold" id="15"/>
                                        <p:tgtEl>
                                          <p:spTgt spid="20482"/>
                                        </p:tgtEl>
                                        <p:attrNameLst>
                                          <p:attrName>ppt_x</p:attrName>
                                        </p:attrNameLst>
                                      </p:cBhvr>
                                      <p:tavLst>
                                        <p:tav tm="0">
                                          <p:val>
                                            <p:strVal val="#ppt_x"/>
                                          </p:val>
                                        </p:tav>
                                        <p:tav tm="50000">
                                          <p:val>
                                            <p:strVal val="#ppt_x+.1"/>
                                          </p:val>
                                        </p:tav>
                                        <p:tav tm="100000">
                                          <p:val>
                                            <p:strVal val="#ppt_x"/>
                                          </p:val>
                                        </p:tav>
                                      </p:tavLst>
                                    </p:anim>
                                    <p:anim calcmode="lin" valueType="num">
                                      <p:cBhvr>
                                        <p:cTn dur="400" fill="hold" id="16"/>
                                        <p:tgtEl>
                                          <p:spTgt spid="20482"/>
                                        </p:tgtEl>
                                        <p:attrNameLst>
                                          <p:attrName>ppt_y</p:attrName>
                                        </p:attrNameLst>
                                      </p:cBhvr>
                                      <p:tavLst>
                                        <p:tav tm="0">
                                          <p:val>
                                            <p:strVal val="#ppt_y"/>
                                          </p:val>
                                        </p:tav>
                                        <p:tav tm="100000">
                                          <p:val>
                                            <p:strVal val="#ppt_y"/>
                                          </p:val>
                                        </p:tav>
                                      </p:tavLst>
                                    </p:anim>
                                    <p:anim calcmode="lin" valueType="num">
                                      <p:cBhvr>
                                        <p:cTn dur="400" fill="hold" id="17"/>
                                        <p:tgtEl>
                                          <p:spTgt spid="20482"/>
                                        </p:tgtEl>
                                        <p:attrNameLst>
                                          <p:attrName>ppt_h</p:attrName>
                                        </p:attrNameLst>
                                      </p:cBhvr>
                                      <p:tavLst>
                                        <p:tav tm="0">
                                          <p:val>
                                            <p:strVal val="#ppt_h/10"/>
                                          </p:val>
                                        </p:tav>
                                        <p:tav tm="50000">
                                          <p:val>
                                            <p:strVal val="#ppt_h+.01"/>
                                          </p:val>
                                        </p:tav>
                                        <p:tav tm="100000">
                                          <p:val>
                                            <p:strVal val="#ppt_h"/>
                                          </p:val>
                                        </p:tav>
                                      </p:tavLst>
                                    </p:anim>
                                    <p:anim calcmode="lin" valueType="num">
                                      <p:cBhvr>
                                        <p:cTn dur="400" fill="hold" id="18"/>
                                        <p:tgtEl>
                                          <p:spTgt spid="20482"/>
                                        </p:tgtEl>
                                        <p:attrNameLst>
                                          <p:attrName>ppt_w</p:attrName>
                                        </p:attrNameLst>
                                      </p:cBhvr>
                                      <p:tavLst>
                                        <p:tav tm="0">
                                          <p:val>
                                            <p:strVal val="#ppt_w/10"/>
                                          </p:val>
                                        </p:tav>
                                        <p:tav tm="50000">
                                          <p:val>
                                            <p:strVal val="#ppt_w+.01"/>
                                          </p:val>
                                        </p:tav>
                                        <p:tav tm="100000">
                                          <p:val>
                                            <p:strVal val="#ppt_w"/>
                                          </p:val>
                                        </p:tav>
                                      </p:tavLst>
                                    </p:anim>
                                    <p:animEffect filter="fade" transition="in">
                                      <p:cBhvr>
                                        <p:cTn dur="400" id="19" tmFilter="0,0; .5, 1; 1, 1"/>
                                        <p:tgtEl>
                                          <p:spTgt spid="20482"/>
                                        </p:tgtEl>
                                      </p:cBhvr>
                                    </p:animEffect>
                                  </p:childTnLst>
                                </p:cTn>
                              </p:par>
                            </p:childTnLst>
                          </p:cTn>
                        </p:par>
                        <p:par>
                          <p:cTn fill="hold" id="20" nodeType="afterGroup">
                            <p:stCondLst>
                              <p:cond delay="1000"/>
                            </p:stCondLst>
                            <p:childTnLst>
                              <p:par>
                                <p:cTn fill="hold" id="21" nodeType="afterEffect" presetClass="entr" presetID="22" presetSubtype="4">
                                  <p:stCondLst>
                                    <p:cond delay="0"/>
                                  </p:stCondLst>
                                  <p:childTnLst>
                                    <p:set>
                                      <p:cBhvr>
                                        <p:cTn dur="1" fill="hold" id="22">
                                          <p:stCondLst>
                                            <p:cond delay="0"/>
                                          </p:stCondLst>
                                        </p:cTn>
                                        <p:tgtEl>
                                          <p:spTgt spid="20485"/>
                                        </p:tgtEl>
                                        <p:attrNameLst>
                                          <p:attrName>style.visibility</p:attrName>
                                        </p:attrNameLst>
                                      </p:cBhvr>
                                      <p:to>
                                        <p:strVal val="visible"/>
                                      </p:to>
                                    </p:set>
                                    <p:animEffect filter="wipe(down)" transition="in">
                                      <p:cBhvr>
                                        <p:cTn dur="500" id="23"/>
                                        <p:tgtEl>
                                          <p:spTgt spid="20485"/>
                                        </p:tgtEl>
                                      </p:cBhvr>
                                    </p:animEffect>
                                  </p:childTnLst>
                                </p:cTn>
                              </p:par>
                              <p:par>
                                <p:cTn fill="hold" id="24" nodeType="withEffect" presetClass="entr" presetID="22" presetSubtype="8">
                                  <p:stCondLst>
                                    <p:cond delay="0"/>
                                  </p:stCondLst>
                                  <p:childTnLst>
                                    <p:set>
                                      <p:cBhvr>
                                        <p:cTn dur="1" fill="hold" id="25">
                                          <p:stCondLst>
                                            <p:cond delay="0"/>
                                          </p:stCondLst>
                                        </p:cTn>
                                        <p:tgtEl>
                                          <p:spTgt spid="20486"/>
                                        </p:tgtEl>
                                        <p:attrNameLst>
                                          <p:attrName>style.visibility</p:attrName>
                                        </p:attrNameLst>
                                      </p:cBhvr>
                                      <p:to>
                                        <p:strVal val="visible"/>
                                      </p:to>
                                    </p:set>
                                    <p:animEffect filter="wipe(left)" transition="in">
                                      <p:cBhvr>
                                        <p:cTn dur="500" id="26"/>
                                        <p:tgtEl>
                                          <p:spTgt spid="20486"/>
                                        </p:tgtEl>
                                      </p:cBhvr>
                                    </p:animEffect>
                                  </p:childTnLst>
                                </p:cTn>
                              </p:par>
                            </p:childTnLst>
                          </p:cTn>
                        </p:par>
                        <p:par>
                          <p:cTn fill="hold" id="27" nodeType="afterGroup">
                            <p:stCondLst>
                              <p:cond delay="1500"/>
                            </p:stCondLst>
                            <p:childTnLst>
                              <p:par>
                                <p:cTn fill="hold" grpId="0" id="28" nodeType="afterEffect" presetClass="entr" presetID="41" presetSubtype="0">
                                  <p:stCondLst>
                                    <p:cond delay="0"/>
                                  </p:stCondLst>
                                  <p:iterate type="lt">
                                    <p:tmPct val="10000"/>
                                  </p:iterate>
                                  <p:childTnLst>
                                    <p:set>
                                      <p:cBhvr>
                                        <p:cTn dur="1" fill="hold" id="29">
                                          <p:stCondLst>
                                            <p:cond delay="0"/>
                                          </p:stCondLst>
                                        </p:cTn>
                                        <p:tgtEl>
                                          <p:spTgt spid="20506"/>
                                        </p:tgtEl>
                                        <p:attrNameLst>
                                          <p:attrName>style.visibility</p:attrName>
                                        </p:attrNameLst>
                                      </p:cBhvr>
                                      <p:to>
                                        <p:strVal val="visible"/>
                                      </p:to>
                                    </p:set>
                                    <p:anim calcmode="lin" valueType="num">
                                      <p:cBhvr>
                                        <p:cTn dur="500" fill="hold" id="30"/>
                                        <p:tgtEl>
                                          <p:spTgt spid="20506"/>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31"/>
                                        <p:tgtEl>
                                          <p:spTgt spid="20506"/>
                                        </p:tgtEl>
                                        <p:attrNameLst>
                                          <p:attrName>ppt_y</p:attrName>
                                        </p:attrNameLst>
                                      </p:cBhvr>
                                      <p:tavLst>
                                        <p:tav tm="0">
                                          <p:val>
                                            <p:strVal val="#ppt_y"/>
                                          </p:val>
                                        </p:tav>
                                        <p:tav tm="100000">
                                          <p:val>
                                            <p:strVal val="#ppt_y"/>
                                          </p:val>
                                        </p:tav>
                                      </p:tavLst>
                                    </p:anim>
                                    <p:anim calcmode="lin" valueType="num">
                                      <p:cBhvr>
                                        <p:cTn dur="500" fill="hold" id="32"/>
                                        <p:tgtEl>
                                          <p:spTgt spid="20506"/>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33"/>
                                        <p:tgtEl>
                                          <p:spTgt spid="20506"/>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34" tmFilter="0,0; .5, 1; 1, 1"/>
                                        <p:tgtEl>
                                          <p:spTgt spid="20506"/>
                                        </p:tgtEl>
                                      </p:cBhvr>
                                    </p:animEffect>
                                  </p:childTnLst>
                                </p:cTn>
                              </p:par>
                            </p:childTnLst>
                          </p:cTn>
                        </p:par>
                        <p:par>
                          <p:cTn fill="hold" id="35" nodeType="afterGroup">
                            <p:stCondLst>
                              <p:cond delay="2000"/>
                            </p:stCondLst>
                            <p:childTnLst>
                              <p:par>
                                <p:cTn fill="hold" id="36" nodeType="afterEffect" presetClass="entr" presetID="22" presetSubtype="4">
                                  <p:stCondLst>
                                    <p:cond delay="0"/>
                                  </p:stCondLst>
                                  <p:childTnLst>
                                    <p:set>
                                      <p:cBhvr>
                                        <p:cTn dur="1" fill="hold" id="37">
                                          <p:stCondLst>
                                            <p:cond delay="0"/>
                                          </p:stCondLst>
                                        </p:cTn>
                                        <p:tgtEl>
                                          <p:spTgt spid="20495"/>
                                        </p:tgtEl>
                                        <p:attrNameLst>
                                          <p:attrName>style.visibility</p:attrName>
                                        </p:attrNameLst>
                                      </p:cBhvr>
                                      <p:to>
                                        <p:strVal val="visible"/>
                                      </p:to>
                                    </p:set>
                                    <p:animEffect filter="wipe(down)" transition="in">
                                      <p:cBhvr>
                                        <p:cTn dur="500" id="38"/>
                                        <p:tgtEl>
                                          <p:spTgt spid="20495"/>
                                        </p:tgtEl>
                                      </p:cBhvr>
                                    </p:animEffect>
                                  </p:childTnLst>
                                </p:cTn>
                              </p:par>
                              <p:par>
                                <p:cTn fill="hold" id="39" nodeType="withEffect" presetClass="entr" presetID="22" presetSubtype="4">
                                  <p:stCondLst>
                                    <p:cond delay="0"/>
                                  </p:stCondLst>
                                  <p:childTnLst>
                                    <p:set>
                                      <p:cBhvr>
                                        <p:cTn dur="1" fill="hold" id="40">
                                          <p:stCondLst>
                                            <p:cond delay="0"/>
                                          </p:stCondLst>
                                        </p:cTn>
                                        <p:tgtEl>
                                          <p:spTgt spid="20499"/>
                                        </p:tgtEl>
                                        <p:attrNameLst>
                                          <p:attrName>style.visibility</p:attrName>
                                        </p:attrNameLst>
                                      </p:cBhvr>
                                      <p:to>
                                        <p:strVal val="visible"/>
                                      </p:to>
                                    </p:set>
                                    <p:animEffect filter="wipe(down)" transition="in">
                                      <p:cBhvr>
                                        <p:cTn dur="500" id="41"/>
                                        <p:tgtEl>
                                          <p:spTgt spid="20499"/>
                                        </p:tgtEl>
                                      </p:cBhvr>
                                    </p:animEffect>
                                  </p:childTnLst>
                                </p:cTn>
                              </p:par>
                              <p:par>
                                <p:cTn fill="hold" id="42" nodeType="withEffect" presetClass="entr" presetID="22" presetSubtype="4">
                                  <p:stCondLst>
                                    <p:cond delay="0"/>
                                  </p:stCondLst>
                                  <p:childTnLst>
                                    <p:set>
                                      <p:cBhvr>
                                        <p:cTn dur="1" fill="hold" id="43">
                                          <p:stCondLst>
                                            <p:cond delay="0"/>
                                          </p:stCondLst>
                                        </p:cTn>
                                        <p:tgtEl>
                                          <p:spTgt spid="20505"/>
                                        </p:tgtEl>
                                        <p:attrNameLst>
                                          <p:attrName>style.visibility</p:attrName>
                                        </p:attrNameLst>
                                      </p:cBhvr>
                                      <p:to>
                                        <p:strVal val="visible"/>
                                      </p:to>
                                    </p:set>
                                    <p:animEffect filter="wipe(down)" transition="in">
                                      <p:cBhvr>
                                        <p:cTn dur="500" id="44"/>
                                        <p:tgtEl>
                                          <p:spTgt spid="20505"/>
                                        </p:tgtEl>
                                      </p:cBhvr>
                                    </p:animEffect>
                                  </p:childTnLst>
                                </p:cTn>
                              </p:par>
                            </p:childTnLst>
                          </p:cTn>
                        </p:par>
                        <p:par>
                          <p:cTn fill="hold" id="45" nodeType="afterGroup">
                            <p:stCondLst>
                              <p:cond delay="2500"/>
                            </p:stCondLst>
                            <p:childTnLst>
                              <p:par>
                                <p:cTn fill="hold" id="46" nodeType="afterEffect" presetClass="entr" presetID="42" presetSubtype="0">
                                  <p:stCondLst>
                                    <p:cond delay="0"/>
                                  </p:stCondLst>
                                  <p:childTnLst>
                                    <p:set>
                                      <p:cBhvr>
                                        <p:cTn dur="1" fill="hold" id="47">
                                          <p:stCondLst>
                                            <p:cond delay="0"/>
                                          </p:stCondLst>
                                        </p:cTn>
                                        <p:tgtEl>
                                          <p:spTgt spid="20487"/>
                                        </p:tgtEl>
                                        <p:attrNameLst>
                                          <p:attrName>style.visibility</p:attrName>
                                        </p:attrNameLst>
                                      </p:cBhvr>
                                      <p:to>
                                        <p:strVal val="visible"/>
                                      </p:to>
                                    </p:set>
                                    <p:animEffect filter="fade" transition="in">
                                      <p:cBhvr>
                                        <p:cTn dur="300" id="48"/>
                                        <p:tgtEl>
                                          <p:spTgt spid="20487"/>
                                        </p:tgtEl>
                                      </p:cBhvr>
                                    </p:animEffect>
                                    <p:anim calcmode="lin" valueType="num">
                                      <p:cBhvr>
                                        <p:cTn dur="300" fill="hold" id="49"/>
                                        <p:tgtEl>
                                          <p:spTgt spid="20487"/>
                                        </p:tgtEl>
                                        <p:attrNameLst>
                                          <p:attrName>ppt_x</p:attrName>
                                        </p:attrNameLst>
                                      </p:cBhvr>
                                      <p:tavLst>
                                        <p:tav tm="0">
                                          <p:val>
                                            <p:strVal val="#ppt_x"/>
                                          </p:val>
                                        </p:tav>
                                        <p:tav tm="100000">
                                          <p:val>
                                            <p:strVal val="#ppt_x"/>
                                          </p:val>
                                        </p:tav>
                                      </p:tavLst>
                                    </p:anim>
                                    <p:anim calcmode="lin" valueType="num">
                                      <p:cBhvr>
                                        <p:cTn dur="300" fill="hold" id="50"/>
                                        <p:tgtEl>
                                          <p:spTgt spid="20487"/>
                                        </p:tgtEl>
                                        <p:attrNameLst>
                                          <p:attrName>ppt_y</p:attrName>
                                        </p:attrNameLst>
                                      </p:cBhvr>
                                      <p:tavLst>
                                        <p:tav tm="0">
                                          <p:val>
                                            <p:strVal val="#ppt_y+.1"/>
                                          </p:val>
                                        </p:tav>
                                        <p:tav tm="100000">
                                          <p:val>
                                            <p:strVal val="#ppt_y"/>
                                          </p:val>
                                        </p:tav>
                                      </p:tavLst>
                                    </p:anim>
                                  </p:childTnLst>
                                </p:cTn>
                              </p:par>
                            </p:childTnLst>
                          </p:cTn>
                        </p:par>
                        <p:par>
                          <p:cTn fill="hold" id="51" nodeType="afterGroup">
                            <p:stCondLst>
                              <p:cond delay="2800"/>
                            </p:stCondLst>
                            <p:childTnLst>
                              <p:par>
                                <p:cTn fill="hold" grpId="0" id="52" nodeType="afterEffect" presetClass="entr" presetID="22" presetSubtype="4">
                                  <p:stCondLst>
                                    <p:cond delay="0"/>
                                  </p:stCondLst>
                                  <p:childTnLst>
                                    <p:set>
                                      <p:cBhvr>
                                        <p:cTn dur="1" fill="hold" id="53">
                                          <p:stCondLst>
                                            <p:cond delay="0"/>
                                          </p:stCondLst>
                                        </p:cTn>
                                        <p:tgtEl>
                                          <p:spTgt spid="20490"/>
                                        </p:tgtEl>
                                        <p:attrNameLst>
                                          <p:attrName>style.visibility</p:attrName>
                                        </p:attrNameLst>
                                      </p:cBhvr>
                                      <p:to>
                                        <p:strVal val="visible"/>
                                      </p:to>
                                    </p:set>
                                    <p:animEffect filter="wipe(down)" transition="in">
                                      <p:cBhvr>
                                        <p:cTn dur="500" id="54"/>
                                        <p:tgtEl>
                                          <p:spTgt spid="20490"/>
                                        </p:tgtEl>
                                      </p:cBhvr>
                                    </p:animEffect>
                                  </p:childTnLst>
                                </p:cTn>
                              </p:par>
                            </p:childTnLst>
                          </p:cTn>
                        </p:par>
                        <p:par>
                          <p:cTn fill="hold" id="55" nodeType="afterGroup">
                            <p:stCondLst>
                              <p:cond delay="3300"/>
                            </p:stCondLst>
                            <p:childTnLst>
                              <p:par>
                                <p:cTn fill="hold" id="56" nodeType="afterEffect" presetClass="entr" presetID="42" presetSubtype="0">
                                  <p:stCondLst>
                                    <p:cond delay="0"/>
                                  </p:stCondLst>
                                  <p:childTnLst>
                                    <p:set>
                                      <p:cBhvr>
                                        <p:cTn dur="1" fill="hold" id="57">
                                          <p:stCondLst>
                                            <p:cond delay="0"/>
                                          </p:stCondLst>
                                        </p:cTn>
                                        <p:tgtEl>
                                          <p:spTgt spid="20491"/>
                                        </p:tgtEl>
                                        <p:attrNameLst>
                                          <p:attrName>style.visibility</p:attrName>
                                        </p:attrNameLst>
                                      </p:cBhvr>
                                      <p:to>
                                        <p:strVal val="visible"/>
                                      </p:to>
                                    </p:set>
                                    <p:animEffect filter="fade" transition="in">
                                      <p:cBhvr>
                                        <p:cTn dur="300" id="58"/>
                                        <p:tgtEl>
                                          <p:spTgt spid="20491"/>
                                        </p:tgtEl>
                                      </p:cBhvr>
                                    </p:animEffect>
                                    <p:anim calcmode="lin" valueType="num">
                                      <p:cBhvr>
                                        <p:cTn dur="300" fill="hold" id="59"/>
                                        <p:tgtEl>
                                          <p:spTgt spid="20491"/>
                                        </p:tgtEl>
                                        <p:attrNameLst>
                                          <p:attrName>ppt_x</p:attrName>
                                        </p:attrNameLst>
                                      </p:cBhvr>
                                      <p:tavLst>
                                        <p:tav tm="0">
                                          <p:val>
                                            <p:strVal val="#ppt_x"/>
                                          </p:val>
                                        </p:tav>
                                        <p:tav tm="100000">
                                          <p:val>
                                            <p:strVal val="#ppt_x"/>
                                          </p:val>
                                        </p:tav>
                                      </p:tavLst>
                                    </p:anim>
                                    <p:anim calcmode="lin" valueType="num">
                                      <p:cBhvr>
                                        <p:cTn dur="300" fill="hold" id="60"/>
                                        <p:tgtEl>
                                          <p:spTgt spid="20491"/>
                                        </p:tgtEl>
                                        <p:attrNameLst>
                                          <p:attrName>ppt_y</p:attrName>
                                        </p:attrNameLst>
                                      </p:cBhvr>
                                      <p:tavLst>
                                        <p:tav tm="0">
                                          <p:val>
                                            <p:strVal val="#ppt_y+.1"/>
                                          </p:val>
                                        </p:tav>
                                        <p:tav tm="100000">
                                          <p:val>
                                            <p:strVal val="#ppt_y"/>
                                          </p:val>
                                        </p:tav>
                                      </p:tavLst>
                                    </p:anim>
                                  </p:childTnLst>
                                </p:cTn>
                              </p:par>
                            </p:childTnLst>
                          </p:cTn>
                        </p:par>
                        <p:par>
                          <p:cTn fill="hold" id="61" nodeType="afterGroup">
                            <p:stCondLst>
                              <p:cond delay="3600"/>
                            </p:stCondLst>
                            <p:childTnLst>
                              <p:par>
                                <p:cTn fill="hold" grpId="0" id="62" nodeType="afterEffect" presetClass="entr" presetID="22" presetSubtype="4">
                                  <p:stCondLst>
                                    <p:cond delay="0"/>
                                  </p:stCondLst>
                                  <p:childTnLst>
                                    <p:set>
                                      <p:cBhvr>
                                        <p:cTn dur="1" fill="hold" id="63">
                                          <p:stCondLst>
                                            <p:cond delay="0"/>
                                          </p:stCondLst>
                                        </p:cTn>
                                        <p:tgtEl>
                                          <p:spTgt spid="20494"/>
                                        </p:tgtEl>
                                        <p:attrNameLst>
                                          <p:attrName>style.visibility</p:attrName>
                                        </p:attrNameLst>
                                      </p:cBhvr>
                                      <p:to>
                                        <p:strVal val="visible"/>
                                      </p:to>
                                    </p:set>
                                    <p:animEffect filter="wipe(down)" transition="in">
                                      <p:cBhvr>
                                        <p:cTn dur="500" id="64"/>
                                        <p:tgtEl>
                                          <p:spTgt spid="20494"/>
                                        </p:tgtEl>
                                      </p:cBhvr>
                                    </p:animEffect>
                                  </p:childTnLst>
                                </p:cTn>
                              </p:par>
                            </p:childTnLst>
                          </p:cTn>
                        </p:par>
                        <p:par>
                          <p:cTn fill="hold" id="65" nodeType="afterGroup">
                            <p:stCondLst>
                              <p:cond delay="4100"/>
                            </p:stCondLst>
                            <p:childTnLst>
                              <p:par>
                                <p:cTn fill="hold" id="66" nodeType="afterEffect" presetClass="entr" presetID="47" presetSubtype="0">
                                  <p:stCondLst>
                                    <p:cond delay="0"/>
                                  </p:stCondLst>
                                  <p:childTnLst>
                                    <p:set>
                                      <p:cBhvr>
                                        <p:cTn dur="1" fill="hold" id="67">
                                          <p:stCondLst>
                                            <p:cond delay="0"/>
                                          </p:stCondLst>
                                        </p:cTn>
                                        <p:tgtEl>
                                          <p:spTgt spid="20496"/>
                                        </p:tgtEl>
                                        <p:attrNameLst>
                                          <p:attrName>style.visibility</p:attrName>
                                        </p:attrNameLst>
                                      </p:cBhvr>
                                      <p:to>
                                        <p:strVal val="visible"/>
                                      </p:to>
                                    </p:set>
                                    <p:animEffect filter="fade" transition="in">
                                      <p:cBhvr>
                                        <p:cTn dur="300" id="68"/>
                                        <p:tgtEl>
                                          <p:spTgt spid="20496"/>
                                        </p:tgtEl>
                                      </p:cBhvr>
                                    </p:animEffect>
                                    <p:anim calcmode="lin" valueType="num">
                                      <p:cBhvr>
                                        <p:cTn dur="300" fill="hold" id="69"/>
                                        <p:tgtEl>
                                          <p:spTgt spid="20496"/>
                                        </p:tgtEl>
                                        <p:attrNameLst>
                                          <p:attrName>ppt_x</p:attrName>
                                        </p:attrNameLst>
                                      </p:cBhvr>
                                      <p:tavLst>
                                        <p:tav tm="0">
                                          <p:val>
                                            <p:strVal val="#ppt_x"/>
                                          </p:val>
                                        </p:tav>
                                        <p:tav tm="100000">
                                          <p:val>
                                            <p:strVal val="#ppt_x"/>
                                          </p:val>
                                        </p:tav>
                                      </p:tavLst>
                                    </p:anim>
                                    <p:anim calcmode="lin" valueType="num">
                                      <p:cBhvr>
                                        <p:cTn dur="300" fill="hold" id="70"/>
                                        <p:tgtEl>
                                          <p:spTgt spid="20496"/>
                                        </p:tgtEl>
                                        <p:attrNameLst>
                                          <p:attrName>ppt_y</p:attrName>
                                        </p:attrNameLst>
                                      </p:cBhvr>
                                      <p:tavLst>
                                        <p:tav tm="0">
                                          <p:val>
                                            <p:strVal val="#ppt_y-.1"/>
                                          </p:val>
                                        </p:tav>
                                        <p:tav tm="100000">
                                          <p:val>
                                            <p:strVal val="#ppt_y"/>
                                          </p:val>
                                        </p:tav>
                                      </p:tavLst>
                                    </p:anim>
                                  </p:childTnLst>
                                </p:cTn>
                              </p:par>
                            </p:childTnLst>
                          </p:cTn>
                        </p:par>
                        <p:par>
                          <p:cTn fill="hold" id="71" nodeType="afterGroup">
                            <p:stCondLst>
                              <p:cond delay="4400"/>
                            </p:stCondLst>
                            <p:childTnLst>
                              <p:par>
                                <p:cTn fill="hold" grpId="0" id="72" nodeType="afterEffect" presetClass="entr" presetID="22" presetSubtype="1">
                                  <p:stCondLst>
                                    <p:cond delay="0"/>
                                  </p:stCondLst>
                                  <p:childTnLst>
                                    <p:set>
                                      <p:cBhvr>
                                        <p:cTn dur="1" fill="hold" id="73">
                                          <p:stCondLst>
                                            <p:cond delay="0"/>
                                          </p:stCondLst>
                                        </p:cTn>
                                        <p:tgtEl>
                                          <p:spTgt spid="20500"/>
                                        </p:tgtEl>
                                        <p:attrNameLst>
                                          <p:attrName>style.visibility</p:attrName>
                                        </p:attrNameLst>
                                      </p:cBhvr>
                                      <p:to>
                                        <p:strVal val="visible"/>
                                      </p:to>
                                    </p:set>
                                    <p:animEffect filter="wipe(up)" transition="in">
                                      <p:cBhvr>
                                        <p:cTn dur="500" id="74"/>
                                        <p:tgtEl>
                                          <p:spTgt spid="20500"/>
                                        </p:tgtEl>
                                      </p:cBhvr>
                                    </p:animEffect>
                                  </p:childTnLst>
                                </p:cTn>
                              </p:par>
                            </p:childTnLst>
                          </p:cTn>
                        </p:par>
                        <p:par>
                          <p:cTn fill="hold" id="75" nodeType="afterGroup">
                            <p:stCondLst>
                              <p:cond delay="4900"/>
                            </p:stCondLst>
                            <p:childTnLst>
                              <p:par>
                                <p:cTn fill="hold" id="76" nodeType="afterEffect" presetClass="entr" presetID="47" presetSubtype="0">
                                  <p:stCondLst>
                                    <p:cond delay="0"/>
                                  </p:stCondLst>
                                  <p:childTnLst>
                                    <p:set>
                                      <p:cBhvr>
                                        <p:cTn dur="1" fill="hold" id="77">
                                          <p:stCondLst>
                                            <p:cond delay="0"/>
                                          </p:stCondLst>
                                        </p:cTn>
                                        <p:tgtEl>
                                          <p:spTgt spid="20501"/>
                                        </p:tgtEl>
                                        <p:attrNameLst>
                                          <p:attrName>style.visibility</p:attrName>
                                        </p:attrNameLst>
                                      </p:cBhvr>
                                      <p:to>
                                        <p:strVal val="visible"/>
                                      </p:to>
                                    </p:set>
                                    <p:animEffect filter="fade" transition="in">
                                      <p:cBhvr>
                                        <p:cTn dur="300" id="78"/>
                                        <p:tgtEl>
                                          <p:spTgt spid="20501"/>
                                        </p:tgtEl>
                                      </p:cBhvr>
                                    </p:animEffect>
                                    <p:anim calcmode="lin" valueType="num">
                                      <p:cBhvr>
                                        <p:cTn dur="300" fill="hold" id="79"/>
                                        <p:tgtEl>
                                          <p:spTgt spid="20501"/>
                                        </p:tgtEl>
                                        <p:attrNameLst>
                                          <p:attrName>ppt_x</p:attrName>
                                        </p:attrNameLst>
                                      </p:cBhvr>
                                      <p:tavLst>
                                        <p:tav tm="0">
                                          <p:val>
                                            <p:strVal val="#ppt_x"/>
                                          </p:val>
                                        </p:tav>
                                        <p:tav tm="100000">
                                          <p:val>
                                            <p:strVal val="#ppt_x"/>
                                          </p:val>
                                        </p:tav>
                                      </p:tavLst>
                                    </p:anim>
                                    <p:anim calcmode="lin" valueType="num">
                                      <p:cBhvr>
                                        <p:cTn dur="300" fill="hold" id="80"/>
                                        <p:tgtEl>
                                          <p:spTgt spid="20501"/>
                                        </p:tgtEl>
                                        <p:attrNameLst>
                                          <p:attrName>ppt_y</p:attrName>
                                        </p:attrNameLst>
                                      </p:cBhvr>
                                      <p:tavLst>
                                        <p:tav tm="0">
                                          <p:val>
                                            <p:strVal val="#ppt_y-.1"/>
                                          </p:val>
                                        </p:tav>
                                        <p:tav tm="100000">
                                          <p:val>
                                            <p:strVal val="#ppt_y"/>
                                          </p:val>
                                        </p:tav>
                                      </p:tavLst>
                                    </p:anim>
                                  </p:childTnLst>
                                </p:cTn>
                              </p:par>
                            </p:childTnLst>
                          </p:cTn>
                        </p:par>
                        <p:par>
                          <p:cTn fill="hold" id="81" nodeType="afterGroup">
                            <p:stCondLst>
                              <p:cond delay="5200"/>
                            </p:stCondLst>
                            <p:childTnLst>
                              <p:par>
                                <p:cTn fill="hold" grpId="0" id="82" nodeType="afterEffect" presetClass="entr" presetID="22" presetSubtype="1">
                                  <p:stCondLst>
                                    <p:cond delay="0"/>
                                  </p:stCondLst>
                                  <p:childTnLst>
                                    <p:set>
                                      <p:cBhvr>
                                        <p:cTn dur="1" fill="hold" id="83">
                                          <p:stCondLst>
                                            <p:cond delay="0"/>
                                          </p:stCondLst>
                                        </p:cTn>
                                        <p:tgtEl>
                                          <p:spTgt spid="20504"/>
                                        </p:tgtEl>
                                        <p:attrNameLst>
                                          <p:attrName>style.visibility</p:attrName>
                                        </p:attrNameLst>
                                      </p:cBhvr>
                                      <p:to>
                                        <p:strVal val="visible"/>
                                      </p:to>
                                    </p:set>
                                    <p:animEffect filter="wipe(up)" transition="in">
                                      <p:cBhvr>
                                        <p:cTn dur="500" id="84"/>
                                        <p:tgtEl>
                                          <p:spTgt spid="2050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0482"/>
      <p:bldP grpId="0" spid="20483"/>
      <p:bldP grpId="0" spid="20490"/>
      <p:bldP grpId="0" spid="20494"/>
      <p:bldP grpId="0" spid="20500"/>
      <p:bldP grpId="0" spid="20504"/>
      <p:bldP grpId="0" spid="20506"/>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bwMode="auto">
      <p:bgPr>
        <a:solidFill>
          <a:schemeClr val="bg1"/>
        </a:solidFill>
        <a:effectLst/>
      </p:bgPr>
    </p:bg>
    <p:spTree>
      <p:nvGrpSpPr>
        <p:cNvPr id="1" name=""/>
        <p:cNvGrpSpPr/>
        <p:nvPr/>
      </p:nvGrpSpPr>
      <p:grpSpPr>
        <a:xfrm>
          <a:off x="0" y="0"/>
          <a:ext cx="0" cy="0"/>
        </a:xfrm>
      </p:grpSpPr>
      <p:grpSp>
        <p:nvGrpSpPr>
          <p:cNvPr id="21506" name="Group 2"/>
          <p:cNvGrpSpPr/>
          <p:nvPr/>
        </p:nvGrpSpPr>
        <p:grpSpPr>
          <a:xfrm>
            <a:off x="3416300" y="2424113"/>
            <a:ext cx="7270750" cy="1919287"/>
            <a:chExt cx="7270359" cy="1920386"/>
          </a:xfrm>
        </p:grpSpPr>
        <p:sp>
          <p:nvSpPr>
            <p:cNvPr id="21507" name="TextBox 6"/>
            <p:cNvSpPr txBox="1">
              <a:spLocks noChangeArrowheads="1"/>
            </p:cNvSpPr>
            <p:nvPr/>
          </p:nvSpPr>
          <p:spPr bwMode="auto">
            <a:xfrm>
              <a:off x="20398" y="0"/>
              <a:ext cx="5109844" cy="57945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b="1" lang="zh-CN" sz="3200">
                  <a:solidFill>
                    <a:srgbClr val="F8F8F8"/>
                  </a:solidFill>
                  <a:latin charset="-122" panose="020b0503020204020204" pitchFamily="34" typeface="微软雅黑"/>
                  <a:ea charset="-122" panose="020b0503020204020204" pitchFamily="34" typeface="微软雅黑"/>
                </a:rPr>
                <a:t>二、选题的现状与目标</a:t>
              </a:r>
            </a:p>
          </p:txBody>
        </p:sp>
        <p:sp>
          <p:nvSpPr>
            <p:cNvPr id="21508" name="TextBox 7"/>
            <p:cNvSpPr txBox="1">
              <a:spLocks noChangeArrowheads="1"/>
            </p:cNvSpPr>
            <p:nvPr/>
          </p:nvSpPr>
          <p:spPr bwMode="auto">
            <a:xfrm>
              <a:off x="0" y="654214"/>
              <a:ext cx="5608187" cy="42696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zh-CN" lang="en-US" sz="2200">
                  <a:solidFill>
                    <a:srgbClr val="F8F8F8"/>
                  </a:solidFill>
                  <a:ea charset="-122" panose="020b0503020204020204" pitchFamily="34" typeface="微软雅黑"/>
                </a:rPr>
                <a:t>●小标题一  ●小标题二  ●小标题三</a:t>
              </a:r>
            </a:p>
          </p:txBody>
        </p:sp>
        <p:sp>
          <p:nvSpPr>
            <p:cNvPr id="21509" name="TextBox 15"/>
            <p:cNvSpPr txBox="1">
              <a:spLocks noChangeArrowheads="1"/>
            </p:cNvSpPr>
            <p:nvPr/>
          </p:nvSpPr>
          <p:spPr bwMode="auto">
            <a:xfrm>
              <a:off x="29785" y="1212500"/>
              <a:ext cx="7240574" cy="70144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eaLnBrk="1" hangingPunct="1"/>
              <a:r>
                <a:rPr altLang="en-US" lang="zh-CN" sz="2000">
                  <a:solidFill>
                    <a:srgbClr val="F8F8F8"/>
                  </a:solidFill>
                  <a:latin charset="-122" panose="020b0503020204020204" pitchFamily="34" typeface="微软雅黑"/>
                  <a:ea charset="-122" panose="020b0503020204020204" pitchFamily="34" typeface="微软雅黑"/>
                </a:rPr>
                <a:t>章节导语。这里可以用几句话描述本章的主要内容，也能给观众思维一个缓冲的时间。</a:t>
              </a:r>
            </a:p>
          </p:txBody>
        </p:sp>
      </p:grpSp>
      <p:cxnSp>
        <p:nvCxnSpPr>
          <p:cNvPr id="21510" name="直接连接符 10"/>
          <p:cNvCxnSpPr>
            <a:cxnSpLocks noChangeShapeType="1"/>
          </p:cNvCxnSpPr>
          <p:nvPr/>
        </p:nvCxnSpPr>
        <p:spPr bwMode="auto">
          <a:xfrm flipH="1">
            <a:off x="3576638" y="3533775"/>
            <a:ext cx="8620125" cy="0"/>
          </a:xfrm>
          <a:prstGeom prst="line">
            <a:avLst/>
          </a:prstGeom>
          <a:noFill/>
          <a:ln cmpd="sng" w="9525">
            <a:solidFill>
              <a:srgbClr val="F8F8F8"/>
            </a:solidFill>
            <a:roun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cxnSp>
      <p:grpSp>
        <p:nvGrpSpPr>
          <p:cNvPr id="21511" name="Group 7"/>
          <p:cNvGrpSpPr/>
          <p:nvPr/>
        </p:nvGrpSpPr>
        <p:grpSpPr>
          <a:xfrm>
            <a:off x="1289050" y="2473325"/>
            <a:ext cx="2093913" cy="2122488"/>
            <a:chExt cx="2093913" cy="2122488"/>
          </a:xfrm>
        </p:grpSpPr>
        <p:sp>
          <p:nvSpPr>
            <p:cNvPr id="21512" name="Freeform 6"/>
            <p:cNvSpPr>
              <a:spLocks noEditPoints="1"/>
            </p:cNvSpPr>
            <p:nvPr/>
          </p:nvSpPr>
          <p:spPr bwMode="auto">
            <a:xfrm>
              <a:off x="0" y="0"/>
              <a:ext cx="2093913" cy="2122488"/>
            </a:xfrm>
            <a:custGeom>
              <a:gdLst>
                <a:gd fmla="*/ 1391 w 2783" name="T0"/>
                <a:gd fmla="*/ 0 h 2783" name="T1"/>
                <a:gd fmla="*/ 0 w 2783" name="T2"/>
                <a:gd fmla="*/ 1391 h 2783" name="T3"/>
                <a:gd fmla="*/ 1391 w 2783" name="T4"/>
                <a:gd fmla="*/ 2783 h 2783" name="T5"/>
                <a:gd fmla="*/ 2783 w 2783" name="T6"/>
                <a:gd fmla="*/ 1391 h 2783" name="T7"/>
                <a:gd fmla="*/ 1391 w 2783" name="T8"/>
                <a:gd fmla="*/ 0 h 2783" name="T9"/>
                <a:gd fmla="*/ 1391 w 2783" name="T10"/>
                <a:gd fmla="*/ 55 h 2783" name="T11"/>
                <a:gd fmla="*/ 55 w 2783" name="T12"/>
                <a:gd fmla="*/ 1391 h 2783" name="T13"/>
                <a:gd fmla="*/ 1391 w 2783" name="T14"/>
                <a:gd fmla="*/ 2728 h 2783" name="T15"/>
                <a:gd fmla="*/ 2728 w 2783" name="T16"/>
                <a:gd fmla="*/ 1391 h 2783" name="T17"/>
                <a:gd fmla="*/ 1391 w 2783" name="T18"/>
                <a:gd fmla="*/ 55 h 2783"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783" w="2783">
                  <a:moveTo>
                    <a:pt x="1391" y="0"/>
                  </a:moveTo>
                  <a:cubicBezTo>
                    <a:pt x="623" y="0"/>
                    <a:pt x="0" y="623"/>
                    <a:pt x="0" y="1391"/>
                  </a:cubicBezTo>
                  <a:cubicBezTo>
                    <a:pt x="0" y="2160"/>
                    <a:pt x="623" y="2783"/>
                    <a:pt x="1391" y="2783"/>
                  </a:cubicBezTo>
                  <a:cubicBezTo>
                    <a:pt x="2160" y="2783"/>
                    <a:pt x="2783" y="2160"/>
                    <a:pt x="2783" y="1391"/>
                  </a:cubicBezTo>
                  <a:cubicBezTo>
                    <a:pt x="2783" y="623"/>
                    <a:pt x="2160" y="0"/>
                    <a:pt x="1391" y="0"/>
                  </a:cubicBezTo>
                  <a:close/>
                  <a:moveTo>
                    <a:pt x="1391" y="55"/>
                  </a:moveTo>
                  <a:cubicBezTo>
                    <a:pt x="654" y="55"/>
                    <a:pt x="55" y="654"/>
                    <a:pt x="55" y="1391"/>
                  </a:cubicBezTo>
                  <a:cubicBezTo>
                    <a:pt x="55" y="2129"/>
                    <a:pt x="654" y="2728"/>
                    <a:pt x="1391" y="2728"/>
                  </a:cubicBezTo>
                  <a:cubicBezTo>
                    <a:pt x="2129" y="2728"/>
                    <a:pt x="2728" y="2129"/>
                    <a:pt x="2728" y="1391"/>
                  </a:cubicBezTo>
                  <a:cubicBezTo>
                    <a:pt x="2728" y="654"/>
                    <a:pt x="2129" y="55"/>
                    <a:pt x="1391" y="55"/>
                  </a:cubicBezTo>
                  <a:close/>
                </a:path>
              </a:pathLst>
            </a:custGeom>
            <a:solidFill>
              <a:srgbClr val="F8F8F8"/>
            </a:solid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1513" name="Freeform 10"/>
            <p:cNvSpPr>
              <a:spLocks noEditPoints="1"/>
            </p:cNvSpPr>
            <p:nvPr/>
          </p:nvSpPr>
          <p:spPr bwMode="auto">
            <a:xfrm>
              <a:off x="155223" y="163129"/>
              <a:ext cx="1796329" cy="1793077"/>
            </a:xfrm>
            <a:custGeom>
              <a:gdLst>
                <a:gd fmla="*/ 573 w 1145" name="T0"/>
                <a:gd fmla="*/ 426 h 1145" name="T1"/>
                <a:gd fmla="*/ 426 w 1145" name="T2"/>
                <a:gd fmla="*/ 573 h 1145" name="T3"/>
                <a:gd fmla="*/ 573 w 1145" name="T4"/>
                <a:gd fmla="*/ 720 h 1145" name="T5"/>
                <a:gd fmla="*/ 720 w 1145" name="T6"/>
                <a:gd fmla="*/ 573 h 1145" name="T7"/>
                <a:gd fmla="*/ 573 w 1145" name="T8"/>
                <a:gd fmla="*/ 426 h 1145" name="T9"/>
                <a:gd fmla="*/ 633 w 1145" name="T10"/>
                <a:gd fmla="*/ 853 h 1145" name="T11"/>
                <a:gd fmla="*/ 633 w 1145" name="T12"/>
                <a:gd fmla="*/ 786 h 1145" name="T13"/>
                <a:gd fmla="*/ 513 w 1145" name="T14"/>
                <a:gd fmla="*/ 786 h 1145" name="T15"/>
                <a:gd fmla="*/ 513 w 1145" name="T16"/>
                <a:gd fmla="*/ 853 h 1145" name="T17"/>
                <a:gd fmla="*/ 293 w 1145" name="T18"/>
                <a:gd fmla="*/ 633 h 1145" name="T19"/>
                <a:gd fmla="*/ 359 w 1145" name="T20"/>
                <a:gd fmla="*/ 633 h 1145" name="T21"/>
                <a:gd fmla="*/ 359 w 1145" name="T22"/>
                <a:gd fmla="*/ 513 h 1145" name="T23"/>
                <a:gd fmla="*/ 293 w 1145" name="T24"/>
                <a:gd fmla="*/ 513 h 1145" name="T25"/>
                <a:gd fmla="*/ 513 w 1145" name="T26"/>
                <a:gd fmla="*/ 293 h 1145" name="T27"/>
                <a:gd fmla="*/ 513 w 1145" name="T28"/>
                <a:gd fmla="*/ 359 h 1145" name="T29"/>
                <a:gd fmla="*/ 633 w 1145" name="T30"/>
                <a:gd fmla="*/ 359 h 1145" name="T31"/>
                <a:gd fmla="*/ 633 w 1145" name="T32"/>
                <a:gd fmla="*/ 293 h 1145" name="T33"/>
                <a:gd fmla="*/ 853 w 1145" name="T34"/>
                <a:gd fmla="*/ 513 h 1145" name="T35"/>
                <a:gd fmla="*/ 787 w 1145" name="T36"/>
                <a:gd fmla="*/ 513 h 1145" name="T37"/>
                <a:gd fmla="*/ 787 w 1145" name="T38"/>
                <a:gd fmla="*/ 633 h 1145" name="T39"/>
                <a:gd fmla="*/ 853 w 1145" name="T40"/>
                <a:gd fmla="*/ 633 h 1145" name="T41"/>
                <a:gd fmla="*/ 633 w 1145" name="T42"/>
                <a:gd fmla="*/ 853 h 1145" name="T43"/>
                <a:gd fmla="*/ 975 w 1145" name="T44"/>
                <a:gd fmla="*/ 513 h 1145" name="T45"/>
                <a:gd fmla="*/ 633 w 1145" name="T46"/>
                <a:gd fmla="*/ 171 h 1145" name="T47"/>
                <a:gd fmla="*/ 633 w 1145" name="T48"/>
                <a:gd fmla="*/ 0 h 1145" name="T49"/>
                <a:gd fmla="*/ 513 w 1145" name="T50"/>
                <a:gd fmla="*/ 0 h 1145" name="T51"/>
                <a:gd fmla="*/ 513 w 1145" name="T52"/>
                <a:gd fmla="*/ 171 h 1145" name="T53"/>
                <a:gd fmla="*/ 171 w 1145" name="T54"/>
                <a:gd fmla="*/ 513 h 1145" name="T55"/>
                <a:gd fmla="*/ 0 w 1145" name="T56"/>
                <a:gd fmla="*/ 513 h 1145" name="T57"/>
                <a:gd fmla="*/ 0 w 1145" name="T58"/>
                <a:gd fmla="*/ 633 h 1145" name="T59"/>
                <a:gd fmla="*/ 171 w 1145" name="T60"/>
                <a:gd fmla="*/ 633 h 1145" name="T61"/>
                <a:gd fmla="*/ 513 w 1145" name="T62"/>
                <a:gd fmla="*/ 975 h 1145" name="T63"/>
                <a:gd fmla="*/ 513 w 1145" name="T64"/>
                <a:gd fmla="*/ 1145 h 1145" name="T65"/>
                <a:gd fmla="*/ 633 w 1145" name="T66"/>
                <a:gd fmla="*/ 1145 h 1145" name="T67"/>
                <a:gd fmla="*/ 633 w 1145" name="T68"/>
                <a:gd fmla="*/ 975 h 1145" name="T69"/>
                <a:gd fmla="*/ 975 w 1145" name="T70"/>
                <a:gd fmla="*/ 633 h 1145" name="T71"/>
                <a:gd fmla="*/ 1145 w 1145" name="T72"/>
                <a:gd fmla="*/ 633 h 1145" name="T73"/>
                <a:gd fmla="*/ 1145 w 1145" name="T74"/>
                <a:gd fmla="*/ 513 h 1145" name="T75"/>
                <a:gd fmla="*/ 975 w 1145" name="T76"/>
                <a:gd fmla="*/ 513 h 1145" name="T7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b="b" l="0" r="r" t="0"/>
              <a:pathLst>
                <a:path h="1145" w="1145">
                  <a:moveTo>
                    <a:pt x="573" y="426"/>
                  </a:moveTo>
                  <a:cubicBezTo>
                    <a:pt x="492" y="426"/>
                    <a:pt x="426" y="492"/>
                    <a:pt x="426" y="573"/>
                  </a:cubicBezTo>
                  <a:cubicBezTo>
                    <a:pt x="426" y="654"/>
                    <a:pt x="492" y="720"/>
                    <a:pt x="573" y="720"/>
                  </a:cubicBezTo>
                  <a:cubicBezTo>
                    <a:pt x="654" y="720"/>
                    <a:pt x="720" y="654"/>
                    <a:pt x="720" y="573"/>
                  </a:cubicBezTo>
                  <a:cubicBezTo>
                    <a:pt x="720" y="492"/>
                    <a:pt x="654" y="426"/>
                    <a:pt x="573" y="426"/>
                  </a:cubicBezTo>
                  <a:close/>
                  <a:moveTo>
                    <a:pt x="633" y="853"/>
                  </a:moveTo>
                  <a:lnTo>
                    <a:pt x="633" y="786"/>
                  </a:lnTo>
                  <a:lnTo>
                    <a:pt x="513" y="786"/>
                  </a:lnTo>
                  <a:lnTo>
                    <a:pt x="513" y="853"/>
                  </a:lnTo>
                  <a:cubicBezTo>
                    <a:pt x="403" y="829"/>
                    <a:pt x="316" y="743"/>
                    <a:pt x="293" y="633"/>
                  </a:cubicBezTo>
                  <a:lnTo>
                    <a:pt x="359" y="633"/>
                  </a:lnTo>
                  <a:lnTo>
                    <a:pt x="359" y="513"/>
                  </a:lnTo>
                  <a:lnTo>
                    <a:pt x="293" y="513"/>
                  </a:lnTo>
                  <a:cubicBezTo>
                    <a:pt x="316" y="403"/>
                    <a:pt x="403" y="316"/>
                    <a:pt x="513" y="293"/>
                  </a:cubicBezTo>
                  <a:lnTo>
                    <a:pt x="513" y="359"/>
                  </a:lnTo>
                  <a:lnTo>
                    <a:pt x="633" y="359"/>
                  </a:lnTo>
                  <a:lnTo>
                    <a:pt x="633" y="293"/>
                  </a:lnTo>
                  <a:cubicBezTo>
                    <a:pt x="743" y="316"/>
                    <a:pt x="830" y="403"/>
                    <a:pt x="853" y="513"/>
                  </a:cubicBezTo>
                  <a:lnTo>
                    <a:pt x="787" y="513"/>
                  </a:lnTo>
                  <a:lnTo>
                    <a:pt x="787" y="633"/>
                  </a:lnTo>
                  <a:lnTo>
                    <a:pt x="853" y="633"/>
                  </a:lnTo>
                  <a:cubicBezTo>
                    <a:pt x="830" y="743"/>
                    <a:pt x="743" y="829"/>
                    <a:pt x="633" y="853"/>
                  </a:cubicBezTo>
                  <a:close/>
                  <a:moveTo>
                    <a:pt x="975" y="513"/>
                  </a:moveTo>
                  <a:cubicBezTo>
                    <a:pt x="949" y="337"/>
                    <a:pt x="809" y="197"/>
                    <a:pt x="633" y="171"/>
                  </a:cubicBezTo>
                  <a:lnTo>
                    <a:pt x="633" y="0"/>
                  </a:lnTo>
                  <a:lnTo>
                    <a:pt x="513" y="0"/>
                  </a:lnTo>
                  <a:lnTo>
                    <a:pt x="513" y="171"/>
                  </a:lnTo>
                  <a:cubicBezTo>
                    <a:pt x="337" y="197"/>
                    <a:pt x="197" y="337"/>
                    <a:pt x="171" y="513"/>
                  </a:cubicBezTo>
                  <a:lnTo>
                    <a:pt x="0" y="513"/>
                  </a:lnTo>
                  <a:lnTo>
                    <a:pt x="0" y="633"/>
                  </a:lnTo>
                  <a:lnTo>
                    <a:pt x="171" y="633"/>
                  </a:lnTo>
                  <a:cubicBezTo>
                    <a:pt x="197" y="809"/>
                    <a:pt x="337" y="949"/>
                    <a:pt x="513" y="975"/>
                  </a:cubicBezTo>
                  <a:lnTo>
                    <a:pt x="513" y="1145"/>
                  </a:lnTo>
                  <a:lnTo>
                    <a:pt x="633" y="1145"/>
                  </a:lnTo>
                  <a:lnTo>
                    <a:pt x="633" y="975"/>
                  </a:lnTo>
                  <a:cubicBezTo>
                    <a:pt x="809" y="949"/>
                    <a:pt x="949" y="809"/>
                    <a:pt x="975" y="633"/>
                  </a:cubicBezTo>
                  <a:lnTo>
                    <a:pt x="1145" y="633"/>
                  </a:lnTo>
                  <a:lnTo>
                    <a:pt x="1145" y="513"/>
                  </a:lnTo>
                  <a:lnTo>
                    <a:pt x="975" y="513"/>
                  </a:lnTo>
                  <a:close/>
                </a:path>
              </a:pathLst>
            </a:custGeom>
            <a:solidFill>
              <a:srgbClr val="F8F8F8"/>
            </a:solidFill>
            <a:ln>
              <a:noFill/>
            </a:ln>
            <a:extLst>
              <a:ext uri="{91240B29-F687-4F45-9708-019B960494DF}">
                <a14:hiddenLine w="9525">
                  <a:solidFill>
                    <a:srgbClr val="000000"/>
                  </a:solidFill>
                  <a:round/>
                  <a:headEnd/>
                  <a:tailEnd/>
                </a14:hiddenLine>
              </a:ext>
            </a:extLst>
          </p:spPr>
          <p:txBody>
            <a:bodyPr/>
            <a:lstStyle/>
            <a:p>
              <a:endParaRPr altLang="en-US" lang="zh-CN"/>
            </a:p>
          </p:txBody>
        </p:sp>
      </p:grpSp>
    </p:spTree>
  </p:cSld>
  <p:clrMapOvr>
    <a:masterClrMapping/>
  </p:clrMapOvr>
  <p:transition advTm="2152" spd="slow">
    <p:blinds dir="vert"/>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2">
                                  <p:stCondLst>
                                    <p:cond delay="0"/>
                                  </p:stCondLst>
                                  <p:childTnLst>
                                    <p:set>
                                      <p:cBhvr>
                                        <p:cTn dur="1" fill="hold" id="6">
                                          <p:stCondLst>
                                            <p:cond delay="0"/>
                                          </p:stCondLst>
                                        </p:cTn>
                                        <p:tgtEl>
                                          <p:spTgt spid="21510"/>
                                        </p:tgtEl>
                                        <p:attrNameLst>
                                          <p:attrName>style.visibility</p:attrName>
                                        </p:attrNameLst>
                                      </p:cBhvr>
                                      <p:to>
                                        <p:strVal val="visible"/>
                                      </p:to>
                                    </p:set>
                                    <p:anim calcmode="lin" valueType="num">
                                      <p:cBhvr additive="base">
                                        <p:cTn dur="500" fill="hold" id="7"/>
                                        <p:tgtEl>
                                          <p:spTgt spid="21510"/>
                                        </p:tgtEl>
                                        <p:attrNameLst>
                                          <p:attrName>ppt_x</p:attrName>
                                        </p:attrNameLst>
                                      </p:cBhvr>
                                      <p:tavLst>
                                        <p:tav tm="0">
                                          <p:val>
                                            <p:strVal val="1+#ppt_w/2"/>
                                          </p:val>
                                        </p:tav>
                                        <p:tav tm="100000">
                                          <p:val>
                                            <p:strVal val="#ppt_x"/>
                                          </p:val>
                                        </p:tav>
                                      </p:tavLst>
                                    </p:anim>
                                    <p:anim calcmode="lin" valueType="num">
                                      <p:cBhvr additive="base">
                                        <p:cTn dur="500" fill="hold" id="8"/>
                                        <p:tgtEl>
                                          <p:spTgt spid="21510"/>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id="10" nodeType="afterEffect" presetClass="entr" presetID="10" presetSubtype="0">
                                  <p:stCondLst>
                                    <p:cond delay="0"/>
                                  </p:stCondLst>
                                  <p:childTnLst>
                                    <p:set>
                                      <p:cBhvr>
                                        <p:cTn dur="1" fill="hold" id="11">
                                          <p:stCondLst>
                                            <p:cond delay="0"/>
                                          </p:stCondLst>
                                        </p:cTn>
                                        <p:tgtEl>
                                          <p:spTgt spid="21511"/>
                                        </p:tgtEl>
                                        <p:attrNameLst>
                                          <p:attrName>style.visibility</p:attrName>
                                        </p:attrNameLst>
                                      </p:cBhvr>
                                      <p:to>
                                        <p:strVal val="visible"/>
                                      </p:to>
                                    </p:set>
                                    <p:anim calcmode="lin" valueType="num">
                                      <p:cBhvr>
                                        <p:cTn dur="300" fill="hold" id="12"/>
                                        <p:tgtEl>
                                          <p:spTgt spid="21511"/>
                                        </p:tgtEl>
                                        <p:attrNameLst>
                                          <p:attrName>ppt_w</p:attrName>
                                        </p:attrNameLst>
                                      </p:cBhvr>
                                      <p:tavLst>
                                        <p:tav tm="0">
                                          <p:val>
                                            <p:fltVal val="0"/>
                                          </p:val>
                                        </p:tav>
                                        <p:tav tm="100000">
                                          <p:val>
                                            <p:strVal val="#ppt_w"/>
                                          </p:val>
                                        </p:tav>
                                      </p:tavLst>
                                    </p:anim>
                                    <p:anim calcmode="lin" valueType="num">
                                      <p:cBhvr>
                                        <p:cTn dur="300" fill="hold" id="13"/>
                                        <p:tgtEl>
                                          <p:spTgt spid="21511"/>
                                        </p:tgtEl>
                                        <p:attrNameLst>
                                          <p:attrName>ppt_h</p:attrName>
                                        </p:attrNameLst>
                                      </p:cBhvr>
                                      <p:tavLst>
                                        <p:tav tm="0">
                                          <p:val>
                                            <p:fltVal val="0"/>
                                          </p:val>
                                        </p:tav>
                                        <p:tav tm="100000">
                                          <p:val>
                                            <p:strVal val="#ppt_h"/>
                                          </p:val>
                                        </p:tav>
                                      </p:tavLst>
                                    </p:anim>
                                    <p:animEffect filter="fade" transition="in">
                                      <p:cBhvr>
                                        <p:cTn dur="300" id="14"/>
                                        <p:tgtEl>
                                          <p:spTgt spid="21511"/>
                                        </p:tgtEl>
                                      </p:cBhvr>
                                    </p:animEffect>
                                  </p:childTnLst>
                                </p:cTn>
                              </p:par>
                            </p:childTnLst>
                          </p:cTn>
                        </p:par>
                        <p:par>
                          <p:cTn fill="hold" id="15" nodeType="afterGroup">
                            <p:stCondLst>
                              <p:cond delay="800"/>
                            </p:stCondLst>
                            <p:childTnLst>
                              <p:par>
                                <p:cTn fill="hold" id="16" nodeType="afterEffect" presetClass="entr" presetID="16" presetSubtype="42">
                                  <p:stCondLst>
                                    <p:cond delay="0"/>
                                  </p:stCondLst>
                                  <p:childTnLst>
                                    <p:set>
                                      <p:cBhvr>
                                        <p:cTn dur="1" fill="hold" id="17">
                                          <p:stCondLst>
                                            <p:cond delay="0"/>
                                          </p:stCondLst>
                                        </p:cTn>
                                        <p:tgtEl>
                                          <p:spTgt spid="21506"/>
                                        </p:tgtEl>
                                        <p:attrNameLst>
                                          <p:attrName>style.visibility</p:attrName>
                                        </p:attrNameLst>
                                      </p:cBhvr>
                                      <p:to>
                                        <p:strVal val="visible"/>
                                      </p:to>
                                    </p:set>
                                    <p:animEffect filter="barn(outHorizontal)" transition="in">
                                      <p:cBhvr>
                                        <p:cTn dur="1000" id="18"/>
                                        <p:tgtEl>
                                          <p:spTgt spid="2150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
      <a:dk1>
        <a:srgbClr val="C2C1C1"/>
      </a:dk1>
      <a:lt1>
        <a:srgbClr val="21A3D0"/>
      </a:lt1>
      <a:dk2>
        <a:srgbClr val="4D4D4D"/>
      </a:dk2>
      <a:lt2>
        <a:srgbClr val="999999"/>
      </a:lt2>
      <a:accent1>
        <a:srgbClr val="21A3D0"/>
      </a:accent1>
      <a:accent2>
        <a:srgbClr val="333333"/>
      </a:accent2>
      <a:accent3>
        <a:srgbClr val="B2B2B2"/>
      </a:accent3>
      <a:accent4>
        <a:srgbClr val="1B8BB1"/>
      </a:accent4>
      <a:accent5>
        <a:srgbClr val="ABCEE4"/>
      </a:accent5>
      <a:accent6>
        <a:srgbClr val="2D2D2D"/>
      </a:accent6>
      <a:hlink>
        <a:srgbClr val="FFFFFF"/>
      </a:hlink>
      <a:folHlink>
        <a:srgbClr val="DEDEDD"/>
      </a:folHlink>
    </a:clrScheme>
    <a:fontScheme name="2_默认设计模板">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b="0" l="0" r="0" t="0"/>
          <a:pathLst/>
        </a:custGeom>
        <a:solidFill>
          <a:schemeClr val="accent1"/>
        </a:solidFill>
        <a:ln algn="ctr" cap="flat" cmpd="sng" w="9525">
          <a:solidFill>
            <a:schemeClr val="tx1"/>
          </a:solidFill>
          <a:prstDash val="solid"/>
          <a:round/>
          <a:headEnd len="med" type="none" w="med"/>
          <a:tailEnd len="med" type="none" w="med"/>
        </a:ln>
        <a:effectLst/>
        <a:extLst>
          <a:ext uri="{AF507438-7753-43E0-B8FC-AC1667EBCBE1}">
            <a14:hiddenEffects xmlns:a14="http://schemas.microsoft.com/office/drawing/2010/main">
              <a:effectLst>
                <a:outerShdw algn="ctr" dir="2700000" dist="35921" rotWithShape="0">
                  <a:schemeClr val="bg2"/>
                </a:outerShdw>
              </a:effectLst>
            </a14:hiddenEffects>
          </a:ext>
        </a:extLst>
      </a:spPr>
      <a:bodyPr anchor="t" anchorCtr="0" bIns="45720" compatLnSpc="1" lIns="91440" numCol="1" rIns="91440" tIns="45720" vert="horz" wrap="square">
        <a:prstTxWarp prst="textNoShape">
          <a:avLst/>
        </a:prstTxWarp>
      </a:bodyPr>
      <a:lstStyle>
        <a:defPPr algn="l" defTabSz="914400" eaLnBrk="1" fontAlgn="base" hangingPunct="1" indent="0" latinLnBrk="0" marL="0" marR="0" rtl="0">
          <a:lnSpc>
            <a:spcPct val="100000"/>
          </a:lnSpc>
          <a:spcBef>
            <a:spcPct val="0"/>
          </a:spcBef>
          <a:spcAft>
            <a:spcPct val="0"/>
          </a:spcAft>
          <a:buClrTx/>
          <a:buSzTx/>
          <a:buFont charset="0" panose="020B0604020202020204" pitchFamily="34" typeface="Arial"/>
          <a:buNone/>
          <a:tabLst/>
          <a:defRPr altLang="zh-CN" b="0" baseline="0" cap="none" i="0" kumimoji="0" lang="zh-CN" normalizeH="0" smtClean="0" strike="noStrike" sz="1800" u="none">
            <a:ln>
              <a:noFill/>
            </a:ln>
            <a:solidFill>
              <a:schemeClr val="tx1"/>
            </a:solidFill>
            <a:effectLst/>
            <a:latin charset="0" panose="020B0604020202020204" pitchFamily="34" typeface="Arial"/>
            <a:ea charset="-122" panose="02010600030101010101" pitchFamily="2" typeface="宋体"/>
          </a:defRPr>
        </a:defPPr>
      </a:lstStyle>
    </a:spDef>
    <a:lnDef>
      <a:spPr bwMode="auto">
        <a:xfrm>
          <a:off x="0" y="0"/>
          <a:ext cx="1" cy="1"/>
        </a:xfrm>
        <a:custGeom>
          <a:avLst/>
          <a:gdLst/>
          <a:ahLst/>
          <a:cxnLst/>
          <a:rect b="0" l="0" r="0" t="0"/>
          <a:pathLst/>
        </a:custGeom>
        <a:solidFill>
          <a:schemeClr val="accent1"/>
        </a:solidFill>
        <a:ln algn="ctr" cap="flat" cmpd="sng" w="9525">
          <a:solidFill>
            <a:schemeClr val="tx1"/>
          </a:solidFill>
          <a:prstDash val="solid"/>
          <a:round/>
          <a:headEnd len="med" type="none" w="med"/>
          <a:tailEnd len="med" type="none" w="med"/>
        </a:ln>
        <a:effectLst/>
        <a:extLst>
          <a:ext uri="{AF507438-7753-43E0-B8FC-AC1667EBCBE1}">
            <a14:hiddenEffects xmlns:a14="http://schemas.microsoft.com/office/drawing/2010/main">
              <a:effectLst>
                <a:outerShdw algn="ctr" dir="2700000" dist="35921" rotWithShape="0">
                  <a:schemeClr val="bg2"/>
                </a:outerShdw>
              </a:effectLst>
            </a14:hiddenEffects>
          </a:ext>
        </a:extLst>
      </a:spPr>
      <a:bodyPr anchor="t" anchorCtr="0" bIns="45720" compatLnSpc="1" lIns="91440" numCol="1" rIns="91440" tIns="45720" vert="horz" wrap="square">
        <a:prstTxWarp prst="textNoShape">
          <a:avLst/>
        </a:prstTxWarp>
      </a:bodyPr>
      <a:lstStyle>
        <a:defPPr algn="l" defTabSz="914400" eaLnBrk="1" fontAlgn="base" hangingPunct="1" indent="0" latinLnBrk="0" marL="0" marR="0" rtl="0">
          <a:lnSpc>
            <a:spcPct val="100000"/>
          </a:lnSpc>
          <a:spcBef>
            <a:spcPct val="0"/>
          </a:spcBef>
          <a:spcAft>
            <a:spcPct val="0"/>
          </a:spcAft>
          <a:buClrTx/>
          <a:buSzTx/>
          <a:buFont charset="0" panose="020B0604020202020204" pitchFamily="34" typeface="Arial"/>
          <a:buNone/>
          <a:tabLst/>
          <a:defRPr altLang="zh-CN" b="0" baseline="0" cap="none" i="0" kumimoji="0" lang="zh-CN" normalizeH="0" smtClean="0" strike="noStrike" sz="1800" u="none">
            <a:ln>
              <a:noFill/>
            </a:ln>
            <a:solidFill>
              <a:schemeClr val="tx1"/>
            </a:solidFill>
            <a:effectLst/>
            <a:latin charset="0" panose="020B0604020202020204" pitchFamily="34" typeface="Arial"/>
            <a:ea charset="-122" panose="02010600030101010101" pitchFamily="2" typeface="宋体"/>
          </a:defRPr>
        </a:defPPr>
      </a:lstStyle>
    </a:lnDef>
  </a:objectDefaults>
  <a:extraClrSchemeLst>
    <a:extraClrScheme>
      <a:clrScheme name="2_默认设计模板 1">
        <a:dk1>
          <a:srgbClr val="000000"/>
        </a:dk1>
        <a:lt1>
          <a:srgbClr val="FFFFFF"/>
        </a:lt1>
        <a:dk2>
          <a:srgbClr val="000000"/>
        </a:dk2>
        <a:lt2>
          <a:srgbClr val="808080"/>
        </a:lt2>
        <a:accent1>
          <a:srgbClr val="CFDEF3"/>
        </a:accent1>
        <a:accent2>
          <a:srgbClr val="333399"/>
        </a:accent2>
        <a:accent3>
          <a:srgbClr val="FFFFFF"/>
        </a:accent3>
        <a:accent4>
          <a:srgbClr val="000000"/>
        </a:accent4>
        <a:accent5>
          <a:srgbClr val="E4ECF8"/>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默认设计模板 3">
        <a:dk1>
          <a:srgbClr val="000000"/>
        </a:dk1>
        <a:lt1>
          <a:srgbClr val="FFFFFF"/>
        </a:lt1>
        <a:dk2>
          <a:srgbClr val="000000"/>
        </a:dk2>
        <a:lt2>
          <a:srgbClr val="808080"/>
        </a:lt2>
        <a:accent1>
          <a:srgbClr val="97CCFF"/>
        </a:accent1>
        <a:accent2>
          <a:srgbClr val="CCCCFF"/>
        </a:accent2>
        <a:accent3>
          <a:srgbClr val="FFFFFF"/>
        </a:accent3>
        <a:accent4>
          <a:srgbClr val="000000"/>
        </a:accent4>
        <a:accent5>
          <a:srgbClr val="C9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2_默认设计模板 13">
        <a:dk1>
          <a:srgbClr val="000000"/>
        </a:dk1>
        <a:lt1>
          <a:srgbClr val="FFFFD9"/>
        </a:lt1>
        <a:dk2>
          <a:srgbClr val="2B2E30"/>
        </a:dk2>
        <a:lt2>
          <a:srgbClr val="777777"/>
        </a:lt2>
        <a:accent1>
          <a:srgbClr val="7FBA00"/>
        </a:accent1>
        <a:accent2>
          <a:srgbClr val="FCDB00"/>
        </a:accent2>
        <a:accent3>
          <a:srgbClr val="FFFFE9"/>
        </a:accent3>
        <a:accent4>
          <a:srgbClr val="000000"/>
        </a:accent4>
        <a:accent5>
          <a:srgbClr val="C0D9AA"/>
        </a:accent5>
        <a:accent6>
          <a:srgbClr val="E4C600"/>
        </a:accent6>
        <a:hlink>
          <a:srgbClr val="21A3D0"/>
        </a:hlink>
        <a:folHlink>
          <a:srgbClr val="DA251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id="{62F939B6-93AF-4DB8-9C6B-D6C7DFDC589F}" name="Office Theme" vid="{4A3C46E8-61CC-4603-A589-7422A47A8E4A}"/>
    </a:ext>
  </a:extLst>
</a:theme>
</file>

<file path=ppt/theme/theme10.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11.xml><?xml version="1.0" encoding="utf-8"?>
<a:theme xmlns:r="http://schemas.openxmlformats.org/officeDocument/2006/relationships"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
      <a:dk1>
        <a:srgbClr val="000000"/>
      </a:dk1>
      <a:lt1>
        <a:srgbClr val="21A3D0"/>
      </a:lt1>
      <a:dk2>
        <a:srgbClr val="2B2E30"/>
      </a:dk2>
      <a:lt2>
        <a:srgbClr val="21A3D0"/>
      </a:lt2>
      <a:accent1>
        <a:srgbClr val="2B2E30"/>
      </a:accent1>
      <a:accent2>
        <a:srgbClr val="21A3D0"/>
      </a:accent2>
      <a:accent3>
        <a:srgbClr val="ABCEE4"/>
      </a:accent3>
      <a:accent4>
        <a:srgbClr val="000000"/>
      </a:accent4>
      <a:accent5>
        <a:srgbClr val="ACADAD"/>
      </a:accent5>
      <a:accent6>
        <a:srgbClr val="1D93BC"/>
      </a:accent6>
      <a:hlink>
        <a:srgbClr val="21A3D0"/>
      </a:hlink>
      <a:folHlink>
        <a:srgbClr val="2B2E30"/>
      </a:folHlink>
    </a:clrScheme>
    <a:fontScheme name="1_默认设计模板">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b="0" l="0" r="0" t="0"/>
          <a:pathLst/>
        </a:custGeom>
        <a:solidFill>
          <a:schemeClr val="accent1"/>
        </a:solidFill>
        <a:ln algn="ctr" cap="flat" cmpd="sng" w="9525">
          <a:solidFill>
            <a:schemeClr val="tx1"/>
          </a:solidFill>
          <a:prstDash val="solid"/>
          <a:round/>
          <a:headEnd len="med" type="none" w="med"/>
          <a:tailEnd len="med" type="none" w="med"/>
        </a:ln>
        <a:effectLst/>
        <a:extLst>
          <a:ext uri="{AF507438-7753-43E0-B8FC-AC1667EBCBE1}">
            <a14:hiddenEffects xmlns:a14="http://schemas.microsoft.com/office/drawing/2010/main">
              <a:effectLst>
                <a:outerShdw algn="ctr" dir="2700000" dist="35921" rotWithShape="0">
                  <a:schemeClr val="bg2"/>
                </a:outerShdw>
              </a:effectLst>
            </a14:hiddenEffects>
          </a:ext>
        </a:extLst>
      </a:spPr>
      <a:bodyPr anchor="t" anchorCtr="0" bIns="45720" compatLnSpc="1" lIns="91440" numCol="1" rIns="91440" tIns="45720" vert="horz" wrap="square">
        <a:prstTxWarp prst="textNoShape">
          <a:avLst/>
        </a:prstTxWarp>
      </a:bodyPr>
      <a:lstStyle>
        <a:defPPr algn="l" defTabSz="914400" eaLnBrk="1" fontAlgn="base" hangingPunct="1" indent="0" latinLnBrk="0" marL="0" marR="0" rtl="0">
          <a:lnSpc>
            <a:spcPct val="100000"/>
          </a:lnSpc>
          <a:spcBef>
            <a:spcPct val="0"/>
          </a:spcBef>
          <a:spcAft>
            <a:spcPct val="0"/>
          </a:spcAft>
          <a:buClrTx/>
          <a:buSzTx/>
          <a:buFont charset="0" panose="020B0604020202020204" pitchFamily="34" typeface="Arial"/>
          <a:buNone/>
          <a:tabLst/>
          <a:defRPr altLang="zh-CN" b="0" baseline="0" cap="none" i="0" kumimoji="0" lang="zh-CN" normalizeH="0" smtClean="0" strike="noStrike" sz="1800" u="none">
            <a:ln>
              <a:noFill/>
            </a:ln>
            <a:solidFill>
              <a:schemeClr val="tx1"/>
            </a:solidFill>
            <a:effectLst/>
            <a:latin charset="0" panose="020B0604020202020204" pitchFamily="34" typeface="Arial"/>
            <a:ea charset="-122" panose="02010600030101010101" pitchFamily="2" typeface="宋体"/>
          </a:defRPr>
        </a:defPPr>
      </a:lstStyle>
    </a:spDef>
    <a:lnDef>
      <a:spPr bwMode="auto">
        <a:xfrm>
          <a:off x="0" y="0"/>
          <a:ext cx="1" cy="1"/>
        </a:xfrm>
        <a:custGeom>
          <a:avLst/>
          <a:gdLst/>
          <a:ahLst/>
          <a:cxnLst/>
          <a:rect b="0" l="0" r="0" t="0"/>
          <a:pathLst/>
        </a:custGeom>
        <a:solidFill>
          <a:schemeClr val="accent1"/>
        </a:solidFill>
        <a:ln algn="ctr" cap="flat" cmpd="sng" w="9525">
          <a:solidFill>
            <a:schemeClr val="tx1"/>
          </a:solidFill>
          <a:prstDash val="solid"/>
          <a:round/>
          <a:headEnd len="med" type="none" w="med"/>
          <a:tailEnd len="med" type="none" w="med"/>
        </a:ln>
        <a:effectLst/>
        <a:extLst>
          <a:ext uri="{AF507438-7753-43E0-B8FC-AC1667EBCBE1}">
            <a14:hiddenEffects xmlns:a14="http://schemas.microsoft.com/office/drawing/2010/main">
              <a:effectLst>
                <a:outerShdw algn="ctr" dir="2700000" dist="35921" rotWithShape="0">
                  <a:schemeClr val="bg2"/>
                </a:outerShdw>
              </a:effectLst>
            </a14:hiddenEffects>
          </a:ext>
        </a:extLst>
      </a:spPr>
      <a:bodyPr anchor="t" anchorCtr="0" bIns="45720" compatLnSpc="1" lIns="91440" numCol="1" rIns="91440" tIns="45720" vert="horz" wrap="square">
        <a:prstTxWarp prst="textNoShape">
          <a:avLst/>
        </a:prstTxWarp>
      </a:bodyPr>
      <a:lstStyle>
        <a:defPPr algn="l" defTabSz="914400" eaLnBrk="1" fontAlgn="base" hangingPunct="1" indent="0" latinLnBrk="0" marL="0" marR="0" rtl="0">
          <a:lnSpc>
            <a:spcPct val="100000"/>
          </a:lnSpc>
          <a:spcBef>
            <a:spcPct val="0"/>
          </a:spcBef>
          <a:spcAft>
            <a:spcPct val="0"/>
          </a:spcAft>
          <a:buClrTx/>
          <a:buSzTx/>
          <a:buFont charset="0" panose="020B0604020202020204" pitchFamily="34" typeface="Arial"/>
          <a:buNone/>
          <a:tabLst/>
          <a:defRPr altLang="zh-CN" b="0" baseline="0" cap="none" i="0" kumimoji="0" lang="zh-CN" normalizeH="0" smtClean="0" strike="noStrike" sz="1800" u="none">
            <a:ln>
              <a:noFill/>
            </a:ln>
            <a:solidFill>
              <a:schemeClr val="tx1"/>
            </a:solidFill>
            <a:effectLst/>
            <a:latin charset="0" panose="020B0604020202020204" pitchFamily="34" typeface="Arial"/>
            <a:ea charset="-122" panose="02010600030101010101" pitchFamily="2" typeface="宋体"/>
          </a:defRPr>
        </a:defPPr>
      </a:lstStyle>
    </a:lnDef>
  </a:objectDefaults>
  <a:extraClrSchemeLst>
    <a:extraClrScheme>
      <a:clrScheme name="1_默认设计模板 1">
        <a:dk1>
          <a:srgbClr val="000000"/>
        </a:dk1>
        <a:lt1>
          <a:srgbClr val="FFFFFF"/>
        </a:lt1>
        <a:dk2>
          <a:srgbClr val="000000"/>
        </a:dk2>
        <a:lt2>
          <a:srgbClr val="808080"/>
        </a:lt2>
        <a:accent1>
          <a:srgbClr val="CFDEF3"/>
        </a:accent1>
        <a:accent2>
          <a:srgbClr val="333399"/>
        </a:accent2>
        <a:accent3>
          <a:srgbClr val="FFFFFF"/>
        </a:accent3>
        <a:accent4>
          <a:srgbClr val="000000"/>
        </a:accent4>
        <a:accent5>
          <a:srgbClr val="E4ECF8"/>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默认设计模板 3">
        <a:dk1>
          <a:srgbClr val="000000"/>
        </a:dk1>
        <a:lt1>
          <a:srgbClr val="FFFFFF"/>
        </a:lt1>
        <a:dk2>
          <a:srgbClr val="000000"/>
        </a:dk2>
        <a:lt2>
          <a:srgbClr val="808080"/>
        </a:lt2>
        <a:accent1>
          <a:srgbClr val="97CCFF"/>
        </a:accent1>
        <a:accent2>
          <a:srgbClr val="CCCCFF"/>
        </a:accent2>
        <a:accent3>
          <a:srgbClr val="FFFFFF"/>
        </a:accent3>
        <a:accent4>
          <a:srgbClr val="000000"/>
        </a:accent4>
        <a:accent5>
          <a:srgbClr val="C9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默认设计模板 13">
        <a:dk1>
          <a:srgbClr val="000000"/>
        </a:dk1>
        <a:lt1>
          <a:srgbClr val="FFFFD9"/>
        </a:lt1>
        <a:dk2>
          <a:srgbClr val="2B2E30"/>
        </a:dk2>
        <a:lt2>
          <a:srgbClr val="777777"/>
        </a:lt2>
        <a:accent1>
          <a:srgbClr val="7FBA00"/>
        </a:accent1>
        <a:accent2>
          <a:srgbClr val="FCDB00"/>
        </a:accent2>
        <a:accent3>
          <a:srgbClr val="FFFFE9"/>
        </a:accent3>
        <a:accent4>
          <a:srgbClr val="000000"/>
        </a:accent4>
        <a:accent5>
          <a:srgbClr val="C0D9AA"/>
        </a:accent5>
        <a:accent6>
          <a:srgbClr val="E4C600"/>
        </a:accent6>
        <a:hlink>
          <a:srgbClr val="21A3D0"/>
        </a:hlink>
        <a:folHlink>
          <a:srgbClr val="DA251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
  <a:themeElements>
    <a:clrScheme name="">
      <a:dk1>
        <a:srgbClr val="C2C1C1"/>
      </a:dk1>
      <a:lt1>
        <a:srgbClr val="21A3D0"/>
      </a:lt1>
      <a:dk2>
        <a:srgbClr val="4D4D4D"/>
      </a:dk2>
      <a:lt2>
        <a:srgbClr val="999999"/>
      </a:lt2>
      <a:accent1>
        <a:srgbClr val="21A3D0"/>
      </a:accent1>
      <a:accent2>
        <a:srgbClr val="333333"/>
      </a:accent2>
      <a:accent3>
        <a:srgbClr val="B2B2B2"/>
      </a:accent3>
      <a:accent4>
        <a:srgbClr val="1B8BB1"/>
      </a:accent4>
      <a:accent5>
        <a:srgbClr val="ABCEE4"/>
      </a:accent5>
      <a:accent6>
        <a:srgbClr val="2D2D2D"/>
      </a:accent6>
      <a:hlink>
        <a:srgbClr val="FFFFFF"/>
      </a:hlink>
      <a:folHlink>
        <a:srgbClr val="DEDEDD"/>
      </a:folHlink>
    </a:clrScheme>
    <a:fontScheme name="3_默认设计模板">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b="0" l="0" r="0" t="0"/>
          <a:pathLst/>
        </a:custGeom>
        <a:solidFill>
          <a:schemeClr val="accent1"/>
        </a:solidFill>
        <a:ln algn="ctr" cap="flat" cmpd="sng" w="9525">
          <a:solidFill>
            <a:schemeClr val="tx1"/>
          </a:solidFill>
          <a:prstDash val="solid"/>
          <a:round/>
          <a:headEnd len="med" type="none" w="med"/>
          <a:tailEnd len="med" type="none" w="med"/>
        </a:ln>
        <a:effectLst/>
        <a:extLst>
          <a:ext uri="{AF507438-7753-43E0-B8FC-AC1667EBCBE1}">
            <a14:hiddenEffects xmlns:a14="http://schemas.microsoft.com/office/drawing/2010/main">
              <a:effectLst>
                <a:outerShdw algn="ctr" dir="2700000" dist="35921" rotWithShape="0">
                  <a:schemeClr val="bg2"/>
                </a:outerShdw>
              </a:effectLst>
            </a14:hiddenEffects>
          </a:ext>
        </a:extLst>
      </a:spPr>
      <a:bodyPr anchor="t" anchorCtr="0" bIns="45720" compatLnSpc="1" lIns="91440" numCol="1" rIns="91440" tIns="45720" vert="horz" wrap="square">
        <a:prstTxWarp prst="textNoShape">
          <a:avLst/>
        </a:prstTxWarp>
      </a:bodyPr>
      <a:lstStyle>
        <a:defPPr algn="l" defTabSz="914400" eaLnBrk="1" fontAlgn="base" hangingPunct="1" indent="0" latinLnBrk="0" marL="0" marR="0" rtl="0">
          <a:lnSpc>
            <a:spcPct val="100000"/>
          </a:lnSpc>
          <a:spcBef>
            <a:spcPct val="0"/>
          </a:spcBef>
          <a:spcAft>
            <a:spcPct val="0"/>
          </a:spcAft>
          <a:buClrTx/>
          <a:buSzTx/>
          <a:buFont charset="0" panose="020B0604020202020204" pitchFamily="34" typeface="Arial"/>
          <a:buNone/>
          <a:tabLst/>
          <a:defRPr altLang="zh-CN" b="0" baseline="0" cap="none" i="0" kumimoji="0" lang="zh-CN" normalizeH="0" smtClean="0" strike="noStrike" sz="1800" u="none">
            <a:ln>
              <a:noFill/>
            </a:ln>
            <a:solidFill>
              <a:schemeClr val="tx1"/>
            </a:solidFill>
            <a:effectLst/>
            <a:latin charset="0" panose="020B0604020202020204" pitchFamily="34" typeface="Arial"/>
            <a:ea charset="-122" panose="02010600030101010101" pitchFamily="2" typeface="宋体"/>
          </a:defRPr>
        </a:defPPr>
      </a:lstStyle>
    </a:spDef>
    <a:lnDef>
      <a:spPr bwMode="auto">
        <a:xfrm>
          <a:off x="0" y="0"/>
          <a:ext cx="1" cy="1"/>
        </a:xfrm>
        <a:custGeom>
          <a:avLst/>
          <a:gdLst/>
          <a:ahLst/>
          <a:cxnLst/>
          <a:rect b="0" l="0" r="0" t="0"/>
          <a:pathLst/>
        </a:custGeom>
        <a:solidFill>
          <a:schemeClr val="accent1"/>
        </a:solidFill>
        <a:ln algn="ctr" cap="flat" cmpd="sng" w="9525">
          <a:solidFill>
            <a:schemeClr val="tx1"/>
          </a:solidFill>
          <a:prstDash val="solid"/>
          <a:round/>
          <a:headEnd len="med" type="none" w="med"/>
          <a:tailEnd len="med" type="none" w="med"/>
        </a:ln>
        <a:effectLst/>
        <a:extLst>
          <a:ext uri="{AF507438-7753-43E0-B8FC-AC1667EBCBE1}">
            <a14:hiddenEffects xmlns:a14="http://schemas.microsoft.com/office/drawing/2010/main">
              <a:effectLst>
                <a:outerShdw algn="ctr" dir="2700000" dist="35921" rotWithShape="0">
                  <a:schemeClr val="bg2"/>
                </a:outerShdw>
              </a:effectLst>
            </a14:hiddenEffects>
          </a:ext>
        </a:extLst>
      </a:spPr>
      <a:bodyPr anchor="t" anchorCtr="0" bIns="45720" compatLnSpc="1" lIns="91440" numCol="1" rIns="91440" tIns="45720" vert="horz" wrap="square">
        <a:prstTxWarp prst="textNoShape">
          <a:avLst/>
        </a:prstTxWarp>
      </a:bodyPr>
      <a:lstStyle>
        <a:defPPr algn="l" defTabSz="914400" eaLnBrk="1" fontAlgn="base" hangingPunct="1" indent="0" latinLnBrk="0" marL="0" marR="0" rtl="0">
          <a:lnSpc>
            <a:spcPct val="100000"/>
          </a:lnSpc>
          <a:spcBef>
            <a:spcPct val="0"/>
          </a:spcBef>
          <a:spcAft>
            <a:spcPct val="0"/>
          </a:spcAft>
          <a:buClrTx/>
          <a:buSzTx/>
          <a:buFont charset="0" panose="020B0604020202020204" pitchFamily="34" typeface="Arial"/>
          <a:buNone/>
          <a:tabLst/>
          <a:defRPr altLang="zh-CN" b="0" baseline="0" cap="none" i="0" kumimoji="0" lang="zh-CN" normalizeH="0" smtClean="0" strike="noStrike" sz="1800" u="none">
            <a:ln>
              <a:noFill/>
            </a:ln>
            <a:solidFill>
              <a:schemeClr val="tx1"/>
            </a:solidFill>
            <a:effectLst/>
            <a:latin charset="0" panose="020B0604020202020204" pitchFamily="34" typeface="Arial"/>
            <a:ea charset="-122" panose="02010600030101010101" pitchFamily="2" typeface="宋体"/>
          </a:defRPr>
        </a:defPPr>
      </a:lstStyle>
    </a:lnDef>
  </a:objectDefaults>
  <a:extraClrSchemeLst>
    <a:extraClrScheme>
      <a:clrScheme name="3_默认设计模板 1">
        <a:dk1>
          <a:srgbClr val="000000"/>
        </a:dk1>
        <a:lt1>
          <a:srgbClr val="FFFFFF"/>
        </a:lt1>
        <a:dk2>
          <a:srgbClr val="000000"/>
        </a:dk2>
        <a:lt2>
          <a:srgbClr val="808080"/>
        </a:lt2>
        <a:accent1>
          <a:srgbClr val="CFDEF3"/>
        </a:accent1>
        <a:accent2>
          <a:srgbClr val="333399"/>
        </a:accent2>
        <a:accent3>
          <a:srgbClr val="FFFFFF"/>
        </a:accent3>
        <a:accent4>
          <a:srgbClr val="000000"/>
        </a:accent4>
        <a:accent5>
          <a:srgbClr val="E4ECF8"/>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默认设计模板 3">
        <a:dk1>
          <a:srgbClr val="000000"/>
        </a:dk1>
        <a:lt1>
          <a:srgbClr val="FFFFFF"/>
        </a:lt1>
        <a:dk2>
          <a:srgbClr val="000000"/>
        </a:dk2>
        <a:lt2>
          <a:srgbClr val="808080"/>
        </a:lt2>
        <a:accent1>
          <a:srgbClr val="97CCFF"/>
        </a:accent1>
        <a:accent2>
          <a:srgbClr val="CCCCFF"/>
        </a:accent2>
        <a:accent3>
          <a:srgbClr val="FFFFFF"/>
        </a:accent3>
        <a:accent4>
          <a:srgbClr val="000000"/>
        </a:accent4>
        <a:accent5>
          <a:srgbClr val="C9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3_默认设计模板 13">
        <a:dk1>
          <a:srgbClr val="000000"/>
        </a:dk1>
        <a:lt1>
          <a:srgbClr val="FFFFD9"/>
        </a:lt1>
        <a:dk2>
          <a:srgbClr val="2B2E30"/>
        </a:dk2>
        <a:lt2>
          <a:srgbClr val="777777"/>
        </a:lt2>
        <a:accent1>
          <a:srgbClr val="7FBA00"/>
        </a:accent1>
        <a:accent2>
          <a:srgbClr val="FCDB00"/>
        </a:accent2>
        <a:accent3>
          <a:srgbClr val="FFFFE9"/>
        </a:accent3>
        <a:accent4>
          <a:srgbClr val="000000"/>
        </a:accent4>
        <a:accent5>
          <a:srgbClr val="C0D9AA"/>
        </a:accent5>
        <a:accent6>
          <a:srgbClr val="E4C600"/>
        </a:accent6>
        <a:hlink>
          <a:srgbClr val="21A3D0"/>
        </a:hlink>
        <a:folHlink>
          <a:srgbClr val="DA251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id="{62F939B6-93AF-4DB8-9C6B-D6C7DFDC589F}" name="Office Theme" vid="{4A3C46E8-61CC-4603-A589-7422A47A8E4A}"/>
    </a:ext>
  </a:extLst>
</a:theme>
</file>

<file path=ppt/theme/theme4.xml><?xml version="1.0" encoding="utf-8"?>
<a:theme xmlns:r="http://schemas.openxmlformats.org/officeDocument/2006/relationships" xmlns:a="http://schemas.openxmlformats.org/drawingml/2006/main" name="">
  <a:themeElements>
    <a:clrScheme name="">
      <a:dk1>
        <a:srgbClr val="C2C1C1"/>
      </a:dk1>
      <a:lt1>
        <a:srgbClr val="21A3D0"/>
      </a:lt1>
      <a:dk2>
        <a:srgbClr val="4D4D4D"/>
      </a:dk2>
      <a:lt2>
        <a:srgbClr val="999999"/>
      </a:lt2>
      <a:accent1>
        <a:srgbClr val="21A3D0"/>
      </a:accent1>
      <a:accent2>
        <a:srgbClr val="333333"/>
      </a:accent2>
      <a:accent3>
        <a:srgbClr val="B2B2B2"/>
      </a:accent3>
      <a:accent4>
        <a:srgbClr val="1B8BB1"/>
      </a:accent4>
      <a:accent5>
        <a:srgbClr val="ABCEE4"/>
      </a:accent5>
      <a:accent6>
        <a:srgbClr val="2D2D2D"/>
      </a:accent6>
      <a:hlink>
        <a:srgbClr val="FFFFFF"/>
      </a:hlink>
      <a:folHlink>
        <a:srgbClr val="DEDEDD"/>
      </a:folHlink>
    </a:clrScheme>
    <a:fontScheme name="4_默认设计模板">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b="0" l="0" r="0" t="0"/>
          <a:pathLst/>
        </a:custGeom>
        <a:solidFill>
          <a:schemeClr val="accent1"/>
        </a:solidFill>
        <a:ln algn="ctr" cap="flat" cmpd="sng" w="9525">
          <a:solidFill>
            <a:schemeClr val="tx1"/>
          </a:solidFill>
          <a:prstDash val="solid"/>
          <a:round/>
          <a:headEnd len="med" type="none" w="med"/>
          <a:tailEnd len="med" type="none" w="med"/>
        </a:ln>
        <a:effectLst/>
        <a:extLst>
          <a:ext uri="{AF507438-7753-43E0-B8FC-AC1667EBCBE1}">
            <a14:hiddenEffects xmlns:a14="http://schemas.microsoft.com/office/drawing/2010/main">
              <a:effectLst>
                <a:outerShdw algn="ctr" dir="2700000" dist="35921" rotWithShape="0">
                  <a:schemeClr val="bg2"/>
                </a:outerShdw>
              </a:effectLst>
            </a14:hiddenEffects>
          </a:ext>
        </a:extLst>
      </a:spPr>
      <a:bodyPr anchor="t" anchorCtr="0" bIns="45720" compatLnSpc="1" lIns="91440" numCol="1" rIns="91440" tIns="45720" vert="horz" wrap="square">
        <a:prstTxWarp prst="textNoShape">
          <a:avLst/>
        </a:prstTxWarp>
      </a:bodyPr>
      <a:lstStyle>
        <a:defPPr algn="l" defTabSz="914400" eaLnBrk="1" fontAlgn="base" hangingPunct="1" indent="0" latinLnBrk="0" marL="0" marR="0" rtl="0">
          <a:lnSpc>
            <a:spcPct val="100000"/>
          </a:lnSpc>
          <a:spcBef>
            <a:spcPct val="0"/>
          </a:spcBef>
          <a:spcAft>
            <a:spcPct val="0"/>
          </a:spcAft>
          <a:buClrTx/>
          <a:buSzTx/>
          <a:buFont charset="0" panose="020B0604020202020204" pitchFamily="34" typeface="Arial"/>
          <a:buNone/>
          <a:tabLst/>
          <a:defRPr altLang="zh-CN" b="0" baseline="0" cap="none" i="0" kumimoji="0" lang="zh-CN" normalizeH="0" smtClean="0" strike="noStrike" sz="1800" u="none">
            <a:ln>
              <a:noFill/>
            </a:ln>
            <a:solidFill>
              <a:schemeClr val="tx1"/>
            </a:solidFill>
            <a:effectLst/>
            <a:latin charset="0" panose="020B0604020202020204" pitchFamily="34" typeface="Arial"/>
            <a:ea charset="-122" panose="02010600030101010101" pitchFamily="2" typeface="宋体"/>
          </a:defRPr>
        </a:defPPr>
      </a:lstStyle>
    </a:spDef>
    <a:lnDef>
      <a:spPr bwMode="auto">
        <a:xfrm>
          <a:off x="0" y="0"/>
          <a:ext cx="1" cy="1"/>
        </a:xfrm>
        <a:custGeom>
          <a:avLst/>
          <a:gdLst/>
          <a:ahLst/>
          <a:cxnLst/>
          <a:rect b="0" l="0" r="0" t="0"/>
          <a:pathLst/>
        </a:custGeom>
        <a:solidFill>
          <a:schemeClr val="accent1"/>
        </a:solidFill>
        <a:ln algn="ctr" cap="flat" cmpd="sng" w="9525">
          <a:solidFill>
            <a:schemeClr val="tx1"/>
          </a:solidFill>
          <a:prstDash val="solid"/>
          <a:round/>
          <a:headEnd len="med" type="none" w="med"/>
          <a:tailEnd len="med" type="none" w="med"/>
        </a:ln>
        <a:effectLst/>
        <a:extLst>
          <a:ext uri="{AF507438-7753-43E0-B8FC-AC1667EBCBE1}">
            <a14:hiddenEffects xmlns:a14="http://schemas.microsoft.com/office/drawing/2010/main">
              <a:effectLst>
                <a:outerShdw algn="ctr" dir="2700000" dist="35921" rotWithShape="0">
                  <a:schemeClr val="bg2"/>
                </a:outerShdw>
              </a:effectLst>
            </a14:hiddenEffects>
          </a:ext>
        </a:extLst>
      </a:spPr>
      <a:bodyPr anchor="t" anchorCtr="0" bIns="45720" compatLnSpc="1" lIns="91440" numCol="1" rIns="91440" tIns="45720" vert="horz" wrap="square">
        <a:prstTxWarp prst="textNoShape">
          <a:avLst/>
        </a:prstTxWarp>
      </a:bodyPr>
      <a:lstStyle>
        <a:defPPr algn="l" defTabSz="914400" eaLnBrk="1" fontAlgn="base" hangingPunct="1" indent="0" latinLnBrk="0" marL="0" marR="0" rtl="0">
          <a:lnSpc>
            <a:spcPct val="100000"/>
          </a:lnSpc>
          <a:spcBef>
            <a:spcPct val="0"/>
          </a:spcBef>
          <a:spcAft>
            <a:spcPct val="0"/>
          </a:spcAft>
          <a:buClrTx/>
          <a:buSzTx/>
          <a:buFont charset="0" panose="020B0604020202020204" pitchFamily="34" typeface="Arial"/>
          <a:buNone/>
          <a:tabLst/>
          <a:defRPr altLang="zh-CN" b="0" baseline="0" cap="none" i="0" kumimoji="0" lang="zh-CN" normalizeH="0" smtClean="0" strike="noStrike" sz="1800" u="none">
            <a:ln>
              <a:noFill/>
            </a:ln>
            <a:solidFill>
              <a:schemeClr val="tx1"/>
            </a:solidFill>
            <a:effectLst/>
            <a:latin charset="0" panose="020B0604020202020204" pitchFamily="34" typeface="Arial"/>
            <a:ea charset="-122" panose="02010600030101010101" pitchFamily="2" typeface="宋体"/>
          </a:defRPr>
        </a:defPPr>
      </a:lstStyle>
    </a:lnDef>
  </a:objectDefaults>
  <a:extraClrSchemeLst>
    <a:extraClrScheme>
      <a:clrScheme name="4_默认设计模板 1">
        <a:dk1>
          <a:srgbClr val="000000"/>
        </a:dk1>
        <a:lt1>
          <a:srgbClr val="FFFFFF"/>
        </a:lt1>
        <a:dk2>
          <a:srgbClr val="000000"/>
        </a:dk2>
        <a:lt2>
          <a:srgbClr val="808080"/>
        </a:lt2>
        <a:accent1>
          <a:srgbClr val="CFDEF3"/>
        </a:accent1>
        <a:accent2>
          <a:srgbClr val="333399"/>
        </a:accent2>
        <a:accent3>
          <a:srgbClr val="FFFFFF"/>
        </a:accent3>
        <a:accent4>
          <a:srgbClr val="000000"/>
        </a:accent4>
        <a:accent5>
          <a:srgbClr val="E4ECF8"/>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默认设计模板 3">
        <a:dk1>
          <a:srgbClr val="000000"/>
        </a:dk1>
        <a:lt1>
          <a:srgbClr val="FFFFFF"/>
        </a:lt1>
        <a:dk2>
          <a:srgbClr val="000000"/>
        </a:dk2>
        <a:lt2>
          <a:srgbClr val="808080"/>
        </a:lt2>
        <a:accent1>
          <a:srgbClr val="97CCFF"/>
        </a:accent1>
        <a:accent2>
          <a:srgbClr val="CCCCFF"/>
        </a:accent2>
        <a:accent3>
          <a:srgbClr val="FFFFFF"/>
        </a:accent3>
        <a:accent4>
          <a:srgbClr val="000000"/>
        </a:accent4>
        <a:accent5>
          <a:srgbClr val="C9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4_默认设计模板 13">
        <a:dk1>
          <a:srgbClr val="000000"/>
        </a:dk1>
        <a:lt1>
          <a:srgbClr val="FFFFD9"/>
        </a:lt1>
        <a:dk2>
          <a:srgbClr val="2B2E30"/>
        </a:dk2>
        <a:lt2>
          <a:srgbClr val="777777"/>
        </a:lt2>
        <a:accent1>
          <a:srgbClr val="7FBA00"/>
        </a:accent1>
        <a:accent2>
          <a:srgbClr val="FCDB00"/>
        </a:accent2>
        <a:accent3>
          <a:srgbClr val="FFFFE9"/>
        </a:accent3>
        <a:accent4>
          <a:srgbClr val="000000"/>
        </a:accent4>
        <a:accent5>
          <a:srgbClr val="C0D9AA"/>
        </a:accent5>
        <a:accent6>
          <a:srgbClr val="E4C600"/>
        </a:accent6>
        <a:hlink>
          <a:srgbClr val="21A3D0"/>
        </a:hlink>
        <a:folHlink>
          <a:srgbClr val="DA251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id="{62F939B6-93AF-4DB8-9C6B-D6C7DFDC589F}" name="Office Theme" vid="{4A3C46E8-61CC-4603-A589-7422A47A8E4A}"/>
    </a:ext>
  </a:extLst>
</a:theme>
</file>

<file path=ppt/theme/theme5.xml><?xml version="1.0" encoding="utf-8"?>
<a:theme xmlns:r="http://schemas.openxmlformats.org/officeDocument/2006/relationships" xmlns:a="http://schemas.openxmlformats.org/drawingml/2006/main" name="">
  <a:themeElements>
    <a:clrScheme name="">
      <a:dk1>
        <a:srgbClr val="C2C1C1"/>
      </a:dk1>
      <a:lt1>
        <a:srgbClr val="21A3D0"/>
      </a:lt1>
      <a:dk2>
        <a:srgbClr val="4D4D4D"/>
      </a:dk2>
      <a:lt2>
        <a:srgbClr val="999999"/>
      </a:lt2>
      <a:accent1>
        <a:srgbClr val="21A3D0"/>
      </a:accent1>
      <a:accent2>
        <a:srgbClr val="333333"/>
      </a:accent2>
      <a:accent3>
        <a:srgbClr val="B2B2B2"/>
      </a:accent3>
      <a:accent4>
        <a:srgbClr val="1B8BB1"/>
      </a:accent4>
      <a:accent5>
        <a:srgbClr val="ABCEE4"/>
      </a:accent5>
      <a:accent6>
        <a:srgbClr val="2D2D2D"/>
      </a:accent6>
      <a:hlink>
        <a:srgbClr val="FFFFFF"/>
      </a:hlink>
      <a:folHlink>
        <a:srgbClr val="DEDEDD"/>
      </a:folHlink>
    </a:clrScheme>
    <a:fontScheme name="5_默认设计模板">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b="0" l="0" r="0" t="0"/>
          <a:pathLst/>
        </a:custGeom>
        <a:solidFill>
          <a:schemeClr val="accent1"/>
        </a:solidFill>
        <a:ln algn="ctr" cap="flat" cmpd="sng" w="9525">
          <a:solidFill>
            <a:schemeClr val="tx1"/>
          </a:solidFill>
          <a:prstDash val="solid"/>
          <a:round/>
          <a:headEnd len="med" type="none" w="med"/>
          <a:tailEnd len="med" type="none" w="med"/>
        </a:ln>
        <a:effectLst/>
        <a:extLst>
          <a:ext uri="{AF507438-7753-43E0-B8FC-AC1667EBCBE1}">
            <a14:hiddenEffects xmlns:a14="http://schemas.microsoft.com/office/drawing/2010/main">
              <a:effectLst>
                <a:outerShdw algn="ctr" dir="2700000" dist="35921" rotWithShape="0">
                  <a:schemeClr val="bg2"/>
                </a:outerShdw>
              </a:effectLst>
            </a14:hiddenEffects>
          </a:ext>
        </a:extLst>
      </a:spPr>
      <a:bodyPr anchor="t" anchorCtr="0" bIns="45720" compatLnSpc="1" lIns="91440" numCol="1" rIns="91440" tIns="45720" vert="horz" wrap="square">
        <a:prstTxWarp prst="textNoShape">
          <a:avLst/>
        </a:prstTxWarp>
      </a:bodyPr>
      <a:lstStyle>
        <a:defPPr algn="l" defTabSz="914400" eaLnBrk="1" fontAlgn="base" hangingPunct="1" indent="0" latinLnBrk="0" marL="0" marR="0" rtl="0">
          <a:lnSpc>
            <a:spcPct val="100000"/>
          </a:lnSpc>
          <a:spcBef>
            <a:spcPct val="0"/>
          </a:spcBef>
          <a:spcAft>
            <a:spcPct val="0"/>
          </a:spcAft>
          <a:buClrTx/>
          <a:buSzTx/>
          <a:buFont charset="0" panose="020B0604020202020204" pitchFamily="34" typeface="Arial"/>
          <a:buNone/>
          <a:tabLst/>
          <a:defRPr altLang="zh-CN" b="0" baseline="0" cap="none" i="0" kumimoji="0" lang="zh-CN" normalizeH="0" smtClean="0" strike="noStrike" sz="1800" u="none">
            <a:ln>
              <a:noFill/>
            </a:ln>
            <a:solidFill>
              <a:schemeClr val="tx1"/>
            </a:solidFill>
            <a:effectLst/>
            <a:latin charset="0" panose="020B0604020202020204" pitchFamily="34" typeface="Arial"/>
            <a:ea charset="-122" panose="02010600030101010101" pitchFamily="2" typeface="宋体"/>
          </a:defRPr>
        </a:defPPr>
      </a:lstStyle>
    </a:spDef>
    <a:lnDef>
      <a:spPr bwMode="auto">
        <a:xfrm>
          <a:off x="0" y="0"/>
          <a:ext cx="1" cy="1"/>
        </a:xfrm>
        <a:custGeom>
          <a:avLst/>
          <a:gdLst/>
          <a:ahLst/>
          <a:cxnLst/>
          <a:rect b="0" l="0" r="0" t="0"/>
          <a:pathLst/>
        </a:custGeom>
        <a:solidFill>
          <a:schemeClr val="accent1"/>
        </a:solidFill>
        <a:ln algn="ctr" cap="flat" cmpd="sng" w="9525">
          <a:solidFill>
            <a:schemeClr val="tx1"/>
          </a:solidFill>
          <a:prstDash val="solid"/>
          <a:round/>
          <a:headEnd len="med" type="none" w="med"/>
          <a:tailEnd len="med" type="none" w="med"/>
        </a:ln>
        <a:effectLst/>
        <a:extLst>
          <a:ext uri="{AF507438-7753-43E0-B8FC-AC1667EBCBE1}">
            <a14:hiddenEffects xmlns:a14="http://schemas.microsoft.com/office/drawing/2010/main">
              <a:effectLst>
                <a:outerShdw algn="ctr" dir="2700000" dist="35921" rotWithShape="0">
                  <a:schemeClr val="bg2"/>
                </a:outerShdw>
              </a:effectLst>
            </a14:hiddenEffects>
          </a:ext>
        </a:extLst>
      </a:spPr>
      <a:bodyPr anchor="t" anchorCtr="0" bIns="45720" compatLnSpc="1" lIns="91440" numCol="1" rIns="91440" tIns="45720" vert="horz" wrap="square">
        <a:prstTxWarp prst="textNoShape">
          <a:avLst/>
        </a:prstTxWarp>
      </a:bodyPr>
      <a:lstStyle>
        <a:defPPr algn="l" defTabSz="914400" eaLnBrk="1" fontAlgn="base" hangingPunct="1" indent="0" latinLnBrk="0" marL="0" marR="0" rtl="0">
          <a:lnSpc>
            <a:spcPct val="100000"/>
          </a:lnSpc>
          <a:spcBef>
            <a:spcPct val="0"/>
          </a:spcBef>
          <a:spcAft>
            <a:spcPct val="0"/>
          </a:spcAft>
          <a:buClrTx/>
          <a:buSzTx/>
          <a:buFont charset="0" panose="020B0604020202020204" pitchFamily="34" typeface="Arial"/>
          <a:buNone/>
          <a:tabLst/>
          <a:defRPr altLang="zh-CN" b="0" baseline="0" cap="none" i="0" kumimoji="0" lang="zh-CN" normalizeH="0" smtClean="0" strike="noStrike" sz="1800" u="none">
            <a:ln>
              <a:noFill/>
            </a:ln>
            <a:solidFill>
              <a:schemeClr val="tx1"/>
            </a:solidFill>
            <a:effectLst/>
            <a:latin charset="0" panose="020B0604020202020204" pitchFamily="34" typeface="Arial"/>
            <a:ea charset="-122" panose="02010600030101010101" pitchFamily="2" typeface="宋体"/>
          </a:defRPr>
        </a:defPPr>
      </a:lstStyle>
    </a:lnDef>
  </a:objectDefaults>
  <a:extraClrSchemeLst>
    <a:extraClrScheme>
      <a:clrScheme name="5_默认设计模板 1">
        <a:dk1>
          <a:srgbClr val="000000"/>
        </a:dk1>
        <a:lt1>
          <a:srgbClr val="FFFFFF"/>
        </a:lt1>
        <a:dk2>
          <a:srgbClr val="000000"/>
        </a:dk2>
        <a:lt2>
          <a:srgbClr val="808080"/>
        </a:lt2>
        <a:accent1>
          <a:srgbClr val="CFDEF3"/>
        </a:accent1>
        <a:accent2>
          <a:srgbClr val="333399"/>
        </a:accent2>
        <a:accent3>
          <a:srgbClr val="FFFFFF"/>
        </a:accent3>
        <a:accent4>
          <a:srgbClr val="000000"/>
        </a:accent4>
        <a:accent5>
          <a:srgbClr val="E4ECF8"/>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5_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5_默认设计模板 3">
        <a:dk1>
          <a:srgbClr val="000000"/>
        </a:dk1>
        <a:lt1>
          <a:srgbClr val="FFFFFF"/>
        </a:lt1>
        <a:dk2>
          <a:srgbClr val="000000"/>
        </a:dk2>
        <a:lt2>
          <a:srgbClr val="808080"/>
        </a:lt2>
        <a:accent1>
          <a:srgbClr val="97CCFF"/>
        </a:accent1>
        <a:accent2>
          <a:srgbClr val="CCCCFF"/>
        </a:accent2>
        <a:accent3>
          <a:srgbClr val="FFFFFF"/>
        </a:accent3>
        <a:accent4>
          <a:srgbClr val="000000"/>
        </a:accent4>
        <a:accent5>
          <a:srgbClr val="C9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5_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5_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5_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5_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5_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5_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5_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5_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5_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5_默认设计模板 13">
        <a:dk1>
          <a:srgbClr val="000000"/>
        </a:dk1>
        <a:lt1>
          <a:srgbClr val="FFFFD9"/>
        </a:lt1>
        <a:dk2>
          <a:srgbClr val="2B2E30"/>
        </a:dk2>
        <a:lt2>
          <a:srgbClr val="777777"/>
        </a:lt2>
        <a:accent1>
          <a:srgbClr val="7FBA00"/>
        </a:accent1>
        <a:accent2>
          <a:srgbClr val="FCDB00"/>
        </a:accent2>
        <a:accent3>
          <a:srgbClr val="FFFFE9"/>
        </a:accent3>
        <a:accent4>
          <a:srgbClr val="000000"/>
        </a:accent4>
        <a:accent5>
          <a:srgbClr val="C0D9AA"/>
        </a:accent5>
        <a:accent6>
          <a:srgbClr val="E4C600"/>
        </a:accent6>
        <a:hlink>
          <a:srgbClr val="21A3D0"/>
        </a:hlink>
        <a:folHlink>
          <a:srgbClr val="DA251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id="{62F939B6-93AF-4DB8-9C6B-D6C7DFDC589F}" name="Office Theme" vid="{4A3C46E8-61CC-4603-A589-7422A47A8E4A}"/>
    </a:ext>
  </a:extLst>
</a:theme>
</file>

<file path=ppt/theme/theme6.xml><?xml version="1.0" encoding="utf-8"?>
<a:theme xmlns:r="http://schemas.openxmlformats.org/officeDocument/2006/relationships" xmlns:a="http://schemas.openxmlformats.org/drawingml/2006/main" name="">
  <a:themeElements>
    <a:clrScheme name="">
      <a:dk1>
        <a:srgbClr val="C2C1C1"/>
      </a:dk1>
      <a:lt1>
        <a:srgbClr val="21A3D0"/>
      </a:lt1>
      <a:dk2>
        <a:srgbClr val="4D4D4D"/>
      </a:dk2>
      <a:lt2>
        <a:srgbClr val="999999"/>
      </a:lt2>
      <a:accent1>
        <a:srgbClr val="21A3D0"/>
      </a:accent1>
      <a:accent2>
        <a:srgbClr val="333333"/>
      </a:accent2>
      <a:accent3>
        <a:srgbClr val="B2B2B2"/>
      </a:accent3>
      <a:accent4>
        <a:srgbClr val="1B8BB1"/>
      </a:accent4>
      <a:accent5>
        <a:srgbClr val="ABCEE4"/>
      </a:accent5>
      <a:accent6>
        <a:srgbClr val="2D2D2D"/>
      </a:accent6>
      <a:hlink>
        <a:srgbClr val="FFFFFF"/>
      </a:hlink>
      <a:folHlink>
        <a:srgbClr val="DEDEDD"/>
      </a:folHlink>
    </a:clrScheme>
    <a:fontScheme name="6_默认设计模板">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b="0" l="0" r="0" t="0"/>
          <a:pathLst/>
        </a:custGeom>
        <a:solidFill>
          <a:schemeClr val="accent1"/>
        </a:solidFill>
        <a:ln algn="ctr" cap="flat" cmpd="sng" w="9525">
          <a:solidFill>
            <a:schemeClr val="tx1"/>
          </a:solidFill>
          <a:prstDash val="solid"/>
          <a:round/>
          <a:headEnd len="med" type="none" w="med"/>
          <a:tailEnd len="med" type="none" w="med"/>
        </a:ln>
        <a:effectLst/>
        <a:extLst>
          <a:ext uri="{AF507438-7753-43E0-B8FC-AC1667EBCBE1}">
            <a14:hiddenEffects xmlns:a14="http://schemas.microsoft.com/office/drawing/2010/main">
              <a:effectLst>
                <a:outerShdw algn="ctr" dir="2700000" dist="35921" rotWithShape="0">
                  <a:schemeClr val="bg2"/>
                </a:outerShdw>
              </a:effectLst>
            </a14:hiddenEffects>
          </a:ext>
        </a:extLst>
      </a:spPr>
      <a:bodyPr anchor="t" anchorCtr="0" bIns="45720" compatLnSpc="1" lIns="91440" numCol="1" rIns="91440" tIns="45720" vert="horz" wrap="square">
        <a:prstTxWarp prst="textNoShape">
          <a:avLst/>
        </a:prstTxWarp>
      </a:bodyPr>
      <a:lstStyle>
        <a:defPPr algn="l" defTabSz="914400" eaLnBrk="1" fontAlgn="base" hangingPunct="1" indent="0" latinLnBrk="0" marL="0" marR="0" rtl="0">
          <a:lnSpc>
            <a:spcPct val="100000"/>
          </a:lnSpc>
          <a:spcBef>
            <a:spcPct val="0"/>
          </a:spcBef>
          <a:spcAft>
            <a:spcPct val="0"/>
          </a:spcAft>
          <a:buClrTx/>
          <a:buSzTx/>
          <a:buFont charset="0" panose="020B0604020202020204" pitchFamily="34" typeface="Arial"/>
          <a:buNone/>
          <a:tabLst/>
          <a:defRPr altLang="zh-CN" b="0" baseline="0" cap="none" i="0" kumimoji="0" lang="zh-CN" normalizeH="0" smtClean="0" strike="noStrike" sz="1800" u="none">
            <a:ln>
              <a:noFill/>
            </a:ln>
            <a:solidFill>
              <a:schemeClr val="tx1"/>
            </a:solidFill>
            <a:effectLst/>
            <a:latin charset="0" panose="020B0604020202020204" pitchFamily="34" typeface="Arial"/>
            <a:ea charset="-122" panose="02010600030101010101" pitchFamily="2" typeface="宋体"/>
          </a:defRPr>
        </a:defPPr>
      </a:lstStyle>
    </a:spDef>
    <a:lnDef>
      <a:spPr bwMode="auto">
        <a:xfrm>
          <a:off x="0" y="0"/>
          <a:ext cx="1" cy="1"/>
        </a:xfrm>
        <a:custGeom>
          <a:avLst/>
          <a:gdLst/>
          <a:ahLst/>
          <a:cxnLst/>
          <a:rect b="0" l="0" r="0" t="0"/>
          <a:pathLst/>
        </a:custGeom>
        <a:solidFill>
          <a:schemeClr val="accent1"/>
        </a:solidFill>
        <a:ln algn="ctr" cap="flat" cmpd="sng" w="9525">
          <a:solidFill>
            <a:schemeClr val="tx1"/>
          </a:solidFill>
          <a:prstDash val="solid"/>
          <a:round/>
          <a:headEnd len="med" type="none" w="med"/>
          <a:tailEnd len="med" type="none" w="med"/>
        </a:ln>
        <a:effectLst/>
        <a:extLst>
          <a:ext uri="{AF507438-7753-43E0-B8FC-AC1667EBCBE1}">
            <a14:hiddenEffects xmlns:a14="http://schemas.microsoft.com/office/drawing/2010/main">
              <a:effectLst>
                <a:outerShdw algn="ctr" dir="2700000" dist="35921" rotWithShape="0">
                  <a:schemeClr val="bg2"/>
                </a:outerShdw>
              </a:effectLst>
            </a14:hiddenEffects>
          </a:ext>
        </a:extLst>
      </a:spPr>
      <a:bodyPr anchor="t" anchorCtr="0" bIns="45720" compatLnSpc="1" lIns="91440" numCol="1" rIns="91440" tIns="45720" vert="horz" wrap="square">
        <a:prstTxWarp prst="textNoShape">
          <a:avLst/>
        </a:prstTxWarp>
      </a:bodyPr>
      <a:lstStyle>
        <a:defPPr algn="l" defTabSz="914400" eaLnBrk="1" fontAlgn="base" hangingPunct="1" indent="0" latinLnBrk="0" marL="0" marR="0" rtl="0">
          <a:lnSpc>
            <a:spcPct val="100000"/>
          </a:lnSpc>
          <a:spcBef>
            <a:spcPct val="0"/>
          </a:spcBef>
          <a:spcAft>
            <a:spcPct val="0"/>
          </a:spcAft>
          <a:buClrTx/>
          <a:buSzTx/>
          <a:buFont charset="0" panose="020B0604020202020204" pitchFamily="34" typeface="Arial"/>
          <a:buNone/>
          <a:tabLst/>
          <a:defRPr altLang="zh-CN" b="0" baseline="0" cap="none" i="0" kumimoji="0" lang="zh-CN" normalizeH="0" smtClean="0" strike="noStrike" sz="1800" u="none">
            <a:ln>
              <a:noFill/>
            </a:ln>
            <a:solidFill>
              <a:schemeClr val="tx1"/>
            </a:solidFill>
            <a:effectLst/>
            <a:latin charset="0" panose="020B0604020202020204" pitchFamily="34" typeface="Arial"/>
            <a:ea charset="-122" panose="02010600030101010101" pitchFamily="2" typeface="宋体"/>
          </a:defRPr>
        </a:defPPr>
      </a:lstStyle>
    </a:lnDef>
  </a:objectDefaults>
  <a:extraClrSchemeLst>
    <a:extraClrScheme>
      <a:clrScheme name="6_默认设计模板 1">
        <a:dk1>
          <a:srgbClr val="000000"/>
        </a:dk1>
        <a:lt1>
          <a:srgbClr val="FFFFFF"/>
        </a:lt1>
        <a:dk2>
          <a:srgbClr val="000000"/>
        </a:dk2>
        <a:lt2>
          <a:srgbClr val="808080"/>
        </a:lt2>
        <a:accent1>
          <a:srgbClr val="CFDEF3"/>
        </a:accent1>
        <a:accent2>
          <a:srgbClr val="333399"/>
        </a:accent2>
        <a:accent3>
          <a:srgbClr val="FFFFFF"/>
        </a:accent3>
        <a:accent4>
          <a:srgbClr val="000000"/>
        </a:accent4>
        <a:accent5>
          <a:srgbClr val="E4ECF8"/>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6_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6_默认设计模板 3">
        <a:dk1>
          <a:srgbClr val="000000"/>
        </a:dk1>
        <a:lt1>
          <a:srgbClr val="FFFFFF"/>
        </a:lt1>
        <a:dk2>
          <a:srgbClr val="000000"/>
        </a:dk2>
        <a:lt2>
          <a:srgbClr val="808080"/>
        </a:lt2>
        <a:accent1>
          <a:srgbClr val="97CCFF"/>
        </a:accent1>
        <a:accent2>
          <a:srgbClr val="CCCCFF"/>
        </a:accent2>
        <a:accent3>
          <a:srgbClr val="FFFFFF"/>
        </a:accent3>
        <a:accent4>
          <a:srgbClr val="000000"/>
        </a:accent4>
        <a:accent5>
          <a:srgbClr val="C9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6_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6_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6_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6_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6_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6_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6_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6_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6_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6_默认设计模板 13">
        <a:dk1>
          <a:srgbClr val="000000"/>
        </a:dk1>
        <a:lt1>
          <a:srgbClr val="FFFFD9"/>
        </a:lt1>
        <a:dk2>
          <a:srgbClr val="2B2E30"/>
        </a:dk2>
        <a:lt2>
          <a:srgbClr val="777777"/>
        </a:lt2>
        <a:accent1>
          <a:srgbClr val="7FBA00"/>
        </a:accent1>
        <a:accent2>
          <a:srgbClr val="FCDB00"/>
        </a:accent2>
        <a:accent3>
          <a:srgbClr val="FFFFE9"/>
        </a:accent3>
        <a:accent4>
          <a:srgbClr val="000000"/>
        </a:accent4>
        <a:accent5>
          <a:srgbClr val="C0D9AA"/>
        </a:accent5>
        <a:accent6>
          <a:srgbClr val="E4C600"/>
        </a:accent6>
        <a:hlink>
          <a:srgbClr val="21A3D0"/>
        </a:hlink>
        <a:folHlink>
          <a:srgbClr val="DA251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id="{62F939B6-93AF-4DB8-9C6B-D6C7DFDC589F}" name="Office Theme" vid="{4A3C46E8-61CC-4603-A589-7422A47A8E4A}"/>
    </a:ext>
  </a:extLst>
</a:theme>
</file>

<file path=ppt/theme/theme7.xml><?xml version="1.0" encoding="utf-8"?>
<a:theme xmlns:r="http://schemas.openxmlformats.org/officeDocument/2006/relationships" xmlns:a="http://schemas.openxmlformats.org/drawingml/2006/main" name="">
  <a:themeElements>
    <a:clrScheme name="">
      <a:dk1>
        <a:srgbClr val="C2C1C1"/>
      </a:dk1>
      <a:lt1>
        <a:srgbClr val="21A3D0"/>
      </a:lt1>
      <a:dk2>
        <a:srgbClr val="4D4D4D"/>
      </a:dk2>
      <a:lt2>
        <a:srgbClr val="999999"/>
      </a:lt2>
      <a:accent1>
        <a:srgbClr val="21A3D0"/>
      </a:accent1>
      <a:accent2>
        <a:srgbClr val="333333"/>
      </a:accent2>
      <a:accent3>
        <a:srgbClr val="B2B2B2"/>
      </a:accent3>
      <a:accent4>
        <a:srgbClr val="1B8BB1"/>
      </a:accent4>
      <a:accent5>
        <a:srgbClr val="ABCEE4"/>
      </a:accent5>
      <a:accent6>
        <a:srgbClr val="2D2D2D"/>
      </a:accent6>
      <a:hlink>
        <a:srgbClr val="FFFFFF"/>
      </a:hlink>
      <a:folHlink>
        <a:srgbClr val="DEDEDD"/>
      </a:folHlink>
    </a:clrScheme>
    <a:fontScheme name="7_默认设计模板">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b="0" l="0" r="0" t="0"/>
          <a:pathLst/>
        </a:custGeom>
        <a:solidFill>
          <a:schemeClr val="accent1"/>
        </a:solidFill>
        <a:ln algn="ctr" cap="flat" cmpd="sng" w="9525">
          <a:solidFill>
            <a:schemeClr val="tx1"/>
          </a:solidFill>
          <a:prstDash val="solid"/>
          <a:round/>
          <a:headEnd len="med" type="none" w="med"/>
          <a:tailEnd len="med" type="none" w="med"/>
        </a:ln>
        <a:effectLst/>
        <a:extLst>
          <a:ext uri="{AF507438-7753-43E0-B8FC-AC1667EBCBE1}">
            <a14:hiddenEffects xmlns:a14="http://schemas.microsoft.com/office/drawing/2010/main">
              <a:effectLst>
                <a:outerShdw algn="ctr" dir="2700000" dist="35921" rotWithShape="0">
                  <a:schemeClr val="bg2"/>
                </a:outerShdw>
              </a:effectLst>
            </a14:hiddenEffects>
          </a:ext>
        </a:extLst>
      </a:spPr>
      <a:bodyPr anchor="t" anchorCtr="0" bIns="45720" compatLnSpc="1" lIns="91440" numCol="1" rIns="91440" tIns="45720" vert="horz" wrap="square">
        <a:prstTxWarp prst="textNoShape">
          <a:avLst/>
        </a:prstTxWarp>
      </a:bodyPr>
      <a:lstStyle>
        <a:defPPr algn="l" defTabSz="914400" eaLnBrk="1" fontAlgn="base" hangingPunct="1" indent="0" latinLnBrk="0" marL="0" marR="0" rtl="0">
          <a:lnSpc>
            <a:spcPct val="100000"/>
          </a:lnSpc>
          <a:spcBef>
            <a:spcPct val="0"/>
          </a:spcBef>
          <a:spcAft>
            <a:spcPct val="0"/>
          </a:spcAft>
          <a:buClrTx/>
          <a:buSzTx/>
          <a:buFont charset="0" panose="020B0604020202020204" pitchFamily="34" typeface="Arial"/>
          <a:buNone/>
          <a:tabLst/>
          <a:defRPr altLang="zh-CN" b="0" baseline="0" cap="none" i="0" kumimoji="0" lang="zh-CN" normalizeH="0" smtClean="0" strike="noStrike" sz="1800" u="none">
            <a:ln>
              <a:noFill/>
            </a:ln>
            <a:solidFill>
              <a:schemeClr val="tx1"/>
            </a:solidFill>
            <a:effectLst/>
            <a:latin charset="0" panose="020B0604020202020204" pitchFamily="34" typeface="Arial"/>
            <a:ea charset="-122" panose="02010600030101010101" pitchFamily="2" typeface="宋体"/>
          </a:defRPr>
        </a:defPPr>
      </a:lstStyle>
    </a:spDef>
    <a:lnDef>
      <a:spPr bwMode="auto">
        <a:xfrm>
          <a:off x="0" y="0"/>
          <a:ext cx="1" cy="1"/>
        </a:xfrm>
        <a:custGeom>
          <a:avLst/>
          <a:gdLst/>
          <a:ahLst/>
          <a:cxnLst/>
          <a:rect b="0" l="0" r="0" t="0"/>
          <a:pathLst/>
        </a:custGeom>
        <a:solidFill>
          <a:schemeClr val="accent1"/>
        </a:solidFill>
        <a:ln algn="ctr" cap="flat" cmpd="sng" w="9525">
          <a:solidFill>
            <a:schemeClr val="tx1"/>
          </a:solidFill>
          <a:prstDash val="solid"/>
          <a:round/>
          <a:headEnd len="med" type="none" w="med"/>
          <a:tailEnd len="med" type="none" w="med"/>
        </a:ln>
        <a:effectLst/>
        <a:extLst>
          <a:ext uri="{AF507438-7753-43E0-B8FC-AC1667EBCBE1}">
            <a14:hiddenEffects xmlns:a14="http://schemas.microsoft.com/office/drawing/2010/main">
              <a:effectLst>
                <a:outerShdw algn="ctr" dir="2700000" dist="35921" rotWithShape="0">
                  <a:schemeClr val="bg2"/>
                </a:outerShdw>
              </a:effectLst>
            </a14:hiddenEffects>
          </a:ext>
        </a:extLst>
      </a:spPr>
      <a:bodyPr anchor="t" anchorCtr="0" bIns="45720" compatLnSpc="1" lIns="91440" numCol="1" rIns="91440" tIns="45720" vert="horz" wrap="square">
        <a:prstTxWarp prst="textNoShape">
          <a:avLst/>
        </a:prstTxWarp>
      </a:bodyPr>
      <a:lstStyle>
        <a:defPPr algn="l" defTabSz="914400" eaLnBrk="1" fontAlgn="base" hangingPunct="1" indent="0" latinLnBrk="0" marL="0" marR="0" rtl="0">
          <a:lnSpc>
            <a:spcPct val="100000"/>
          </a:lnSpc>
          <a:spcBef>
            <a:spcPct val="0"/>
          </a:spcBef>
          <a:spcAft>
            <a:spcPct val="0"/>
          </a:spcAft>
          <a:buClrTx/>
          <a:buSzTx/>
          <a:buFont charset="0" panose="020B0604020202020204" pitchFamily="34" typeface="Arial"/>
          <a:buNone/>
          <a:tabLst/>
          <a:defRPr altLang="zh-CN" b="0" baseline="0" cap="none" i="0" kumimoji="0" lang="zh-CN" normalizeH="0" smtClean="0" strike="noStrike" sz="1800" u="none">
            <a:ln>
              <a:noFill/>
            </a:ln>
            <a:solidFill>
              <a:schemeClr val="tx1"/>
            </a:solidFill>
            <a:effectLst/>
            <a:latin charset="0" panose="020B0604020202020204" pitchFamily="34" typeface="Arial"/>
            <a:ea charset="-122" panose="02010600030101010101" pitchFamily="2" typeface="宋体"/>
          </a:defRPr>
        </a:defPPr>
      </a:lstStyle>
    </a:lnDef>
  </a:objectDefaults>
  <a:extraClrSchemeLst>
    <a:extraClrScheme>
      <a:clrScheme name="7_默认设计模板 1">
        <a:dk1>
          <a:srgbClr val="000000"/>
        </a:dk1>
        <a:lt1>
          <a:srgbClr val="FFFFFF"/>
        </a:lt1>
        <a:dk2>
          <a:srgbClr val="000000"/>
        </a:dk2>
        <a:lt2>
          <a:srgbClr val="808080"/>
        </a:lt2>
        <a:accent1>
          <a:srgbClr val="CFDEF3"/>
        </a:accent1>
        <a:accent2>
          <a:srgbClr val="333399"/>
        </a:accent2>
        <a:accent3>
          <a:srgbClr val="FFFFFF"/>
        </a:accent3>
        <a:accent4>
          <a:srgbClr val="000000"/>
        </a:accent4>
        <a:accent5>
          <a:srgbClr val="E4ECF8"/>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7_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7_默认设计模板 3">
        <a:dk1>
          <a:srgbClr val="000000"/>
        </a:dk1>
        <a:lt1>
          <a:srgbClr val="FFFFFF"/>
        </a:lt1>
        <a:dk2>
          <a:srgbClr val="000000"/>
        </a:dk2>
        <a:lt2>
          <a:srgbClr val="808080"/>
        </a:lt2>
        <a:accent1>
          <a:srgbClr val="97CCFF"/>
        </a:accent1>
        <a:accent2>
          <a:srgbClr val="CCCCFF"/>
        </a:accent2>
        <a:accent3>
          <a:srgbClr val="FFFFFF"/>
        </a:accent3>
        <a:accent4>
          <a:srgbClr val="000000"/>
        </a:accent4>
        <a:accent5>
          <a:srgbClr val="C9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7_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7_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7_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7_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7_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7_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7_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7_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7_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7_默认设计模板 13">
        <a:dk1>
          <a:srgbClr val="000000"/>
        </a:dk1>
        <a:lt1>
          <a:srgbClr val="FFFFD9"/>
        </a:lt1>
        <a:dk2>
          <a:srgbClr val="2B2E30"/>
        </a:dk2>
        <a:lt2>
          <a:srgbClr val="777777"/>
        </a:lt2>
        <a:accent1>
          <a:srgbClr val="7FBA00"/>
        </a:accent1>
        <a:accent2>
          <a:srgbClr val="FCDB00"/>
        </a:accent2>
        <a:accent3>
          <a:srgbClr val="FFFFE9"/>
        </a:accent3>
        <a:accent4>
          <a:srgbClr val="000000"/>
        </a:accent4>
        <a:accent5>
          <a:srgbClr val="C0D9AA"/>
        </a:accent5>
        <a:accent6>
          <a:srgbClr val="E4C600"/>
        </a:accent6>
        <a:hlink>
          <a:srgbClr val="21A3D0"/>
        </a:hlink>
        <a:folHlink>
          <a:srgbClr val="DA251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id="{62F939B6-93AF-4DB8-9C6B-D6C7DFDC589F}" name="Office Theme" vid="{4A3C46E8-61CC-4603-A589-7422A47A8E4A}"/>
    </a:ext>
  </a:extLst>
</a:theme>
</file>

<file path=ppt/theme/theme8.xml><?xml version="1.0" encoding="utf-8"?>
<a:theme xmlns:r="http://schemas.openxmlformats.org/officeDocument/2006/relationships" xmlns:a="http://schemas.openxmlformats.org/drawingml/2006/main" name="">
  <a:themeElements>
    <a:clrScheme name="">
      <a:dk1>
        <a:srgbClr val="000000"/>
      </a:dk1>
      <a:lt1>
        <a:srgbClr val="21A3D0"/>
      </a:lt1>
      <a:dk2>
        <a:srgbClr val="2B2E30"/>
      </a:dk2>
      <a:lt2>
        <a:srgbClr val="21A3D0"/>
      </a:lt2>
      <a:accent1>
        <a:srgbClr val="2B2E30"/>
      </a:accent1>
      <a:accent2>
        <a:srgbClr val="21A3D0"/>
      </a:accent2>
      <a:accent3>
        <a:srgbClr val="ABCEE4"/>
      </a:accent3>
      <a:accent4>
        <a:srgbClr val="000000"/>
      </a:accent4>
      <a:accent5>
        <a:srgbClr val="ACADAD"/>
      </a:accent5>
      <a:accent6>
        <a:srgbClr val="1D93BC"/>
      </a:accent6>
      <a:hlink>
        <a:srgbClr val="21A3D0"/>
      </a:hlink>
      <a:folHlink>
        <a:srgbClr val="2B2E30"/>
      </a:folHlink>
    </a:clrScheme>
    <a:fontScheme name="8_默认设计模板">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b="0" l="0" r="0" t="0"/>
          <a:pathLst/>
        </a:custGeom>
        <a:solidFill>
          <a:schemeClr val="accent1"/>
        </a:solidFill>
        <a:ln algn="ctr" cap="flat" cmpd="sng" w="9525">
          <a:solidFill>
            <a:schemeClr val="tx1"/>
          </a:solidFill>
          <a:prstDash val="solid"/>
          <a:round/>
          <a:headEnd len="med" type="none" w="med"/>
          <a:tailEnd len="med" type="none" w="med"/>
        </a:ln>
        <a:effectLst/>
        <a:extLst>
          <a:ext uri="{AF507438-7753-43E0-B8FC-AC1667EBCBE1}">
            <a14:hiddenEffects xmlns:a14="http://schemas.microsoft.com/office/drawing/2010/main">
              <a:effectLst>
                <a:outerShdw algn="ctr" dir="2700000" dist="35921" rotWithShape="0">
                  <a:schemeClr val="bg2"/>
                </a:outerShdw>
              </a:effectLst>
            </a14:hiddenEffects>
          </a:ext>
        </a:extLst>
      </a:spPr>
      <a:bodyPr anchor="t" anchorCtr="0" bIns="45720" compatLnSpc="1" lIns="91440" numCol="1" rIns="91440" tIns="45720" vert="horz" wrap="square">
        <a:prstTxWarp prst="textNoShape">
          <a:avLst/>
        </a:prstTxWarp>
      </a:bodyPr>
      <a:lstStyle>
        <a:defPPr algn="l" defTabSz="914400" eaLnBrk="1" fontAlgn="base" hangingPunct="1" indent="0" latinLnBrk="0" marL="0" marR="0" rtl="0">
          <a:lnSpc>
            <a:spcPct val="100000"/>
          </a:lnSpc>
          <a:spcBef>
            <a:spcPct val="0"/>
          </a:spcBef>
          <a:spcAft>
            <a:spcPct val="0"/>
          </a:spcAft>
          <a:buClrTx/>
          <a:buSzTx/>
          <a:buFont charset="0" panose="020B0604020202020204" pitchFamily="34" typeface="Arial"/>
          <a:buNone/>
          <a:tabLst/>
          <a:defRPr altLang="zh-CN" b="0" baseline="0" cap="none" i="0" kumimoji="0" lang="zh-CN" normalizeH="0" smtClean="0" strike="noStrike" sz="1800" u="none">
            <a:ln>
              <a:noFill/>
            </a:ln>
            <a:solidFill>
              <a:schemeClr val="tx1"/>
            </a:solidFill>
            <a:effectLst/>
            <a:latin charset="0" panose="020B0604020202020204" pitchFamily="34" typeface="Arial"/>
            <a:ea charset="-122" panose="02010600030101010101" pitchFamily="2" typeface="宋体"/>
          </a:defRPr>
        </a:defPPr>
      </a:lstStyle>
    </a:spDef>
    <a:lnDef>
      <a:spPr bwMode="auto">
        <a:xfrm>
          <a:off x="0" y="0"/>
          <a:ext cx="1" cy="1"/>
        </a:xfrm>
        <a:custGeom>
          <a:avLst/>
          <a:gdLst/>
          <a:ahLst/>
          <a:cxnLst/>
          <a:rect b="0" l="0" r="0" t="0"/>
          <a:pathLst/>
        </a:custGeom>
        <a:solidFill>
          <a:schemeClr val="accent1"/>
        </a:solidFill>
        <a:ln algn="ctr" cap="flat" cmpd="sng" w="9525">
          <a:solidFill>
            <a:schemeClr val="tx1"/>
          </a:solidFill>
          <a:prstDash val="solid"/>
          <a:round/>
          <a:headEnd len="med" type="none" w="med"/>
          <a:tailEnd len="med" type="none" w="med"/>
        </a:ln>
        <a:effectLst/>
        <a:extLst>
          <a:ext uri="{AF507438-7753-43E0-B8FC-AC1667EBCBE1}">
            <a14:hiddenEffects xmlns:a14="http://schemas.microsoft.com/office/drawing/2010/main">
              <a:effectLst>
                <a:outerShdw algn="ctr" dir="2700000" dist="35921" rotWithShape="0">
                  <a:schemeClr val="bg2"/>
                </a:outerShdw>
              </a:effectLst>
            </a14:hiddenEffects>
          </a:ext>
        </a:extLst>
      </a:spPr>
      <a:bodyPr anchor="t" anchorCtr="0" bIns="45720" compatLnSpc="1" lIns="91440" numCol="1" rIns="91440" tIns="45720" vert="horz" wrap="square">
        <a:prstTxWarp prst="textNoShape">
          <a:avLst/>
        </a:prstTxWarp>
      </a:bodyPr>
      <a:lstStyle>
        <a:defPPr algn="l" defTabSz="914400" eaLnBrk="1" fontAlgn="base" hangingPunct="1" indent="0" latinLnBrk="0" marL="0" marR="0" rtl="0">
          <a:lnSpc>
            <a:spcPct val="100000"/>
          </a:lnSpc>
          <a:spcBef>
            <a:spcPct val="0"/>
          </a:spcBef>
          <a:spcAft>
            <a:spcPct val="0"/>
          </a:spcAft>
          <a:buClrTx/>
          <a:buSzTx/>
          <a:buFont charset="0" panose="020B0604020202020204" pitchFamily="34" typeface="Arial"/>
          <a:buNone/>
          <a:tabLst/>
          <a:defRPr altLang="zh-CN" b="0" baseline="0" cap="none" i="0" kumimoji="0" lang="zh-CN" normalizeH="0" smtClean="0" strike="noStrike" sz="1800" u="none">
            <a:ln>
              <a:noFill/>
            </a:ln>
            <a:solidFill>
              <a:schemeClr val="tx1"/>
            </a:solidFill>
            <a:effectLst/>
            <a:latin charset="0" panose="020B0604020202020204" pitchFamily="34" typeface="Arial"/>
            <a:ea charset="-122" panose="02010600030101010101" pitchFamily="2" typeface="宋体"/>
          </a:defRPr>
        </a:defPPr>
      </a:lstStyle>
    </a:lnDef>
  </a:objectDefaults>
  <a:extraClrSchemeLst>
    <a:extraClrScheme>
      <a:clrScheme name="8_默认设计模板 1">
        <a:dk1>
          <a:srgbClr val="000000"/>
        </a:dk1>
        <a:lt1>
          <a:srgbClr val="FFFFFF"/>
        </a:lt1>
        <a:dk2>
          <a:srgbClr val="000000"/>
        </a:dk2>
        <a:lt2>
          <a:srgbClr val="808080"/>
        </a:lt2>
        <a:accent1>
          <a:srgbClr val="CFDEF3"/>
        </a:accent1>
        <a:accent2>
          <a:srgbClr val="333399"/>
        </a:accent2>
        <a:accent3>
          <a:srgbClr val="FFFFFF"/>
        </a:accent3>
        <a:accent4>
          <a:srgbClr val="000000"/>
        </a:accent4>
        <a:accent5>
          <a:srgbClr val="E4ECF8"/>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8_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8_默认设计模板 3">
        <a:dk1>
          <a:srgbClr val="000000"/>
        </a:dk1>
        <a:lt1>
          <a:srgbClr val="FFFFFF"/>
        </a:lt1>
        <a:dk2>
          <a:srgbClr val="000000"/>
        </a:dk2>
        <a:lt2>
          <a:srgbClr val="808080"/>
        </a:lt2>
        <a:accent1>
          <a:srgbClr val="97CCFF"/>
        </a:accent1>
        <a:accent2>
          <a:srgbClr val="CCCCFF"/>
        </a:accent2>
        <a:accent3>
          <a:srgbClr val="FFFFFF"/>
        </a:accent3>
        <a:accent4>
          <a:srgbClr val="000000"/>
        </a:accent4>
        <a:accent5>
          <a:srgbClr val="C9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8_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8_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8_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8_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8_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8_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8_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8_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8_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8_默认设计模板 13">
        <a:dk1>
          <a:srgbClr val="000000"/>
        </a:dk1>
        <a:lt1>
          <a:srgbClr val="FFFFD9"/>
        </a:lt1>
        <a:dk2>
          <a:srgbClr val="2B2E30"/>
        </a:dk2>
        <a:lt2>
          <a:srgbClr val="777777"/>
        </a:lt2>
        <a:accent1>
          <a:srgbClr val="7FBA00"/>
        </a:accent1>
        <a:accent2>
          <a:srgbClr val="FCDB00"/>
        </a:accent2>
        <a:accent3>
          <a:srgbClr val="FFFFE9"/>
        </a:accent3>
        <a:accent4>
          <a:srgbClr val="000000"/>
        </a:accent4>
        <a:accent5>
          <a:srgbClr val="C0D9AA"/>
        </a:accent5>
        <a:accent6>
          <a:srgbClr val="E4C600"/>
        </a:accent6>
        <a:hlink>
          <a:srgbClr val="21A3D0"/>
        </a:hlink>
        <a:folHlink>
          <a:srgbClr val="DA251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id="{62F939B6-93AF-4DB8-9C6B-D6C7DFDC589F}" name="Office Theme" vid="{4A3C46E8-61CC-4603-A589-7422A47A8E4A}"/>
    </a:ext>
  </a:extLst>
</a:theme>
</file>

<file path=ppt/theme/theme9.xml><?xml version="1.0" encoding="utf-8"?>
<a:theme xmlns:r="http://schemas.openxmlformats.org/officeDocument/2006/relationships" xmlns:a="http://schemas.openxmlformats.org/drawingml/2006/main" name="">
  <a:themeElements>
    <a:clrScheme name="">
      <a:dk1>
        <a:srgbClr val="000000"/>
      </a:dk1>
      <a:lt1>
        <a:srgbClr val="21A3D0"/>
      </a:lt1>
      <a:dk2>
        <a:srgbClr val="2B2E30"/>
      </a:dk2>
      <a:lt2>
        <a:srgbClr val="21A3D0"/>
      </a:lt2>
      <a:accent1>
        <a:srgbClr val="2B2E30"/>
      </a:accent1>
      <a:accent2>
        <a:srgbClr val="21A3D0"/>
      </a:accent2>
      <a:accent3>
        <a:srgbClr val="ABCEE4"/>
      </a:accent3>
      <a:accent4>
        <a:srgbClr val="000000"/>
      </a:accent4>
      <a:accent5>
        <a:srgbClr val="ACADAD"/>
      </a:accent5>
      <a:accent6>
        <a:srgbClr val="1D93BC"/>
      </a:accent6>
      <a:hlink>
        <a:srgbClr val="21A3D0"/>
      </a:hlink>
      <a:folHlink>
        <a:srgbClr val="2B2E30"/>
      </a:folHlink>
    </a:clrScheme>
    <a:fontScheme name="9_默认设计模板">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b="0" l="0" r="0" t="0"/>
          <a:pathLst/>
        </a:custGeom>
        <a:solidFill>
          <a:schemeClr val="accent1"/>
        </a:solidFill>
        <a:ln algn="ctr" cap="flat" cmpd="sng" w="9525">
          <a:solidFill>
            <a:schemeClr val="tx1"/>
          </a:solidFill>
          <a:prstDash val="solid"/>
          <a:round/>
          <a:headEnd len="med" type="none" w="med"/>
          <a:tailEnd len="med" type="none" w="med"/>
        </a:ln>
        <a:effectLst/>
        <a:extLst>
          <a:ext uri="{AF507438-7753-43E0-B8FC-AC1667EBCBE1}">
            <a14:hiddenEffects xmlns:a14="http://schemas.microsoft.com/office/drawing/2010/main">
              <a:effectLst>
                <a:outerShdw algn="ctr" dir="2700000" dist="35921" rotWithShape="0">
                  <a:schemeClr val="bg2"/>
                </a:outerShdw>
              </a:effectLst>
            </a14:hiddenEffects>
          </a:ext>
        </a:extLst>
      </a:spPr>
      <a:bodyPr anchor="t" anchorCtr="0" bIns="45720" compatLnSpc="1" lIns="91440" numCol="1" rIns="91440" tIns="45720" vert="horz" wrap="square">
        <a:prstTxWarp prst="textNoShape">
          <a:avLst/>
        </a:prstTxWarp>
      </a:bodyPr>
      <a:lstStyle>
        <a:defPPr algn="l" defTabSz="914400" eaLnBrk="1" fontAlgn="base" hangingPunct="1" indent="0" latinLnBrk="0" marL="0" marR="0" rtl="0">
          <a:lnSpc>
            <a:spcPct val="100000"/>
          </a:lnSpc>
          <a:spcBef>
            <a:spcPct val="0"/>
          </a:spcBef>
          <a:spcAft>
            <a:spcPct val="0"/>
          </a:spcAft>
          <a:buClrTx/>
          <a:buSzTx/>
          <a:buFont charset="0" panose="020B0604020202020204" pitchFamily="34" typeface="Arial"/>
          <a:buNone/>
          <a:tabLst/>
          <a:defRPr altLang="zh-CN" b="0" baseline="0" cap="none" i="0" kumimoji="0" lang="zh-CN" normalizeH="0" smtClean="0" strike="noStrike" sz="1800" u="none">
            <a:ln>
              <a:noFill/>
            </a:ln>
            <a:solidFill>
              <a:schemeClr val="tx1"/>
            </a:solidFill>
            <a:effectLst/>
            <a:latin charset="0" panose="020B0604020202020204" pitchFamily="34" typeface="Arial"/>
            <a:ea charset="-122" panose="02010600030101010101" pitchFamily="2" typeface="宋体"/>
          </a:defRPr>
        </a:defPPr>
      </a:lstStyle>
    </a:spDef>
    <a:lnDef>
      <a:spPr bwMode="auto">
        <a:xfrm>
          <a:off x="0" y="0"/>
          <a:ext cx="1" cy="1"/>
        </a:xfrm>
        <a:custGeom>
          <a:avLst/>
          <a:gdLst/>
          <a:ahLst/>
          <a:cxnLst/>
          <a:rect b="0" l="0" r="0" t="0"/>
          <a:pathLst/>
        </a:custGeom>
        <a:solidFill>
          <a:schemeClr val="accent1"/>
        </a:solidFill>
        <a:ln algn="ctr" cap="flat" cmpd="sng" w="9525">
          <a:solidFill>
            <a:schemeClr val="tx1"/>
          </a:solidFill>
          <a:prstDash val="solid"/>
          <a:round/>
          <a:headEnd len="med" type="none" w="med"/>
          <a:tailEnd len="med" type="none" w="med"/>
        </a:ln>
        <a:effectLst/>
        <a:extLst>
          <a:ext uri="{AF507438-7753-43E0-B8FC-AC1667EBCBE1}">
            <a14:hiddenEffects xmlns:a14="http://schemas.microsoft.com/office/drawing/2010/main">
              <a:effectLst>
                <a:outerShdw algn="ctr" dir="2700000" dist="35921" rotWithShape="0">
                  <a:schemeClr val="bg2"/>
                </a:outerShdw>
              </a:effectLst>
            </a14:hiddenEffects>
          </a:ext>
        </a:extLst>
      </a:spPr>
      <a:bodyPr anchor="t" anchorCtr="0" bIns="45720" compatLnSpc="1" lIns="91440" numCol="1" rIns="91440" tIns="45720" vert="horz" wrap="square">
        <a:prstTxWarp prst="textNoShape">
          <a:avLst/>
        </a:prstTxWarp>
      </a:bodyPr>
      <a:lstStyle>
        <a:defPPr algn="l" defTabSz="914400" eaLnBrk="1" fontAlgn="base" hangingPunct="1" indent="0" latinLnBrk="0" marL="0" marR="0" rtl="0">
          <a:lnSpc>
            <a:spcPct val="100000"/>
          </a:lnSpc>
          <a:spcBef>
            <a:spcPct val="0"/>
          </a:spcBef>
          <a:spcAft>
            <a:spcPct val="0"/>
          </a:spcAft>
          <a:buClrTx/>
          <a:buSzTx/>
          <a:buFont charset="0" panose="020B0604020202020204" pitchFamily="34" typeface="Arial"/>
          <a:buNone/>
          <a:tabLst/>
          <a:defRPr altLang="zh-CN" b="0" baseline="0" cap="none" i="0" kumimoji="0" lang="zh-CN" normalizeH="0" smtClean="0" strike="noStrike" sz="1800" u="none">
            <a:ln>
              <a:noFill/>
            </a:ln>
            <a:solidFill>
              <a:schemeClr val="tx1"/>
            </a:solidFill>
            <a:effectLst/>
            <a:latin charset="0" panose="020B0604020202020204" pitchFamily="34" typeface="Arial"/>
            <a:ea charset="-122" panose="02010600030101010101" pitchFamily="2" typeface="宋体"/>
          </a:defRPr>
        </a:defPPr>
      </a:lstStyle>
    </a:lnDef>
  </a:objectDefaults>
  <a:extraClrSchemeLst>
    <a:extraClrScheme>
      <a:clrScheme name="9_默认设计模板 1">
        <a:dk1>
          <a:srgbClr val="000000"/>
        </a:dk1>
        <a:lt1>
          <a:srgbClr val="FFFFFF"/>
        </a:lt1>
        <a:dk2>
          <a:srgbClr val="000000"/>
        </a:dk2>
        <a:lt2>
          <a:srgbClr val="808080"/>
        </a:lt2>
        <a:accent1>
          <a:srgbClr val="CFDEF3"/>
        </a:accent1>
        <a:accent2>
          <a:srgbClr val="333399"/>
        </a:accent2>
        <a:accent3>
          <a:srgbClr val="FFFFFF"/>
        </a:accent3>
        <a:accent4>
          <a:srgbClr val="000000"/>
        </a:accent4>
        <a:accent5>
          <a:srgbClr val="E4ECF8"/>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9_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9_默认设计模板 3">
        <a:dk1>
          <a:srgbClr val="000000"/>
        </a:dk1>
        <a:lt1>
          <a:srgbClr val="FFFFFF"/>
        </a:lt1>
        <a:dk2>
          <a:srgbClr val="000000"/>
        </a:dk2>
        <a:lt2>
          <a:srgbClr val="808080"/>
        </a:lt2>
        <a:accent1>
          <a:srgbClr val="97CCFF"/>
        </a:accent1>
        <a:accent2>
          <a:srgbClr val="CCCCFF"/>
        </a:accent2>
        <a:accent3>
          <a:srgbClr val="FFFFFF"/>
        </a:accent3>
        <a:accent4>
          <a:srgbClr val="000000"/>
        </a:accent4>
        <a:accent5>
          <a:srgbClr val="C9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9_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9_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9_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9_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9_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9_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9_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9_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9_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9_默认设计模板 13">
        <a:dk1>
          <a:srgbClr val="000000"/>
        </a:dk1>
        <a:lt1>
          <a:srgbClr val="FFFFD9"/>
        </a:lt1>
        <a:dk2>
          <a:srgbClr val="2B2E30"/>
        </a:dk2>
        <a:lt2>
          <a:srgbClr val="777777"/>
        </a:lt2>
        <a:accent1>
          <a:srgbClr val="7FBA00"/>
        </a:accent1>
        <a:accent2>
          <a:srgbClr val="FCDB00"/>
        </a:accent2>
        <a:accent3>
          <a:srgbClr val="FFFFE9"/>
        </a:accent3>
        <a:accent4>
          <a:srgbClr val="000000"/>
        </a:accent4>
        <a:accent5>
          <a:srgbClr val="C0D9AA"/>
        </a:accent5>
        <a:accent6>
          <a:srgbClr val="E4C600"/>
        </a:accent6>
        <a:hlink>
          <a:srgbClr val="21A3D0"/>
        </a:hlink>
        <a:folHlink>
          <a:srgbClr val="DA251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http://www.ypppt.com/</Company>
  <PresentationFormat>自定义</PresentationFormat>
  <Paragraphs>287</Paragraphs>
  <Slides>30</Slides>
  <Notes>0</Notes>
  <TotalTime>3</TotalTime>
  <HiddenSlides>0</HiddenSlides>
  <MMClips>0</MMClips>
  <ScaleCrop>0</ScaleCrop>
  <HeadingPairs>
    <vt:vector baseType="variant" size="6">
      <vt:variant>
        <vt:lpstr>Fonts used</vt:lpstr>
      </vt:variant>
      <vt:variant>
        <vt:i4>9</vt:i4>
      </vt:variant>
      <vt:variant>
        <vt:lpstr>Theme</vt:lpstr>
      </vt:variant>
      <vt:variant>
        <vt:i4>1</vt:i4>
      </vt:variant>
      <vt:variant>
        <vt:lpstr>Slide Titles</vt:lpstr>
      </vt:variant>
      <vt:variant>
        <vt:i4>30</vt:i4>
      </vt:variant>
    </vt:vector>
  </HeadingPairs>
  <TitlesOfParts>
    <vt:vector baseType="lpstr" size="40">
      <vt:lpstr>Arial</vt:lpstr>
      <vt:lpstr>微软雅黑</vt:lpstr>
      <vt:lpstr>仿宋_GB2312</vt:lpstr>
      <vt:lpstr>宋体</vt:lpstr>
      <vt:lpstr>Calibri</vt:lpstr>
      <vt:lpstr>Calibri Light</vt:lpstr>
      <vt:lpstr>Wingdings</vt:lpstr>
      <vt:lpstr>Impact</vt:lpstr>
      <vt:lpstr>造字工房悦黑体验版常规体</vt:lpstr>
      <vt:lpstr>2_默认设计模板</vt:lpstr>
      <vt:lpstr>请单击输入您的标题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论文完毕  感谢聆听</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2013-01-25T01:44:32Z</dcterms:created>
  <cp:lastModifiedBy>Administrator</cp:lastModifiedBy>
  <dcterms:modified xsi:type="dcterms:W3CDTF">2021-08-20T10:49:10Z</dcterms:modified>
  <cp:revision>474</cp:revision>
  <dc:title>请单击输入论文题目</dc:title>
</cp:coreProperties>
</file>

<file path=docProps/custom.xml><?xml version="1.0" encoding="utf-8"?>
<Properties xmlns:vt="http://schemas.openxmlformats.org/officeDocument/2006/docPropsVTypes" xmlns="http://schemas.openxmlformats.org/officeDocument/2006/custom-properties">
  <property fmtid="{D5CDD505-2E9C-101B-9397-08002B2CF9AE}" pid="2" name="KSOProductBuildVer">
    <vt:lpwstr>2052-9.1.0.4555</vt:lpwstr>
  </property>
</Properties>
</file>