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1" r:id="rId5"/>
    <p:sldId id="260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仿宋 Std R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仿宋 Std R" panose="02020400000000000000" pitchFamily="18" charset="-122"/>
              </a:defRPr>
            </a:lvl1pPr>
          </a:lstStyle>
          <a:p>
            <a:fld id="{7B66F7A2-ACE5-4EAA-A4A9-5418C39361FF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仿宋 Std R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仿宋 Std R" panose="02020400000000000000" pitchFamily="18" charset="-122"/>
              </a:defRPr>
            </a:lvl1pPr>
          </a:lstStyle>
          <a:p>
            <a:fld id="{C56CA6FF-A7CB-4F1C-9F9A-DB043AB42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47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仿宋 Std R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仿宋 Std R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仿宋 Std R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仿宋 Std R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仿宋 Std R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5708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94033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65640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04410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8542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65832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01641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138395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14377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327827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62326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508022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01335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36231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86679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1476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032526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13860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01843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71582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00653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512846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56000"/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dobe 仿宋 Std R" panose="02020400000000000000" pitchFamily="18" charset="-122"/>
              </a:defRPr>
            </a:lvl1pPr>
          </a:lstStyle>
          <a:p>
            <a:fld id="{469CD565-D131-44D1-9885-986ED8B53057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dobe 仿宋 Std R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dobe 仿宋 Std R" panose="02020400000000000000" pitchFamily="18" charset="-122"/>
              </a:defRPr>
            </a:lvl1pPr>
          </a:lstStyle>
          <a:p>
            <a:fld id="{0ECA5648-3203-49D0-811F-CF5B5A0B5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9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dobe 仿宋 Std R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dobe 仿宋 Std R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dobe 仿宋 Std R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dobe 仿宋 Std R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dobe 仿宋 Std R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dobe 仿宋 Std R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9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28765" y="2424535"/>
            <a:ext cx="5490558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2016</a:t>
            </a:r>
          </a:p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POWERPOINT</a:t>
            </a:r>
          </a:p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TEMPLATE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gdLst>
              <a:gd fmla="*/ 826 w 1255" name="T0"/>
              <a:gd fmla="*/ 94 h 234" name="T1"/>
              <a:gd fmla="*/ 1051 w 1255" name="T2"/>
              <a:gd fmla="*/ 107 h 234" name="T3"/>
              <a:gd fmla="*/ 1093 w 1255" name="T4"/>
              <a:gd fmla="*/ 107 h 234" name="T5"/>
              <a:gd fmla="*/ 1151 w 1255" name="T6"/>
              <a:gd fmla="*/ 87 h 234" name="T7"/>
              <a:gd fmla="*/ 1225 w 1255" name="T8"/>
              <a:gd fmla="*/ 118 h 234" name="T9"/>
              <a:gd fmla="*/ 1206 w 1255" name="T10"/>
              <a:gd fmla="*/ 139 h 234" name="T11"/>
              <a:gd fmla="*/ 1185 w 1255" name="T12"/>
              <a:gd fmla="*/ 102 h 234" name="T13"/>
              <a:gd fmla="*/ 1171 w 1255" name="T14"/>
              <a:gd fmla="*/ 112 h 234" name="T15"/>
              <a:gd fmla="*/ 1137 w 1255" name="T16"/>
              <a:gd fmla="*/ 119 h 234" name="T17"/>
              <a:gd fmla="*/ 1109 w 1255" name="T18"/>
              <a:gd fmla="*/ 119 h 234" name="T19"/>
              <a:gd fmla="*/ 1062 w 1255" name="T20"/>
              <a:gd fmla="*/ 116 h 234" name="T21"/>
              <a:gd fmla="*/ 841 w 1255" name="T22"/>
              <a:gd fmla="*/ 112 h 234" name="T23"/>
              <a:gd fmla="*/ 782 w 1255" name="T24"/>
              <a:gd fmla="*/ 117 h 234" name="T25"/>
              <a:gd fmla="*/ 756 w 1255" name="T26"/>
              <a:gd fmla="*/ 111 h 234" name="T27"/>
              <a:gd fmla="*/ 737 w 1255" name="T28"/>
              <a:gd fmla="*/ 118 h 234" name="T29"/>
              <a:gd fmla="*/ 717 w 1255" name="T30"/>
              <a:gd fmla="*/ 157 h 234" name="T31"/>
              <a:gd fmla="*/ 762 w 1255" name="T32"/>
              <a:gd fmla="*/ 99 h 234" name="T33"/>
              <a:gd fmla="*/ 772 w 1255" name="T34"/>
              <a:gd fmla="*/ 97 h 234" name="T35"/>
              <a:gd fmla="*/ 104 w 1255" name="T36"/>
              <a:gd fmla="*/ 87 h 234" name="T37"/>
              <a:gd fmla="*/ 30 w 1255" name="T38"/>
              <a:gd fmla="*/ 118 h 234" name="T39"/>
              <a:gd fmla="*/ 49 w 1255" name="T40"/>
              <a:gd fmla="*/ 139 h 234" name="T41"/>
              <a:gd fmla="*/ 71 w 1255" name="T42"/>
              <a:gd fmla="*/ 102 h 234" name="T43"/>
              <a:gd fmla="*/ 85 w 1255" name="T44"/>
              <a:gd fmla="*/ 112 h 234" name="T45"/>
              <a:gd fmla="*/ 118 w 1255" name="T46"/>
              <a:gd fmla="*/ 119 h 234" name="T47"/>
              <a:gd fmla="*/ 147 w 1255" name="T48"/>
              <a:gd fmla="*/ 119 h 234" name="T49"/>
              <a:gd fmla="*/ 193 w 1255" name="T50"/>
              <a:gd fmla="*/ 116 h 234" name="T51"/>
              <a:gd fmla="*/ 414 w 1255" name="T52"/>
              <a:gd fmla="*/ 112 h 234" name="T53"/>
              <a:gd fmla="*/ 474 w 1255" name="T54"/>
              <a:gd fmla="*/ 117 h 234" name="T55"/>
              <a:gd fmla="*/ 499 w 1255" name="T56"/>
              <a:gd fmla="*/ 111 h 234" name="T57"/>
              <a:gd fmla="*/ 518 w 1255" name="T58"/>
              <a:gd fmla="*/ 118 h 234" name="T59"/>
              <a:gd fmla="*/ 538 w 1255" name="T60"/>
              <a:gd fmla="*/ 157 h 234" name="T61"/>
              <a:gd fmla="*/ 494 w 1255" name="T62"/>
              <a:gd fmla="*/ 99 h 234" name="T63"/>
              <a:gd fmla="*/ 483 w 1255" name="T64"/>
              <a:gd fmla="*/ 97 h 234" name="T65"/>
              <a:gd fmla="*/ 445 w 1255" name="T66"/>
              <a:gd fmla="*/ 107 h 234" name="T67"/>
              <a:gd fmla="*/ 223 w 1255" name="T68"/>
              <a:gd fmla="*/ 107 h 234" name="T69"/>
              <a:gd fmla="*/ 178 w 1255" name="T70"/>
              <a:gd fmla="*/ 98 h 234" name="T71"/>
              <a:gd fmla="*/ 138 w 1255" name="T72"/>
              <a:gd fmla="*/ 105 h 234" name="T73"/>
              <a:gd fmla="*/ 616 w 1255" name="T74"/>
              <a:gd fmla="*/ 218 h 234" name="T75"/>
              <a:gd fmla="*/ 634 w 1255" name="T76"/>
              <a:gd fmla="*/ 202 h 234" name="T77"/>
              <a:gd fmla="*/ 635 w 1255" name="T78"/>
              <a:gd fmla="*/ 23 h 234" name="T79"/>
              <a:gd fmla="*/ 586 w 1255" name="T80"/>
              <a:gd fmla="*/ 94 h 234" name="T81"/>
              <a:gd fmla="*/ 651 w 1255" name="T82"/>
              <a:gd fmla="*/ 117 h 234" name="T83"/>
              <a:gd fmla="*/ 697 w 1255" name="T84"/>
              <a:gd fmla="*/ 69 h 234" name="T85"/>
              <a:gd fmla="*/ 710 w 1255" name="T86"/>
              <a:gd fmla="*/ 63 h 234" name="T87"/>
              <a:gd fmla="*/ 628 w 1255" name="T88"/>
              <a:gd fmla="*/ 1 h 234" name="T89"/>
              <a:gd fmla="*/ 545 w 1255" name="T90"/>
              <a:gd fmla="*/ 63 h 234" name="T91"/>
              <a:gd fmla="*/ 559 w 1255" name="T92"/>
              <a:gd fmla="*/ 69 h 234" name="T93"/>
              <a:gd fmla="*/ 611 w 1255" name="T94"/>
              <a:gd fmla="*/ 73 h 234" name="T95"/>
              <a:gd fmla="*/ 628 w 1255" name="T96"/>
              <a:gd fmla="*/ 121 h 234" name="T97"/>
              <a:gd fmla="*/ 557 w 1255" name="T98"/>
              <a:gd fmla="*/ 121 h 234" name="T99"/>
              <a:gd fmla="*/ 579 w 1255" name="T100"/>
              <a:gd fmla="*/ 116 h 234" name="T101"/>
              <a:gd fmla="*/ 568 w 1255" name="T102"/>
              <a:gd fmla="*/ 139 h 234" name="T103"/>
              <a:gd fmla="*/ 570 w 1255" name="T104"/>
              <a:gd fmla="*/ 159 h 234" name="T105"/>
              <a:gd fmla="*/ 604 w 1255" name="T106"/>
              <a:gd fmla="*/ 187 h 234" name="T107"/>
              <a:gd fmla="*/ 557 w 1255" name="T108"/>
              <a:gd fmla="*/ 131 h 234" name="T109"/>
              <a:gd fmla="*/ 703 w 1255" name="T110"/>
              <a:gd fmla="*/ 103 h 234" name="T111"/>
              <a:gd fmla="*/ 675 w 1255" name="T112"/>
              <a:gd fmla="*/ 107 h 234" name="T113"/>
              <a:gd fmla="*/ 693 w 1255" name="T114"/>
              <a:gd fmla="*/ 145 h 234" name="T115"/>
              <a:gd fmla="*/ 677 w 1255" name="T116"/>
              <a:gd fmla="*/ 151 h 234" name="T117"/>
              <a:gd fmla="*/ 651 w 1255" name="T118"/>
              <a:gd fmla="*/ 175 h 234" name="T119"/>
              <a:gd fmla="*/ 686 w 1255" name="T120"/>
              <a:gd fmla="*/ 181 h 23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34" w="1255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20400000000000000" pitchFamily="18" typeface="Adobe 仿宋 Std R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997125" y="3429000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868" y="3426101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20400000000000000" pitchFamily="18" typeface="Adobe 仿宋 Std R"/>
            </a:endParaRPr>
          </a:p>
        </p:txBody>
      </p:sp>
      <p:sp>
        <p:nvSpPr>
          <p:cNvPr id="31" name="Freeform 27"/>
          <p:cNvSpPr/>
          <p:nvPr/>
        </p:nvSpPr>
        <p:spPr bwMode="auto">
          <a:xfrm flipH="1">
            <a:off x="7146756" y="967119"/>
            <a:ext cx="743535" cy="300546"/>
          </a:xfrm>
          <a:custGeom>
            <a:gdLst>
              <a:gd fmla="*/ 366 w 399" name="T0"/>
              <a:gd fmla="*/ 100 h 159" name="T1"/>
              <a:gd fmla="*/ 371 w 399" name="T2"/>
              <a:gd fmla="*/ 115 h 159" name="T3"/>
              <a:gd fmla="*/ 350 w 399" name="T4"/>
              <a:gd fmla="*/ 118 h 159" name="T5"/>
              <a:gd fmla="*/ 361 w 399" name="T6"/>
              <a:gd fmla="*/ 88 h 159" name="T7"/>
              <a:gd fmla="*/ 383 w 399" name="T8"/>
              <a:gd fmla="*/ 131 h 159" name="T9"/>
              <a:gd fmla="*/ 313 w 399" name="T10"/>
              <a:gd fmla="*/ 148 h 159" name="T11"/>
              <a:gd fmla="*/ 261 w 399" name="T12"/>
              <a:gd fmla="*/ 129 h 159" name="T13"/>
              <a:gd fmla="*/ 260 w 399" name="T14"/>
              <a:gd fmla="*/ 128 h 159" name="T15"/>
              <a:gd fmla="*/ 240 w 399" name="T16"/>
              <a:gd fmla="*/ 159 h 159" name="T17"/>
              <a:gd fmla="*/ 91 w 399" name="T18"/>
              <a:gd fmla="*/ 11 h 159" name="T19"/>
              <a:gd fmla="*/ 11 w 399" name="T20"/>
              <a:gd fmla="*/ 53 h 159" name="T21"/>
              <a:gd fmla="*/ 63 w 399" name="T22"/>
              <a:gd fmla="*/ 109 h 159" name="T23"/>
              <a:gd fmla="*/ 89 w 399" name="T24"/>
              <a:gd fmla="*/ 68 h 159" name="T25"/>
              <a:gd fmla="*/ 48 w 399" name="T26"/>
              <a:gd fmla="*/ 45 h 159" name="T27"/>
              <a:gd fmla="*/ 36 w 399" name="T28"/>
              <a:gd fmla="*/ 76 h 159" name="T29"/>
              <a:gd fmla="*/ 69 w 399" name="T30"/>
              <a:gd fmla="*/ 78 h 159" name="T31"/>
              <a:gd fmla="*/ 59 w 399" name="T32"/>
              <a:gd fmla="*/ 61 h 159" name="T33"/>
              <a:gd fmla="*/ 43 w 399" name="T34"/>
              <a:gd fmla="*/ 72 h 159" name="T35"/>
              <a:gd fmla="*/ 62 w 399" name="T36"/>
              <a:gd fmla="*/ 58 h 159" name="T37"/>
              <a:gd fmla="*/ 72 w 399" name="T38"/>
              <a:gd fmla="*/ 79 h 159" name="T39"/>
              <a:gd fmla="*/ 32 w 399" name="T40"/>
              <a:gd fmla="*/ 78 h 159" name="T41"/>
              <a:gd fmla="*/ 46 w 399" name="T42"/>
              <a:gd fmla="*/ 42 h 159" name="T43"/>
              <a:gd fmla="*/ 93 w 399" name="T44"/>
              <a:gd fmla="*/ 69 h 159" name="T45"/>
              <a:gd fmla="*/ 64 w 399" name="T46"/>
              <a:gd fmla="*/ 114 h 159" name="T47"/>
              <a:gd fmla="*/ 8 w 399" name="T48"/>
              <a:gd fmla="*/ 52 h 159" name="T49"/>
              <a:gd fmla="*/ 94 w 399" name="T50"/>
              <a:gd fmla="*/ 7 h 159" name="T51"/>
              <a:gd fmla="*/ 238 w 399" name="T52"/>
              <a:gd fmla="*/ 151 h 159" name="T53"/>
              <a:gd fmla="*/ 256 w 399" name="T54"/>
              <a:gd fmla="*/ 126 h 159" name="T55"/>
              <a:gd fmla="*/ 207 w 399" name="T56"/>
              <a:gd fmla="*/ 73 h 159" name="T57"/>
              <a:gd fmla="*/ 345 w 399" name="T58"/>
              <a:gd fmla="*/ 75 h 159" name="T59"/>
              <a:gd fmla="*/ 264 w 399" name="T60"/>
              <a:gd fmla="*/ 124 h 159" name="T61"/>
              <a:gd fmla="*/ 314 w 399" name="T62"/>
              <a:gd fmla="*/ 143 h 159" name="T63"/>
              <a:gd fmla="*/ 380 w 399" name="T64"/>
              <a:gd fmla="*/ 131 h 159" name="T65"/>
              <a:gd fmla="*/ 361 w 399" name="T66"/>
              <a:gd fmla="*/ 93 h 159" name="T67"/>
              <a:gd fmla="*/ 352 w 399" name="T68"/>
              <a:gd fmla="*/ 116 h 159" name="T69"/>
              <a:gd fmla="*/ 366 w 399" name="T70"/>
              <a:gd fmla="*/ 100 h 15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59" w="39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20400000000000000" pitchFamily="18" typeface="Adobe 仿宋 Std R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4257796" y="940520"/>
            <a:ext cx="743535" cy="300546"/>
          </a:xfrm>
          <a:custGeom>
            <a:gdLst>
              <a:gd fmla="*/ 366 w 399" name="T0"/>
              <a:gd fmla="*/ 100 h 159" name="T1"/>
              <a:gd fmla="*/ 371 w 399" name="T2"/>
              <a:gd fmla="*/ 115 h 159" name="T3"/>
              <a:gd fmla="*/ 350 w 399" name="T4"/>
              <a:gd fmla="*/ 118 h 159" name="T5"/>
              <a:gd fmla="*/ 361 w 399" name="T6"/>
              <a:gd fmla="*/ 88 h 159" name="T7"/>
              <a:gd fmla="*/ 383 w 399" name="T8"/>
              <a:gd fmla="*/ 131 h 159" name="T9"/>
              <a:gd fmla="*/ 313 w 399" name="T10"/>
              <a:gd fmla="*/ 148 h 159" name="T11"/>
              <a:gd fmla="*/ 261 w 399" name="T12"/>
              <a:gd fmla="*/ 129 h 159" name="T13"/>
              <a:gd fmla="*/ 260 w 399" name="T14"/>
              <a:gd fmla="*/ 128 h 159" name="T15"/>
              <a:gd fmla="*/ 240 w 399" name="T16"/>
              <a:gd fmla="*/ 159 h 159" name="T17"/>
              <a:gd fmla="*/ 91 w 399" name="T18"/>
              <a:gd fmla="*/ 11 h 159" name="T19"/>
              <a:gd fmla="*/ 11 w 399" name="T20"/>
              <a:gd fmla="*/ 53 h 159" name="T21"/>
              <a:gd fmla="*/ 63 w 399" name="T22"/>
              <a:gd fmla="*/ 109 h 159" name="T23"/>
              <a:gd fmla="*/ 89 w 399" name="T24"/>
              <a:gd fmla="*/ 68 h 159" name="T25"/>
              <a:gd fmla="*/ 48 w 399" name="T26"/>
              <a:gd fmla="*/ 45 h 159" name="T27"/>
              <a:gd fmla="*/ 36 w 399" name="T28"/>
              <a:gd fmla="*/ 76 h 159" name="T29"/>
              <a:gd fmla="*/ 69 w 399" name="T30"/>
              <a:gd fmla="*/ 78 h 159" name="T31"/>
              <a:gd fmla="*/ 59 w 399" name="T32"/>
              <a:gd fmla="*/ 61 h 159" name="T33"/>
              <a:gd fmla="*/ 43 w 399" name="T34"/>
              <a:gd fmla="*/ 72 h 159" name="T35"/>
              <a:gd fmla="*/ 62 w 399" name="T36"/>
              <a:gd fmla="*/ 58 h 159" name="T37"/>
              <a:gd fmla="*/ 72 w 399" name="T38"/>
              <a:gd fmla="*/ 79 h 159" name="T39"/>
              <a:gd fmla="*/ 32 w 399" name="T40"/>
              <a:gd fmla="*/ 78 h 159" name="T41"/>
              <a:gd fmla="*/ 46 w 399" name="T42"/>
              <a:gd fmla="*/ 42 h 159" name="T43"/>
              <a:gd fmla="*/ 93 w 399" name="T44"/>
              <a:gd fmla="*/ 69 h 159" name="T45"/>
              <a:gd fmla="*/ 64 w 399" name="T46"/>
              <a:gd fmla="*/ 114 h 159" name="T47"/>
              <a:gd fmla="*/ 8 w 399" name="T48"/>
              <a:gd fmla="*/ 52 h 159" name="T49"/>
              <a:gd fmla="*/ 94 w 399" name="T50"/>
              <a:gd fmla="*/ 7 h 159" name="T51"/>
              <a:gd fmla="*/ 238 w 399" name="T52"/>
              <a:gd fmla="*/ 151 h 159" name="T53"/>
              <a:gd fmla="*/ 256 w 399" name="T54"/>
              <a:gd fmla="*/ 126 h 159" name="T55"/>
              <a:gd fmla="*/ 207 w 399" name="T56"/>
              <a:gd fmla="*/ 73 h 159" name="T57"/>
              <a:gd fmla="*/ 345 w 399" name="T58"/>
              <a:gd fmla="*/ 75 h 159" name="T59"/>
              <a:gd fmla="*/ 264 w 399" name="T60"/>
              <a:gd fmla="*/ 124 h 159" name="T61"/>
              <a:gd fmla="*/ 314 w 399" name="T62"/>
              <a:gd fmla="*/ 143 h 159" name="T63"/>
              <a:gd fmla="*/ 380 w 399" name="T64"/>
              <a:gd fmla="*/ 131 h 159" name="T65"/>
              <a:gd fmla="*/ 361 w 399" name="T66"/>
              <a:gd fmla="*/ 93 h 159" name="T67"/>
              <a:gd fmla="*/ 352 w 399" name="T68"/>
              <a:gd fmla="*/ 116 h 159" name="T69"/>
              <a:gd fmla="*/ 366 w 399" name="T70"/>
              <a:gd fmla="*/ 100 h 15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59" w="39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20400000000000000" pitchFamily="18" typeface="Adobe 仿宋 Std R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191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5228210" y="819230"/>
            <a:ext cx="173557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6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company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175305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498131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</p:grpSp>
    </p:spTree>
    <p:extLst>
      <p:ext uri="{BB962C8B-B14F-4D97-AF65-F5344CB8AC3E}">
        <p14:creationId val="29840657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3117962" y="677247"/>
            <a:ext cx="5956075" cy="1120552"/>
            <a:chOff x="4257796" y="584262"/>
            <a:chExt cx="3632495" cy="683403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gdLst>
                <a:gd fmla="*/ 826 w 1255" name="T0"/>
                <a:gd fmla="*/ 94 h 234" name="T1"/>
                <a:gd fmla="*/ 1051 w 1255" name="T2"/>
                <a:gd fmla="*/ 107 h 234" name="T3"/>
                <a:gd fmla="*/ 1093 w 1255" name="T4"/>
                <a:gd fmla="*/ 107 h 234" name="T5"/>
                <a:gd fmla="*/ 1151 w 1255" name="T6"/>
                <a:gd fmla="*/ 87 h 234" name="T7"/>
                <a:gd fmla="*/ 1225 w 1255" name="T8"/>
                <a:gd fmla="*/ 118 h 234" name="T9"/>
                <a:gd fmla="*/ 1206 w 1255" name="T10"/>
                <a:gd fmla="*/ 139 h 234" name="T11"/>
                <a:gd fmla="*/ 1185 w 1255" name="T12"/>
                <a:gd fmla="*/ 102 h 234" name="T13"/>
                <a:gd fmla="*/ 1171 w 1255" name="T14"/>
                <a:gd fmla="*/ 112 h 234" name="T15"/>
                <a:gd fmla="*/ 1137 w 1255" name="T16"/>
                <a:gd fmla="*/ 119 h 234" name="T17"/>
                <a:gd fmla="*/ 1109 w 1255" name="T18"/>
                <a:gd fmla="*/ 119 h 234" name="T19"/>
                <a:gd fmla="*/ 1062 w 1255" name="T20"/>
                <a:gd fmla="*/ 116 h 234" name="T21"/>
                <a:gd fmla="*/ 841 w 1255" name="T22"/>
                <a:gd fmla="*/ 112 h 234" name="T23"/>
                <a:gd fmla="*/ 782 w 1255" name="T24"/>
                <a:gd fmla="*/ 117 h 234" name="T25"/>
                <a:gd fmla="*/ 756 w 1255" name="T26"/>
                <a:gd fmla="*/ 111 h 234" name="T27"/>
                <a:gd fmla="*/ 737 w 1255" name="T28"/>
                <a:gd fmla="*/ 118 h 234" name="T29"/>
                <a:gd fmla="*/ 717 w 1255" name="T30"/>
                <a:gd fmla="*/ 157 h 234" name="T31"/>
                <a:gd fmla="*/ 762 w 1255" name="T32"/>
                <a:gd fmla="*/ 99 h 234" name="T33"/>
                <a:gd fmla="*/ 772 w 1255" name="T34"/>
                <a:gd fmla="*/ 97 h 234" name="T35"/>
                <a:gd fmla="*/ 104 w 1255" name="T36"/>
                <a:gd fmla="*/ 87 h 234" name="T37"/>
                <a:gd fmla="*/ 30 w 1255" name="T38"/>
                <a:gd fmla="*/ 118 h 234" name="T39"/>
                <a:gd fmla="*/ 49 w 1255" name="T40"/>
                <a:gd fmla="*/ 139 h 234" name="T41"/>
                <a:gd fmla="*/ 71 w 1255" name="T42"/>
                <a:gd fmla="*/ 102 h 234" name="T43"/>
                <a:gd fmla="*/ 85 w 1255" name="T44"/>
                <a:gd fmla="*/ 112 h 234" name="T45"/>
                <a:gd fmla="*/ 118 w 1255" name="T46"/>
                <a:gd fmla="*/ 119 h 234" name="T47"/>
                <a:gd fmla="*/ 147 w 1255" name="T48"/>
                <a:gd fmla="*/ 119 h 234" name="T49"/>
                <a:gd fmla="*/ 193 w 1255" name="T50"/>
                <a:gd fmla="*/ 116 h 234" name="T51"/>
                <a:gd fmla="*/ 414 w 1255" name="T52"/>
                <a:gd fmla="*/ 112 h 234" name="T53"/>
                <a:gd fmla="*/ 474 w 1255" name="T54"/>
                <a:gd fmla="*/ 117 h 234" name="T55"/>
                <a:gd fmla="*/ 499 w 1255" name="T56"/>
                <a:gd fmla="*/ 111 h 234" name="T57"/>
                <a:gd fmla="*/ 518 w 1255" name="T58"/>
                <a:gd fmla="*/ 118 h 234" name="T59"/>
                <a:gd fmla="*/ 538 w 1255" name="T60"/>
                <a:gd fmla="*/ 157 h 234" name="T61"/>
                <a:gd fmla="*/ 494 w 1255" name="T62"/>
                <a:gd fmla="*/ 99 h 234" name="T63"/>
                <a:gd fmla="*/ 483 w 1255" name="T64"/>
                <a:gd fmla="*/ 97 h 234" name="T65"/>
                <a:gd fmla="*/ 445 w 1255" name="T66"/>
                <a:gd fmla="*/ 107 h 234" name="T67"/>
                <a:gd fmla="*/ 223 w 1255" name="T68"/>
                <a:gd fmla="*/ 107 h 234" name="T69"/>
                <a:gd fmla="*/ 178 w 1255" name="T70"/>
                <a:gd fmla="*/ 98 h 234" name="T71"/>
                <a:gd fmla="*/ 138 w 1255" name="T72"/>
                <a:gd fmla="*/ 105 h 234" name="T73"/>
                <a:gd fmla="*/ 616 w 1255" name="T74"/>
                <a:gd fmla="*/ 218 h 234" name="T75"/>
                <a:gd fmla="*/ 634 w 1255" name="T76"/>
                <a:gd fmla="*/ 202 h 234" name="T77"/>
                <a:gd fmla="*/ 635 w 1255" name="T78"/>
                <a:gd fmla="*/ 23 h 234" name="T79"/>
                <a:gd fmla="*/ 586 w 1255" name="T80"/>
                <a:gd fmla="*/ 94 h 234" name="T81"/>
                <a:gd fmla="*/ 651 w 1255" name="T82"/>
                <a:gd fmla="*/ 117 h 234" name="T83"/>
                <a:gd fmla="*/ 697 w 1255" name="T84"/>
                <a:gd fmla="*/ 69 h 234" name="T85"/>
                <a:gd fmla="*/ 710 w 1255" name="T86"/>
                <a:gd fmla="*/ 63 h 234" name="T87"/>
                <a:gd fmla="*/ 628 w 1255" name="T88"/>
                <a:gd fmla="*/ 1 h 234" name="T89"/>
                <a:gd fmla="*/ 545 w 1255" name="T90"/>
                <a:gd fmla="*/ 63 h 234" name="T91"/>
                <a:gd fmla="*/ 559 w 1255" name="T92"/>
                <a:gd fmla="*/ 69 h 234" name="T93"/>
                <a:gd fmla="*/ 611 w 1255" name="T94"/>
                <a:gd fmla="*/ 73 h 234" name="T95"/>
                <a:gd fmla="*/ 628 w 1255" name="T96"/>
                <a:gd fmla="*/ 121 h 234" name="T97"/>
                <a:gd fmla="*/ 557 w 1255" name="T98"/>
                <a:gd fmla="*/ 121 h 234" name="T99"/>
                <a:gd fmla="*/ 579 w 1255" name="T100"/>
                <a:gd fmla="*/ 116 h 234" name="T101"/>
                <a:gd fmla="*/ 568 w 1255" name="T102"/>
                <a:gd fmla="*/ 139 h 234" name="T103"/>
                <a:gd fmla="*/ 570 w 1255" name="T104"/>
                <a:gd fmla="*/ 159 h 234" name="T105"/>
                <a:gd fmla="*/ 604 w 1255" name="T106"/>
                <a:gd fmla="*/ 187 h 234" name="T107"/>
                <a:gd fmla="*/ 557 w 1255" name="T108"/>
                <a:gd fmla="*/ 131 h 234" name="T109"/>
                <a:gd fmla="*/ 703 w 1255" name="T110"/>
                <a:gd fmla="*/ 103 h 234" name="T111"/>
                <a:gd fmla="*/ 675 w 1255" name="T112"/>
                <a:gd fmla="*/ 107 h 234" name="T113"/>
                <a:gd fmla="*/ 693 w 1255" name="T114"/>
                <a:gd fmla="*/ 145 h 234" name="T115"/>
                <a:gd fmla="*/ 677 w 1255" name="T116"/>
                <a:gd fmla="*/ 151 h 234" name="T117"/>
                <a:gd fmla="*/ 651 w 1255" name="T118"/>
                <a:gd fmla="*/ 175 h 234" name="T119"/>
                <a:gd fmla="*/ 686 w 1255" name="T120"/>
                <a:gd fmla="*/ 181 h 2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4" w="1255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3" name="Freeform 27"/>
            <p:cNvSpPr/>
            <p:nvPr/>
          </p:nvSpPr>
          <p:spPr bwMode="auto">
            <a:xfrm flipH="1">
              <a:off x="7146756" y="967119"/>
              <a:ext cx="743535" cy="300546"/>
            </a:xfrm>
            <a:custGeom>
              <a:gdLst>
                <a:gd fmla="*/ 366 w 399" name="T0"/>
                <a:gd fmla="*/ 100 h 159" name="T1"/>
                <a:gd fmla="*/ 371 w 399" name="T2"/>
                <a:gd fmla="*/ 115 h 159" name="T3"/>
                <a:gd fmla="*/ 350 w 399" name="T4"/>
                <a:gd fmla="*/ 118 h 159" name="T5"/>
                <a:gd fmla="*/ 361 w 399" name="T6"/>
                <a:gd fmla="*/ 88 h 159" name="T7"/>
                <a:gd fmla="*/ 383 w 399" name="T8"/>
                <a:gd fmla="*/ 131 h 159" name="T9"/>
                <a:gd fmla="*/ 313 w 399" name="T10"/>
                <a:gd fmla="*/ 148 h 159" name="T11"/>
                <a:gd fmla="*/ 261 w 399" name="T12"/>
                <a:gd fmla="*/ 129 h 159" name="T13"/>
                <a:gd fmla="*/ 260 w 399" name="T14"/>
                <a:gd fmla="*/ 128 h 159" name="T15"/>
                <a:gd fmla="*/ 240 w 399" name="T16"/>
                <a:gd fmla="*/ 159 h 159" name="T17"/>
                <a:gd fmla="*/ 91 w 399" name="T18"/>
                <a:gd fmla="*/ 11 h 159" name="T19"/>
                <a:gd fmla="*/ 11 w 399" name="T20"/>
                <a:gd fmla="*/ 53 h 159" name="T21"/>
                <a:gd fmla="*/ 63 w 399" name="T22"/>
                <a:gd fmla="*/ 109 h 159" name="T23"/>
                <a:gd fmla="*/ 89 w 399" name="T24"/>
                <a:gd fmla="*/ 68 h 159" name="T25"/>
                <a:gd fmla="*/ 48 w 399" name="T26"/>
                <a:gd fmla="*/ 45 h 159" name="T27"/>
                <a:gd fmla="*/ 36 w 399" name="T28"/>
                <a:gd fmla="*/ 76 h 159" name="T29"/>
                <a:gd fmla="*/ 69 w 399" name="T30"/>
                <a:gd fmla="*/ 78 h 159" name="T31"/>
                <a:gd fmla="*/ 59 w 399" name="T32"/>
                <a:gd fmla="*/ 61 h 159" name="T33"/>
                <a:gd fmla="*/ 43 w 399" name="T34"/>
                <a:gd fmla="*/ 72 h 159" name="T35"/>
                <a:gd fmla="*/ 62 w 399" name="T36"/>
                <a:gd fmla="*/ 58 h 159" name="T37"/>
                <a:gd fmla="*/ 72 w 399" name="T38"/>
                <a:gd fmla="*/ 79 h 159" name="T39"/>
                <a:gd fmla="*/ 32 w 399" name="T40"/>
                <a:gd fmla="*/ 78 h 159" name="T41"/>
                <a:gd fmla="*/ 46 w 399" name="T42"/>
                <a:gd fmla="*/ 42 h 159" name="T43"/>
                <a:gd fmla="*/ 93 w 399" name="T44"/>
                <a:gd fmla="*/ 69 h 159" name="T45"/>
                <a:gd fmla="*/ 64 w 399" name="T46"/>
                <a:gd fmla="*/ 114 h 159" name="T47"/>
                <a:gd fmla="*/ 8 w 399" name="T48"/>
                <a:gd fmla="*/ 52 h 159" name="T49"/>
                <a:gd fmla="*/ 94 w 399" name="T50"/>
                <a:gd fmla="*/ 7 h 159" name="T51"/>
                <a:gd fmla="*/ 238 w 399" name="T52"/>
                <a:gd fmla="*/ 151 h 159" name="T53"/>
                <a:gd fmla="*/ 256 w 399" name="T54"/>
                <a:gd fmla="*/ 126 h 159" name="T55"/>
                <a:gd fmla="*/ 207 w 399" name="T56"/>
                <a:gd fmla="*/ 73 h 159" name="T57"/>
                <a:gd fmla="*/ 345 w 399" name="T58"/>
                <a:gd fmla="*/ 75 h 159" name="T59"/>
                <a:gd fmla="*/ 264 w 399" name="T60"/>
                <a:gd fmla="*/ 124 h 159" name="T61"/>
                <a:gd fmla="*/ 314 w 399" name="T62"/>
                <a:gd fmla="*/ 143 h 159" name="T63"/>
                <a:gd fmla="*/ 380 w 399" name="T64"/>
                <a:gd fmla="*/ 131 h 159" name="T65"/>
                <a:gd fmla="*/ 361 w 399" name="T66"/>
                <a:gd fmla="*/ 93 h 159" name="T67"/>
                <a:gd fmla="*/ 352 w 399" name="T68"/>
                <a:gd fmla="*/ 116 h 159" name="T69"/>
                <a:gd fmla="*/ 366 w 399" name="T70"/>
                <a:gd fmla="*/ 100 h 1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59" w="39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4" name="Freeform 27"/>
            <p:cNvSpPr/>
            <p:nvPr/>
          </p:nvSpPr>
          <p:spPr bwMode="auto">
            <a:xfrm>
              <a:off x="4257796" y="940520"/>
              <a:ext cx="743535" cy="300546"/>
            </a:xfrm>
            <a:custGeom>
              <a:gdLst>
                <a:gd fmla="*/ 366 w 399" name="T0"/>
                <a:gd fmla="*/ 100 h 159" name="T1"/>
                <a:gd fmla="*/ 371 w 399" name="T2"/>
                <a:gd fmla="*/ 115 h 159" name="T3"/>
                <a:gd fmla="*/ 350 w 399" name="T4"/>
                <a:gd fmla="*/ 118 h 159" name="T5"/>
                <a:gd fmla="*/ 361 w 399" name="T6"/>
                <a:gd fmla="*/ 88 h 159" name="T7"/>
                <a:gd fmla="*/ 383 w 399" name="T8"/>
                <a:gd fmla="*/ 131 h 159" name="T9"/>
                <a:gd fmla="*/ 313 w 399" name="T10"/>
                <a:gd fmla="*/ 148 h 159" name="T11"/>
                <a:gd fmla="*/ 261 w 399" name="T12"/>
                <a:gd fmla="*/ 129 h 159" name="T13"/>
                <a:gd fmla="*/ 260 w 399" name="T14"/>
                <a:gd fmla="*/ 128 h 159" name="T15"/>
                <a:gd fmla="*/ 240 w 399" name="T16"/>
                <a:gd fmla="*/ 159 h 159" name="T17"/>
                <a:gd fmla="*/ 91 w 399" name="T18"/>
                <a:gd fmla="*/ 11 h 159" name="T19"/>
                <a:gd fmla="*/ 11 w 399" name="T20"/>
                <a:gd fmla="*/ 53 h 159" name="T21"/>
                <a:gd fmla="*/ 63 w 399" name="T22"/>
                <a:gd fmla="*/ 109 h 159" name="T23"/>
                <a:gd fmla="*/ 89 w 399" name="T24"/>
                <a:gd fmla="*/ 68 h 159" name="T25"/>
                <a:gd fmla="*/ 48 w 399" name="T26"/>
                <a:gd fmla="*/ 45 h 159" name="T27"/>
                <a:gd fmla="*/ 36 w 399" name="T28"/>
                <a:gd fmla="*/ 76 h 159" name="T29"/>
                <a:gd fmla="*/ 69 w 399" name="T30"/>
                <a:gd fmla="*/ 78 h 159" name="T31"/>
                <a:gd fmla="*/ 59 w 399" name="T32"/>
                <a:gd fmla="*/ 61 h 159" name="T33"/>
                <a:gd fmla="*/ 43 w 399" name="T34"/>
                <a:gd fmla="*/ 72 h 159" name="T35"/>
                <a:gd fmla="*/ 62 w 399" name="T36"/>
                <a:gd fmla="*/ 58 h 159" name="T37"/>
                <a:gd fmla="*/ 72 w 399" name="T38"/>
                <a:gd fmla="*/ 79 h 159" name="T39"/>
                <a:gd fmla="*/ 32 w 399" name="T40"/>
                <a:gd fmla="*/ 78 h 159" name="T41"/>
                <a:gd fmla="*/ 46 w 399" name="T42"/>
                <a:gd fmla="*/ 42 h 159" name="T43"/>
                <a:gd fmla="*/ 93 w 399" name="T44"/>
                <a:gd fmla="*/ 69 h 159" name="T45"/>
                <a:gd fmla="*/ 64 w 399" name="T46"/>
                <a:gd fmla="*/ 114 h 159" name="T47"/>
                <a:gd fmla="*/ 8 w 399" name="T48"/>
                <a:gd fmla="*/ 52 h 159" name="T49"/>
                <a:gd fmla="*/ 94 w 399" name="T50"/>
                <a:gd fmla="*/ 7 h 159" name="T51"/>
                <a:gd fmla="*/ 238 w 399" name="T52"/>
                <a:gd fmla="*/ 151 h 159" name="T53"/>
                <a:gd fmla="*/ 256 w 399" name="T54"/>
                <a:gd fmla="*/ 126 h 159" name="T55"/>
                <a:gd fmla="*/ 207 w 399" name="T56"/>
                <a:gd fmla="*/ 73 h 159" name="T57"/>
                <a:gd fmla="*/ 345 w 399" name="T58"/>
                <a:gd fmla="*/ 75 h 159" name="T59"/>
                <a:gd fmla="*/ 264 w 399" name="T60"/>
                <a:gd fmla="*/ 124 h 159" name="T61"/>
                <a:gd fmla="*/ 314 w 399" name="T62"/>
                <a:gd fmla="*/ 143 h 159" name="T63"/>
                <a:gd fmla="*/ 380 w 399" name="T64"/>
                <a:gd fmla="*/ 131 h 159" name="T65"/>
                <a:gd fmla="*/ 361 w 399" name="T66"/>
                <a:gd fmla="*/ 93 h 159" name="T67"/>
                <a:gd fmla="*/ 352 w 399" name="T68"/>
                <a:gd fmla="*/ 116 h 159" name="T69"/>
                <a:gd fmla="*/ 366 w 399" name="T70"/>
                <a:gd fmla="*/ 100 h 1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59" w="39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cmpd="sng" w="22225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cmpd="sng" w="28575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/>
        </p:nvSpPr>
        <p:spPr>
          <a:xfrm>
            <a:off x="4946602" y="1055654"/>
            <a:ext cx="22987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CONTENTS</a:t>
            </a:r>
          </a:p>
        </p:txBody>
      </p:sp>
      <p:sp>
        <p:nvSpPr>
          <p:cNvPr id="10" name="矩形 9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20400000000000000" pitchFamily="18" typeface="Adobe 仿宋 Std R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469426" y="3286611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87004" y="2774221"/>
            <a:ext cx="5617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01 · Click here to add your text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469426" y="4091532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287004" y="3579142"/>
            <a:ext cx="5617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02 · Click here to add your text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469426" y="4896453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287004" y="4384063"/>
            <a:ext cx="5617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03 · Click here to add your text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469426" y="5701373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287004" y="5188983"/>
            <a:ext cx="5617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04 · Click here to add your text</a:t>
            </a:r>
          </a:p>
        </p:txBody>
      </p:sp>
    </p:spTree>
    <p:extLst>
      <p:ext uri="{BB962C8B-B14F-4D97-AF65-F5344CB8AC3E}">
        <p14:creationId val="9112026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20400000000000000" pitchFamily="18" typeface="Adobe 仿宋 Std R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20400000000000000" pitchFamily="18" typeface="Adobe 仿宋 Std 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 smtClean="0"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And here is the prime condition of success, the great secret: concentrate your energy, thought</a:t>
            </a:r>
          </a:p>
        </p:txBody>
      </p:sp>
      <p:pic>
        <p:nvPicPr>
          <p:cNvPr descr="C:\Users\dell\AppData\Local\Temp\ksohtml\wps_clip_image-24485.png"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21442" y="4192287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ell\AppData\Local\Temp\ksohtml\wps_clip_image-24485.png" id="3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85147" y="4192287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ell\AppData\Local\Temp\ksohtml\wps_clip_image-24485.png" id="3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48852" y="4192286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227798" y="1519701"/>
            <a:ext cx="2084249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 smtClean="0"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88325" y="1524486"/>
            <a:ext cx="2084249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 smtClean="0"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348852" y="1521929"/>
            <a:ext cx="2084249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 smtClean="0"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</a:t>
            </a: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6524786" y="1519701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9063925" y="1519701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088519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20400000000000000" pitchFamily="18" typeface="Adobe 仿宋 Std R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prstClr val="white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>
              <a:solidFill>
                <a:prstClr val="black"/>
              </a:solidFill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And here is the prime condition of success, the great secret: concentrate your energy, thought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596100" y="1124497"/>
            <a:ext cx="4097933" cy="770969"/>
            <a:chOff x="4257796" y="584262"/>
            <a:chExt cx="3632495" cy="683403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gdLst>
                <a:gd fmla="*/ 826 w 1255" name="T0"/>
                <a:gd fmla="*/ 94 h 234" name="T1"/>
                <a:gd fmla="*/ 1051 w 1255" name="T2"/>
                <a:gd fmla="*/ 107 h 234" name="T3"/>
                <a:gd fmla="*/ 1093 w 1255" name="T4"/>
                <a:gd fmla="*/ 107 h 234" name="T5"/>
                <a:gd fmla="*/ 1151 w 1255" name="T6"/>
                <a:gd fmla="*/ 87 h 234" name="T7"/>
                <a:gd fmla="*/ 1225 w 1255" name="T8"/>
                <a:gd fmla="*/ 118 h 234" name="T9"/>
                <a:gd fmla="*/ 1206 w 1255" name="T10"/>
                <a:gd fmla="*/ 139 h 234" name="T11"/>
                <a:gd fmla="*/ 1185 w 1255" name="T12"/>
                <a:gd fmla="*/ 102 h 234" name="T13"/>
                <a:gd fmla="*/ 1171 w 1255" name="T14"/>
                <a:gd fmla="*/ 112 h 234" name="T15"/>
                <a:gd fmla="*/ 1137 w 1255" name="T16"/>
                <a:gd fmla="*/ 119 h 234" name="T17"/>
                <a:gd fmla="*/ 1109 w 1255" name="T18"/>
                <a:gd fmla="*/ 119 h 234" name="T19"/>
                <a:gd fmla="*/ 1062 w 1255" name="T20"/>
                <a:gd fmla="*/ 116 h 234" name="T21"/>
                <a:gd fmla="*/ 841 w 1255" name="T22"/>
                <a:gd fmla="*/ 112 h 234" name="T23"/>
                <a:gd fmla="*/ 782 w 1255" name="T24"/>
                <a:gd fmla="*/ 117 h 234" name="T25"/>
                <a:gd fmla="*/ 756 w 1255" name="T26"/>
                <a:gd fmla="*/ 111 h 234" name="T27"/>
                <a:gd fmla="*/ 737 w 1255" name="T28"/>
                <a:gd fmla="*/ 118 h 234" name="T29"/>
                <a:gd fmla="*/ 717 w 1255" name="T30"/>
                <a:gd fmla="*/ 157 h 234" name="T31"/>
                <a:gd fmla="*/ 762 w 1255" name="T32"/>
                <a:gd fmla="*/ 99 h 234" name="T33"/>
                <a:gd fmla="*/ 772 w 1255" name="T34"/>
                <a:gd fmla="*/ 97 h 234" name="T35"/>
                <a:gd fmla="*/ 104 w 1255" name="T36"/>
                <a:gd fmla="*/ 87 h 234" name="T37"/>
                <a:gd fmla="*/ 30 w 1255" name="T38"/>
                <a:gd fmla="*/ 118 h 234" name="T39"/>
                <a:gd fmla="*/ 49 w 1255" name="T40"/>
                <a:gd fmla="*/ 139 h 234" name="T41"/>
                <a:gd fmla="*/ 71 w 1255" name="T42"/>
                <a:gd fmla="*/ 102 h 234" name="T43"/>
                <a:gd fmla="*/ 85 w 1255" name="T44"/>
                <a:gd fmla="*/ 112 h 234" name="T45"/>
                <a:gd fmla="*/ 118 w 1255" name="T46"/>
                <a:gd fmla="*/ 119 h 234" name="T47"/>
                <a:gd fmla="*/ 147 w 1255" name="T48"/>
                <a:gd fmla="*/ 119 h 234" name="T49"/>
                <a:gd fmla="*/ 193 w 1255" name="T50"/>
                <a:gd fmla="*/ 116 h 234" name="T51"/>
                <a:gd fmla="*/ 414 w 1255" name="T52"/>
                <a:gd fmla="*/ 112 h 234" name="T53"/>
                <a:gd fmla="*/ 474 w 1255" name="T54"/>
                <a:gd fmla="*/ 117 h 234" name="T55"/>
                <a:gd fmla="*/ 499 w 1255" name="T56"/>
                <a:gd fmla="*/ 111 h 234" name="T57"/>
                <a:gd fmla="*/ 518 w 1255" name="T58"/>
                <a:gd fmla="*/ 118 h 234" name="T59"/>
                <a:gd fmla="*/ 538 w 1255" name="T60"/>
                <a:gd fmla="*/ 157 h 234" name="T61"/>
                <a:gd fmla="*/ 494 w 1255" name="T62"/>
                <a:gd fmla="*/ 99 h 234" name="T63"/>
                <a:gd fmla="*/ 483 w 1255" name="T64"/>
                <a:gd fmla="*/ 97 h 234" name="T65"/>
                <a:gd fmla="*/ 445 w 1255" name="T66"/>
                <a:gd fmla="*/ 107 h 234" name="T67"/>
                <a:gd fmla="*/ 223 w 1255" name="T68"/>
                <a:gd fmla="*/ 107 h 234" name="T69"/>
                <a:gd fmla="*/ 178 w 1255" name="T70"/>
                <a:gd fmla="*/ 98 h 234" name="T71"/>
                <a:gd fmla="*/ 138 w 1255" name="T72"/>
                <a:gd fmla="*/ 105 h 234" name="T73"/>
                <a:gd fmla="*/ 616 w 1255" name="T74"/>
                <a:gd fmla="*/ 218 h 234" name="T75"/>
                <a:gd fmla="*/ 634 w 1255" name="T76"/>
                <a:gd fmla="*/ 202 h 234" name="T77"/>
                <a:gd fmla="*/ 635 w 1255" name="T78"/>
                <a:gd fmla="*/ 23 h 234" name="T79"/>
                <a:gd fmla="*/ 586 w 1255" name="T80"/>
                <a:gd fmla="*/ 94 h 234" name="T81"/>
                <a:gd fmla="*/ 651 w 1255" name="T82"/>
                <a:gd fmla="*/ 117 h 234" name="T83"/>
                <a:gd fmla="*/ 697 w 1255" name="T84"/>
                <a:gd fmla="*/ 69 h 234" name="T85"/>
                <a:gd fmla="*/ 710 w 1255" name="T86"/>
                <a:gd fmla="*/ 63 h 234" name="T87"/>
                <a:gd fmla="*/ 628 w 1255" name="T88"/>
                <a:gd fmla="*/ 1 h 234" name="T89"/>
                <a:gd fmla="*/ 545 w 1255" name="T90"/>
                <a:gd fmla="*/ 63 h 234" name="T91"/>
                <a:gd fmla="*/ 559 w 1255" name="T92"/>
                <a:gd fmla="*/ 69 h 234" name="T93"/>
                <a:gd fmla="*/ 611 w 1255" name="T94"/>
                <a:gd fmla="*/ 73 h 234" name="T95"/>
                <a:gd fmla="*/ 628 w 1255" name="T96"/>
                <a:gd fmla="*/ 121 h 234" name="T97"/>
                <a:gd fmla="*/ 557 w 1255" name="T98"/>
                <a:gd fmla="*/ 121 h 234" name="T99"/>
                <a:gd fmla="*/ 579 w 1255" name="T100"/>
                <a:gd fmla="*/ 116 h 234" name="T101"/>
                <a:gd fmla="*/ 568 w 1255" name="T102"/>
                <a:gd fmla="*/ 139 h 234" name="T103"/>
                <a:gd fmla="*/ 570 w 1255" name="T104"/>
                <a:gd fmla="*/ 159 h 234" name="T105"/>
                <a:gd fmla="*/ 604 w 1255" name="T106"/>
                <a:gd fmla="*/ 187 h 234" name="T107"/>
                <a:gd fmla="*/ 557 w 1255" name="T108"/>
                <a:gd fmla="*/ 131 h 234" name="T109"/>
                <a:gd fmla="*/ 703 w 1255" name="T110"/>
                <a:gd fmla="*/ 103 h 234" name="T111"/>
                <a:gd fmla="*/ 675 w 1255" name="T112"/>
                <a:gd fmla="*/ 107 h 234" name="T113"/>
                <a:gd fmla="*/ 693 w 1255" name="T114"/>
                <a:gd fmla="*/ 145 h 234" name="T115"/>
                <a:gd fmla="*/ 677 w 1255" name="T116"/>
                <a:gd fmla="*/ 151 h 234" name="T117"/>
                <a:gd fmla="*/ 651 w 1255" name="T118"/>
                <a:gd fmla="*/ 175 h 234" name="T119"/>
                <a:gd fmla="*/ 686 w 1255" name="T120"/>
                <a:gd fmla="*/ 181 h 2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4" w="1255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39" name="Freeform 27"/>
            <p:cNvSpPr/>
            <p:nvPr/>
          </p:nvSpPr>
          <p:spPr bwMode="auto">
            <a:xfrm flipH="1">
              <a:off x="7146756" y="967119"/>
              <a:ext cx="743535" cy="300546"/>
            </a:xfrm>
            <a:custGeom>
              <a:gdLst>
                <a:gd fmla="*/ 366 w 399" name="T0"/>
                <a:gd fmla="*/ 100 h 159" name="T1"/>
                <a:gd fmla="*/ 371 w 399" name="T2"/>
                <a:gd fmla="*/ 115 h 159" name="T3"/>
                <a:gd fmla="*/ 350 w 399" name="T4"/>
                <a:gd fmla="*/ 118 h 159" name="T5"/>
                <a:gd fmla="*/ 361 w 399" name="T6"/>
                <a:gd fmla="*/ 88 h 159" name="T7"/>
                <a:gd fmla="*/ 383 w 399" name="T8"/>
                <a:gd fmla="*/ 131 h 159" name="T9"/>
                <a:gd fmla="*/ 313 w 399" name="T10"/>
                <a:gd fmla="*/ 148 h 159" name="T11"/>
                <a:gd fmla="*/ 261 w 399" name="T12"/>
                <a:gd fmla="*/ 129 h 159" name="T13"/>
                <a:gd fmla="*/ 260 w 399" name="T14"/>
                <a:gd fmla="*/ 128 h 159" name="T15"/>
                <a:gd fmla="*/ 240 w 399" name="T16"/>
                <a:gd fmla="*/ 159 h 159" name="T17"/>
                <a:gd fmla="*/ 91 w 399" name="T18"/>
                <a:gd fmla="*/ 11 h 159" name="T19"/>
                <a:gd fmla="*/ 11 w 399" name="T20"/>
                <a:gd fmla="*/ 53 h 159" name="T21"/>
                <a:gd fmla="*/ 63 w 399" name="T22"/>
                <a:gd fmla="*/ 109 h 159" name="T23"/>
                <a:gd fmla="*/ 89 w 399" name="T24"/>
                <a:gd fmla="*/ 68 h 159" name="T25"/>
                <a:gd fmla="*/ 48 w 399" name="T26"/>
                <a:gd fmla="*/ 45 h 159" name="T27"/>
                <a:gd fmla="*/ 36 w 399" name="T28"/>
                <a:gd fmla="*/ 76 h 159" name="T29"/>
                <a:gd fmla="*/ 69 w 399" name="T30"/>
                <a:gd fmla="*/ 78 h 159" name="T31"/>
                <a:gd fmla="*/ 59 w 399" name="T32"/>
                <a:gd fmla="*/ 61 h 159" name="T33"/>
                <a:gd fmla="*/ 43 w 399" name="T34"/>
                <a:gd fmla="*/ 72 h 159" name="T35"/>
                <a:gd fmla="*/ 62 w 399" name="T36"/>
                <a:gd fmla="*/ 58 h 159" name="T37"/>
                <a:gd fmla="*/ 72 w 399" name="T38"/>
                <a:gd fmla="*/ 79 h 159" name="T39"/>
                <a:gd fmla="*/ 32 w 399" name="T40"/>
                <a:gd fmla="*/ 78 h 159" name="T41"/>
                <a:gd fmla="*/ 46 w 399" name="T42"/>
                <a:gd fmla="*/ 42 h 159" name="T43"/>
                <a:gd fmla="*/ 93 w 399" name="T44"/>
                <a:gd fmla="*/ 69 h 159" name="T45"/>
                <a:gd fmla="*/ 64 w 399" name="T46"/>
                <a:gd fmla="*/ 114 h 159" name="T47"/>
                <a:gd fmla="*/ 8 w 399" name="T48"/>
                <a:gd fmla="*/ 52 h 159" name="T49"/>
                <a:gd fmla="*/ 94 w 399" name="T50"/>
                <a:gd fmla="*/ 7 h 159" name="T51"/>
                <a:gd fmla="*/ 238 w 399" name="T52"/>
                <a:gd fmla="*/ 151 h 159" name="T53"/>
                <a:gd fmla="*/ 256 w 399" name="T54"/>
                <a:gd fmla="*/ 126 h 159" name="T55"/>
                <a:gd fmla="*/ 207 w 399" name="T56"/>
                <a:gd fmla="*/ 73 h 159" name="T57"/>
                <a:gd fmla="*/ 345 w 399" name="T58"/>
                <a:gd fmla="*/ 75 h 159" name="T59"/>
                <a:gd fmla="*/ 264 w 399" name="T60"/>
                <a:gd fmla="*/ 124 h 159" name="T61"/>
                <a:gd fmla="*/ 314 w 399" name="T62"/>
                <a:gd fmla="*/ 143 h 159" name="T63"/>
                <a:gd fmla="*/ 380 w 399" name="T64"/>
                <a:gd fmla="*/ 131 h 159" name="T65"/>
                <a:gd fmla="*/ 361 w 399" name="T66"/>
                <a:gd fmla="*/ 93 h 159" name="T67"/>
                <a:gd fmla="*/ 352 w 399" name="T68"/>
                <a:gd fmla="*/ 116 h 159" name="T69"/>
                <a:gd fmla="*/ 366 w 399" name="T70"/>
                <a:gd fmla="*/ 100 h 1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59" w="39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4257796" y="940520"/>
              <a:ext cx="743535" cy="300546"/>
            </a:xfrm>
            <a:custGeom>
              <a:gdLst>
                <a:gd fmla="*/ 366 w 399" name="T0"/>
                <a:gd fmla="*/ 100 h 159" name="T1"/>
                <a:gd fmla="*/ 371 w 399" name="T2"/>
                <a:gd fmla="*/ 115 h 159" name="T3"/>
                <a:gd fmla="*/ 350 w 399" name="T4"/>
                <a:gd fmla="*/ 118 h 159" name="T5"/>
                <a:gd fmla="*/ 361 w 399" name="T6"/>
                <a:gd fmla="*/ 88 h 159" name="T7"/>
                <a:gd fmla="*/ 383 w 399" name="T8"/>
                <a:gd fmla="*/ 131 h 159" name="T9"/>
                <a:gd fmla="*/ 313 w 399" name="T10"/>
                <a:gd fmla="*/ 148 h 159" name="T11"/>
                <a:gd fmla="*/ 261 w 399" name="T12"/>
                <a:gd fmla="*/ 129 h 159" name="T13"/>
                <a:gd fmla="*/ 260 w 399" name="T14"/>
                <a:gd fmla="*/ 128 h 159" name="T15"/>
                <a:gd fmla="*/ 240 w 399" name="T16"/>
                <a:gd fmla="*/ 159 h 159" name="T17"/>
                <a:gd fmla="*/ 91 w 399" name="T18"/>
                <a:gd fmla="*/ 11 h 159" name="T19"/>
                <a:gd fmla="*/ 11 w 399" name="T20"/>
                <a:gd fmla="*/ 53 h 159" name="T21"/>
                <a:gd fmla="*/ 63 w 399" name="T22"/>
                <a:gd fmla="*/ 109 h 159" name="T23"/>
                <a:gd fmla="*/ 89 w 399" name="T24"/>
                <a:gd fmla="*/ 68 h 159" name="T25"/>
                <a:gd fmla="*/ 48 w 399" name="T26"/>
                <a:gd fmla="*/ 45 h 159" name="T27"/>
                <a:gd fmla="*/ 36 w 399" name="T28"/>
                <a:gd fmla="*/ 76 h 159" name="T29"/>
                <a:gd fmla="*/ 69 w 399" name="T30"/>
                <a:gd fmla="*/ 78 h 159" name="T31"/>
                <a:gd fmla="*/ 59 w 399" name="T32"/>
                <a:gd fmla="*/ 61 h 159" name="T33"/>
                <a:gd fmla="*/ 43 w 399" name="T34"/>
                <a:gd fmla="*/ 72 h 159" name="T35"/>
                <a:gd fmla="*/ 62 w 399" name="T36"/>
                <a:gd fmla="*/ 58 h 159" name="T37"/>
                <a:gd fmla="*/ 72 w 399" name="T38"/>
                <a:gd fmla="*/ 79 h 159" name="T39"/>
                <a:gd fmla="*/ 32 w 399" name="T40"/>
                <a:gd fmla="*/ 78 h 159" name="T41"/>
                <a:gd fmla="*/ 46 w 399" name="T42"/>
                <a:gd fmla="*/ 42 h 159" name="T43"/>
                <a:gd fmla="*/ 93 w 399" name="T44"/>
                <a:gd fmla="*/ 69 h 159" name="T45"/>
                <a:gd fmla="*/ 64 w 399" name="T46"/>
                <a:gd fmla="*/ 114 h 159" name="T47"/>
                <a:gd fmla="*/ 8 w 399" name="T48"/>
                <a:gd fmla="*/ 52 h 159" name="T49"/>
                <a:gd fmla="*/ 94 w 399" name="T50"/>
                <a:gd fmla="*/ 7 h 159" name="T51"/>
                <a:gd fmla="*/ 238 w 399" name="T52"/>
                <a:gd fmla="*/ 151 h 159" name="T53"/>
                <a:gd fmla="*/ 256 w 399" name="T54"/>
                <a:gd fmla="*/ 126 h 159" name="T55"/>
                <a:gd fmla="*/ 207 w 399" name="T56"/>
                <a:gd fmla="*/ 73 h 159" name="T57"/>
                <a:gd fmla="*/ 345 w 399" name="T58"/>
                <a:gd fmla="*/ 75 h 159" name="T59"/>
                <a:gd fmla="*/ 264 w 399" name="T60"/>
                <a:gd fmla="*/ 124 h 159" name="T61"/>
                <a:gd fmla="*/ 314 w 399" name="T62"/>
                <a:gd fmla="*/ 143 h 159" name="T63"/>
                <a:gd fmla="*/ 380 w 399" name="T64"/>
                <a:gd fmla="*/ 131 h 159" name="T65"/>
                <a:gd fmla="*/ 361 w 399" name="T66"/>
                <a:gd fmla="*/ 93 h 159" name="T67"/>
                <a:gd fmla="*/ 352 w 399" name="T68"/>
                <a:gd fmla="*/ 116 h 159" name="T69"/>
                <a:gd fmla="*/ 366 w 399" name="T70"/>
                <a:gd fmla="*/ 100 h 1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59" w="39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cmpd="sng" w="22225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cmpd="sng" w="28575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/>
          <p:cNvSpPr txBox="1"/>
          <p:nvPr/>
        </p:nvSpPr>
        <p:spPr>
          <a:xfrm>
            <a:off x="6409241" y="1348432"/>
            <a:ext cx="22987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36874" y="2315991"/>
            <a:ext cx="68348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pic>
        <p:nvPicPr>
          <p:cNvPr descr="C:\Users\dell\AppData\Local\Temp\ksohtml\wps_clip_image-24485.png" id="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14667" y="3652881"/>
            <a:ext cx="2699563" cy="18013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ell\AppData\Local\Temp\ksohtml\wps_clip_image-24485.png" id="4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2159" y="3653371"/>
            <a:ext cx="2699563" cy="18013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4517456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20400000000000000" pitchFamily="18" typeface="Adobe 仿宋 Std R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prstClr val="white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>
              <a:solidFill>
                <a:prstClr val="black"/>
              </a:solidFill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And here is the prime condition of success, the great secret: concentrate your energy, thought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550121" y="1581692"/>
            <a:ext cx="347094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pic>
        <p:nvPicPr>
          <p:cNvPr descr="C:\Users\dell\AppData\Local\Temp\ksohtml\wps_clip_image-24485.png" id="3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21065" y="1292070"/>
            <a:ext cx="3199032" cy="2134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dell\AppData\Local\Temp\ksohtml\wps_clip_image-24485.png" id="3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50121" y="3569624"/>
            <a:ext cx="3199032" cy="2134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1"/>
          <p:cNvSpPr/>
          <p:nvPr/>
        </p:nvSpPr>
        <p:spPr>
          <a:xfrm>
            <a:off x="4592503" y="1292070"/>
            <a:ext cx="1756158" cy="275334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749153" y="4076236"/>
            <a:ext cx="352056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34" name="五边形 33"/>
          <p:cNvSpPr/>
          <p:nvPr/>
        </p:nvSpPr>
        <p:spPr>
          <a:xfrm flipH="1">
            <a:off x="9441722" y="3800903"/>
            <a:ext cx="1756158" cy="275334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</p:txBody>
      </p:sp>
    </p:spTree>
    <p:extLst>
      <p:ext uri="{BB962C8B-B14F-4D97-AF65-F5344CB8AC3E}">
        <p14:creationId val="16326207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20400000000000000" pitchFamily="18" typeface="Adobe 仿宋 Std R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prstClr val="white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>
              <a:solidFill>
                <a:prstClr val="black"/>
              </a:solidFill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And here is the prime condition of success, the great secret: concentrate your energy, thought</a:t>
            </a:r>
          </a:p>
        </p:txBody>
      </p:sp>
      <p:pic>
        <p:nvPicPr>
          <p:cNvPr descr="C:\Users\dell\AppData\Local\Temp\ksohtml\wps_clip_image-24485.png" id="3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109" t="13842"/>
          <a:stretch>
            <a:fillRect/>
          </a:stretch>
        </p:blipFill>
        <p:spPr bwMode="auto">
          <a:xfrm>
            <a:off x="4662956" y="2988047"/>
            <a:ext cx="6329689" cy="27896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561610" y="1940394"/>
            <a:ext cx="673007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433006" y="1071134"/>
            <a:ext cx="2644831" cy="633680"/>
            <a:chOff x="2878136" y="2776537"/>
            <a:chExt cx="4270382" cy="1217616"/>
          </a:xfrm>
        </p:grpSpPr>
        <p:sp>
          <p:nvSpPr>
            <p:cNvPr id="35" name="Freeform 5"/>
            <p:cNvSpPr/>
            <p:nvPr/>
          </p:nvSpPr>
          <p:spPr bwMode="auto">
            <a:xfrm rot="5400000">
              <a:off x="5472116" y="2317749"/>
              <a:ext cx="1217614" cy="2135190"/>
            </a:xfrm>
            <a:custGeom>
              <a:gdLst>
                <a:gd fmla="*/ 316 w 321" name="T0"/>
                <a:gd fmla="*/ 160 h 566" name="T1"/>
                <a:gd fmla="*/ 316 w 321" name="T2"/>
                <a:gd fmla="*/ 566 h 566" name="T3"/>
                <a:gd fmla="*/ 321 w 321" name="T4"/>
                <a:gd fmla="*/ 566 h 566" name="T5"/>
                <a:gd fmla="*/ 321 w 321" name="T6"/>
                <a:gd fmla="*/ 160 h 566" name="T7"/>
                <a:gd fmla="*/ 169 w 321" name="T8"/>
                <a:gd fmla="*/ 29 h 566" name="T9"/>
                <a:gd fmla="*/ 57 w 321" name="T10"/>
                <a:gd fmla="*/ 135 h 566" name="T11"/>
                <a:gd fmla="*/ 13 w 321" name="T12"/>
                <a:gd fmla="*/ 99 h 566" name="T13"/>
                <a:gd fmla="*/ 44 w 321" name="T14"/>
                <a:gd fmla="*/ 89 h 566" name="T15"/>
                <a:gd fmla="*/ 55 w 321" name="T16"/>
                <a:gd fmla="*/ 113 h 566" name="T17"/>
                <a:gd fmla="*/ 35 w 321" name="T18"/>
                <a:gd fmla="*/ 115 h 566" name="T19"/>
                <a:gd fmla="*/ 51 w 321" name="T20"/>
                <a:gd fmla="*/ 101 h 566" name="T21"/>
                <a:gd fmla="*/ 32 w 321" name="T22"/>
                <a:gd fmla="*/ 102 h 566" name="T23"/>
                <a:gd fmla="*/ 32 w 321" name="T24"/>
                <a:gd fmla="*/ 117 h 566" name="T25"/>
                <a:gd fmla="*/ 60 w 321" name="T26"/>
                <a:gd fmla="*/ 114 h 566" name="T27"/>
                <a:gd fmla="*/ 47 w 321" name="T28"/>
                <a:gd fmla="*/ 86 h 566" name="T29"/>
                <a:gd fmla="*/ 11 w 321" name="T30"/>
                <a:gd fmla="*/ 98 h 566" name="T31"/>
                <a:gd fmla="*/ 19 w 321" name="T32"/>
                <a:gd fmla="*/ 134 h 566" name="T33"/>
                <a:gd fmla="*/ 59 w 321" name="T34"/>
                <a:gd fmla="*/ 140 h 566" name="T35"/>
                <a:gd fmla="*/ 105 w 321" name="T36"/>
                <a:gd fmla="*/ 98 h 566" name="T37"/>
                <a:gd fmla="*/ 174 w 321" name="T38"/>
                <a:gd fmla="*/ 206 h 566" name="T39"/>
                <a:gd fmla="*/ 248 w 321" name="T40"/>
                <a:gd fmla="*/ 152 h 566" name="T41"/>
                <a:gd fmla="*/ 209 w 321" name="T42"/>
                <a:gd fmla="*/ 87 h 566" name="T43"/>
                <a:gd fmla="*/ 147 w 321" name="T44"/>
                <a:gd fmla="*/ 106 h 566" name="T45"/>
                <a:gd fmla="*/ 157 w 321" name="T46"/>
                <a:gd fmla="*/ 160 h 566" name="T47"/>
                <a:gd fmla="*/ 209 w 321" name="T48"/>
                <a:gd fmla="*/ 151 h 566" name="T49"/>
                <a:gd fmla="*/ 179 w 321" name="T50"/>
                <a:gd fmla="*/ 118 h 566" name="T51"/>
                <a:gd fmla="*/ 205 w 321" name="T52"/>
                <a:gd fmla="*/ 147 h 566" name="T53"/>
                <a:gd fmla="*/ 160 w 321" name="T54"/>
                <a:gd fmla="*/ 156 h 566" name="T55"/>
                <a:gd fmla="*/ 151 w 321" name="T56"/>
                <a:gd fmla="*/ 108 h 566" name="T57"/>
                <a:gd fmla="*/ 208 w 321" name="T58"/>
                <a:gd fmla="*/ 91 h 566" name="T59"/>
                <a:gd fmla="*/ 245 w 321" name="T60"/>
                <a:gd fmla="*/ 150 h 566" name="T61"/>
                <a:gd fmla="*/ 174 w 321" name="T62"/>
                <a:gd fmla="*/ 201 h 566" name="T63"/>
                <a:gd fmla="*/ 175 w 321" name="T64"/>
                <a:gd fmla="*/ 31 h 566" name="T65"/>
                <a:gd fmla="*/ 316 w 321" name="T66"/>
                <a:gd fmla="*/ 160 h 56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66" w="321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  <p:sp>
          <p:nvSpPr>
            <p:cNvPr id="36" name="Freeform 5"/>
            <p:cNvSpPr/>
            <p:nvPr/>
          </p:nvSpPr>
          <p:spPr bwMode="auto">
            <a:xfrm flipH="1" rot="16200000">
              <a:off x="3336924" y="2317751"/>
              <a:ext cx="1217614" cy="2135190"/>
            </a:xfrm>
            <a:custGeom>
              <a:gdLst>
                <a:gd fmla="*/ 316 w 321" name="T0"/>
                <a:gd fmla="*/ 160 h 566" name="T1"/>
                <a:gd fmla="*/ 316 w 321" name="T2"/>
                <a:gd fmla="*/ 566 h 566" name="T3"/>
                <a:gd fmla="*/ 321 w 321" name="T4"/>
                <a:gd fmla="*/ 566 h 566" name="T5"/>
                <a:gd fmla="*/ 321 w 321" name="T6"/>
                <a:gd fmla="*/ 160 h 566" name="T7"/>
                <a:gd fmla="*/ 169 w 321" name="T8"/>
                <a:gd fmla="*/ 29 h 566" name="T9"/>
                <a:gd fmla="*/ 57 w 321" name="T10"/>
                <a:gd fmla="*/ 135 h 566" name="T11"/>
                <a:gd fmla="*/ 13 w 321" name="T12"/>
                <a:gd fmla="*/ 99 h 566" name="T13"/>
                <a:gd fmla="*/ 44 w 321" name="T14"/>
                <a:gd fmla="*/ 89 h 566" name="T15"/>
                <a:gd fmla="*/ 55 w 321" name="T16"/>
                <a:gd fmla="*/ 113 h 566" name="T17"/>
                <a:gd fmla="*/ 35 w 321" name="T18"/>
                <a:gd fmla="*/ 115 h 566" name="T19"/>
                <a:gd fmla="*/ 51 w 321" name="T20"/>
                <a:gd fmla="*/ 101 h 566" name="T21"/>
                <a:gd fmla="*/ 32 w 321" name="T22"/>
                <a:gd fmla="*/ 102 h 566" name="T23"/>
                <a:gd fmla="*/ 32 w 321" name="T24"/>
                <a:gd fmla="*/ 117 h 566" name="T25"/>
                <a:gd fmla="*/ 60 w 321" name="T26"/>
                <a:gd fmla="*/ 114 h 566" name="T27"/>
                <a:gd fmla="*/ 47 w 321" name="T28"/>
                <a:gd fmla="*/ 86 h 566" name="T29"/>
                <a:gd fmla="*/ 11 w 321" name="T30"/>
                <a:gd fmla="*/ 98 h 566" name="T31"/>
                <a:gd fmla="*/ 19 w 321" name="T32"/>
                <a:gd fmla="*/ 134 h 566" name="T33"/>
                <a:gd fmla="*/ 59 w 321" name="T34"/>
                <a:gd fmla="*/ 140 h 566" name="T35"/>
                <a:gd fmla="*/ 105 w 321" name="T36"/>
                <a:gd fmla="*/ 98 h 566" name="T37"/>
                <a:gd fmla="*/ 174 w 321" name="T38"/>
                <a:gd fmla="*/ 206 h 566" name="T39"/>
                <a:gd fmla="*/ 248 w 321" name="T40"/>
                <a:gd fmla="*/ 152 h 566" name="T41"/>
                <a:gd fmla="*/ 209 w 321" name="T42"/>
                <a:gd fmla="*/ 87 h 566" name="T43"/>
                <a:gd fmla="*/ 147 w 321" name="T44"/>
                <a:gd fmla="*/ 106 h 566" name="T45"/>
                <a:gd fmla="*/ 157 w 321" name="T46"/>
                <a:gd fmla="*/ 160 h 566" name="T47"/>
                <a:gd fmla="*/ 209 w 321" name="T48"/>
                <a:gd fmla="*/ 151 h 566" name="T49"/>
                <a:gd fmla="*/ 179 w 321" name="T50"/>
                <a:gd fmla="*/ 118 h 566" name="T51"/>
                <a:gd fmla="*/ 205 w 321" name="T52"/>
                <a:gd fmla="*/ 147 h 566" name="T53"/>
                <a:gd fmla="*/ 160 w 321" name="T54"/>
                <a:gd fmla="*/ 156 h 566" name="T55"/>
                <a:gd fmla="*/ 151 w 321" name="T56"/>
                <a:gd fmla="*/ 108 h 566" name="T57"/>
                <a:gd fmla="*/ 208 w 321" name="T58"/>
                <a:gd fmla="*/ 91 h 566" name="T59"/>
                <a:gd fmla="*/ 245 w 321" name="T60"/>
                <a:gd fmla="*/ 150 h 566" name="T61"/>
                <a:gd fmla="*/ 174 w 321" name="T62"/>
                <a:gd fmla="*/ 201 h 566" name="T63"/>
                <a:gd fmla="*/ 175 w 321" name="T64"/>
                <a:gd fmla="*/ 31 h 566" name="T65"/>
                <a:gd fmla="*/ 316 w 321" name="T66"/>
                <a:gd fmla="*/ 160 h 56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66" w="321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20400000000000000" pitchFamily="18" typeface="Adobe 仿宋 Std R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599754" y="1201310"/>
            <a:ext cx="22987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</p:txBody>
      </p:sp>
    </p:spTree>
    <p:extLst>
      <p:ext uri="{BB962C8B-B14F-4D97-AF65-F5344CB8AC3E}">
        <p14:creationId val="321063348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20400000000000000" pitchFamily="18" typeface="Adobe 仿宋 Std R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prstClr val="white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>
              <a:solidFill>
                <a:prstClr val="black"/>
              </a:solidFill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And here is the prime condition of success, the great secret: concentrate your energy, thought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972114" y="1259801"/>
            <a:ext cx="2123886" cy="2107623"/>
            <a:chOff x="4985288" y="1224585"/>
            <a:chExt cx="2546888" cy="2527388"/>
          </a:xfrm>
          <a:effectLst/>
        </p:grpSpPr>
        <p:sp>
          <p:nvSpPr>
            <p:cNvPr id="37" name="椭圆 3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45369" y="3579821"/>
            <a:ext cx="2608188" cy="2588217"/>
            <a:chOff x="4985288" y="1224585"/>
            <a:chExt cx="2546888" cy="2527388"/>
          </a:xfrm>
          <a:effectLst/>
        </p:grpSpPr>
        <p:sp>
          <p:nvSpPr>
            <p:cNvPr id="43" name="椭圆 42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063983" y="3909059"/>
            <a:ext cx="2084249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 here</a:t>
            </a:r>
          </a:p>
          <a:p>
            <a:pPr algn="ctr"/>
            <a:endParaRPr altLang="zh-CN" b="1" lang="en-US" smtClean="0">
              <a:solidFill>
                <a:schemeClr val="bg1"/>
              </a:solidFill>
              <a:latin charset="-122" panose="02020400000000000000" pitchFamily="18" typeface="Adobe 仿宋 Std R"/>
              <a:ea charset="-122" panose="02020400000000000000" pitchFamily="18" typeface="Adobe 仿宋 Std R"/>
            </a:endParaRP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line, to lead in it, adopt every improvement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083829" y="1631625"/>
            <a:ext cx="192059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8119899" y="984269"/>
            <a:ext cx="2123886" cy="2107623"/>
            <a:chOff x="4985288" y="1224585"/>
            <a:chExt cx="2546888" cy="2527388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231615" y="1356093"/>
            <a:ext cx="192059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466459" y="3983064"/>
            <a:ext cx="1962297" cy="1947271"/>
            <a:chOff x="4985288" y="1224585"/>
            <a:chExt cx="2546888" cy="2527388"/>
          </a:xfrm>
          <a:effectLst/>
        </p:grpSpPr>
        <p:sp>
          <p:nvSpPr>
            <p:cNvPr id="54" name="椭圆 5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577650" y="4232594"/>
            <a:ext cx="177447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text</a:t>
            </a:r>
          </a:p>
          <a:p>
            <a:pPr algn="ctr"/>
            <a:r>
              <a:rPr altLang="zh-CN" b="1" lang="en-US" smtClean="0">
                <a:solidFill>
                  <a:schemeClr val="bg1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Having begun in one line, resolve to fight it out on that line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6024446" y="2552981"/>
            <a:ext cx="3039537" cy="1679613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5" idx="6"/>
            <a:endCxn id="45" idx="2"/>
          </p:cNvCxnSpPr>
          <p:nvPr/>
        </p:nvCxnSpPr>
        <p:spPr>
          <a:xfrm flipV="1">
            <a:off x="7428756" y="4921860"/>
            <a:ext cx="1416613" cy="30333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43" idx="0"/>
          </p:cNvCxnSpPr>
          <p:nvPr/>
        </p:nvCxnSpPr>
        <p:spPr>
          <a:xfrm>
            <a:off x="9600935" y="2894967"/>
            <a:ext cx="518572" cy="684854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8134511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ea charset="-122" panose="02020400000000000000" pitchFamily="18" typeface="Adobe 仿宋 Std R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28765" y="2595013"/>
            <a:ext cx="549055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400">
                <a:solidFill>
                  <a:prstClr val="white"/>
                </a:solidFill>
                <a:latin charset="0" panose="02040503050201020203" pitchFamily="18" typeface="Adobe Devanagari"/>
                <a:ea charset="-122" panose="02000000000000000000" pitchFamily="2" typeface="张海山锐线体简"/>
                <a:cs charset="0" panose="02040503050201020203" pitchFamily="18" typeface="Adobe Devanagari"/>
              </a:rPr>
              <a:t>THANKS</a:t>
            </a:r>
          </a:p>
          <a:p>
            <a:pPr algn="ctr"/>
            <a:r>
              <a:rPr altLang="zh-CN" b="1" lang="en-US" smtClean="0" sz="4400">
                <a:solidFill>
                  <a:prstClr val="white"/>
                </a:solidFill>
                <a:latin charset="0" panose="02040503050201020203" pitchFamily="18" typeface="Adobe Devanagari"/>
                <a:ea charset="-122" panose="02000000000000000000" pitchFamily="2" typeface="张海山锐线体简"/>
                <a:cs charset="0" panose="02040503050201020203" pitchFamily="18" typeface="Adobe Devanagari"/>
              </a:rPr>
              <a:t>Please enjoy your</a:t>
            </a:r>
          </a:p>
          <a:p>
            <a:pPr algn="ctr"/>
            <a:r>
              <a:rPr altLang="zh-CN" b="1" lang="en-US" smtClean="0" sz="4400">
                <a:solidFill>
                  <a:prstClr val="white"/>
                </a:solidFill>
                <a:latin charset="0" panose="02040503050201020203" pitchFamily="18" typeface="Adobe Devanagari"/>
                <a:ea charset="-122" panose="02000000000000000000" pitchFamily="2" typeface="张海山锐线体简"/>
                <a:cs charset="0" panose="02040503050201020203" pitchFamily="18" typeface="Adobe Devanagari"/>
              </a:rPr>
              <a:t>work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gdLst>
              <a:gd fmla="*/ 826 w 1255" name="T0"/>
              <a:gd fmla="*/ 94 h 234" name="T1"/>
              <a:gd fmla="*/ 1051 w 1255" name="T2"/>
              <a:gd fmla="*/ 107 h 234" name="T3"/>
              <a:gd fmla="*/ 1093 w 1255" name="T4"/>
              <a:gd fmla="*/ 107 h 234" name="T5"/>
              <a:gd fmla="*/ 1151 w 1255" name="T6"/>
              <a:gd fmla="*/ 87 h 234" name="T7"/>
              <a:gd fmla="*/ 1225 w 1255" name="T8"/>
              <a:gd fmla="*/ 118 h 234" name="T9"/>
              <a:gd fmla="*/ 1206 w 1255" name="T10"/>
              <a:gd fmla="*/ 139 h 234" name="T11"/>
              <a:gd fmla="*/ 1185 w 1255" name="T12"/>
              <a:gd fmla="*/ 102 h 234" name="T13"/>
              <a:gd fmla="*/ 1171 w 1255" name="T14"/>
              <a:gd fmla="*/ 112 h 234" name="T15"/>
              <a:gd fmla="*/ 1137 w 1255" name="T16"/>
              <a:gd fmla="*/ 119 h 234" name="T17"/>
              <a:gd fmla="*/ 1109 w 1255" name="T18"/>
              <a:gd fmla="*/ 119 h 234" name="T19"/>
              <a:gd fmla="*/ 1062 w 1255" name="T20"/>
              <a:gd fmla="*/ 116 h 234" name="T21"/>
              <a:gd fmla="*/ 841 w 1255" name="T22"/>
              <a:gd fmla="*/ 112 h 234" name="T23"/>
              <a:gd fmla="*/ 782 w 1255" name="T24"/>
              <a:gd fmla="*/ 117 h 234" name="T25"/>
              <a:gd fmla="*/ 756 w 1255" name="T26"/>
              <a:gd fmla="*/ 111 h 234" name="T27"/>
              <a:gd fmla="*/ 737 w 1255" name="T28"/>
              <a:gd fmla="*/ 118 h 234" name="T29"/>
              <a:gd fmla="*/ 717 w 1255" name="T30"/>
              <a:gd fmla="*/ 157 h 234" name="T31"/>
              <a:gd fmla="*/ 762 w 1255" name="T32"/>
              <a:gd fmla="*/ 99 h 234" name="T33"/>
              <a:gd fmla="*/ 772 w 1255" name="T34"/>
              <a:gd fmla="*/ 97 h 234" name="T35"/>
              <a:gd fmla="*/ 104 w 1255" name="T36"/>
              <a:gd fmla="*/ 87 h 234" name="T37"/>
              <a:gd fmla="*/ 30 w 1255" name="T38"/>
              <a:gd fmla="*/ 118 h 234" name="T39"/>
              <a:gd fmla="*/ 49 w 1255" name="T40"/>
              <a:gd fmla="*/ 139 h 234" name="T41"/>
              <a:gd fmla="*/ 71 w 1255" name="T42"/>
              <a:gd fmla="*/ 102 h 234" name="T43"/>
              <a:gd fmla="*/ 85 w 1255" name="T44"/>
              <a:gd fmla="*/ 112 h 234" name="T45"/>
              <a:gd fmla="*/ 118 w 1255" name="T46"/>
              <a:gd fmla="*/ 119 h 234" name="T47"/>
              <a:gd fmla="*/ 147 w 1255" name="T48"/>
              <a:gd fmla="*/ 119 h 234" name="T49"/>
              <a:gd fmla="*/ 193 w 1255" name="T50"/>
              <a:gd fmla="*/ 116 h 234" name="T51"/>
              <a:gd fmla="*/ 414 w 1255" name="T52"/>
              <a:gd fmla="*/ 112 h 234" name="T53"/>
              <a:gd fmla="*/ 474 w 1255" name="T54"/>
              <a:gd fmla="*/ 117 h 234" name="T55"/>
              <a:gd fmla="*/ 499 w 1255" name="T56"/>
              <a:gd fmla="*/ 111 h 234" name="T57"/>
              <a:gd fmla="*/ 518 w 1255" name="T58"/>
              <a:gd fmla="*/ 118 h 234" name="T59"/>
              <a:gd fmla="*/ 538 w 1255" name="T60"/>
              <a:gd fmla="*/ 157 h 234" name="T61"/>
              <a:gd fmla="*/ 494 w 1255" name="T62"/>
              <a:gd fmla="*/ 99 h 234" name="T63"/>
              <a:gd fmla="*/ 483 w 1255" name="T64"/>
              <a:gd fmla="*/ 97 h 234" name="T65"/>
              <a:gd fmla="*/ 445 w 1255" name="T66"/>
              <a:gd fmla="*/ 107 h 234" name="T67"/>
              <a:gd fmla="*/ 223 w 1255" name="T68"/>
              <a:gd fmla="*/ 107 h 234" name="T69"/>
              <a:gd fmla="*/ 178 w 1255" name="T70"/>
              <a:gd fmla="*/ 98 h 234" name="T71"/>
              <a:gd fmla="*/ 138 w 1255" name="T72"/>
              <a:gd fmla="*/ 105 h 234" name="T73"/>
              <a:gd fmla="*/ 616 w 1255" name="T74"/>
              <a:gd fmla="*/ 218 h 234" name="T75"/>
              <a:gd fmla="*/ 634 w 1255" name="T76"/>
              <a:gd fmla="*/ 202 h 234" name="T77"/>
              <a:gd fmla="*/ 635 w 1255" name="T78"/>
              <a:gd fmla="*/ 23 h 234" name="T79"/>
              <a:gd fmla="*/ 586 w 1255" name="T80"/>
              <a:gd fmla="*/ 94 h 234" name="T81"/>
              <a:gd fmla="*/ 651 w 1255" name="T82"/>
              <a:gd fmla="*/ 117 h 234" name="T83"/>
              <a:gd fmla="*/ 697 w 1255" name="T84"/>
              <a:gd fmla="*/ 69 h 234" name="T85"/>
              <a:gd fmla="*/ 710 w 1255" name="T86"/>
              <a:gd fmla="*/ 63 h 234" name="T87"/>
              <a:gd fmla="*/ 628 w 1255" name="T88"/>
              <a:gd fmla="*/ 1 h 234" name="T89"/>
              <a:gd fmla="*/ 545 w 1255" name="T90"/>
              <a:gd fmla="*/ 63 h 234" name="T91"/>
              <a:gd fmla="*/ 559 w 1255" name="T92"/>
              <a:gd fmla="*/ 69 h 234" name="T93"/>
              <a:gd fmla="*/ 611 w 1255" name="T94"/>
              <a:gd fmla="*/ 73 h 234" name="T95"/>
              <a:gd fmla="*/ 628 w 1255" name="T96"/>
              <a:gd fmla="*/ 121 h 234" name="T97"/>
              <a:gd fmla="*/ 557 w 1255" name="T98"/>
              <a:gd fmla="*/ 121 h 234" name="T99"/>
              <a:gd fmla="*/ 579 w 1255" name="T100"/>
              <a:gd fmla="*/ 116 h 234" name="T101"/>
              <a:gd fmla="*/ 568 w 1255" name="T102"/>
              <a:gd fmla="*/ 139 h 234" name="T103"/>
              <a:gd fmla="*/ 570 w 1255" name="T104"/>
              <a:gd fmla="*/ 159 h 234" name="T105"/>
              <a:gd fmla="*/ 604 w 1255" name="T106"/>
              <a:gd fmla="*/ 187 h 234" name="T107"/>
              <a:gd fmla="*/ 557 w 1255" name="T108"/>
              <a:gd fmla="*/ 131 h 234" name="T109"/>
              <a:gd fmla="*/ 703 w 1255" name="T110"/>
              <a:gd fmla="*/ 103 h 234" name="T111"/>
              <a:gd fmla="*/ 675 w 1255" name="T112"/>
              <a:gd fmla="*/ 107 h 234" name="T113"/>
              <a:gd fmla="*/ 693 w 1255" name="T114"/>
              <a:gd fmla="*/ 145 h 234" name="T115"/>
              <a:gd fmla="*/ 677 w 1255" name="T116"/>
              <a:gd fmla="*/ 151 h 234" name="T117"/>
              <a:gd fmla="*/ 651 w 1255" name="T118"/>
              <a:gd fmla="*/ 175 h 234" name="T119"/>
              <a:gd fmla="*/ 686 w 1255" name="T120"/>
              <a:gd fmla="*/ 181 h 23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34" w="1255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ea charset="-122" panose="02020400000000000000" pitchFamily="18" typeface="Adobe 仿宋 Std R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997125" y="3429000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868" y="3426101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cmpd="thickThin"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20400000000000000" pitchFamily="18" typeface="Adobe 仿宋 Std R"/>
            </a:endParaRPr>
          </a:p>
        </p:txBody>
      </p:sp>
      <p:sp>
        <p:nvSpPr>
          <p:cNvPr id="31" name="Freeform 27"/>
          <p:cNvSpPr/>
          <p:nvPr/>
        </p:nvSpPr>
        <p:spPr bwMode="auto">
          <a:xfrm flipH="1">
            <a:off x="7146756" y="967119"/>
            <a:ext cx="743535" cy="300546"/>
          </a:xfrm>
          <a:custGeom>
            <a:gdLst>
              <a:gd fmla="*/ 366 w 399" name="T0"/>
              <a:gd fmla="*/ 100 h 159" name="T1"/>
              <a:gd fmla="*/ 371 w 399" name="T2"/>
              <a:gd fmla="*/ 115 h 159" name="T3"/>
              <a:gd fmla="*/ 350 w 399" name="T4"/>
              <a:gd fmla="*/ 118 h 159" name="T5"/>
              <a:gd fmla="*/ 361 w 399" name="T6"/>
              <a:gd fmla="*/ 88 h 159" name="T7"/>
              <a:gd fmla="*/ 383 w 399" name="T8"/>
              <a:gd fmla="*/ 131 h 159" name="T9"/>
              <a:gd fmla="*/ 313 w 399" name="T10"/>
              <a:gd fmla="*/ 148 h 159" name="T11"/>
              <a:gd fmla="*/ 261 w 399" name="T12"/>
              <a:gd fmla="*/ 129 h 159" name="T13"/>
              <a:gd fmla="*/ 260 w 399" name="T14"/>
              <a:gd fmla="*/ 128 h 159" name="T15"/>
              <a:gd fmla="*/ 240 w 399" name="T16"/>
              <a:gd fmla="*/ 159 h 159" name="T17"/>
              <a:gd fmla="*/ 91 w 399" name="T18"/>
              <a:gd fmla="*/ 11 h 159" name="T19"/>
              <a:gd fmla="*/ 11 w 399" name="T20"/>
              <a:gd fmla="*/ 53 h 159" name="T21"/>
              <a:gd fmla="*/ 63 w 399" name="T22"/>
              <a:gd fmla="*/ 109 h 159" name="T23"/>
              <a:gd fmla="*/ 89 w 399" name="T24"/>
              <a:gd fmla="*/ 68 h 159" name="T25"/>
              <a:gd fmla="*/ 48 w 399" name="T26"/>
              <a:gd fmla="*/ 45 h 159" name="T27"/>
              <a:gd fmla="*/ 36 w 399" name="T28"/>
              <a:gd fmla="*/ 76 h 159" name="T29"/>
              <a:gd fmla="*/ 69 w 399" name="T30"/>
              <a:gd fmla="*/ 78 h 159" name="T31"/>
              <a:gd fmla="*/ 59 w 399" name="T32"/>
              <a:gd fmla="*/ 61 h 159" name="T33"/>
              <a:gd fmla="*/ 43 w 399" name="T34"/>
              <a:gd fmla="*/ 72 h 159" name="T35"/>
              <a:gd fmla="*/ 62 w 399" name="T36"/>
              <a:gd fmla="*/ 58 h 159" name="T37"/>
              <a:gd fmla="*/ 72 w 399" name="T38"/>
              <a:gd fmla="*/ 79 h 159" name="T39"/>
              <a:gd fmla="*/ 32 w 399" name="T40"/>
              <a:gd fmla="*/ 78 h 159" name="T41"/>
              <a:gd fmla="*/ 46 w 399" name="T42"/>
              <a:gd fmla="*/ 42 h 159" name="T43"/>
              <a:gd fmla="*/ 93 w 399" name="T44"/>
              <a:gd fmla="*/ 69 h 159" name="T45"/>
              <a:gd fmla="*/ 64 w 399" name="T46"/>
              <a:gd fmla="*/ 114 h 159" name="T47"/>
              <a:gd fmla="*/ 8 w 399" name="T48"/>
              <a:gd fmla="*/ 52 h 159" name="T49"/>
              <a:gd fmla="*/ 94 w 399" name="T50"/>
              <a:gd fmla="*/ 7 h 159" name="T51"/>
              <a:gd fmla="*/ 238 w 399" name="T52"/>
              <a:gd fmla="*/ 151 h 159" name="T53"/>
              <a:gd fmla="*/ 256 w 399" name="T54"/>
              <a:gd fmla="*/ 126 h 159" name="T55"/>
              <a:gd fmla="*/ 207 w 399" name="T56"/>
              <a:gd fmla="*/ 73 h 159" name="T57"/>
              <a:gd fmla="*/ 345 w 399" name="T58"/>
              <a:gd fmla="*/ 75 h 159" name="T59"/>
              <a:gd fmla="*/ 264 w 399" name="T60"/>
              <a:gd fmla="*/ 124 h 159" name="T61"/>
              <a:gd fmla="*/ 314 w 399" name="T62"/>
              <a:gd fmla="*/ 143 h 159" name="T63"/>
              <a:gd fmla="*/ 380 w 399" name="T64"/>
              <a:gd fmla="*/ 131 h 159" name="T65"/>
              <a:gd fmla="*/ 361 w 399" name="T66"/>
              <a:gd fmla="*/ 93 h 159" name="T67"/>
              <a:gd fmla="*/ 352 w 399" name="T68"/>
              <a:gd fmla="*/ 116 h 159" name="T69"/>
              <a:gd fmla="*/ 366 w 399" name="T70"/>
              <a:gd fmla="*/ 100 h 15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59" w="39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ea charset="-122" panose="02020400000000000000" pitchFamily="18" typeface="Adobe 仿宋 Std R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4257796" y="940520"/>
            <a:ext cx="743535" cy="300546"/>
          </a:xfrm>
          <a:custGeom>
            <a:gdLst>
              <a:gd fmla="*/ 366 w 399" name="T0"/>
              <a:gd fmla="*/ 100 h 159" name="T1"/>
              <a:gd fmla="*/ 371 w 399" name="T2"/>
              <a:gd fmla="*/ 115 h 159" name="T3"/>
              <a:gd fmla="*/ 350 w 399" name="T4"/>
              <a:gd fmla="*/ 118 h 159" name="T5"/>
              <a:gd fmla="*/ 361 w 399" name="T6"/>
              <a:gd fmla="*/ 88 h 159" name="T7"/>
              <a:gd fmla="*/ 383 w 399" name="T8"/>
              <a:gd fmla="*/ 131 h 159" name="T9"/>
              <a:gd fmla="*/ 313 w 399" name="T10"/>
              <a:gd fmla="*/ 148 h 159" name="T11"/>
              <a:gd fmla="*/ 261 w 399" name="T12"/>
              <a:gd fmla="*/ 129 h 159" name="T13"/>
              <a:gd fmla="*/ 260 w 399" name="T14"/>
              <a:gd fmla="*/ 128 h 159" name="T15"/>
              <a:gd fmla="*/ 240 w 399" name="T16"/>
              <a:gd fmla="*/ 159 h 159" name="T17"/>
              <a:gd fmla="*/ 91 w 399" name="T18"/>
              <a:gd fmla="*/ 11 h 159" name="T19"/>
              <a:gd fmla="*/ 11 w 399" name="T20"/>
              <a:gd fmla="*/ 53 h 159" name="T21"/>
              <a:gd fmla="*/ 63 w 399" name="T22"/>
              <a:gd fmla="*/ 109 h 159" name="T23"/>
              <a:gd fmla="*/ 89 w 399" name="T24"/>
              <a:gd fmla="*/ 68 h 159" name="T25"/>
              <a:gd fmla="*/ 48 w 399" name="T26"/>
              <a:gd fmla="*/ 45 h 159" name="T27"/>
              <a:gd fmla="*/ 36 w 399" name="T28"/>
              <a:gd fmla="*/ 76 h 159" name="T29"/>
              <a:gd fmla="*/ 69 w 399" name="T30"/>
              <a:gd fmla="*/ 78 h 159" name="T31"/>
              <a:gd fmla="*/ 59 w 399" name="T32"/>
              <a:gd fmla="*/ 61 h 159" name="T33"/>
              <a:gd fmla="*/ 43 w 399" name="T34"/>
              <a:gd fmla="*/ 72 h 159" name="T35"/>
              <a:gd fmla="*/ 62 w 399" name="T36"/>
              <a:gd fmla="*/ 58 h 159" name="T37"/>
              <a:gd fmla="*/ 72 w 399" name="T38"/>
              <a:gd fmla="*/ 79 h 159" name="T39"/>
              <a:gd fmla="*/ 32 w 399" name="T40"/>
              <a:gd fmla="*/ 78 h 159" name="T41"/>
              <a:gd fmla="*/ 46 w 399" name="T42"/>
              <a:gd fmla="*/ 42 h 159" name="T43"/>
              <a:gd fmla="*/ 93 w 399" name="T44"/>
              <a:gd fmla="*/ 69 h 159" name="T45"/>
              <a:gd fmla="*/ 64 w 399" name="T46"/>
              <a:gd fmla="*/ 114 h 159" name="T47"/>
              <a:gd fmla="*/ 8 w 399" name="T48"/>
              <a:gd fmla="*/ 52 h 159" name="T49"/>
              <a:gd fmla="*/ 94 w 399" name="T50"/>
              <a:gd fmla="*/ 7 h 159" name="T51"/>
              <a:gd fmla="*/ 238 w 399" name="T52"/>
              <a:gd fmla="*/ 151 h 159" name="T53"/>
              <a:gd fmla="*/ 256 w 399" name="T54"/>
              <a:gd fmla="*/ 126 h 159" name="T55"/>
              <a:gd fmla="*/ 207 w 399" name="T56"/>
              <a:gd fmla="*/ 73 h 159" name="T57"/>
              <a:gd fmla="*/ 345 w 399" name="T58"/>
              <a:gd fmla="*/ 75 h 159" name="T59"/>
              <a:gd fmla="*/ 264 w 399" name="T60"/>
              <a:gd fmla="*/ 124 h 159" name="T61"/>
              <a:gd fmla="*/ 314 w 399" name="T62"/>
              <a:gd fmla="*/ 143 h 159" name="T63"/>
              <a:gd fmla="*/ 380 w 399" name="T64"/>
              <a:gd fmla="*/ 131 h 159" name="T65"/>
              <a:gd fmla="*/ 361 w 399" name="T66"/>
              <a:gd fmla="*/ 93 h 159" name="T67"/>
              <a:gd fmla="*/ 352 w 399" name="T68"/>
              <a:gd fmla="*/ 116 h 159" name="T69"/>
              <a:gd fmla="*/ 366 w 399" name="T70"/>
              <a:gd fmla="*/ 100 h 159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59" w="39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ea charset="-122" panose="02020400000000000000" pitchFamily="18" typeface="Adobe 仿宋 Std R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191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5228210" y="819230"/>
            <a:ext cx="173557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>
                <a:solidFill>
                  <a:prstClr val="black"/>
                </a:solidFill>
                <a:latin charset="-122" panose="02020400000000000000" pitchFamily="18" typeface="Adobe 仿宋 Std R"/>
                <a:ea charset="-122" panose="02020400000000000000" pitchFamily="18" typeface="Adobe 仿宋 Std R"/>
              </a:rPr>
              <a:t>Your company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175305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cmpd="sng" w="2222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cmpd="sng" w="28575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498131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gdLst>
                <a:gd fmla="*/ 60 w 124" name="T0"/>
                <a:gd fmla="*/ 95 h 140" name="T1"/>
                <a:gd fmla="*/ 41 w 124" name="T2"/>
                <a:gd fmla="*/ 42 h 140" name="T3"/>
                <a:gd fmla="*/ 84 w 124" name="T4"/>
                <a:gd fmla="*/ 42 h 140" name="T5"/>
                <a:gd fmla="*/ 65 w 124" name="T6"/>
                <a:gd fmla="*/ 95 h 140" name="T7"/>
                <a:gd fmla="*/ 124 w 124" name="T8"/>
                <a:gd fmla="*/ 140 h 140" name="T9"/>
                <a:gd fmla="*/ 62 w 124" name="T10"/>
                <a:gd fmla="*/ 98 h 140" name="T11"/>
                <a:gd fmla="*/ 0 w 124" name="T12"/>
                <a:gd fmla="*/ 140 h 140" name="T13"/>
                <a:gd fmla="*/ 60 w 124" name="T14"/>
                <a:gd fmla="*/ 95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24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gdLst>
                <a:gd fmla="*/ 101 w 203" name="T0"/>
                <a:gd fmla="*/ 6 h 6" name="T1"/>
                <a:gd fmla="*/ 0 w 203" name="T2"/>
                <a:gd fmla="*/ 3 h 6" name="T3"/>
                <a:gd fmla="*/ 101 w 203" name="T4"/>
                <a:gd fmla="*/ 0 h 6" name="T5"/>
                <a:gd fmla="*/ 203 w 203" name="T6"/>
                <a:gd fmla="*/ 4 h 6" name="T7"/>
                <a:gd fmla="*/ 101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gdLst>
                <a:gd fmla="*/ 102 w 203" name="T0"/>
                <a:gd fmla="*/ 6 h 6" name="T1"/>
                <a:gd fmla="*/ 203 w 203" name="T2"/>
                <a:gd fmla="*/ 3 h 6" name="T3"/>
                <a:gd fmla="*/ 102 w 203" name="T4"/>
                <a:gd fmla="*/ 0 h 6" name="T5"/>
                <a:gd fmla="*/ 0 w 203" name="T6"/>
                <a:gd fmla="*/ 4 h 6" name="T7"/>
                <a:gd fmla="*/ 102 w 203" name="T8"/>
                <a:gd fmla="*/ 6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203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gdLst>
                <a:gd fmla="*/ 118 w 237" name="T0"/>
                <a:gd fmla="*/ 61 h 99" name="T1"/>
                <a:gd fmla="*/ 160 w 237" name="T2"/>
                <a:gd fmla="*/ 86 h 99" name="T3"/>
                <a:gd fmla="*/ 226 w 237" name="T4"/>
                <a:gd fmla="*/ 28 h 99" name="T5"/>
                <a:gd fmla="*/ 178 w 237" name="T6"/>
                <a:gd fmla="*/ 10 h 99" name="T7"/>
                <a:gd fmla="*/ 184 w 237" name="T8"/>
                <a:gd fmla="*/ 64 h 99" name="T9"/>
                <a:gd fmla="*/ 213 w 237" name="T10"/>
                <a:gd fmla="*/ 52 h 99" name="T11"/>
                <a:gd fmla="*/ 199 w 237" name="T12"/>
                <a:gd fmla="*/ 29 h 99" name="T13"/>
                <a:gd fmla="*/ 183 w 237" name="T14"/>
                <a:gd fmla="*/ 44 h 99" name="T15"/>
                <a:gd fmla="*/ 193 w 237" name="T16"/>
                <a:gd fmla="*/ 32 h 99" name="T17"/>
                <a:gd fmla="*/ 210 w 237" name="T18"/>
                <a:gd fmla="*/ 51 h 99" name="T19"/>
                <a:gd fmla="*/ 185 w 237" name="T20"/>
                <a:gd fmla="*/ 61 h 99" name="T21"/>
                <a:gd fmla="*/ 180 w 237" name="T22"/>
                <a:gd fmla="*/ 13 h 99" name="T23"/>
                <a:gd fmla="*/ 224 w 237" name="T24"/>
                <a:gd fmla="*/ 33 h 99" name="T25"/>
                <a:gd fmla="*/ 162 w 237" name="T26"/>
                <a:gd fmla="*/ 84 h 99" name="T27"/>
                <a:gd fmla="*/ 119 w 237" name="T28"/>
                <a:gd fmla="*/ 54 h 99" name="T29"/>
                <a:gd fmla="*/ 74 w 237" name="T30"/>
                <a:gd fmla="*/ 84 h 99" name="T31"/>
                <a:gd fmla="*/ 13 w 237" name="T32"/>
                <a:gd fmla="*/ 33 h 99" name="T33"/>
                <a:gd fmla="*/ 57 w 237" name="T34"/>
                <a:gd fmla="*/ 13 h 99" name="T35"/>
                <a:gd fmla="*/ 52 w 237" name="T36"/>
                <a:gd fmla="*/ 61 h 99" name="T37"/>
                <a:gd fmla="*/ 27 w 237" name="T38"/>
                <a:gd fmla="*/ 51 h 99" name="T39"/>
                <a:gd fmla="*/ 44 w 237" name="T40"/>
                <a:gd fmla="*/ 32 h 99" name="T41"/>
                <a:gd fmla="*/ 54 w 237" name="T42"/>
                <a:gd fmla="*/ 44 h 99" name="T43"/>
                <a:gd fmla="*/ 37 w 237" name="T44"/>
                <a:gd fmla="*/ 29 h 99" name="T45"/>
                <a:gd fmla="*/ 24 w 237" name="T46"/>
                <a:gd fmla="*/ 52 h 99" name="T47"/>
                <a:gd fmla="*/ 53 w 237" name="T48"/>
                <a:gd fmla="*/ 64 h 99" name="T49"/>
                <a:gd fmla="*/ 59 w 237" name="T50"/>
                <a:gd fmla="*/ 10 h 99" name="T51"/>
                <a:gd fmla="*/ 11 w 237" name="T52"/>
                <a:gd fmla="*/ 28 h 99" name="T53"/>
                <a:gd fmla="*/ 76 w 237" name="T54"/>
                <a:gd fmla="*/ 86 h 99" name="T55"/>
                <a:gd fmla="*/ 118 w 237" name="T56"/>
                <a:gd fmla="*/ 61 h 9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9" w="236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ea charset="-122" panose="02020400000000000000" pitchFamily="18" typeface="Adobe 仿宋 Std R"/>
              </a:endParaRPr>
            </a:p>
          </p:txBody>
        </p:sp>
      </p:grpSp>
    </p:spTree>
    <p:extLst>
      <p:ext uri="{BB962C8B-B14F-4D97-AF65-F5344CB8AC3E}">
        <p14:creationId val="17656481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50</Paragraphs>
  <Slides>8</Slides>
  <Notes>0</Notes>
  <TotalTime>337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6">
      <vt:lpstr>Arial</vt:lpstr>
      <vt:lpstr>Calibri Light</vt:lpstr>
      <vt:lpstr>Calibri</vt:lpstr>
      <vt:lpstr>Adobe 仿宋 Std R</vt:lpstr>
      <vt:lpstr>张海山锐线体简</vt:lpstr>
      <vt:lpstr>Adobe Devanagari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2014-08-07T06:03:15Z</dcterms:created>
  <cp:lastModifiedBy>Administrator</cp:lastModifiedBy>
  <dcterms:modified xsi:type="dcterms:W3CDTF">2021-08-20T11:06:39Z</dcterms:modified>
  <cp:revision>27</cp:revision>
  <dc:title>黑白时尚PPT幻灯片模板下载</dc:title>
</cp:coreProperties>
</file>