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"/>
  </p:notesMasterIdLst>
  <p:sldIdLst>
    <p:sldId id="256" r:id="rId4"/>
    <p:sldId id="257" r:id="rId5"/>
    <p:sldId id="259" r:id="rId6"/>
    <p:sldId id="273" r:id="rId7"/>
    <p:sldId id="263" r:id="rId8"/>
    <p:sldId id="262" r:id="rId9"/>
    <p:sldId id="264" r:id="rId10"/>
    <p:sldId id="258" r:id="rId11"/>
    <p:sldId id="265" r:id="rId12"/>
    <p:sldId id="267" r:id="rId13"/>
    <p:sldId id="266" r:id="rId14"/>
    <p:sldId id="268" r:id="rId15"/>
    <p:sldId id="270" r:id="rId16"/>
    <p:sldId id="269" r:id="rId17"/>
    <p:sldId id="271" r:id="rId18"/>
    <p:sldId id="27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colors1.xml" Type="http://schemas.microsoft.com/office/2011/relationships/chartColorStyle"/><Relationship Id="rId6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PPT定制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1.15</c:v>
                </c:pt>
                <c:pt idx="1">
                  <c:v>1.15</c:v>
                </c:pt>
                <c:pt idx="2">
                  <c:v>1.15</c:v>
                </c:pt>
                <c:pt idx="3">
                  <c:v>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E-4163-84C4-154C10AAD204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PPT定制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E-4163-84C4-154C10AAD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452403984"/>
        <c:axId val="452404376"/>
      </c:barChart>
      <c:scatterChart>
        <c:scatterStyle val="lineMarker"/>
        <c:varyColors val="0"/>
        <c:ser>
          <c:idx val="2"/>
          <c:order val="2"/>
          <c:tx>
            <c:v>图标</c:v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73435507714748383"/>
                  <c:y val="0.003642545314505696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E-4163-84C4-154C10AAD204}"/>
                </c:ext>
              </c:extLst>
            </c:dLbl>
            <c:dLbl>
              <c:idx val="1"/>
              <c:layout>
                <c:manualLayout>
                  <c:x val="-0.070242658257484436"/>
                  <c:y val="0.0109276361763477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DE-4163-84C4-154C10AAD204}"/>
                </c:ext>
              </c:extLst>
            </c:dLbl>
            <c:dLbl>
              <c:idx val="2"/>
              <c:layout>
                <c:manualLayout>
                  <c:x val="-0.071839079260826111"/>
                  <c:y val="0.003642545314505696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DE-4163-84C4-154C10AAD204}"/>
                </c:ext>
              </c:extLst>
            </c:dLbl>
            <c:dLbl>
              <c:idx val="3"/>
              <c:layout>
                <c:manualLayout>
                  <c:x val="-0.071839079260826111"/>
                  <c:y val="0.007285090629011392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DE-4163-84C4-154C10AAD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extLst/>
          </c:dLbls>
          <c:xVal>
            <c:numRef>
              <c:f>Sheet1!$D$2:$D$5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0.7</c:v>
                </c:pt>
                <c:pt idx="3">
                  <c:v>1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ADE-4163-84C4-154C10AAD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52405160"/>
        <c:axId val="452404768"/>
      </c:scatterChart>
      <c:catAx>
        <c:axId val="45240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rgbClr val="3D5070"/>
                </a:solidFill>
                <a:latin typeface="+mn-ea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rgbClr val="3D5070"/>
              </a:solidFill>
              <a:latin typeface="+mn-ea"/>
              <a:ea typeface="+mn-ea"/>
              <a:cs typeface="+mn-cs"/>
            </a:endParaRPr>
          </a:p>
        </c:txPr>
        <c:crossAx val="452404376"/>
        <c:crosses val="autoZero"/>
        <c:auto val="0"/>
        <c:lblAlgn val="ctr"/>
        <c:lblOffset/>
        <c:noMultiLvlLbl val="0"/>
      </c:catAx>
      <c:valAx>
        <c:axId val="452404376"/>
        <c:scaling>
          <c:orientation/>
          <c:max val="1.1500000000000001"/>
          <c:min val="0"/>
        </c:scaling>
        <c:delete val="1"/>
        <c:axPos val="t"/>
        <c:numFmt formatCode="0%" sourceLinked="1"/>
        <c:majorTickMark val="out"/>
        <c:minorTickMark val="none"/>
        <c:crossAx val="452403984"/>
        <c:crossBetween val="between"/>
      </c:valAx>
      <c:valAx>
        <c:axId val="452405160"/>
        <c:scaling>
          <c:orientation/>
          <c:max val="1.1500000000000001"/>
          <c:min val="0"/>
        </c:scaling>
        <c:delete val="1"/>
        <c:axPos val="t"/>
        <c:numFmt formatCode="0%" sourceLinked="1"/>
        <c:majorTickMark val="out"/>
        <c:minorTickMark val="none"/>
        <c:crossAx val="452404768"/>
        <c:crossBetween val="midCat"/>
      </c:valAx>
      <c:valAx>
        <c:axId val="452404768"/>
        <c:scaling>
          <c:orientation/>
        </c:scaling>
        <c:delete val="1"/>
        <c:axPos val="r"/>
        <c:numFmt formatCode="General" sourceLinked="1"/>
        <c:majorTickMark val="out"/>
        <c:minorTickMark val="none"/>
        <c:crossAx val="45240516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>
          <a:solidFill>
            <a:srgbClr val="3D5070"/>
          </a:solidFill>
          <a:latin typeface="+mn-ea"/>
          <a:ea typeface="+mn-ea"/>
        </a:defRPr>
      </a:pPr>
      <a:endParaRPr sz="1600" smtId="4294967295">
        <a:solidFill>
          <a:srgbClr val="3D5070"/>
        </a:solidFill>
        <a:latin typeface="+mn-ea"/>
        <a:ea typeface="+mn-ea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0" i="0" u="none" strike="noStrike" kern="1200" baseline="0" smtId="4294967295">
                    <a:solidFill>
                      <a:srgbClr val="3D5070"/>
                    </a:solidFill>
                    <a:latin typeface="+mn-ea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3D5070"/>
                  </a:solidFill>
                  <a:latin typeface="+mn-ea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5-4245-A632-46682A513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0" i="0" u="none" strike="noStrike" kern="1200" baseline="0" smtId="4294967295">
                    <a:solidFill>
                      <a:srgbClr val="3D5070"/>
                    </a:solidFill>
                    <a:latin typeface="+mn-ea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3D5070"/>
                  </a:solidFill>
                  <a:latin typeface="+mn-ea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5-4245-A632-46682A5130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800" b="0" i="0" u="none" strike="noStrike" kern="1200" baseline="0" smtId="4294967295">
                    <a:solidFill>
                      <a:srgbClr val="3D5070"/>
                    </a:solidFill>
                    <a:latin typeface="+mn-ea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rgbClr val="3D5070"/>
                  </a:solidFill>
                  <a:latin typeface="+mn-ea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5-4245-A632-46682A513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49753360"/>
        <c:axId val="449752184"/>
      </c:barChart>
      <c:catAx>
        <c:axId val="44975336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rgbClr val="3D5070"/>
                </a:solidFill>
                <a:latin typeface="+mn-ea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rgbClr val="3D5070"/>
              </a:solidFill>
              <a:latin typeface="+mn-ea"/>
              <a:ea typeface="+mn-ea"/>
              <a:cs typeface="+mn-cs"/>
            </a:endParaRPr>
          </a:p>
        </c:txPr>
        <c:crossAx val="449752184"/>
        <c:crosses val="autoZero"/>
        <c:auto val="0"/>
        <c:lblAlgn val="ctr"/>
        <c:lblOffset val="0"/>
        <c:noMultiLvlLbl val="0"/>
      </c:catAx>
      <c:valAx>
        <c:axId val="44975218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44975336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800" smtId="4294967295">
          <a:solidFill>
            <a:srgbClr val="3D5070"/>
          </a:solidFill>
          <a:latin typeface="+mn-ea"/>
          <a:ea typeface="+mn-ea"/>
        </a:defRPr>
      </a:pPr>
      <a:endParaRPr sz="1800" smtId="4294967295">
        <a:solidFill>
          <a:srgbClr val="3D5070"/>
        </a:solidFill>
        <a:latin typeface="+mn-ea"/>
        <a:ea typeface="+mn-ea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871-4B48-8751-4CD817A4B97A}"/>
              </c:ext>
            </c:extLst>
          </c:dPt>
          <c:dPt>
            <c:idx val="1"/>
            <c:invertIfNegative val="1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4871-4B48-8751-4CD817A4B97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B48-8751-4CD817A4B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871-4B48-8751-4CD817A4B97A}"/>
              </c:ext>
            </c:extLst>
          </c:dPt>
          <c:dPt>
            <c:idx val="1"/>
            <c:invertIfNegative val="1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4871-4B48-8751-4CD817A4B97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B48-8751-4CD817A4B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871-4B48-8751-4CD817A4B97A}"/>
              </c:ext>
            </c:extLst>
          </c:dPt>
          <c:dPt>
            <c:idx val="1"/>
            <c:invertIfNegative val="1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4871-4B48-8751-4CD817A4B97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B48-8751-4CD817A4B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871-4B48-8751-4CD817A4B97A}"/>
              </c:ext>
            </c:extLst>
          </c:dPt>
          <c:dPt>
            <c:idx val="1"/>
            <c:invertIfNegative val="1"/>
            <c:spPr>
              <a:solidFill>
                <a:schemeClr val="bg1">
                  <a:alpha val="2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4871-4B48-8751-4CD817A4B97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1-4B48-8751-4CD817A4B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4717-9246-4F9C-9F7C-944B487DFFFA}" type="datetimeFigureOut">
              <a:rPr lang="zh-CN" altLang="en-US" smtClean="0"/>
              <a:t>2016/1/29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1DBA-3E00-4BF4-A968-83A070858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94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44868" b="37487"/>
          <a:stretch>
            <a:fillRect/>
          </a:stretch>
        </p:blipFill>
        <p:spPr>
          <a:xfrm>
            <a:off x="32090" y="4634667"/>
            <a:ext cx="12115119" cy="1880432"/>
          </a:xfrm>
          <a:prstGeom prst="rect">
            <a:avLst/>
          </a:prstGeom>
        </p:spPr>
      </p:pic>
      <p:grpSp>
        <p:nvGrpSpPr>
          <p:cNvPr id="8" name="Group 696"/>
          <p:cNvGrpSpPr>
            <a:grpSpLocks noChangeAspect="1"/>
          </p:cNvGrpSpPr>
          <p:nvPr userDrawn="1"/>
        </p:nvGrpSpPr>
        <p:grpSpPr>
          <a:xfrm>
            <a:off x="197951" y="1887793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9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5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5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6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0" name="矩形 99"/>
          <p:cNvSpPr/>
          <p:nvPr userDrawn="1"/>
        </p:nvSpPr>
        <p:spPr>
          <a:xfrm>
            <a:off x="0" y="6035148"/>
            <a:ext cx="12192000" cy="822852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0" y="5998788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val="237840839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68024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73786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92180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247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990126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107379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81438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5238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"/>
          <p:cNvSpPr>
            <a:spLocks noEditPoints="1"/>
          </p:cNvSpPr>
          <p:nvPr userDrawn="1"/>
        </p:nvSpPr>
        <p:spPr bwMode="auto">
          <a:xfrm>
            <a:off x="1223991" y="2278551"/>
            <a:ext cx="3441990" cy="2124044"/>
          </a:xfrm>
          <a:custGeom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Group 696"/>
          <p:cNvGrpSpPr>
            <a:grpSpLocks noChangeAspect="1"/>
          </p:cNvGrpSpPr>
          <p:nvPr userDrawn="1"/>
        </p:nvGrpSpPr>
        <p:grpSpPr>
          <a:xfrm>
            <a:off x="197951" y="2371556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4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5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5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6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5" name="矩形 94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文本框 799"/>
          <p:cNvSpPr txBox="1"/>
          <p:nvPr userDrawn="1"/>
        </p:nvSpPr>
        <p:spPr>
          <a:xfrm>
            <a:off x="1882835" y="2609803"/>
            <a:ext cx="1877438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smtClean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zh-CN" altLang="en-US" sz="6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8" name="矩形 97"/>
          <p:cNvSpPr/>
          <p:nvPr userDrawn="1"/>
        </p:nvSpPr>
        <p:spPr>
          <a:xfrm>
            <a:off x="0" y="-11659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0" y="308990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val="384333218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96"/>
          <p:cNvGrpSpPr>
            <a:grpSpLocks noChangeAspect="1"/>
          </p:cNvGrpSpPr>
          <p:nvPr userDrawn="1"/>
        </p:nvGrpSpPr>
        <p:grpSpPr>
          <a:xfrm>
            <a:off x="197951" y="2371556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5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5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5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6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6" name="矩形 95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" name="Freeform 9"/>
          <p:cNvSpPr>
            <a:spLocks noEditPoints="1"/>
          </p:cNvSpPr>
          <p:nvPr userDrawn="1"/>
        </p:nvSpPr>
        <p:spPr bwMode="auto">
          <a:xfrm>
            <a:off x="4653023" y="1882105"/>
            <a:ext cx="2885954" cy="1780916"/>
          </a:xfrm>
          <a:custGeom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80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00" name="Group 4"/>
          <p:cNvGrpSpPr>
            <a:grpSpLocks noChangeAspect="1"/>
          </p:cNvGrpSpPr>
          <p:nvPr userDrawn="1"/>
        </p:nvGrpSpPr>
        <p:grpSpPr>
          <a:xfrm flipH="1">
            <a:off x="7189221" y="3049523"/>
            <a:ext cx="1387297" cy="618743"/>
            <a:chOff x="3027" y="1795"/>
            <a:chExt cx="1565" cy="698"/>
          </a:xfrm>
        </p:grpSpPr>
        <p:sp>
          <p:nvSpPr>
            <p:cNvPr id="101" name="Freeform 5"/>
            <p:cNvSpPr/>
            <p:nvPr/>
          </p:nvSpPr>
          <p:spPr bwMode="auto">
            <a:xfrm>
              <a:off x="3027" y="1795"/>
              <a:ext cx="1508" cy="698"/>
            </a:xfrm>
            <a:custGeom>
              <a:gdLst>
                <a:gd name="T0" fmla="*/ 411 w 920"/>
                <a:gd name="T1" fmla="*/ 186 h 424"/>
                <a:gd name="T2" fmla="*/ 280 w 920"/>
                <a:gd name="T3" fmla="*/ 198 h 424"/>
                <a:gd name="T4" fmla="*/ 237 w 920"/>
                <a:gd name="T5" fmla="*/ 260 h 424"/>
                <a:gd name="T6" fmla="*/ 298 w 920"/>
                <a:gd name="T7" fmla="*/ 289 h 424"/>
                <a:gd name="T8" fmla="*/ 509 w 920"/>
                <a:gd name="T9" fmla="*/ 390 h 424"/>
                <a:gd name="T10" fmla="*/ 294 w 920"/>
                <a:gd name="T11" fmla="*/ 350 h 424"/>
                <a:gd name="T12" fmla="*/ 191 w 920"/>
                <a:gd name="T13" fmla="*/ 302 h 424"/>
                <a:gd name="T14" fmla="*/ 126 w 920"/>
                <a:gd name="T15" fmla="*/ 365 h 424"/>
                <a:gd name="T16" fmla="*/ 190 w 920"/>
                <a:gd name="T17" fmla="*/ 359 h 424"/>
                <a:gd name="T18" fmla="*/ 109 w 920"/>
                <a:gd name="T19" fmla="*/ 419 h 424"/>
                <a:gd name="T20" fmla="*/ 58 w 920"/>
                <a:gd name="T21" fmla="*/ 310 h 424"/>
                <a:gd name="T22" fmla="*/ 115 w 920"/>
                <a:gd name="T23" fmla="*/ 235 h 424"/>
                <a:gd name="T24" fmla="*/ 177 w 920"/>
                <a:gd name="T25" fmla="*/ 251 h 424"/>
                <a:gd name="T26" fmla="*/ 231 w 920"/>
                <a:gd name="T27" fmla="*/ 206 h 424"/>
                <a:gd name="T28" fmla="*/ 175 w 920"/>
                <a:gd name="T29" fmla="*/ 172 h 424"/>
                <a:gd name="T30" fmla="*/ 222 w 920"/>
                <a:gd name="T31" fmla="*/ 206 h 424"/>
                <a:gd name="T32" fmla="*/ 134 w 920"/>
                <a:gd name="T33" fmla="*/ 226 h 424"/>
                <a:gd name="T34" fmla="*/ 169 w 920"/>
                <a:gd name="T35" fmla="*/ 147 h 424"/>
                <a:gd name="T36" fmla="*/ 250 w 920"/>
                <a:gd name="T37" fmla="*/ 82 h 424"/>
                <a:gd name="T38" fmla="*/ 397 w 920"/>
                <a:gd name="T39" fmla="*/ 56 h 424"/>
                <a:gd name="T40" fmla="*/ 475 w 920"/>
                <a:gd name="T41" fmla="*/ 83 h 424"/>
                <a:gd name="T42" fmla="*/ 436 w 920"/>
                <a:gd name="T43" fmla="*/ 151 h 424"/>
                <a:gd name="T44" fmla="*/ 431 w 920"/>
                <a:gd name="T45" fmla="*/ 89 h 424"/>
                <a:gd name="T46" fmla="*/ 400 w 920"/>
                <a:gd name="T47" fmla="*/ 141 h 424"/>
                <a:gd name="T48" fmla="*/ 446 w 920"/>
                <a:gd name="T49" fmla="*/ 162 h 424"/>
                <a:gd name="T50" fmla="*/ 490 w 920"/>
                <a:gd name="T51" fmla="*/ 109 h 424"/>
                <a:gd name="T52" fmla="*/ 551 w 920"/>
                <a:gd name="T53" fmla="*/ 97 h 424"/>
                <a:gd name="T54" fmla="*/ 622 w 920"/>
                <a:gd name="T55" fmla="*/ 162 h 424"/>
                <a:gd name="T56" fmla="*/ 658 w 920"/>
                <a:gd name="T57" fmla="*/ 241 h 424"/>
                <a:gd name="T58" fmla="*/ 585 w 920"/>
                <a:gd name="T59" fmla="*/ 229 h 424"/>
                <a:gd name="T60" fmla="*/ 620 w 920"/>
                <a:gd name="T61" fmla="*/ 196 h 424"/>
                <a:gd name="T62" fmla="*/ 629 w 920"/>
                <a:gd name="T63" fmla="*/ 225 h 424"/>
                <a:gd name="T64" fmla="*/ 629 w 920"/>
                <a:gd name="T65" fmla="*/ 189 h 424"/>
                <a:gd name="T66" fmla="*/ 569 w 920"/>
                <a:gd name="T67" fmla="*/ 219 h 424"/>
                <a:gd name="T68" fmla="*/ 615 w 920"/>
                <a:gd name="T69" fmla="*/ 266 h 424"/>
                <a:gd name="T70" fmla="*/ 702 w 920"/>
                <a:gd name="T71" fmla="*/ 224 h 424"/>
                <a:gd name="T72" fmla="*/ 827 w 920"/>
                <a:gd name="T73" fmla="*/ 244 h 424"/>
                <a:gd name="T74" fmla="*/ 920 w 920"/>
                <a:gd name="T75" fmla="*/ 298 h 424"/>
                <a:gd name="T76" fmla="*/ 759 w 920"/>
                <a:gd name="T77" fmla="*/ 242 h 424"/>
                <a:gd name="T78" fmla="*/ 657 w 920"/>
                <a:gd name="T79" fmla="*/ 283 h 424"/>
                <a:gd name="T80" fmla="*/ 495 w 920"/>
                <a:gd name="T81" fmla="*/ 297 h 424"/>
                <a:gd name="T82" fmla="*/ 492 w 920"/>
                <a:gd name="T83" fmla="*/ 199 h 424"/>
                <a:gd name="T84" fmla="*/ 411 w 920"/>
                <a:gd name="T85" fmla="*/ 186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0" h="422">
                  <a:moveTo>
                    <a:pt x="411" y="186"/>
                  </a:moveTo>
                  <a:cubicBezTo>
                    <a:pt x="383" y="127"/>
                    <a:pt x="293" y="147"/>
                    <a:pt x="280" y="198"/>
                  </a:cubicBezTo>
                  <a:cubicBezTo>
                    <a:pt x="248" y="202"/>
                    <a:pt x="233" y="240"/>
                    <a:pt x="237" y="260"/>
                  </a:cubicBezTo>
                  <a:cubicBezTo>
                    <a:pt x="242" y="287"/>
                    <a:pt x="270" y="304"/>
                    <a:pt x="298" y="289"/>
                  </a:cubicBezTo>
                  <a:cubicBezTo>
                    <a:pt x="340" y="374"/>
                    <a:pt x="404" y="390"/>
                    <a:pt x="509" y="390"/>
                  </a:cubicBezTo>
                  <a:cubicBezTo>
                    <a:pt x="382" y="416"/>
                    <a:pt x="338" y="391"/>
                    <a:pt x="294" y="350"/>
                  </a:cubicBezTo>
                  <a:cubicBezTo>
                    <a:pt x="260" y="318"/>
                    <a:pt x="217" y="298"/>
                    <a:pt x="191" y="302"/>
                  </a:cubicBezTo>
                  <a:cubicBezTo>
                    <a:pt x="139" y="308"/>
                    <a:pt x="97" y="332"/>
                    <a:pt x="126" y="365"/>
                  </a:cubicBezTo>
                  <a:cubicBezTo>
                    <a:pt x="106" y="311"/>
                    <a:pt x="186" y="317"/>
                    <a:pt x="190" y="359"/>
                  </a:cubicBezTo>
                  <a:cubicBezTo>
                    <a:pt x="194" y="397"/>
                    <a:pt x="156" y="424"/>
                    <a:pt x="109" y="419"/>
                  </a:cubicBezTo>
                  <a:cubicBezTo>
                    <a:pt x="46" y="414"/>
                    <a:pt x="39" y="336"/>
                    <a:pt x="58" y="310"/>
                  </a:cubicBezTo>
                  <a:cubicBezTo>
                    <a:pt x="0" y="264"/>
                    <a:pt x="84" y="207"/>
                    <a:pt x="115" y="235"/>
                  </a:cubicBezTo>
                  <a:cubicBezTo>
                    <a:pt x="136" y="254"/>
                    <a:pt x="160" y="253"/>
                    <a:pt x="177" y="251"/>
                  </a:cubicBezTo>
                  <a:cubicBezTo>
                    <a:pt x="199" y="247"/>
                    <a:pt x="231" y="233"/>
                    <a:pt x="231" y="206"/>
                  </a:cubicBezTo>
                  <a:cubicBezTo>
                    <a:pt x="232" y="156"/>
                    <a:pt x="183" y="159"/>
                    <a:pt x="175" y="172"/>
                  </a:cubicBezTo>
                  <a:cubicBezTo>
                    <a:pt x="195" y="168"/>
                    <a:pt x="223" y="175"/>
                    <a:pt x="222" y="206"/>
                  </a:cubicBezTo>
                  <a:cubicBezTo>
                    <a:pt x="221" y="241"/>
                    <a:pt x="151" y="254"/>
                    <a:pt x="134" y="226"/>
                  </a:cubicBezTo>
                  <a:cubicBezTo>
                    <a:pt x="116" y="198"/>
                    <a:pt x="116" y="155"/>
                    <a:pt x="169" y="147"/>
                  </a:cubicBezTo>
                  <a:cubicBezTo>
                    <a:pt x="149" y="113"/>
                    <a:pt x="202" y="59"/>
                    <a:pt x="250" y="82"/>
                  </a:cubicBezTo>
                  <a:cubicBezTo>
                    <a:pt x="269" y="26"/>
                    <a:pt x="347" y="0"/>
                    <a:pt x="397" y="56"/>
                  </a:cubicBezTo>
                  <a:cubicBezTo>
                    <a:pt x="426" y="34"/>
                    <a:pt x="464" y="41"/>
                    <a:pt x="475" y="83"/>
                  </a:cubicBezTo>
                  <a:cubicBezTo>
                    <a:pt x="486" y="125"/>
                    <a:pt x="468" y="151"/>
                    <a:pt x="436" y="151"/>
                  </a:cubicBezTo>
                  <a:cubicBezTo>
                    <a:pt x="412" y="151"/>
                    <a:pt x="383" y="110"/>
                    <a:pt x="431" y="89"/>
                  </a:cubicBezTo>
                  <a:cubicBezTo>
                    <a:pt x="402" y="88"/>
                    <a:pt x="387" y="114"/>
                    <a:pt x="400" y="141"/>
                  </a:cubicBezTo>
                  <a:cubicBezTo>
                    <a:pt x="407" y="154"/>
                    <a:pt x="423" y="165"/>
                    <a:pt x="446" y="162"/>
                  </a:cubicBezTo>
                  <a:cubicBezTo>
                    <a:pt x="477" y="157"/>
                    <a:pt x="488" y="136"/>
                    <a:pt x="490" y="109"/>
                  </a:cubicBezTo>
                  <a:cubicBezTo>
                    <a:pt x="493" y="59"/>
                    <a:pt x="545" y="75"/>
                    <a:pt x="551" y="97"/>
                  </a:cubicBezTo>
                  <a:cubicBezTo>
                    <a:pt x="595" y="75"/>
                    <a:pt x="643" y="108"/>
                    <a:pt x="622" y="162"/>
                  </a:cubicBezTo>
                  <a:cubicBezTo>
                    <a:pt x="674" y="155"/>
                    <a:pt x="695" y="217"/>
                    <a:pt x="658" y="241"/>
                  </a:cubicBezTo>
                  <a:cubicBezTo>
                    <a:pt x="622" y="265"/>
                    <a:pt x="588" y="252"/>
                    <a:pt x="585" y="229"/>
                  </a:cubicBezTo>
                  <a:cubicBezTo>
                    <a:pt x="581" y="200"/>
                    <a:pt x="603" y="188"/>
                    <a:pt x="620" y="196"/>
                  </a:cubicBezTo>
                  <a:cubicBezTo>
                    <a:pt x="633" y="203"/>
                    <a:pt x="638" y="215"/>
                    <a:pt x="629" y="225"/>
                  </a:cubicBezTo>
                  <a:cubicBezTo>
                    <a:pt x="648" y="223"/>
                    <a:pt x="648" y="204"/>
                    <a:pt x="629" y="189"/>
                  </a:cubicBezTo>
                  <a:cubicBezTo>
                    <a:pt x="608" y="172"/>
                    <a:pt x="568" y="191"/>
                    <a:pt x="569" y="219"/>
                  </a:cubicBezTo>
                  <a:cubicBezTo>
                    <a:pt x="569" y="247"/>
                    <a:pt x="585" y="266"/>
                    <a:pt x="615" y="266"/>
                  </a:cubicBezTo>
                  <a:cubicBezTo>
                    <a:pt x="669" y="265"/>
                    <a:pt x="671" y="235"/>
                    <a:pt x="702" y="224"/>
                  </a:cubicBezTo>
                  <a:cubicBezTo>
                    <a:pt x="744" y="210"/>
                    <a:pt x="794" y="208"/>
                    <a:pt x="827" y="244"/>
                  </a:cubicBezTo>
                  <a:cubicBezTo>
                    <a:pt x="850" y="269"/>
                    <a:pt x="881" y="284"/>
                    <a:pt x="920" y="298"/>
                  </a:cubicBezTo>
                  <a:cubicBezTo>
                    <a:pt x="855" y="306"/>
                    <a:pt x="815" y="249"/>
                    <a:pt x="759" y="242"/>
                  </a:cubicBezTo>
                  <a:cubicBezTo>
                    <a:pt x="724" y="238"/>
                    <a:pt x="693" y="253"/>
                    <a:pt x="657" y="283"/>
                  </a:cubicBezTo>
                  <a:cubicBezTo>
                    <a:pt x="616" y="317"/>
                    <a:pt x="555" y="336"/>
                    <a:pt x="495" y="297"/>
                  </a:cubicBezTo>
                  <a:cubicBezTo>
                    <a:pt x="539" y="272"/>
                    <a:pt x="514" y="224"/>
                    <a:pt x="492" y="199"/>
                  </a:cubicBezTo>
                  <a:cubicBezTo>
                    <a:pt x="476" y="182"/>
                    <a:pt x="439" y="170"/>
                    <a:pt x="411" y="186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3430" y="2012"/>
              <a:ext cx="1162" cy="415"/>
            </a:xfrm>
            <a:custGeom>
              <a:gdLst>
                <a:gd name="T0" fmla="*/ 57 w 709"/>
                <a:gd name="T1" fmla="*/ 138 h 252"/>
                <a:gd name="T2" fmla="*/ 8 w 709"/>
                <a:gd name="T3" fmla="*/ 133 h 252"/>
                <a:gd name="T4" fmla="*/ 44 w 709"/>
                <a:gd name="T5" fmla="*/ 77 h 252"/>
                <a:gd name="T6" fmla="*/ 163 w 709"/>
                <a:gd name="T7" fmla="*/ 68 h 252"/>
                <a:gd name="T8" fmla="*/ 259 w 709"/>
                <a:gd name="T9" fmla="*/ 118 h 252"/>
                <a:gd name="T10" fmla="*/ 194 w 709"/>
                <a:gd name="T11" fmla="*/ 156 h 252"/>
                <a:gd name="T12" fmla="*/ 205 w 709"/>
                <a:gd name="T13" fmla="*/ 115 h 252"/>
                <a:gd name="T14" fmla="*/ 227 w 709"/>
                <a:gd name="T15" fmla="*/ 137 h 252"/>
                <a:gd name="T16" fmla="*/ 213 w 709"/>
                <a:gd name="T17" fmla="*/ 100 h 252"/>
                <a:gd name="T18" fmla="*/ 180 w 709"/>
                <a:gd name="T19" fmla="*/ 155 h 252"/>
                <a:gd name="T20" fmla="*/ 241 w 709"/>
                <a:gd name="T21" fmla="*/ 174 h 252"/>
                <a:gd name="T22" fmla="*/ 321 w 709"/>
                <a:gd name="T23" fmla="*/ 199 h 252"/>
                <a:gd name="T24" fmla="*/ 437 w 709"/>
                <a:gd name="T25" fmla="*/ 147 h 252"/>
                <a:gd name="T26" fmla="*/ 554 w 709"/>
                <a:gd name="T27" fmla="*/ 135 h 252"/>
                <a:gd name="T28" fmla="*/ 709 w 709"/>
                <a:gd name="T29" fmla="*/ 170 h 252"/>
                <a:gd name="T30" fmla="*/ 592 w 709"/>
                <a:gd name="T31" fmla="*/ 184 h 252"/>
                <a:gd name="T32" fmla="*/ 492 w 709"/>
                <a:gd name="T33" fmla="*/ 159 h 252"/>
                <a:gd name="T34" fmla="*/ 361 w 709"/>
                <a:gd name="T35" fmla="*/ 228 h 252"/>
                <a:gd name="T36" fmla="*/ 186 w 709"/>
                <a:gd name="T37" fmla="*/ 239 h 252"/>
                <a:gd name="T38" fmla="*/ 57 w 709"/>
                <a:gd name="T39" fmla="*/ 138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9" h="251">
                  <a:moveTo>
                    <a:pt x="57" y="138"/>
                  </a:moveTo>
                  <a:cubicBezTo>
                    <a:pt x="38" y="158"/>
                    <a:pt x="16" y="152"/>
                    <a:pt x="8" y="133"/>
                  </a:cubicBezTo>
                  <a:cubicBezTo>
                    <a:pt x="0" y="113"/>
                    <a:pt x="8" y="83"/>
                    <a:pt x="44" y="77"/>
                  </a:cubicBezTo>
                  <a:cubicBezTo>
                    <a:pt x="45" y="42"/>
                    <a:pt x="123" y="0"/>
                    <a:pt x="163" y="68"/>
                  </a:cubicBezTo>
                  <a:cubicBezTo>
                    <a:pt x="205" y="49"/>
                    <a:pt x="249" y="70"/>
                    <a:pt x="259" y="118"/>
                  </a:cubicBezTo>
                  <a:cubicBezTo>
                    <a:pt x="266" y="153"/>
                    <a:pt x="212" y="180"/>
                    <a:pt x="194" y="156"/>
                  </a:cubicBezTo>
                  <a:cubicBezTo>
                    <a:pt x="185" y="143"/>
                    <a:pt x="185" y="119"/>
                    <a:pt x="205" y="115"/>
                  </a:cubicBezTo>
                  <a:cubicBezTo>
                    <a:pt x="218" y="112"/>
                    <a:pt x="229" y="122"/>
                    <a:pt x="227" y="137"/>
                  </a:cubicBezTo>
                  <a:cubicBezTo>
                    <a:pt x="238" y="134"/>
                    <a:pt x="228" y="101"/>
                    <a:pt x="213" y="100"/>
                  </a:cubicBezTo>
                  <a:cubicBezTo>
                    <a:pt x="184" y="99"/>
                    <a:pt x="168" y="131"/>
                    <a:pt x="180" y="155"/>
                  </a:cubicBezTo>
                  <a:cubicBezTo>
                    <a:pt x="193" y="181"/>
                    <a:pt x="211" y="183"/>
                    <a:pt x="241" y="174"/>
                  </a:cubicBezTo>
                  <a:cubicBezTo>
                    <a:pt x="267" y="192"/>
                    <a:pt x="290" y="201"/>
                    <a:pt x="321" y="199"/>
                  </a:cubicBezTo>
                  <a:cubicBezTo>
                    <a:pt x="381" y="194"/>
                    <a:pt x="400" y="177"/>
                    <a:pt x="437" y="147"/>
                  </a:cubicBezTo>
                  <a:cubicBezTo>
                    <a:pt x="482" y="110"/>
                    <a:pt x="528" y="118"/>
                    <a:pt x="554" y="135"/>
                  </a:cubicBezTo>
                  <a:cubicBezTo>
                    <a:pt x="593" y="160"/>
                    <a:pt x="630" y="188"/>
                    <a:pt x="709" y="170"/>
                  </a:cubicBezTo>
                  <a:cubicBezTo>
                    <a:pt x="668" y="191"/>
                    <a:pt x="626" y="199"/>
                    <a:pt x="592" y="184"/>
                  </a:cubicBezTo>
                  <a:cubicBezTo>
                    <a:pt x="551" y="166"/>
                    <a:pt x="525" y="154"/>
                    <a:pt x="492" y="159"/>
                  </a:cubicBezTo>
                  <a:cubicBezTo>
                    <a:pt x="463" y="163"/>
                    <a:pt x="424" y="211"/>
                    <a:pt x="361" y="228"/>
                  </a:cubicBezTo>
                  <a:cubicBezTo>
                    <a:pt x="302" y="245"/>
                    <a:pt x="248" y="252"/>
                    <a:pt x="186" y="239"/>
                  </a:cubicBezTo>
                  <a:cubicBezTo>
                    <a:pt x="136" y="229"/>
                    <a:pt x="89" y="211"/>
                    <a:pt x="57" y="138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"/>
            <p:cNvSpPr/>
            <p:nvPr/>
          </p:nvSpPr>
          <p:spPr bwMode="auto">
            <a:xfrm>
              <a:off x="4197" y="1992"/>
              <a:ext cx="213" cy="208"/>
            </a:xfrm>
            <a:custGeom>
              <a:gdLst>
                <a:gd name="T0" fmla="*/ 27 w 130"/>
                <a:gd name="T1" fmla="*/ 55 h 126"/>
                <a:gd name="T2" fmla="*/ 35 w 130"/>
                <a:gd name="T3" fmla="*/ 18 h 126"/>
                <a:gd name="T4" fmla="*/ 2 w 130"/>
                <a:gd name="T5" fmla="*/ 49 h 126"/>
                <a:gd name="T6" fmla="*/ 29 w 130"/>
                <a:gd name="T7" fmla="*/ 82 h 126"/>
                <a:gd name="T8" fmla="*/ 130 w 130"/>
                <a:gd name="T9" fmla="*/ 126 h 126"/>
                <a:gd name="T10" fmla="*/ 80 w 130"/>
                <a:gd name="T11" fmla="*/ 73 h 126"/>
                <a:gd name="T12" fmla="*/ 51 w 130"/>
                <a:gd name="T13" fmla="*/ 47 h 126"/>
                <a:gd name="T14" fmla="*/ 71 w 130"/>
                <a:gd name="T15" fmla="*/ 23 h 126"/>
                <a:gd name="T16" fmla="*/ 89 w 130"/>
                <a:gd name="T17" fmla="*/ 44 h 126"/>
                <a:gd name="T18" fmla="*/ 75 w 130"/>
                <a:gd name="T19" fmla="*/ 32 h 126"/>
                <a:gd name="T20" fmla="*/ 61 w 130"/>
                <a:gd name="T21" fmla="*/ 55 h 126"/>
                <a:gd name="T22" fmla="*/ 99 w 130"/>
                <a:gd name="T23" fmla="*/ 60 h 126"/>
                <a:gd name="T24" fmla="*/ 108 w 130"/>
                <a:gd name="T25" fmla="*/ 27 h 126"/>
                <a:gd name="T26" fmla="*/ 65 w 130"/>
                <a:gd name="T27" fmla="*/ 4 h 126"/>
                <a:gd name="T28" fmla="*/ 27 w 130"/>
                <a:gd name="T29" fmla="*/ 55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25">
                  <a:moveTo>
                    <a:pt x="27" y="55"/>
                  </a:moveTo>
                  <a:cubicBezTo>
                    <a:pt x="12" y="40"/>
                    <a:pt x="24" y="24"/>
                    <a:pt x="35" y="18"/>
                  </a:cubicBezTo>
                  <a:cubicBezTo>
                    <a:pt x="17" y="8"/>
                    <a:pt x="0" y="31"/>
                    <a:pt x="2" y="49"/>
                  </a:cubicBezTo>
                  <a:cubicBezTo>
                    <a:pt x="3" y="65"/>
                    <a:pt x="10" y="82"/>
                    <a:pt x="29" y="82"/>
                  </a:cubicBezTo>
                  <a:cubicBezTo>
                    <a:pt x="53" y="83"/>
                    <a:pt x="103" y="90"/>
                    <a:pt x="130" y="126"/>
                  </a:cubicBezTo>
                  <a:cubicBezTo>
                    <a:pt x="121" y="98"/>
                    <a:pt x="99" y="75"/>
                    <a:pt x="80" y="73"/>
                  </a:cubicBezTo>
                  <a:cubicBezTo>
                    <a:pt x="61" y="70"/>
                    <a:pt x="51" y="61"/>
                    <a:pt x="51" y="47"/>
                  </a:cubicBezTo>
                  <a:cubicBezTo>
                    <a:pt x="51" y="35"/>
                    <a:pt x="61" y="23"/>
                    <a:pt x="71" y="23"/>
                  </a:cubicBezTo>
                  <a:cubicBezTo>
                    <a:pt x="84" y="22"/>
                    <a:pt x="89" y="30"/>
                    <a:pt x="89" y="44"/>
                  </a:cubicBezTo>
                  <a:cubicBezTo>
                    <a:pt x="84" y="39"/>
                    <a:pt x="83" y="31"/>
                    <a:pt x="75" y="32"/>
                  </a:cubicBezTo>
                  <a:cubicBezTo>
                    <a:pt x="63" y="32"/>
                    <a:pt x="55" y="43"/>
                    <a:pt x="61" y="55"/>
                  </a:cubicBezTo>
                  <a:cubicBezTo>
                    <a:pt x="67" y="66"/>
                    <a:pt x="88" y="67"/>
                    <a:pt x="99" y="60"/>
                  </a:cubicBezTo>
                  <a:cubicBezTo>
                    <a:pt x="109" y="54"/>
                    <a:pt x="111" y="40"/>
                    <a:pt x="108" y="27"/>
                  </a:cubicBezTo>
                  <a:cubicBezTo>
                    <a:pt x="105" y="13"/>
                    <a:pt x="88" y="0"/>
                    <a:pt x="65" y="4"/>
                  </a:cubicBezTo>
                  <a:cubicBezTo>
                    <a:pt x="41" y="9"/>
                    <a:pt x="20" y="40"/>
                    <a:pt x="27" y="5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文本占位符 104"/>
          <p:cNvSpPr>
            <a:spLocks noGrp="1"/>
          </p:cNvSpPr>
          <p:nvPr>
            <p:ph type="body" sz="quarter" idx="10" hasCustomPrompt="1"/>
          </p:nvPr>
        </p:nvSpPr>
        <p:spPr>
          <a:xfrm>
            <a:off x="5638800" y="2210765"/>
            <a:ext cx="914400" cy="11235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smtClean="0"/>
              <a:t>壹</a:t>
            </a:r>
            <a:endParaRPr lang="zh-CN" altLang="en-US"/>
          </a:p>
        </p:txBody>
      </p:sp>
      <p:sp>
        <p:nvSpPr>
          <p:cNvPr id="107" name="文本占位符 104"/>
          <p:cNvSpPr>
            <a:spLocks noGrp="1"/>
          </p:cNvSpPr>
          <p:nvPr>
            <p:ph type="body" sz="quarter" idx="11" hasCustomPrompt="1"/>
          </p:nvPr>
        </p:nvSpPr>
        <p:spPr>
          <a:xfrm>
            <a:off x="2710331" y="3999151"/>
            <a:ext cx="6771339" cy="11235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rgbClr val="3D507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smtClean="0"/>
              <a:t>请在此处添加标题</a:t>
            </a:r>
            <a:endParaRPr lang="zh-CN" altLang="en-US"/>
          </a:p>
        </p:txBody>
      </p:sp>
    </p:spTree>
    <p:extLst>
      <p:ext uri="{BB962C8B-B14F-4D97-AF65-F5344CB8AC3E}">
        <p14:creationId val="39923838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361590"/>
            <a:ext cx="180000" cy="432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74522" y="361590"/>
            <a:ext cx="36000" cy="432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473329" y="330684"/>
            <a:ext cx="443309" cy="493813"/>
            <a:chOff x="11277791" y="161133"/>
            <a:chExt cx="433767" cy="483184"/>
          </a:xfrm>
        </p:grpSpPr>
        <p:sp>
          <p:nvSpPr>
            <p:cNvPr id="8" name="任意多边形 7"/>
            <p:cNvSpPr/>
            <p:nvPr/>
          </p:nvSpPr>
          <p:spPr>
            <a:xfrm>
              <a:off x="11306151" y="248609"/>
              <a:ext cx="69026" cy="205628"/>
            </a:xfrm>
            <a:custGeom>
              <a:gdLst>
                <a:gd name="connsiteX0" fmla="*/ 180000 w 360000"/>
                <a:gd name="connsiteY0" fmla="*/ 0 h 1072434"/>
                <a:gd name="connsiteX1" fmla="*/ 356343 w 360000"/>
                <a:gd name="connsiteY1" fmla="*/ 143724 h 1072434"/>
                <a:gd name="connsiteX2" fmla="*/ 358846 w 360000"/>
                <a:gd name="connsiteY2" fmla="*/ 168550 h 1072434"/>
                <a:gd name="connsiteX3" fmla="*/ 360000 w 360000"/>
                <a:gd name="connsiteY3" fmla="*/ 191410 h 1072434"/>
                <a:gd name="connsiteX4" fmla="*/ 360000 w 360000"/>
                <a:gd name="connsiteY4" fmla="*/ 191450 h 1072434"/>
                <a:gd name="connsiteX5" fmla="*/ 353496 w 360000"/>
                <a:gd name="connsiteY5" fmla="*/ 320258 h 1072434"/>
                <a:gd name="connsiteX6" fmla="*/ 72278 w 360000"/>
                <a:gd name="connsiteY6" fmla="*/ 992907 h 1072434"/>
                <a:gd name="connsiteX7" fmla="*/ 0 w 360000"/>
                <a:gd name="connsiteY7" fmla="*/ 1072434 h 1072434"/>
                <a:gd name="connsiteX8" fmla="*/ 0 w 360000"/>
                <a:gd name="connsiteY8" fmla="*/ 180000 h 1072434"/>
                <a:gd name="connsiteX9" fmla="*/ 180000 w 360000"/>
                <a:gd name="connsiteY9" fmla="*/ 0 h 10724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000" h="1072434">
                  <a:moveTo>
                    <a:pt x="180000" y="0"/>
                  </a:moveTo>
                  <a:cubicBezTo>
                    <a:pt x="266985" y="0"/>
                    <a:pt x="339559" y="61701"/>
                    <a:pt x="356343" y="143724"/>
                  </a:cubicBezTo>
                  <a:lnTo>
                    <a:pt x="358846" y="168550"/>
                  </a:lnTo>
                  <a:lnTo>
                    <a:pt x="360000" y="191410"/>
                  </a:lnTo>
                  <a:lnTo>
                    <a:pt x="360000" y="191450"/>
                  </a:lnTo>
                  <a:lnTo>
                    <a:pt x="353496" y="320258"/>
                  </a:lnTo>
                  <a:cubicBezTo>
                    <a:pt x="327686" y="574403"/>
                    <a:pt x="226347" y="806220"/>
                    <a:pt x="72278" y="992907"/>
                  </a:cubicBezTo>
                  <a:lnTo>
                    <a:pt x="0" y="1072434"/>
                  </a:lnTo>
                  <a:lnTo>
                    <a:pt x="0" y="180000"/>
                  </a:lnTo>
                  <a:cubicBezTo>
                    <a:pt x="0" y="80589"/>
                    <a:pt x="80589" y="0"/>
                    <a:pt x="1800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1306151" y="315253"/>
              <a:ext cx="69026" cy="241588"/>
            </a:xfrm>
            <a:custGeom>
              <a:gdLst>
                <a:gd name="connsiteX0" fmla="*/ 360000 w 360000"/>
                <a:gd name="connsiteY0" fmla="*/ 0 h 1259979"/>
                <a:gd name="connsiteX1" fmla="*/ 360000 w 360000"/>
                <a:gd name="connsiteY1" fmla="*/ 1079979 h 1259979"/>
                <a:gd name="connsiteX2" fmla="*/ 180000 w 360000"/>
                <a:gd name="connsiteY2" fmla="*/ 1259979 h 1259979"/>
                <a:gd name="connsiteX3" fmla="*/ 0 w 360000"/>
                <a:gd name="connsiteY3" fmla="*/ 1079979 h 1259979"/>
                <a:gd name="connsiteX4" fmla="*/ 0 w 360000"/>
                <a:gd name="connsiteY4" fmla="*/ 880984 h 1259979"/>
                <a:gd name="connsiteX5" fmla="*/ 72278 w 360000"/>
                <a:gd name="connsiteY5" fmla="*/ 801457 h 1259979"/>
                <a:gd name="connsiteX6" fmla="*/ 353496 w 360000"/>
                <a:gd name="connsiteY6" fmla="*/ 128808 h 12599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1259979">
                  <a:moveTo>
                    <a:pt x="360000" y="0"/>
                  </a:moveTo>
                  <a:lnTo>
                    <a:pt x="360000" y="1079979"/>
                  </a:lnTo>
                  <a:cubicBezTo>
                    <a:pt x="360000" y="1179390"/>
                    <a:pt x="279411" y="1259979"/>
                    <a:pt x="180000" y="1259979"/>
                  </a:cubicBezTo>
                  <a:cubicBezTo>
                    <a:pt x="80589" y="1259979"/>
                    <a:pt x="0" y="1179390"/>
                    <a:pt x="0" y="1079979"/>
                  </a:cubicBezTo>
                  <a:lnTo>
                    <a:pt x="0" y="880984"/>
                  </a:lnTo>
                  <a:lnTo>
                    <a:pt x="72278" y="801457"/>
                  </a:lnTo>
                  <a:cubicBezTo>
                    <a:pt x="226347" y="614770"/>
                    <a:pt x="327686" y="382953"/>
                    <a:pt x="353496" y="1288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439218" y="161133"/>
              <a:ext cx="69026" cy="690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1469966" y="166047"/>
              <a:ext cx="238847" cy="414158"/>
            </a:xfrm>
            <a:custGeom>
              <a:gdLst>
                <a:gd name="connsiteX0" fmla="*/ 0 w 1245685"/>
                <a:gd name="connsiteY0" fmla="*/ 0 h 2160000"/>
                <a:gd name="connsiteX1" fmla="*/ 1234401 w 1245685"/>
                <a:gd name="connsiteY1" fmla="*/ 1006066 h 2160000"/>
                <a:gd name="connsiteX2" fmla="*/ 1245685 w 1245685"/>
                <a:gd name="connsiteY2" fmla="*/ 1080000 h 2160000"/>
                <a:gd name="connsiteX3" fmla="*/ 1234401 w 1245685"/>
                <a:gd name="connsiteY3" fmla="*/ 1153934 h 2160000"/>
                <a:gd name="connsiteX4" fmla="*/ 0 w 1245685"/>
                <a:gd name="connsiteY4" fmla="*/ 2160000 h 2160000"/>
                <a:gd name="connsiteX5" fmla="*/ 900000 w 1245685"/>
                <a:gd name="connsiteY5" fmla="*/ 1260000 h 2160000"/>
                <a:gd name="connsiteX6" fmla="*/ 895353 w 1245685"/>
                <a:gd name="connsiteY6" fmla="*/ 1167980 h 2160000"/>
                <a:gd name="connsiteX7" fmla="*/ 881926 w 1245685"/>
                <a:gd name="connsiteY7" fmla="*/ 1080000 h 2160000"/>
                <a:gd name="connsiteX8" fmla="*/ 895353 w 1245685"/>
                <a:gd name="connsiteY8" fmla="*/ 992020 h 2160000"/>
                <a:gd name="connsiteX9" fmla="*/ 900000 w 1245685"/>
                <a:gd name="connsiteY9" fmla="*/ 900000 h 2160000"/>
                <a:gd name="connsiteX10" fmla="*/ 0 w 1245685"/>
                <a:gd name="connsiteY10" fmla="*/ 0 h 21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685" h="2160000">
                  <a:moveTo>
                    <a:pt x="0" y="0"/>
                  </a:moveTo>
                  <a:cubicBezTo>
                    <a:pt x="608894" y="0"/>
                    <a:pt x="1116911" y="431905"/>
                    <a:pt x="1234401" y="1006066"/>
                  </a:cubicBezTo>
                  <a:lnTo>
                    <a:pt x="1245685" y="1080000"/>
                  </a:lnTo>
                  <a:lnTo>
                    <a:pt x="1234401" y="1153934"/>
                  </a:lnTo>
                  <a:cubicBezTo>
                    <a:pt x="1116911" y="1728095"/>
                    <a:pt x="608894" y="2160000"/>
                    <a:pt x="0" y="2160000"/>
                  </a:cubicBezTo>
                  <a:cubicBezTo>
                    <a:pt x="497056" y="2160000"/>
                    <a:pt x="900000" y="1757056"/>
                    <a:pt x="900000" y="1260000"/>
                  </a:cubicBezTo>
                  <a:cubicBezTo>
                    <a:pt x="900000" y="1228934"/>
                    <a:pt x="898426" y="1198236"/>
                    <a:pt x="895353" y="1167980"/>
                  </a:cubicBezTo>
                  <a:lnTo>
                    <a:pt x="881926" y="1080000"/>
                  </a:lnTo>
                  <a:lnTo>
                    <a:pt x="895353" y="992020"/>
                  </a:lnTo>
                  <a:cubicBezTo>
                    <a:pt x="898426" y="961765"/>
                    <a:pt x="900000" y="931066"/>
                    <a:pt x="900000" y="900000"/>
                  </a:cubicBezTo>
                  <a:cubicBezTo>
                    <a:pt x="900000" y="402944"/>
                    <a:pt x="497056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1469966" y="161133"/>
              <a:ext cx="172566" cy="207079"/>
            </a:xfrm>
            <a:custGeom>
              <a:gdLst>
                <a:gd name="connsiteX0" fmla="*/ 0 w 900000"/>
                <a:gd name="connsiteY0" fmla="*/ 0 h 1080000"/>
                <a:gd name="connsiteX1" fmla="*/ 900000 w 900000"/>
                <a:gd name="connsiteY1" fmla="*/ 900000 h 1080000"/>
                <a:gd name="connsiteX2" fmla="*/ 895353 w 900000"/>
                <a:gd name="connsiteY2" fmla="*/ 992020 h 1080000"/>
                <a:gd name="connsiteX3" fmla="*/ 881926 w 900000"/>
                <a:gd name="connsiteY3" fmla="*/ 1080000 h 1080000"/>
                <a:gd name="connsiteX4" fmla="*/ 881715 w 900000"/>
                <a:gd name="connsiteY4" fmla="*/ 1078619 h 1080000"/>
                <a:gd name="connsiteX5" fmla="*/ 0 w 900000"/>
                <a:gd name="connsiteY5" fmla="*/ 360000 h 1080000"/>
                <a:gd name="connsiteX6" fmla="*/ 0 w 900000"/>
                <a:gd name="connsiteY6" fmla="*/ 0 h 108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000" h="108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cubicBezTo>
                    <a:pt x="900000" y="931066"/>
                    <a:pt x="898426" y="961765"/>
                    <a:pt x="895353" y="992020"/>
                  </a:cubicBezTo>
                  <a:lnTo>
                    <a:pt x="881926" y="1080000"/>
                  </a:lnTo>
                  <a:lnTo>
                    <a:pt x="881715" y="1078619"/>
                  </a:lnTo>
                  <a:cubicBezTo>
                    <a:pt x="797794" y="668504"/>
                    <a:pt x="434924" y="360000"/>
                    <a:pt x="0" y="36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469966" y="368212"/>
              <a:ext cx="241592" cy="276105"/>
            </a:xfrm>
            <a:custGeom>
              <a:gdLst>
                <a:gd name="connsiteX0" fmla="*/ 1245685 w 1260000"/>
                <a:gd name="connsiteY0" fmla="*/ 0 h 1440000"/>
                <a:gd name="connsiteX1" fmla="*/ 1253495 w 1260000"/>
                <a:gd name="connsiteY1" fmla="*/ 51172 h 1440000"/>
                <a:gd name="connsiteX2" fmla="*/ 1260000 w 1260000"/>
                <a:gd name="connsiteY2" fmla="*/ 180000 h 1440000"/>
                <a:gd name="connsiteX3" fmla="*/ 0 w 1260000"/>
                <a:gd name="connsiteY3" fmla="*/ 1440000 h 1440000"/>
                <a:gd name="connsiteX4" fmla="*/ 0 w 1260000"/>
                <a:gd name="connsiteY4" fmla="*/ 1080000 h 1440000"/>
                <a:gd name="connsiteX5" fmla="*/ 1234401 w 1260000"/>
                <a:gd name="connsiteY5" fmla="*/ 73934 h 1440000"/>
                <a:gd name="connsiteX6" fmla="*/ 1245685 w 1260000"/>
                <a:gd name="connsiteY6" fmla="*/ 0 h 144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0000" h="1440000">
                  <a:moveTo>
                    <a:pt x="1245685" y="0"/>
                  </a:moveTo>
                  <a:lnTo>
                    <a:pt x="1253495" y="51172"/>
                  </a:lnTo>
                  <a:cubicBezTo>
                    <a:pt x="1257797" y="93530"/>
                    <a:pt x="1260000" y="136508"/>
                    <a:pt x="1260000" y="180000"/>
                  </a:cubicBezTo>
                  <a:cubicBezTo>
                    <a:pt x="1260000" y="875879"/>
                    <a:pt x="695879" y="1440000"/>
                    <a:pt x="0" y="1440000"/>
                  </a:cubicBezTo>
                  <a:lnTo>
                    <a:pt x="0" y="1080000"/>
                  </a:lnTo>
                  <a:cubicBezTo>
                    <a:pt x="608894" y="1080000"/>
                    <a:pt x="1116911" y="648095"/>
                    <a:pt x="1234401" y="73934"/>
                  </a:cubicBezTo>
                  <a:lnTo>
                    <a:pt x="12456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1277791" y="575291"/>
              <a:ext cx="228536" cy="690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1306151" y="161133"/>
              <a:ext cx="69026" cy="6902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 userDrawn="1"/>
        </p:nvSpPr>
        <p:spPr>
          <a:xfrm>
            <a:off x="7748157" y="370601"/>
            <a:ext cx="3515426" cy="413978"/>
          </a:xfrm>
          <a:custGeom>
            <a:rect l="l" t="t" r="r" b="b"/>
            <a:pathLst>
              <a:path w="2425224" h="285597">
                <a:moveTo>
                  <a:pt x="1005158" y="75708"/>
                </a:moveTo>
                <a:cubicBezTo>
                  <a:pt x="1025040" y="75708"/>
                  <a:pt x="1041158" y="91826"/>
                  <a:pt x="1041158" y="111708"/>
                </a:cubicBezTo>
                <a:cubicBezTo>
                  <a:pt x="1041158" y="131590"/>
                  <a:pt x="1025040" y="147708"/>
                  <a:pt x="1005158" y="147708"/>
                </a:cubicBezTo>
                <a:cubicBezTo>
                  <a:pt x="985276" y="147708"/>
                  <a:pt x="969158" y="131590"/>
                  <a:pt x="969158" y="111708"/>
                </a:cubicBezTo>
                <a:cubicBezTo>
                  <a:pt x="969158" y="91826"/>
                  <a:pt x="985276" y="75708"/>
                  <a:pt x="1005158" y="75708"/>
                </a:cubicBezTo>
                <a:close/>
                <a:moveTo>
                  <a:pt x="2292331" y="66141"/>
                </a:moveTo>
                <a:lnTo>
                  <a:pt x="2348110" y="66141"/>
                </a:lnTo>
                <a:lnTo>
                  <a:pt x="2348110" y="145999"/>
                </a:lnTo>
                <a:cubicBezTo>
                  <a:pt x="2348110" y="154736"/>
                  <a:pt x="2351767" y="159105"/>
                  <a:pt x="2359082" y="159105"/>
                </a:cubicBezTo>
                <a:cubicBezTo>
                  <a:pt x="2365991" y="159105"/>
                  <a:pt x="2369446" y="154228"/>
                  <a:pt x="2369446" y="144475"/>
                </a:cubicBezTo>
                <a:lnTo>
                  <a:pt x="2369446" y="66141"/>
                </a:lnTo>
                <a:lnTo>
                  <a:pt x="2425224" y="66141"/>
                </a:lnTo>
                <a:lnTo>
                  <a:pt x="2425224" y="198729"/>
                </a:lnTo>
                <a:cubicBezTo>
                  <a:pt x="2425224" y="225552"/>
                  <a:pt x="2417096" y="246735"/>
                  <a:pt x="2400840" y="262280"/>
                </a:cubicBezTo>
                <a:cubicBezTo>
                  <a:pt x="2384584" y="277825"/>
                  <a:pt x="2365890" y="285597"/>
                  <a:pt x="2344757" y="285597"/>
                </a:cubicBezTo>
                <a:cubicBezTo>
                  <a:pt x="2334394" y="285597"/>
                  <a:pt x="2323929" y="283667"/>
                  <a:pt x="2313362" y="279806"/>
                </a:cubicBezTo>
                <a:lnTo>
                  <a:pt x="2313362" y="231343"/>
                </a:lnTo>
                <a:cubicBezTo>
                  <a:pt x="2320678" y="234391"/>
                  <a:pt x="2327485" y="235915"/>
                  <a:pt x="2333784" y="235915"/>
                </a:cubicBezTo>
                <a:cubicBezTo>
                  <a:pt x="2351056" y="235915"/>
                  <a:pt x="2362537" y="225755"/>
                  <a:pt x="2368226" y="205435"/>
                </a:cubicBezTo>
                <a:cubicBezTo>
                  <a:pt x="2358676" y="211124"/>
                  <a:pt x="2349024" y="213969"/>
                  <a:pt x="2339271" y="213969"/>
                </a:cubicBezTo>
                <a:cubicBezTo>
                  <a:pt x="2325859" y="213969"/>
                  <a:pt x="2314683" y="208940"/>
                  <a:pt x="2305742" y="198882"/>
                </a:cubicBezTo>
                <a:cubicBezTo>
                  <a:pt x="2296802" y="188823"/>
                  <a:pt x="2292331" y="175666"/>
                  <a:pt x="2292331" y="159410"/>
                </a:cubicBezTo>
                <a:close/>
                <a:moveTo>
                  <a:pt x="2103660" y="66141"/>
                </a:moveTo>
                <a:lnTo>
                  <a:pt x="2159439" y="66141"/>
                </a:lnTo>
                <a:lnTo>
                  <a:pt x="2159439" y="214579"/>
                </a:lnTo>
                <a:lnTo>
                  <a:pt x="2103660" y="214579"/>
                </a:lnTo>
                <a:close/>
                <a:moveTo>
                  <a:pt x="1963147" y="66141"/>
                </a:moveTo>
                <a:lnTo>
                  <a:pt x="2016183" y="66141"/>
                </a:lnTo>
                <a:lnTo>
                  <a:pt x="2032032" y="106375"/>
                </a:lnTo>
                <a:lnTo>
                  <a:pt x="2049101" y="66141"/>
                </a:lnTo>
                <a:lnTo>
                  <a:pt x="2100917" y="66141"/>
                </a:lnTo>
                <a:lnTo>
                  <a:pt x="2031727" y="220370"/>
                </a:lnTo>
                <a:close/>
                <a:moveTo>
                  <a:pt x="1903635" y="66141"/>
                </a:moveTo>
                <a:lnTo>
                  <a:pt x="1959414" y="66141"/>
                </a:lnTo>
                <a:lnTo>
                  <a:pt x="1959414" y="214579"/>
                </a:lnTo>
                <a:lnTo>
                  <a:pt x="1903635" y="214579"/>
                </a:lnTo>
                <a:close/>
                <a:moveTo>
                  <a:pt x="500558" y="66141"/>
                </a:moveTo>
                <a:lnTo>
                  <a:pt x="556337" y="66141"/>
                </a:lnTo>
                <a:lnTo>
                  <a:pt x="556337" y="214579"/>
                </a:lnTo>
                <a:lnTo>
                  <a:pt x="500558" y="214579"/>
                </a:lnTo>
                <a:close/>
                <a:moveTo>
                  <a:pt x="462458" y="66141"/>
                </a:moveTo>
                <a:lnTo>
                  <a:pt x="479527" y="66141"/>
                </a:lnTo>
                <a:lnTo>
                  <a:pt x="479527" y="124663"/>
                </a:lnTo>
                <a:cubicBezTo>
                  <a:pt x="470789" y="124663"/>
                  <a:pt x="465100" y="126187"/>
                  <a:pt x="462458" y="129235"/>
                </a:cubicBezTo>
                <a:cubicBezTo>
                  <a:pt x="459817" y="132283"/>
                  <a:pt x="458191" y="137464"/>
                  <a:pt x="457581" y="144780"/>
                </a:cubicBezTo>
                <a:cubicBezTo>
                  <a:pt x="453314" y="191312"/>
                  <a:pt x="427406" y="214579"/>
                  <a:pt x="379857" y="214579"/>
                </a:cubicBezTo>
                <a:lnTo>
                  <a:pt x="372237" y="214579"/>
                </a:lnTo>
                <a:lnTo>
                  <a:pt x="372237" y="155752"/>
                </a:lnTo>
                <a:cubicBezTo>
                  <a:pt x="382804" y="155752"/>
                  <a:pt x="390017" y="153873"/>
                  <a:pt x="393878" y="150114"/>
                </a:cubicBezTo>
                <a:cubicBezTo>
                  <a:pt x="397739" y="146354"/>
                  <a:pt x="399974" y="139801"/>
                  <a:pt x="400584" y="130454"/>
                </a:cubicBezTo>
                <a:cubicBezTo>
                  <a:pt x="401397" y="116433"/>
                  <a:pt x="402565" y="106730"/>
                  <a:pt x="404089" y="101346"/>
                </a:cubicBezTo>
                <a:cubicBezTo>
                  <a:pt x="405613" y="95961"/>
                  <a:pt x="409067" y="90373"/>
                  <a:pt x="414452" y="84582"/>
                </a:cubicBezTo>
                <a:cubicBezTo>
                  <a:pt x="419837" y="78790"/>
                  <a:pt x="426441" y="74269"/>
                  <a:pt x="434264" y="71018"/>
                </a:cubicBezTo>
                <a:cubicBezTo>
                  <a:pt x="442087" y="67767"/>
                  <a:pt x="451485" y="66141"/>
                  <a:pt x="462458" y="66141"/>
                </a:cubicBezTo>
                <a:close/>
                <a:moveTo>
                  <a:pt x="1687075" y="62788"/>
                </a:moveTo>
                <a:cubicBezTo>
                  <a:pt x="1711052" y="62788"/>
                  <a:pt x="1730001" y="69799"/>
                  <a:pt x="1743920" y="83820"/>
                </a:cubicBezTo>
                <a:cubicBezTo>
                  <a:pt x="1757839" y="97840"/>
                  <a:pt x="1764799" y="117043"/>
                  <a:pt x="1764799" y="141427"/>
                </a:cubicBezTo>
                <a:lnTo>
                  <a:pt x="1764799" y="214579"/>
                </a:lnTo>
                <a:lnTo>
                  <a:pt x="1709020" y="214579"/>
                </a:lnTo>
                <a:lnTo>
                  <a:pt x="1709020" y="145389"/>
                </a:lnTo>
                <a:cubicBezTo>
                  <a:pt x="1709020" y="137464"/>
                  <a:pt x="1707090" y="131216"/>
                  <a:pt x="1703229" y="126644"/>
                </a:cubicBezTo>
                <a:cubicBezTo>
                  <a:pt x="1699368" y="122072"/>
                  <a:pt x="1694288" y="119786"/>
                  <a:pt x="1687989" y="119786"/>
                </a:cubicBezTo>
                <a:cubicBezTo>
                  <a:pt x="1682096" y="119786"/>
                  <a:pt x="1677016" y="121970"/>
                  <a:pt x="1672749" y="126339"/>
                </a:cubicBezTo>
                <a:cubicBezTo>
                  <a:pt x="1668482" y="130708"/>
                  <a:pt x="1666348" y="135940"/>
                  <a:pt x="1666348" y="142036"/>
                </a:cubicBezTo>
                <a:cubicBezTo>
                  <a:pt x="1666348" y="148132"/>
                  <a:pt x="1668279" y="153162"/>
                  <a:pt x="1672140" y="157124"/>
                </a:cubicBezTo>
                <a:cubicBezTo>
                  <a:pt x="1676000" y="161086"/>
                  <a:pt x="1681080" y="163068"/>
                  <a:pt x="1687380" y="163068"/>
                </a:cubicBezTo>
                <a:cubicBezTo>
                  <a:pt x="1692053" y="163068"/>
                  <a:pt x="1696422" y="161848"/>
                  <a:pt x="1700486" y="159410"/>
                </a:cubicBezTo>
                <a:lnTo>
                  <a:pt x="1700486" y="216712"/>
                </a:lnTo>
                <a:cubicBezTo>
                  <a:pt x="1696422" y="217525"/>
                  <a:pt x="1692256" y="217932"/>
                  <a:pt x="1687989" y="217932"/>
                </a:cubicBezTo>
                <a:cubicBezTo>
                  <a:pt x="1665637" y="217932"/>
                  <a:pt x="1646994" y="210464"/>
                  <a:pt x="1632058" y="195529"/>
                </a:cubicBezTo>
                <a:cubicBezTo>
                  <a:pt x="1617123" y="180594"/>
                  <a:pt x="1609656" y="162153"/>
                  <a:pt x="1609656" y="140208"/>
                </a:cubicBezTo>
                <a:cubicBezTo>
                  <a:pt x="1609656" y="118872"/>
                  <a:pt x="1617225" y="100634"/>
                  <a:pt x="1632363" y="85496"/>
                </a:cubicBezTo>
                <a:cubicBezTo>
                  <a:pt x="1647501" y="70358"/>
                  <a:pt x="1665739" y="62788"/>
                  <a:pt x="1687075" y="62788"/>
                </a:cubicBezTo>
                <a:close/>
                <a:moveTo>
                  <a:pt x="1516844" y="62788"/>
                </a:moveTo>
                <a:cubicBezTo>
                  <a:pt x="1538180" y="62788"/>
                  <a:pt x="1556214" y="70053"/>
                  <a:pt x="1570946" y="84582"/>
                </a:cubicBezTo>
                <a:cubicBezTo>
                  <a:pt x="1585678" y="99110"/>
                  <a:pt x="1593044" y="117144"/>
                  <a:pt x="1593044" y="138684"/>
                </a:cubicBezTo>
                <a:cubicBezTo>
                  <a:pt x="1593044" y="139496"/>
                  <a:pt x="1592841" y="142951"/>
                  <a:pt x="1592434" y="149047"/>
                </a:cubicBezTo>
                <a:lnTo>
                  <a:pt x="1508005" y="149047"/>
                </a:lnTo>
                <a:cubicBezTo>
                  <a:pt x="1506582" y="144983"/>
                  <a:pt x="1505871" y="140919"/>
                  <a:pt x="1505871" y="136855"/>
                </a:cubicBezTo>
                <a:cubicBezTo>
                  <a:pt x="1505871" y="132384"/>
                  <a:pt x="1506786" y="127711"/>
                  <a:pt x="1508614" y="122834"/>
                </a:cubicBezTo>
                <a:lnTo>
                  <a:pt x="1536961" y="122834"/>
                </a:lnTo>
                <a:cubicBezTo>
                  <a:pt x="1535132" y="111658"/>
                  <a:pt x="1528934" y="106070"/>
                  <a:pt x="1518368" y="106070"/>
                </a:cubicBezTo>
                <a:cubicBezTo>
                  <a:pt x="1511662" y="106070"/>
                  <a:pt x="1506074" y="109016"/>
                  <a:pt x="1501604" y="114909"/>
                </a:cubicBezTo>
                <a:cubicBezTo>
                  <a:pt x="1497134" y="120802"/>
                  <a:pt x="1494898" y="128422"/>
                  <a:pt x="1494898" y="137769"/>
                </a:cubicBezTo>
                <a:cubicBezTo>
                  <a:pt x="1494898" y="147320"/>
                  <a:pt x="1497032" y="155194"/>
                  <a:pt x="1501299" y="161391"/>
                </a:cubicBezTo>
                <a:cubicBezTo>
                  <a:pt x="1505566" y="167589"/>
                  <a:pt x="1511053" y="170688"/>
                  <a:pt x="1517758" y="170688"/>
                </a:cubicBezTo>
                <a:cubicBezTo>
                  <a:pt x="1523448" y="170688"/>
                  <a:pt x="1528833" y="167843"/>
                  <a:pt x="1533913" y="162153"/>
                </a:cubicBezTo>
                <a:lnTo>
                  <a:pt x="1565612" y="200558"/>
                </a:lnTo>
                <a:cubicBezTo>
                  <a:pt x="1550982" y="212140"/>
                  <a:pt x="1534522" y="217932"/>
                  <a:pt x="1516234" y="217932"/>
                </a:cubicBezTo>
                <a:cubicBezTo>
                  <a:pt x="1494492" y="217932"/>
                  <a:pt x="1476052" y="210464"/>
                  <a:pt x="1460913" y="195529"/>
                </a:cubicBezTo>
                <a:cubicBezTo>
                  <a:pt x="1445775" y="180594"/>
                  <a:pt x="1438206" y="162153"/>
                  <a:pt x="1438206" y="140208"/>
                </a:cubicBezTo>
                <a:cubicBezTo>
                  <a:pt x="1438206" y="118465"/>
                  <a:pt x="1445724" y="100126"/>
                  <a:pt x="1460761" y="85191"/>
                </a:cubicBezTo>
                <a:cubicBezTo>
                  <a:pt x="1475798" y="70256"/>
                  <a:pt x="1494492" y="62788"/>
                  <a:pt x="1516844" y="62788"/>
                </a:cubicBezTo>
                <a:close/>
                <a:moveTo>
                  <a:pt x="1414888" y="62788"/>
                </a:moveTo>
                <a:cubicBezTo>
                  <a:pt x="1420578" y="62788"/>
                  <a:pt x="1426471" y="63398"/>
                  <a:pt x="1432567" y="64617"/>
                </a:cubicBezTo>
                <a:lnTo>
                  <a:pt x="1432567" y="124358"/>
                </a:lnTo>
                <a:cubicBezTo>
                  <a:pt x="1428503" y="121920"/>
                  <a:pt x="1424744" y="120700"/>
                  <a:pt x="1421289" y="120700"/>
                </a:cubicBezTo>
                <a:cubicBezTo>
                  <a:pt x="1416819" y="120700"/>
                  <a:pt x="1413314" y="122732"/>
                  <a:pt x="1410774" y="126796"/>
                </a:cubicBezTo>
                <a:cubicBezTo>
                  <a:pt x="1408234" y="130860"/>
                  <a:pt x="1406964" y="136652"/>
                  <a:pt x="1406964" y="144170"/>
                </a:cubicBezTo>
                <a:lnTo>
                  <a:pt x="1406964" y="214579"/>
                </a:lnTo>
                <a:lnTo>
                  <a:pt x="1351185" y="214579"/>
                </a:lnTo>
                <a:lnTo>
                  <a:pt x="1351185" y="133502"/>
                </a:lnTo>
                <a:cubicBezTo>
                  <a:pt x="1351185" y="111760"/>
                  <a:pt x="1356926" y="94538"/>
                  <a:pt x="1368406" y="81838"/>
                </a:cubicBezTo>
                <a:cubicBezTo>
                  <a:pt x="1379887" y="69138"/>
                  <a:pt x="1395381" y="62788"/>
                  <a:pt x="1414888" y="62788"/>
                </a:cubicBezTo>
                <a:close/>
                <a:moveTo>
                  <a:pt x="823875" y="62788"/>
                </a:moveTo>
                <a:cubicBezTo>
                  <a:pt x="844195" y="62788"/>
                  <a:pt x="860298" y="69240"/>
                  <a:pt x="872186" y="82143"/>
                </a:cubicBezTo>
                <a:cubicBezTo>
                  <a:pt x="884073" y="95046"/>
                  <a:pt x="890016" y="112979"/>
                  <a:pt x="890016" y="135940"/>
                </a:cubicBezTo>
                <a:lnTo>
                  <a:pt x="890016" y="214579"/>
                </a:lnTo>
                <a:lnTo>
                  <a:pt x="834543" y="214579"/>
                </a:lnTo>
                <a:lnTo>
                  <a:pt x="834543" y="130454"/>
                </a:lnTo>
                <a:cubicBezTo>
                  <a:pt x="834543" y="121920"/>
                  <a:pt x="830987" y="117652"/>
                  <a:pt x="823875" y="117652"/>
                </a:cubicBezTo>
                <a:cubicBezTo>
                  <a:pt x="816966" y="117652"/>
                  <a:pt x="813512" y="121920"/>
                  <a:pt x="813512" y="130454"/>
                </a:cubicBezTo>
                <a:lnTo>
                  <a:pt x="813512" y="214579"/>
                </a:lnTo>
                <a:lnTo>
                  <a:pt x="757733" y="214579"/>
                </a:lnTo>
                <a:lnTo>
                  <a:pt x="757733" y="131673"/>
                </a:lnTo>
                <a:cubicBezTo>
                  <a:pt x="757733" y="112369"/>
                  <a:pt x="764134" y="96062"/>
                  <a:pt x="776936" y="82753"/>
                </a:cubicBezTo>
                <a:cubicBezTo>
                  <a:pt x="789737" y="69443"/>
                  <a:pt x="805384" y="62788"/>
                  <a:pt x="823875" y="62788"/>
                </a:cubicBezTo>
                <a:close/>
                <a:moveTo>
                  <a:pt x="655778" y="62788"/>
                </a:moveTo>
                <a:cubicBezTo>
                  <a:pt x="679146" y="62788"/>
                  <a:pt x="697230" y="69850"/>
                  <a:pt x="710032" y="83972"/>
                </a:cubicBezTo>
                <a:cubicBezTo>
                  <a:pt x="722834" y="98094"/>
                  <a:pt x="729234" y="118465"/>
                  <a:pt x="729234" y="145084"/>
                </a:cubicBezTo>
                <a:lnTo>
                  <a:pt x="729234" y="193852"/>
                </a:lnTo>
                <a:cubicBezTo>
                  <a:pt x="729234" y="219659"/>
                  <a:pt x="721970" y="240944"/>
                  <a:pt x="707441" y="257708"/>
                </a:cubicBezTo>
                <a:cubicBezTo>
                  <a:pt x="692912" y="274472"/>
                  <a:pt x="674269" y="282854"/>
                  <a:pt x="651510" y="282854"/>
                </a:cubicBezTo>
                <a:cubicBezTo>
                  <a:pt x="641350" y="282854"/>
                  <a:pt x="630886" y="281127"/>
                  <a:pt x="620116" y="277672"/>
                </a:cubicBezTo>
                <a:lnTo>
                  <a:pt x="620116" y="227076"/>
                </a:lnTo>
                <a:cubicBezTo>
                  <a:pt x="628244" y="231140"/>
                  <a:pt x="635966" y="233172"/>
                  <a:pt x="643281" y="233172"/>
                </a:cubicBezTo>
                <a:cubicBezTo>
                  <a:pt x="652628" y="233172"/>
                  <a:pt x="660045" y="229819"/>
                  <a:pt x="665531" y="223113"/>
                </a:cubicBezTo>
                <a:cubicBezTo>
                  <a:pt x="671018" y="216408"/>
                  <a:pt x="673761" y="206959"/>
                  <a:pt x="673761" y="194767"/>
                </a:cubicBezTo>
                <a:lnTo>
                  <a:pt x="673761" y="138988"/>
                </a:lnTo>
                <a:cubicBezTo>
                  <a:pt x="673761" y="123342"/>
                  <a:pt x="667462" y="115519"/>
                  <a:pt x="654863" y="115519"/>
                </a:cubicBezTo>
                <a:cubicBezTo>
                  <a:pt x="649580" y="115519"/>
                  <a:pt x="644906" y="117500"/>
                  <a:pt x="640842" y="121462"/>
                </a:cubicBezTo>
                <a:cubicBezTo>
                  <a:pt x="636778" y="125425"/>
                  <a:pt x="634746" y="130251"/>
                  <a:pt x="634746" y="135940"/>
                </a:cubicBezTo>
                <a:cubicBezTo>
                  <a:pt x="634746" y="141630"/>
                  <a:pt x="636677" y="146354"/>
                  <a:pt x="640538" y="150114"/>
                </a:cubicBezTo>
                <a:cubicBezTo>
                  <a:pt x="644398" y="153873"/>
                  <a:pt x="649072" y="155752"/>
                  <a:pt x="654558" y="155752"/>
                </a:cubicBezTo>
                <a:cubicBezTo>
                  <a:pt x="658216" y="155752"/>
                  <a:pt x="661874" y="154838"/>
                  <a:pt x="665531" y="153009"/>
                </a:cubicBezTo>
                <a:lnTo>
                  <a:pt x="665531" y="204216"/>
                </a:lnTo>
                <a:cubicBezTo>
                  <a:pt x="657810" y="206857"/>
                  <a:pt x="650088" y="208178"/>
                  <a:pt x="642366" y="208178"/>
                </a:cubicBezTo>
                <a:cubicBezTo>
                  <a:pt x="624282" y="208178"/>
                  <a:pt x="609042" y="201523"/>
                  <a:pt x="596646" y="188214"/>
                </a:cubicBezTo>
                <a:cubicBezTo>
                  <a:pt x="584251" y="174904"/>
                  <a:pt x="578054" y="158292"/>
                  <a:pt x="578054" y="138379"/>
                </a:cubicBezTo>
                <a:cubicBezTo>
                  <a:pt x="578054" y="117449"/>
                  <a:pt x="585572" y="99618"/>
                  <a:pt x="600609" y="84886"/>
                </a:cubicBezTo>
                <a:cubicBezTo>
                  <a:pt x="615646" y="70154"/>
                  <a:pt x="634035" y="62788"/>
                  <a:pt x="655778" y="62788"/>
                </a:cubicBezTo>
                <a:close/>
                <a:moveTo>
                  <a:pt x="285217" y="62788"/>
                </a:moveTo>
                <a:cubicBezTo>
                  <a:pt x="306553" y="62788"/>
                  <a:pt x="324587" y="70053"/>
                  <a:pt x="339319" y="84582"/>
                </a:cubicBezTo>
                <a:cubicBezTo>
                  <a:pt x="354051" y="99110"/>
                  <a:pt x="361417" y="117144"/>
                  <a:pt x="361417" y="138684"/>
                </a:cubicBezTo>
                <a:cubicBezTo>
                  <a:pt x="361417" y="139496"/>
                  <a:pt x="361214" y="142951"/>
                  <a:pt x="360807" y="149047"/>
                </a:cubicBezTo>
                <a:lnTo>
                  <a:pt x="276378" y="149047"/>
                </a:lnTo>
                <a:cubicBezTo>
                  <a:pt x="274955" y="144983"/>
                  <a:pt x="274244" y="140919"/>
                  <a:pt x="274244" y="136855"/>
                </a:cubicBezTo>
                <a:cubicBezTo>
                  <a:pt x="274244" y="132384"/>
                  <a:pt x="275159" y="127711"/>
                  <a:pt x="276987" y="122834"/>
                </a:cubicBezTo>
                <a:lnTo>
                  <a:pt x="305334" y="122834"/>
                </a:lnTo>
                <a:cubicBezTo>
                  <a:pt x="303505" y="111658"/>
                  <a:pt x="297307" y="106070"/>
                  <a:pt x="286741" y="106070"/>
                </a:cubicBezTo>
                <a:cubicBezTo>
                  <a:pt x="280035" y="106070"/>
                  <a:pt x="274447" y="109016"/>
                  <a:pt x="269977" y="114909"/>
                </a:cubicBezTo>
                <a:cubicBezTo>
                  <a:pt x="265507" y="120802"/>
                  <a:pt x="263271" y="128422"/>
                  <a:pt x="263271" y="137769"/>
                </a:cubicBezTo>
                <a:cubicBezTo>
                  <a:pt x="263271" y="147320"/>
                  <a:pt x="265405" y="155194"/>
                  <a:pt x="269672" y="161391"/>
                </a:cubicBezTo>
                <a:cubicBezTo>
                  <a:pt x="273939" y="167589"/>
                  <a:pt x="279426" y="170688"/>
                  <a:pt x="286131" y="170688"/>
                </a:cubicBezTo>
                <a:cubicBezTo>
                  <a:pt x="291821" y="170688"/>
                  <a:pt x="297206" y="167843"/>
                  <a:pt x="302286" y="162153"/>
                </a:cubicBezTo>
                <a:lnTo>
                  <a:pt x="333985" y="200558"/>
                </a:lnTo>
                <a:cubicBezTo>
                  <a:pt x="319355" y="212140"/>
                  <a:pt x="302895" y="217932"/>
                  <a:pt x="284607" y="217932"/>
                </a:cubicBezTo>
                <a:cubicBezTo>
                  <a:pt x="262865" y="217932"/>
                  <a:pt x="244425" y="210464"/>
                  <a:pt x="229286" y="195529"/>
                </a:cubicBezTo>
                <a:cubicBezTo>
                  <a:pt x="214148" y="180594"/>
                  <a:pt x="206579" y="162153"/>
                  <a:pt x="206579" y="140208"/>
                </a:cubicBezTo>
                <a:cubicBezTo>
                  <a:pt x="206579" y="118465"/>
                  <a:pt x="214097" y="100126"/>
                  <a:pt x="229134" y="85191"/>
                </a:cubicBezTo>
                <a:cubicBezTo>
                  <a:pt x="244171" y="70256"/>
                  <a:pt x="262865" y="62788"/>
                  <a:pt x="285217" y="62788"/>
                </a:cubicBezTo>
                <a:close/>
                <a:moveTo>
                  <a:pt x="2183289" y="11277"/>
                </a:moveTo>
                <a:lnTo>
                  <a:pt x="2239067" y="11277"/>
                </a:lnTo>
                <a:lnTo>
                  <a:pt x="2239067" y="69494"/>
                </a:lnTo>
                <a:lnTo>
                  <a:pt x="2264061" y="69494"/>
                </a:lnTo>
                <a:lnTo>
                  <a:pt x="2264061" y="128320"/>
                </a:lnTo>
                <a:lnTo>
                  <a:pt x="2239067" y="128320"/>
                </a:lnTo>
                <a:cubicBezTo>
                  <a:pt x="2239067" y="140106"/>
                  <a:pt x="2240896" y="148234"/>
                  <a:pt x="2244554" y="152704"/>
                </a:cubicBezTo>
                <a:cubicBezTo>
                  <a:pt x="2248212" y="157175"/>
                  <a:pt x="2255019" y="159410"/>
                  <a:pt x="2264975" y="159410"/>
                </a:cubicBezTo>
                <a:lnTo>
                  <a:pt x="2264975" y="217932"/>
                </a:lnTo>
                <a:cubicBezTo>
                  <a:pt x="2239372" y="217932"/>
                  <a:pt x="2219357" y="210667"/>
                  <a:pt x="2204930" y="196138"/>
                </a:cubicBezTo>
                <a:cubicBezTo>
                  <a:pt x="2190503" y="181610"/>
                  <a:pt x="2183289" y="161036"/>
                  <a:pt x="2183289" y="134416"/>
                </a:cubicBezTo>
                <a:close/>
                <a:moveTo>
                  <a:pt x="1792764" y="11277"/>
                </a:moveTo>
                <a:lnTo>
                  <a:pt x="1848543" y="11277"/>
                </a:lnTo>
                <a:lnTo>
                  <a:pt x="1848543" y="69494"/>
                </a:lnTo>
                <a:lnTo>
                  <a:pt x="1873536" y="69494"/>
                </a:lnTo>
                <a:lnTo>
                  <a:pt x="1873536" y="128320"/>
                </a:lnTo>
                <a:lnTo>
                  <a:pt x="1848543" y="128320"/>
                </a:lnTo>
                <a:cubicBezTo>
                  <a:pt x="1848543" y="140106"/>
                  <a:pt x="1850371" y="148234"/>
                  <a:pt x="1854029" y="152704"/>
                </a:cubicBezTo>
                <a:cubicBezTo>
                  <a:pt x="1857687" y="157175"/>
                  <a:pt x="1864494" y="159410"/>
                  <a:pt x="1874451" y="159410"/>
                </a:cubicBezTo>
                <a:lnTo>
                  <a:pt x="1874451" y="217932"/>
                </a:lnTo>
                <a:cubicBezTo>
                  <a:pt x="1848847" y="217932"/>
                  <a:pt x="1828832" y="210667"/>
                  <a:pt x="1814405" y="196138"/>
                </a:cubicBezTo>
                <a:cubicBezTo>
                  <a:pt x="1799978" y="181610"/>
                  <a:pt x="1792764" y="161036"/>
                  <a:pt x="1792764" y="134416"/>
                </a:cubicBezTo>
                <a:close/>
                <a:moveTo>
                  <a:pt x="0" y="11277"/>
                </a:moveTo>
                <a:lnTo>
                  <a:pt x="78639" y="11277"/>
                </a:lnTo>
                <a:cubicBezTo>
                  <a:pt x="114605" y="11277"/>
                  <a:pt x="142952" y="20320"/>
                  <a:pt x="163678" y="38404"/>
                </a:cubicBezTo>
                <a:cubicBezTo>
                  <a:pt x="184404" y="56489"/>
                  <a:pt x="194768" y="80772"/>
                  <a:pt x="194768" y="111252"/>
                </a:cubicBezTo>
                <a:cubicBezTo>
                  <a:pt x="194768" y="141935"/>
                  <a:pt x="184811" y="166979"/>
                  <a:pt x="164897" y="186385"/>
                </a:cubicBezTo>
                <a:cubicBezTo>
                  <a:pt x="144984" y="205790"/>
                  <a:pt x="119380" y="215493"/>
                  <a:pt x="88088" y="215493"/>
                </a:cubicBezTo>
                <a:cubicBezTo>
                  <a:pt x="86868" y="215493"/>
                  <a:pt x="80874" y="215290"/>
                  <a:pt x="70104" y="214884"/>
                </a:cubicBezTo>
                <a:lnTo>
                  <a:pt x="70104" y="155143"/>
                </a:lnTo>
                <a:lnTo>
                  <a:pt x="79858" y="155143"/>
                </a:lnTo>
                <a:cubicBezTo>
                  <a:pt x="115215" y="155143"/>
                  <a:pt x="132893" y="140512"/>
                  <a:pt x="132893" y="111252"/>
                </a:cubicBezTo>
                <a:cubicBezTo>
                  <a:pt x="132893" y="83616"/>
                  <a:pt x="115520" y="69799"/>
                  <a:pt x="80772" y="69799"/>
                </a:cubicBezTo>
                <a:lnTo>
                  <a:pt x="60351" y="69799"/>
                </a:lnTo>
                <a:lnTo>
                  <a:pt x="60351" y="214579"/>
                </a:lnTo>
                <a:lnTo>
                  <a:pt x="0" y="214579"/>
                </a:lnTo>
                <a:close/>
                <a:moveTo>
                  <a:pt x="1222560" y="6400"/>
                </a:moveTo>
                <a:cubicBezTo>
                  <a:pt x="1248569" y="6400"/>
                  <a:pt x="1270921" y="14020"/>
                  <a:pt x="1289616" y="29260"/>
                </a:cubicBezTo>
                <a:cubicBezTo>
                  <a:pt x="1308310" y="44500"/>
                  <a:pt x="1320705" y="66446"/>
                  <a:pt x="1326801" y="95097"/>
                </a:cubicBezTo>
                <a:lnTo>
                  <a:pt x="1262184" y="99669"/>
                </a:lnTo>
                <a:cubicBezTo>
                  <a:pt x="1255072" y="77317"/>
                  <a:pt x="1241356" y="66141"/>
                  <a:pt x="1221036" y="66141"/>
                </a:cubicBezTo>
                <a:cubicBezTo>
                  <a:pt x="1208234" y="66141"/>
                  <a:pt x="1197617" y="70510"/>
                  <a:pt x="1189184" y="79248"/>
                </a:cubicBezTo>
                <a:cubicBezTo>
                  <a:pt x="1180751" y="87985"/>
                  <a:pt x="1176535" y="99263"/>
                  <a:pt x="1176535" y="113080"/>
                </a:cubicBezTo>
                <a:cubicBezTo>
                  <a:pt x="1176535" y="126288"/>
                  <a:pt x="1180650" y="137109"/>
                  <a:pt x="1188879" y="145542"/>
                </a:cubicBezTo>
                <a:cubicBezTo>
                  <a:pt x="1197109" y="153974"/>
                  <a:pt x="1207523" y="158191"/>
                  <a:pt x="1220121" y="158191"/>
                </a:cubicBezTo>
                <a:cubicBezTo>
                  <a:pt x="1246334" y="158191"/>
                  <a:pt x="1261066" y="143357"/>
                  <a:pt x="1264317" y="113690"/>
                </a:cubicBezTo>
                <a:lnTo>
                  <a:pt x="1327411" y="115519"/>
                </a:lnTo>
                <a:cubicBezTo>
                  <a:pt x="1322940" y="148640"/>
                  <a:pt x="1311460" y="173990"/>
                  <a:pt x="1292968" y="191566"/>
                </a:cubicBezTo>
                <a:cubicBezTo>
                  <a:pt x="1274477" y="209143"/>
                  <a:pt x="1250500" y="217932"/>
                  <a:pt x="1221036" y="217932"/>
                </a:cubicBezTo>
                <a:cubicBezTo>
                  <a:pt x="1190352" y="217932"/>
                  <a:pt x="1164902" y="207975"/>
                  <a:pt x="1144683" y="188061"/>
                </a:cubicBezTo>
                <a:cubicBezTo>
                  <a:pt x="1124465" y="168148"/>
                  <a:pt x="1114356" y="143154"/>
                  <a:pt x="1114356" y="113080"/>
                </a:cubicBezTo>
                <a:cubicBezTo>
                  <a:pt x="1114356" y="82804"/>
                  <a:pt x="1124719" y="57454"/>
                  <a:pt x="1145445" y="37033"/>
                </a:cubicBezTo>
                <a:cubicBezTo>
                  <a:pt x="1166172" y="16611"/>
                  <a:pt x="1191876" y="6400"/>
                  <a:pt x="1222560" y="6400"/>
                </a:cubicBezTo>
                <a:close/>
                <a:moveTo>
                  <a:pt x="2132006" y="0"/>
                </a:moveTo>
                <a:cubicBezTo>
                  <a:pt x="2139525" y="0"/>
                  <a:pt x="2145875" y="2590"/>
                  <a:pt x="2151056" y="7772"/>
                </a:cubicBezTo>
                <a:cubicBezTo>
                  <a:pt x="2156238" y="12954"/>
                  <a:pt x="2158829" y="19304"/>
                  <a:pt x="2158829" y="26822"/>
                </a:cubicBezTo>
                <a:cubicBezTo>
                  <a:pt x="2158829" y="34340"/>
                  <a:pt x="2156238" y="40690"/>
                  <a:pt x="2151056" y="45872"/>
                </a:cubicBezTo>
                <a:cubicBezTo>
                  <a:pt x="2145875" y="51054"/>
                  <a:pt x="2139525" y="53644"/>
                  <a:pt x="2132006" y="53644"/>
                </a:cubicBezTo>
                <a:cubicBezTo>
                  <a:pt x="2124488" y="53644"/>
                  <a:pt x="2118138" y="51054"/>
                  <a:pt x="2112956" y="45872"/>
                </a:cubicBezTo>
                <a:cubicBezTo>
                  <a:pt x="2107775" y="40690"/>
                  <a:pt x="2105184" y="34340"/>
                  <a:pt x="2105184" y="26822"/>
                </a:cubicBezTo>
                <a:cubicBezTo>
                  <a:pt x="2105184" y="19304"/>
                  <a:pt x="2107775" y="12954"/>
                  <a:pt x="2112956" y="7772"/>
                </a:cubicBezTo>
                <a:cubicBezTo>
                  <a:pt x="2118138" y="2590"/>
                  <a:pt x="2124488" y="0"/>
                  <a:pt x="2132006" y="0"/>
                </a:cubicBezTo>
                <a:close/>
                <a:moveTo>
                  <a:pt x="1931982" y="0"/>
                </a:moveTo>
                <a:cubicBezTo>
                  <a:pt x="1939500" y="0"/>
                  <a:pt x="1945850" y="2590"/>
                  <a:pt x="1951032" y="7772"/>
                </a:cubicBezTo>
                <a:cubicBezTo>
                  <a:pt x="1956213" y="12954"/>
                  <a:pt x="1958804" y="19304"/>
                  <a:pt x="1958804" y="26822"/>
                </a:cubicBezTo>
                <a:cubicBezTo>
                  <a:pt x="1958804" y="34340"/>
                  <a:pt x="1956213" y="40690"/>
                  <a:pt x="1951032" y="45872"/>
                </a:cubicBezTo>
                <a:cubicBezTo>
                  <a:pt x="1945850" y="51054"/>
                  <a:pt x="1939500" y="53644"/>
                  <a:pt x="1931982" y="53644"/>
                </a:cubicBezTo>
                <a:cubicBezTo>
                  <a:pt x="1924463" y="53644"/>
                  <a:pt x="1918113" y="51054"/>
                  <a:pt x="1912932" y="45872"/>
                </a:cubicBezTo>
                <a:cubicBezTo>
                  <a:pt x="1907750" y="40690"/>
                  <a:pt x="1905159" y="34340"/>
                  <a:pt x="1905159" y="26822"/>
                </a:cubicBezTo>
                <a:cubicBezTo>
                  <a:pt x="1905159" y="19304"/>
                  <a:pt x="1907750" y="12954"/>
                  <a:pt x="1912932" y="7772"/>
                </a:cubicBezTo>
                <a:cubicBezTo>
                  <a:pt x="1918113" y="2590"/>
                  <a:pt x="1924463" y="0"/>
                  <a:pt x="1931982" y="0"/>
                </a:cubicBezTo>
                <a:close/>
                <a:moveTo>
                  <a:pt x="528905" y="0"/>
                </a:moveTo>
                <a:cubicBezTo>
                  <a:pt x="536423" y="0"/>
                  <a:pt x="542773" y="2590"/>
                  <a:pt x="547955" y="7772"/>
                </a:cubicBezTo>
                <a:cubicBezTo>
                  <a:pt x="553136" y="12954"/>
                  <a:pt x="555727" y="19304"/>
                  <a:pt x="555727" y="26822"/>
                </a:cubicBezTo>
                <a:cubicBezTo>
                  <a:pt x="555727" y="34340"/>
                  <a:pt x="553136" y="40690"/>
                  <a:pt x="547955" y="45872"/>
                </a:cubicBezTo>
                <a:cubicBezTo>
                  <a:pt x="542773" y="51054"/>
                  <a:pt x="536423" y="53644"/>
                  <a:pt x="528905" y="53644"/>
                </a:cubicBezTo>
                <a:cubicBezTo>
                  <a:pt x="521386" y="53644"/>
                  <a:pt x="515036" y="51054"/>
                  <a:pt x="509855" y="45872"/>
                </a:cubicBezTo>
                <a:cubicBezTo>
                  <a:pt x="504673" y="40690"/>
                  <a:pt x="502082" y="34340"/>
                  <a:pt x="502082" y="26822"/>
                </a:cubicBezTo>
                <a:cubicBezTo>
                  <a:pt x="502082" y="19304"/>
                  <a:pt x="504673" y="12954"/>
                  <a:pt x="509855" y="7772"/>
                </a:cubicBezTo>
                <a:cubicBezTo>
                  <a:pt x="515036" y="2590"/>
                  <a:pt x="521386" y="0"/>
                  <a:pt x="528905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7" name="文本占位符 104"/>
          <p:cNvSpPr>
            <a:spLocks noGrp="1"/>
          </p:cNvSpPr>
          <p:nvPr>
            <p:ph type="body" sz="quarter" idx="11" hasCustomPrompt="1"/>
          </p:nvPr>
        </p:nvSpPr>
        <p:spPr>
          <a:xfrm>
            <a:off x="307396" y="319579"/>
            <a:ext cx="6433669" cy="51602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3D507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smtClean="0"/>
              <a:t>请在此处添加标题</a:t>
            </a:r>
            <a:endParaRPr lang="zh-CN" altLang="en-US"/>
          </a:p>
        </p:txBody>
      </p:sp>
    </p:spTree>
    <p:extLst>
      <p:ext uri="{BB962C8B-B14F-4D97-AF65-F5344CB8AC3E}">
        <p14:creationId val="413235812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07449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宣传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734064" y="2092960"/>
            <a:ext cx="2787856" cy="2787856"/>
          </a:xfrm>
          <a:prstGeom prst="rect">
            <a:avLst/>
          </a:pr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17206" t="6613" r="17175" b="22234"/>
          <a:stretch>
            <a:fillRect/>
          </a:stretch>
        </p:blipFill>
        <p:spPr>
          <a:xfrm>
            <a:off x="4828864" y="2187760"/>
            <a:ext cx="2598256" cy="2598256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028973" y="4975616"/>
            <a:ext cx="21980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3D5070"/>
                </a:solidFill>
                <a:uLnTx/>
                <a:uFillTx/>
              </a:rPr>
              <a:t>个人微博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401377" y="2092960"/>
            <a:ext cx="2787856" cy="2787856"/>
          </a:xfrm>
          <a:prstGeom prst="rect">
            <a:avLst/>
          </a:pr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834" t="5834" r="5834" b="5834"/>
          <a:stretch>
            <a:fillRect/>
          </a:stretch>
        </p:blipFill>
        <p:spPr>
          <a:xfrm>
            <a:off x="1496177" y="2187760"/>
            <a:ext cx="2598256" cy="259825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947958" y="4975616"/>
            <a:ext cx="169469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3D5070"/>
                </a:solidFill>
                <a:uLnTx/>
                <a:uFillTx/>
              </a:rPr>
              <a:t>公众号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8066751" y="2092960"/>
            <a:ext cx="2787856" cy="2787856"/>
          </a:xfrm>
          <a:prstGeom prst="rect">
            <a:avLst/>
          </a:pr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6000" t="6167" r="6126" b="5959"/>
          <a:stretch>
            <a:fillRect/>
          </a:stretch>
        </p:blipFill>
        <p:spPr>
          <a:xfrm>
            <a:off x="8161551" y="2187760"/>
            <a:ext cx="2598256" cy="2598256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8361660" y="4975616"/>
            <a:ext cx="21980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3D5070"/>
                </a:solidFill>
                <a:uLnTx/>
                <a:uFillTx/>
              </a:rPr>
              <a:t>个人微信</a:t>
            </a:r>
          </a:p>
        </p:txBody>
      </p:sp>
    </p:spTree>
    <p:extLst>
      <p:ext uri="{BB962C8B-B14F-4D97-AF65-F5344CB8AC3E}">
        <p14:creationId val="38931100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91844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195998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93302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5.pn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557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48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799"/>
          <p:cNvSpPr txBox="1"/>
          <p:nvPr/>
        </p:nvSpPr>
        <p:spPr>
          <a:xfrm>
            <a:off x="1494474" y="2085602"/>
            <a:ext cx="9326880" cy="11887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 sz="7200">
                <a:solidFill>
                  <a:srgbClr val="3D5070"/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13" name="文本框 10444"/>
          <p:cNvSpPr txBox="1"/>
          <p:nvPr/>
        </p:nvSpPr>
        <p:spPr>
          <a:xfrm>
            <a:off x="4671059" y="3983346"/>
            <a:ext cx="28498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800">
                <a:solidFill>
                  <a:srgbClr val="3D5070"/>
                </a:solidFill>
                <a:latin typeface="+mj-ea"/>
                <a:ea typeface="+mj-ea"/>
              </a:rPr>
              <a:t>汇报人：D意空间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4359911" y="6261908"/>
            <a:ext cx="3472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pc="600">
                <a:solidFill>
                  <a:schemeClr val="bg1"/>
                </a:solidFill>
                <a:latin typeface="+mn-ea"/>
              </a:rPr>
              <a:t>D意空间工作室荣誉出品</a:t>
            </a:r>
          </a:p>
        </p:txBody>
      </p:sp>
    </p:spTree>
    <p:extLst>
      <p:ext uri="{BB962C8B-B14F-4D97-AF65-F5344CB8AC3E}">
        <p14:creationId val="2784160538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51260" y="2831819"/>
            <a:ext cx="1435315" cy="1488986"/>
            <a:chOff x="5451260" y="2600325"/>
            <a:chExt cx="1435315" cy="1488986"/>
          </a:xfrm>
        </p:grpSpPr>
        <p:sp>
          <p:nvSpPr>
            <p:cNvPr id="4" name="文本框 3"/>
            <p:cNvSpPr txBox="1"/>
            <p:nvPr/>
          </p:nvSpPr>
          <p:spPr>
            <a:xfrm>
              <a:off x="5451260" y="2759181"/>
              <a:ext cx="1254340" cy="1330130"/>
            </a:xfrm>
            <a:custGeom>
              <a:rect b="b" l="l" r="r" t="t"/>
              <a:pathLst>
                <a:path h="896988" w="845877">
                  <a:moveTo>
                    <a:pt x="0" y="0"/>
                  </a:moveTo>
                  <a:lnTo>
                    <a:pt x="145703" y="0"/>
                  </a:lnTo>
                  <a:lnTo>
                    <a:pt x="282810" y="448159"/>
                  </a:lnTo>
                  <a:cubicBezTo>
                    <a:pt x="289632" y="470260"/>
                    <a:pt x="293861" y="491133"/>
                    <a:pt x="295499" y="510779"/>
                  </a:cubicBezTo>
                  <a:lnTo>
                    <a:pt x="297954" y="510779"/>
                  </a:lnTo>
                  <a:cubicBezTo>
                    <a:pt x="300137" y="490588"/>
                    <a:pt x="304775" y="469169"/>
                    <a:pt x="311870" y="446522"/>
                  </a:cubicBezTo>
                  <a:lnTo>
                    <a:pt x="448978" y="0"/>
                  </a:lnTo>
                  <a:lnTo>
                    <a:pt x="590178" y="0"/>
                  </a:lnTo>
                  <a:lnTo>
                    <a:pt x="490444" y="287153"/>
                  </a:lnTo>
                  <a:lnTo>
                    <a:pt x="562096" y="253553"/>
                  </a:lnTo>
                  <a:cubicBezTo>
                    <a:pt x="591803" y="245402"/>
                    <a:pt x="625142" y="241326"/>
                    <a:pt x="662113" y="241326"/>
                  </a:cubicBezTo>
                  <a:cubicBezTo>
                    <a:pt x="724050" y="241326"/>
                    <a:pt x="776028" y="249375"/>
                    <a:pt x="818048" y="265474"/>
                  </a:cubicBezTo>
                  <a:lnTo>
                    <a:pt x="818048" y="392350"/>
                  </a:lnTo>
                  <a:cubicBezTo>
                    <a:pt x="775483" y="363427"/>
                    <a:pt x="725687" y="348966"/>
                    <a:pt x="668661" y="348966"/>
                  </a:cubicBezTo>
                  <a:cubicBezTo>
                    <a:pt x="635373" y="348966"/>
                    <a:pt x="608770" y="355037"/>
                    <a:pt x="588852" y="367179"/>
                  </a:cubicBezTo>
                  <a:cubicBezTo>
                    <a:pt x="568934" y="379321"/>
                    <a:pt x="558975" y="395624"/>
                    <a:pt x="558975" y="416088"/>
                  </a:cubicBezTo>
                  <a:cubicBezTo>
                    <a:pt x="558975" y="432459"/>
                    <a:pt x="565796" y="447534"/>
                    <a:pt x="579439" y="461313"/>
                  </a:cubicBezTo>
                  <a:cubicBezTo>
                    <a:pt x="593081" y="475092"/>
                    <a:pt x="626779" y="493714"/>
                    <a:pt x="680530" y="517179"/>
                  </a:cubicBezTo>
                  <a:cubicBezTo>
                    <a:pt x="743559" y="544192"/>
                    <a:pt x="786874" y="572705"/>
                    <a:pt x="810476" y="602718"/>
                  </a:cubicBezTo>
                  <a:cubicBezTo>
                    <a:pt x="834078" y="632732"/>
                    <a:pt x="845878" y="668475"/>
                    <a:pt x="845878" y="709949"/>
                  </a:cubicBezTo>
                  <a:cubicBezTo>
                    <a:pt x="845878" y="770795"/>
                    <a:pt x="824323" y="817180"/>
                    <a:pt x="781213" y="849103"/>
                  </a:cubicBezTo>
                  <a:cubicBezTo>
                    <a:pt x="738102" y="881027"/>
                    <a:pt x="676847" y="896989"/>
                    <a:pt x="597447" y="896989"/>
                  </a:cubicBezTo>
                  <a:cubicBezTo>
                    <a:pt x="524869" y="896989"/>
                    <a:pt x="465387" y="885256"/>
                    <a:pt x="419002" y="861791"/>
                  </a:cubicBezTo>
                  <a:lnTo>
                    <a:pt x="419002" y="726320"/>
                  </a:lnTo>
                  <a:cubicBezTo>
                    <a:pt x="470025" y="768612"/>
                    <a:pt x="528006" y="789758"/>
                    <a:pt x="592945" y="789758"/>
                  </a:cubicBezTo>
                  <a:cubicBezTo>
                    <a:pt x="629780" y="789758"/>
                    <a:pt x="657474" y="783414"/>
                    <a:pt x="676028" y="770727"/>
                  </a:cubicBezTo>
                  <a:cubicBezTo>
                    <a:pt x="694582" y="758039"/>
                    <a:pt x="703859" y="741736"/>
                    <a:pt x="703859" y="721818"/>
                  </a:cubicBezTo>
                  <a:cubicBezTo>
                    <a:pt x="703859" y="704628"/>
                    <a:pt x="696492" y="688394"/>
                    <a:pt x="681758" y="673114"/>
                  </a:cubicBezTo>
                  <a:cubicBezTo>
                    <a:pt x="667024" y="657834"/>
                    <a:pt x="628143" y="637098"/>
                    <a:pt x="565114" y="610904"/>
                  </a:cubicBezTo>
                  <a:cubicBezTo>
                    <a:pt x="490830" y="579389"/>
                    <a:pt x="444403" y="537132"/>
                    <a:pt x="425832" y="484130"/>
                  </a:cubicBezTo>
                  <a:lnTo>
                    <a:pt x="424612" y="476696"/>
                  </a:lnTo>
                  <a:lnTo>
                    <a:pt x="369987" y="633971"/>
                  </a:lnTo>
                  <a:lnTo>
                    <a:pt x="217326" y="633971"/>
                  </a:ln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 smtClean="0" sz="4000">
                <a:solidFill>
                  <a:srgbClr val="453162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6524625" y="2600325"/>
              <a:ext cx="361950" cy="361950"/>
            </a:xfrm>
            <a:prstGeom prst="line">
              <a:avLst/>
            </a:prstGeom>
            <a:noFill/>
            <a:ln cap="rnd" w="12700">
              <a:solidFill>
                <a:srgbClr val="2C3C5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491163" y="3727361"/>
              <a:ext cx="361950" cy="361950"/>
            </a:xfrm>
            <a:prstGeom prst="line">
              <a:avLst/>
            </a:prstGeom>
            <a:noFill/>
            <a:ln cap="rnd" w="12700">
              <a:solidFill>
                <a:srgbClr val="2C3C5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Freeform 192"/>
          <p:cNvSpPr>
            <a:spLocks noEditPoints="1"/>
          </p:cNvSpPr>
          <p:nvPr/>
        </p:nvSpPr>
        <p:spPr bwMode="auto">
          <a:xfrm flipH="1" flipV="1" rot="10800000">
            <a:off x="1652532" y="1851950"/>
            <a:ext cx="3486633" cy="582290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9" name="Freeform 192"/>
          <p:cNvSpPr>
            <a:spLocks noEditPoints="1"/>
          </p:cNvSpPr>
          <p:nvPr/>
        </p:nvSpPr>
        <p:spPr bwMode="auto">
          <a:xfrm flipH="1" flipV="1" rot="10800000">
            <a:off x="7567195" y="1851950"/>
            <a:ext cx="3486633" cy="582290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2473262" y="1928508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PPT图表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87924" y="1928508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PPT模板</a:t>
            </a:r>
          </a:p>
        </p:txBody>
      </p:sp>
      <p:sp>
        <p:nvSpPr>
          <p:cNvPr id="11" name="矩形 10"/>
          <p:cNvSpPr/>
          <p:nvPr/>
        </p:nvSpPr>
        <p:spPr>
          <a:xfrm>
            <a:off x="1652532" y="4491761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560958" y="4491761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13" name="虚尾箭头 12"/>
          <p:cNvSpPr/>
          <p:nvPr/>
        </p:nvSpPr>
        <p:spPr>
          <a:xfrm rot="16200000">
            <a:off x="1544115" y="2993170"/>
            <a:ext cx="1178412" cy="961575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2469640" y="2879597"/>
            <a:ext cx="2011680" cy="11887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7200">
                <a:solidFill>
                  <a:srgbClr val="2C3C5E"/>
                </a:solidFill>
                <a:latin typeface="+mn-ea"/>
              </a:rPr>
              <a:t>40%</a:t>
            </a:r>
          </a:p>
        </p:txBody>
      </p:sp>
      <p:sp>
        <p:nvSpPr>
          <p:cNvPr id="19" name="虚尾箭头 18"/>
          <p:cNvSpPr/>
          <p:nvPr/>
        </p:nvSpPr>
        <p:spPr>
          <a:xfrm rot="16200000">
            <a:off x="7452539" y="2993171"/>
            <a:ext cx="1178412" cy="961575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8378064" y="2879598"/>
            <a:ext cx="2011680" cy="11887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7200">
                <a:solidFill>
                  <a:srgbClr val="2C3C5E"/>
                </a:solidFill>
                <a:latin typeface="+mn-ea"/>
              </a:rPr>
              <a:t>80%</a:t>
            </a:r>
          </a:p>
        </p:txBody>
      </p:sp>
    </p:spTree>
    <p:extLst>
      <p:ext uri="{BB962C8B-B14F-4D97-AF65-F5344CB8AC3E}">
        <p14:creationId val="233988263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Freeform 10428"/>
          <p:cNvSpPr>
            <a:spLocks noEditPoints="1"/>
          </p:cNvSpPr>
          <p:nvPr/>
        </p:nvSpPr>
        <p:spPr bwMode="auto">
          <a:xfrm rot="16200000">
            <a:off x="4591569" y="2385086"/>
            <a:ext cx="2864862" cy="267499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sp>
        <p:nvSpPr>
          <p:cNvPr id="5" name="Freeform 115"/>
          <p:cNvSpPr>
            <a:spLocks noEditPoints="1"/>
          </p:cNvSpPr>
          <p:nvPr/>
        </p:nvSpPr>
        <p:spPr bwMode="auto">
          <a:xfrm>
            <a:off x="2496000" y="3650585"/>
            <a:ext cx="7200000" cy="144000"/>
          </a:xfrm>
          <a:custGeom>
            <a:gdLst>
              <a:gd fmla="*/ 469 w 469" name="T0"/>
              <a:gd fmla="*/ 34 h 71" name="T1"/>
              <a:gd fmla="*/ 459 w 469" name="T2"/>
              <a:gd fmla="*/ 30 h 71" name="T3"/>
              <a:gd fmla="*/ 465 w 469" name="T4"/>
              <a:gd fmla="*/ 29 h 71" name="T5"/>
              <a:gd fmla="*/ 434 w 469" name="T6"/>
              <a:gd fmla="*/ 26 h 71" name="T7"/>
              <a:gd fmla="*/ 446 w 469" name="T8"/>
              <a:gd fmla="*/ 25 h 71" name="T9"/>
              <a:gd fmla="*/ 435 w 469" name="T10"/>
              <a:gd fmla="*/ 22 h 71" name="T11"/>
              <a:gd fmla="*/ 413 w 469" name="T12"/>
              <a:gd fmla="*/ 20 h 71" name="T13"/>
              <a:gd fmla="*/ 404 w 469" name="T14"/>
              <a:gd fmla="*/ 19 h 71" name="T15"/>
              <a:gd fmla="*/ 400 w 469" name="T16"/>
              <a:gd fmla="*/ 18 h 71" name="T17"/>
              <a:gd fmla="*/ 394 w 469" name="T18"/>
              <a:gd fmla="*/ 17 h 71" name="T19"/>
              <a:gd fmla="*/ 389 w 469" name="T20"/>
              <a:gd fmla="*/ 16 h 71" name="T21"/>
              <a:gd fmla="*/ 250 w 469" name="T22"/>
              <a:gd fmla="*/ 13 h 71" name="T23"/>
              <a:gd fmla="*/ 244 w 469" name="T24"/>
              <a:gd fmla="*/ 12 h 71" name="T25"/>
              <a:gd fmla="*/ 316 w 469" name="T26"/>
              <a:gd fmla="*/ 13 h 71" name="T27"/>
              <a:gd fmla="*/ 348 w 469" name="T28"/>
              <a:gd fmla="*/ 14 h 71" name="T29"/>
              <a:gd fmla="*/ 349 w 469" name="T30"/>
              <a:gd fmla="*/ 15 h 71" name="T31"/>
              <a:gd fmla="*/ 381 w 469" name="T32"/>
              <a:gd fmla="*/ 14 h 71" name="T33"/>
              <a:gd fmla="*/ 414 w 469" name="T34"/>
              <a:gd fmla="*/ 13 h 71" name="T35"/>
              <a:gd fmla="*/ 350 w 469" name="T36"/>
              <a:gd fmla="*/ 11 h 71" name="T37"/>
              <a:gd fmla="*/ 300 w 469" name="T38"/>
              <a:gd fmla="*/ 11 h 71" name="T39"/>
              <a:gd fmla="*/ 192 w 469" name="T40"/>
              <a:gd fmla="*/ 10 h 71" name="T41"/>
              <a:gd fmla="*/ 215 w 469" name="T42"/>
              <a:gd fmla="*/ 10 h 71" name="T43"/>
              <a:gd fmla="*/ 206 w 469" name="T44"/>
              <a:gd fmla="*/ 9 h 71" name="T45"/>
              <a:gd fmla="*/ 62 w 469" name="T46"/>
              <a:gd fmla="*/ 8 h 71" name="T47"/>
              <a:gd fmla="*/ 160 w 469" name="T48"/>
              <a:gd fmla="*/ 7 h 71" name="T49"/>
              <a:gd fmla="*/ 239 w 469" name="T50"/>
              <a:gd fmla="*/ 7 h 71" name="T51"/>
              <a:gd fmla="*/ 111 w 469" name="T52"/>
              <a:gd fmla="*/ 6 h 71" name="T53"/>
              <a:gd fmla="*/ 228 w 469" name="T54"/>
              <a:gd fmla="*/ 5 h 71" name="T55"/>
              <a:gd fmla="*/ 379 w 469" name="T56"/>
              <a:gd fmla="*/ 6 h 71" name="T57"/>
              <a:gd fmla="*/ 298 w 469" name="T58"/>
              <a:gd fmla="*/ 5 h 71" name="T59"/>
              <a:gd fmla="*/ 101 w 469" name="T60"/>
              <a:gd fmla="*/ 4 h 71" name="T61"/>
              <a:gd fmla="*/ 76 w 469" name="T62"/>
              <a:gd fmla="*/ 3 h 71" name="T63"/>
              <a:gd fmla="*/ 3 w 469" name="T64"/>
              <a:gd fmla="*/ 5 h 71" name="T65"/>
              <a:gd fmla="*/ 2 w 469" name="T66"/>
              <a:gd fmla="*/ 7 h 71" name="T67"/>
              <a:gd fmla="*/ 2 w 469" name="T68"/>
              <a:gd fmla="*/ 8 h 71" name="T69"/>
              <a:gd fmla="*/ 0 w 469" name="T70"/>
              <a:gd fmla="*/ 11 h 71" name="T71"/>
              <a:gd fmla="*/ 4 w 469" name="T72"/>
              <a:gd fmla="*/ 13 h 71" name="T73"/>
              <a:gd fmla="*/ 6 w 469" name="T74"/>
              <a:gd fmla="*/ 14 h 71" name="T75"/>
              <a:gd fmla="*/ 1 w 469" name="T76"/>
              <a:gd fmla="*/ 25 h 71" name="T77"/>
              <a:gd fmla="*/ 4 w 469" name="T78"/>
              <a:gd fmla="*/ 36 h 71" name="T79"/>
              <a:gd fmla="*/ 5 w 469" name="T80"/>
              <a:gd fmla="*/ 40 h 71" name="T81"/>
              <a:gd fmla="*/ 8 w 469" name="T82"/>
              <a:gd fmla="*/ 49 h 71" name="T83"/>
              <a:gd fmla="*/ 80 w 469" name="T84"/>
              <a:gd fmla="*/ 66 h 71" name="T85"/>
              <a:gd fmla="*/ 277 w 469" name="T86"/>
              <a:gd fmla="*/ 68 h 71" name="T87"/>
              <a:gd fmla="*/ 411 w 469" name="T88"/>
              <a:gd fmla="*/ 67 h 71" name="T89"/>
              <a:gd fmla="*/ 401 w 469" name="T90"/>
              <a:gd fmla="*/ 65 h 71" name="T91"/>
              <a:gd fmla="*/ 443 w 469" name="T92"/>
              <a:gd fmla="*/ 61 h 71" name="T93"/>
              <a:gd fmla="*/ 451 w 469" name="T94"/>
              <a:gd fmla="*/ 58 h 71" name="T95"/>
              <a:gd fmla="*/ 429 w 469" name="T96"/>
              <a:gd fmla="*/ 55 h 71" name="T97"/>
              <a:gd fmla="*/ 452 w 469" name="T98"/>
              <a:gd fmla="*/ 52 h 71" name="T99"/>
              <a:gd fmla="*/ 461 w 469" name="T100"/>
              <a:gd fmla="*/ 50 h 71" name="T101"/>
              <a:gd fmla="*/ 461 w 469" name="T102"/>
              <a:gd fmla="*/ 47 h 71" name="T103"/>
              <a:gd fmla="*/ 445 w 469" name="T104"/>
              <a:gd fmla="*/ 45 h 71" name="T105"/>
              <a:gd fmla="*/ 459 w 469" name="T106"/>
              <a:gd fmla="*/ 43 h 71" name="T107"/>
              <a:gd fmla="*/ 458 w 469" name="T108"/>
              <a:gd fmla="*/ 39 h 71" name="T109"/>
              <a:gd fmla="*/ 467 w 469" name="T110"/>
              <a:gd fmla="*/ 37 h 71" name="T111"/>
              <a:gd fmla="*/ 468 w 469" name="T112"/>
              <a:gd fmla="*/ 35 h 71" name="T113"/>
              <a:gd fmla="*/ 232 w 469" name="T114"/>
              <a:gd fmla="*/ 12 h 71" name="T115"/>
              <a:gd fmla="*/ 230 w 469" name="T116"/>
              <a:gd fmla="*/ 13 h 71" name="T117"/>
              <a:gd fmla="*/ 237 w 469" name="T118"/>
              <a:gd fmla="*/ 12 h 71" name="T119"/>
              <a:gd fmla="*/ 237 w 469" name="T120"/>
              <a:gd fmla="*/ 13 h 7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71" w="469">
                <a:moveTo>
                  <a:pt x="468" y="35"/>
                </a:moveTo>
                <a:cubicBezTo>
                  <a:pt x="469" y="34"/>
                  <a:pt x="469" y="34"/>
                  <a:pt x="469" y="34"/>
                </a:cubicBezTo>
                <a:cubicBezTo>
                  <a:pt x="461" y="34"/>
                  <a:pt x="452" y="32"/>
                  <a:pt x="445" y="32"/>
                </a:cubicBezTo>
                <a:cubicBezTo>
                  <a:pt x="449" y="31"/>
                  <a:pt x="455" y="31"/>
                  <a:pt x="459" y="30"/>
                </a:cubicBezTo>
                <a:cubicBezTo>
                  <a:pt x="458" y="30"/>
                  <a:pt x="456" y="31"/>
                  <a:pt x="455" y="30"/>
                </a:cubicBezTo>
                <a:cubicBezTo>
                  <a:pt x="458" y="29"/>
                  <a:pt x="462" y="30"/>
                  <a:pt x="465" y="29"/>
                </a:cubicBezTo>
                <a:cubicBezTo>
                  <a:pt x="447" y="27"/>
                  <a:pt x="447" y="27"/>
                  <a:pt x="447" y="27"/>
                </a:cubicBezTo>
                <a:cubicBezTo>
                  <a:pt x="443" y="26"/>
                  <a:pt x="438" y="27"/>
                  <a:pt x="434" y="26"/>
                </a:cubicBezTo>
                <a:cubicBezTo>
                  <a:pt x="438" y="25"/>
                  <a:pt x="443" y="26"/>
                  <a:pt x="447" y="25"/>
                </a:cubicBezTo>
                <a:cubicBezTo>
                  <a:pt x="446" y="25"/>
                  <a:pt x="446" y="25"/>
                  <a:pt x="446" y="25"/>
                </a:cubicBezTo>
                <a:cubicBezTo>
                  <a:pt x="450" y="24"/>
                  <a:pt x="450" y="24"/>
                  <a:pt x="450" y="24"/>
                </a:cubicBezTo>
                <a:cubicBezTo>
                  <a:pt x="445" y="23"/>
                  <a:pt x="440" y="22"/>
                  <a:pt x="435" y="22"/>
                </a:cubicBezTo>
                <a:cubicBezTo>
                  <a:pt x="432" y="19"/>
                  <a:pt x="424" y="22"/>
                  <a:pt x="420" y="19"/>
                </a:cubicBezTo>
                <a:cubicBezTo>
                  <a:pt x="418" y="21"/>
                  <a:pt x="415" y="18"/>
                  <a:pt x="413" y="20"/>
                </a:cubicBezTo>
                <a:cubicBezTo>
                  <a:pt x="410" y="20"/>
                  <a:pt x="406" y="20"/>
                  <a:pt x="403" y="20"/>
                </a:cubicBezTo>
                <a:cubicBezTo>
                  <a:pt x="404" y="19"/>
                  <a:pt x="404" y="19"/>
                  <a:pt x="404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7"/>
                  <a:pt x="400" y="18"/>
                </a:cubicBezTo>
                <a:cubicBezTo>
                  <a:pt x="400" y="17"/>
                  <a:pt x="400" y="17"/>
                  <a:pt x="400" y="17"/>
                </a:cubicBezTo>
                <a:cubicBezTo>
                  <a:pt x="394" y="17"/>
                  <a:pt x="394" y="17"/>
                  <a:pt x="394" y="17"/>
                </a:cubicBezTo>
                <a:cubicBezTo>
                  <a:pt x="394" y="16"/>
                  <a:pt x="395" y="16"/>
                  <a:pt x="395" y="16"/>
                </a:cubicBezTo>
                <a:cubicBezTo>
                  <a:pt x="389" y="16"/>
                  <a:pt x="389" y="16"/>
                  <a:pt x="389" y="16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50" y="13"/>
                  <a:pt x="250" y="13"/>
                  <a:pt x="250" y="13"/>
                </a:cubicBezTo>
                <a:cubicBezTo>
                  <a:pt x="244" y="13"/>
                  <a:pt x="244" y="13"/>
                  <a:pt x="244" y="13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316" y="13"/>
                  <a:pt x="316" y="13"/>
                  <a:pt x="316" y="13"/>
                </a:cubicBezTo>
                <a:cubicBezTo>
                  <a:pt x="337" y="14"/>
                  <a:pt x="337" y="14"/>
                  <a:pt x="337" y="14"/>
                </a:cubicBezTo>
                <a:cubicBezTo>
                  <a:pt x="340" y="14"/>
                  <a:pt x="345" y="16"/>
                  <a:pt x="348" y="14"/>
                </a:cubicBezTo>
                <a:cubicBezTo>
                  <a:pt x="349" y="14"/>
                  <a:pt x="350" y="14"/>
                  <a:pt x="350" y="14"/>
                </a:cubicBezTo>
                <a:cubicBezTo>
                  <a:pt x="350" y="15"/>
                  <a:pt x="349" y="15"/>
                  <a:pt x="349" y="15"/>
                </a:cubicBezTo>
                <a:cubicBezTo>
                  <a:pt x="367" y="15"/>
                  <a:pt x="367" y="15"/>
                  <a:pt x="367" y="15"/>
                </a:cubicBezTo>
                <a:cubicBezTo>
                  <a:pt x="369" y="13"/>
                  <a:pt x="376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414" y="13"/>
                  <a:pt x="414" y="13"/>
                  <a:pt x="414" y="13"/>
                </a:cubicBezTo>
                <a:cubicBezTo>
                  <a:pt x="393" y="13"/>
                  <a:pt x="370" y="12"/>
                  <a:pt x="348" y="12"/>
                </a:cubicBezTo>
                <a:cubicBezTo>
                  <a:pt x="348" y="11"/>
                  <a:pt x="350" y="12"/>
                  <a:pt x="350" y="11"/>
                </a:cubicBezTo>
                <a:cubicBezTo>
                  <a:pt x="334" y="11"/>
                  <a:pt x="318" y="10"/>
                  <a:pt x="301" y="10"/>
                </a:cubicBezTo>
                <a:cubicBezTo>
                  <a:pt x="300" y="11"/>
                  <a:pt x="300" y="11"/>
                  <a:pt x="300" y="1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2" y="10"/>
                  <a:pt x="192" y="10"/>
                  <a:pt x="192" y="10"/>
                </a:cubicBezTo>
                <a:cubicBezTo>
                  <a:pt x="199" y="9"/>
                  <a:pt x="207" y="10"/>
                  <a:pt x="214" y="9"/>
                </a:cubicBezTo>
                <a:cubicBezTo>
                  <a:pt x="215" y="10"/>
                  <a:pt x="215" y="10"/>
                  <a:pt x="215" y="10"/>
                </a:cubicBezTo>
                <a:cubicBezTo>
                  <a:pt x="253" y="9"/>
                  <a:pt x="253" y="9"/>
                  <a:pt x="253" y="9"/>
                </a:cubicBezTo>
                <a:cubicBezTo>
                  <a:pt x="238" y="9"/>
                  <a:pt x="221" y="9"/>
                  <a:pt x="206" y="9"/>
                </a:cubicBezTo>
                <a:cubicBezTo>
                  <a:pt x="101" y="8"/>
                  <a:pt x="101" y="8"/>
                  <a:pt x="101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7"/>
                  <a:pt x="62" y="7"/>
                  <a:pt x="62" y="7"/>
                </a:cubicBezTo>
                <a:cubicBezTo>
                  <a:pt x="160" y="7"/>
                  <a:pt x="160" y="7"/>
                  <a:pt x="160" y="7"/>
                </a:cubicBezTo>
                <a:cubicBezTo>
                  <a:pt x="233" y="8"/>
                  <a:pt x="233" y="8"/>
                  <a:pt x="233" y="8"/>
                </a:cubicBezTo>
                <a:cubicBezTo>
                  <a:pt x="239" y="7"/>
                  <a:pt x="239" y="7"/>
                  <a:pt x="239" y="7"/>
                </a:cubicBezTo>
                <a:cubicBezTo>
                  <a:pt x="182" y="6"/>
                  <a:pt x="182" y="6"/>
                  <a:pt x="182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66" y="5"/>
                  <a:pt x="66" y="5"/>
                  <a:pt x="66" y="5"/>
                </a:cubicBezTo>
                <a:cubicBezTo>
                  <a:pt x="228" y="5"/>
                  <a:pt x="228" y="5"/>
                  <a:pt x="228" y="5"/>
                </a:cubicBezTo>
                <a:cubicBezTo>
                  <a:pt x="322" y="6"/>
                  <a:pt x="322" y="6"/>
                  <a:pt x="322" y="6"/>
                </a:cubicBezTo>
                <a:cubicBezTo>
                  <a:pt x="379" y="6"/>
                  <a:pt x="379" y="6"/>
                  <a:pt x="379" y="6"/>
                </a:cubicBezTo>
                <a:cubicBezTo>
                  <a:pt x="379" y="6"/>
                  <a:pt x="379" y="6"/>
                  <a:pt x="379" y="6"/>
                </a:cubicBezTo>
                <a:cubicBezTo>
                  <a:pt x="298" y="5"/>
                  <a:pt x="298" y="5"/>
                  <a:pt x="29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79" y="3"/>
                  <a:pt x="79" y="3"/>
                  <a:pt x="79" y="3"/>
                </a:cubicBezTo>
                <a:cubicBezTo>
                  <a:pt x="78" y="3"/>
                  <a:pt x="77" y="5"/>
                  <a:pt x="76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22" y="4"/>
                  <a:pt x="11" y="0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4" y="7"/>
                  <a:pt x="3" y="6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5" y="8"/>
                  <a:pt x="6" y="9"/>
                </a:cubicBezTo>
                <a:cubicBezTo>
                  <a:pt x="4" y="8"/>
                  <a:pt x="3" y="11"/>
                  <a:pt x="0" y="11"/>
                </a:cubicBezTo>
                <a:cubicBezTo>
                  <a:pt x="1" y="12"/>
                  <a:pt x="3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3"/>
                  <a:pt x="6" y="14"/>
                  <a:pt x="7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5"/>
                  <a:pt x="4" y="15"/>
                  <a:pt x="4" y="16"/>
                </a:cubicBezTo>
                <a:cubicBezTo>
                  <a:pt x="0" y="18"/>
                  <a:pt x="2" y="21"/>
                  <a:pt x="1" y="25"/>
                </a:cubicBezTo>
                <a:cubicBezTo>
                  <a:pt x="1" y="28"/>
                  <a:pt x="4" y="29"/>
                  <a:pt x="6" y="31"/>
                </a:cubicBezTo>
                <a:cubicBezTo>
                  <a:pt x="3" y="32"/>
                  <a:pt x="8" y="35"/>
                  <a:pt x="4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8"/>
                  <a:pt x="7" y="39"/>
                  <a:pt x="5" y="40"/>
                </a:cubicBezTo>
                <a:cubicBezTo>
                  <a:pt x="6" y="43"/>
                  <a:pt x="7" y="46"/>
                  <a:pt x="11" y="47"/>
                </a:cubicBezTo>
                <a:cubicBezTo>
                  <a:pt x="8" y="49"/>
                  <a:pt x="8" y="49"/>
                  <a:pt x="8" y="49"/>
                </a:cubicBezTo>
                <a:cubicBezTo>
                  <a:pt x="7" y="52"/>
                  <a:pt x="12" y="53"/>
                  <a:pt x="12" y="56"/>
                </a:cubicBezTo>
                <a:cubicBezTo>
                  <a:pt x="32" y="64"/>
                  <a:pt x="57" y="65"/>
                  <a:pt x="80" y="66"/>
                </a:cubicBezTo>
                <a:cubicBezTo>
                  <a:pt x="121" y="66"/>
                  <a:pt x="159" y="68"/>
                  <a:pt x="197" y="68"/>
                </a:cubicBezTo>
                <a:cubicBezTo>
                  <a:pt x="277" y="68"/>
                  <a:pt x="277" y="68"/>
                  <a:pt x="277" y="68"/>
                </a:cubicBezTo>
                <a:cubicBezTo>
                  <a:pt x="290" y="69"/>
                  <a:pt x="303" y="68"/>
                  <a:pt x="315" y="69"/>
                </a:cubicBezTo>
                <a:cubicBezTo>
                  <a:pt x="346" y="71"/>
                  <a:pt x="382" y="68"/>
                  <a:pt x="411" y="67"/>
                </a:cubicBezTo>
                <a:cubicBezTo>
                  <a:pt x="425" y="65"/>
                  <a:pt x="439" y="67"/>
                  <a:pt x="452" y="64"/>
                </a:cubicBezTo>
                <a:cubicBezTo>
                  <a:pt x="436" y="65"/>
                  <a:pt x="418" y="65"/>
                  <a:pt x="401" y="65"/>
                </a:cubicBezTo>
                <a:cubicBezTo>
                  <a:pt x="414" y="63"/>
                  <a:pt x="426" y="64"/>
                  <a:pt x="440" y="63"/>
                </a:cubicBezTo>
                <a:cubicBezTo>
                  <a:pt x="441" y="62"/>
                  <a:pt x="444" y="62"/>
                  <a:pt x="443" y="61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55" y="57"/>
                  <a:pt x="461" y="58"/>
                  <a:pt x="464" y="56"/>
                </a:cubicBezTo>
                <a:cubicBezTo>
                  <a:pt x="454" y="57"/>
                  <a:pt x="441" y="55"/>
                  <a:pt x="429" y="55"/>
                </a:cubicBezTo>
                <a:cubicBezTo>
                  <a:pt x="439" y="54"/>
                  <a:pt x="450" y="54"/>
                  <a:pt x="459" y="53"/>
                </a:cubicBezTo>
                <a:cubicBezTo>
                  <a:pt x="457" y="53"/>
                  <a:pt x="454" y="54"/>
                  <a:pt x="452" y="52"/>
                </a:cubicBezTo>
                <a:cubicBezTo>
                  <a:pt x="453" y="51"/>
                  <a:pt x="453" y="51"/>
                  <a:pt x="453" y="51"/>
                </a:cubicBezTo>
                <a:cubicBezTo>
                  <a:pt x="456" y="52"/>
                  <a:pt x="461" y="50"/>
                  <a:pt x="461" y="50"/>
                </a:cubicBezTo>
                <a:cubicBezTo>
                  <a:pt x="450" y="49"/>
                  <a:pt x="450" y="49"/>
                  <a:pt x="450" y="49"/>
                </a:cubicBezTo>
                <a:cubicBezTo>
                  <a:pt x="454" y="50"/>
                  <a:pt x="457" y="48"/>
                  <a:pt x="461" y="47"/>
                </a:cubicBezTo>
                <a:cubicBezTo>
                  <a:pt x="461" y="47"/>
                  <a:pt x="461" y="47"/>
                  <a:pt x="461" y="47"/>
                </a:cubicBezTo>
                <a:cubicBezTo>
                  <a:pt x="456" y="45"/>
                  <a:pt x="449" y="48"/>
                  <a:pt x="445" y="45"/>
                </a:cubicBezTo>
                <a:cubicBezTo>
                  <a:pt x="452" y="45"/>
                  <a:pt x="460" y="45"/>
                  <a:pt x="466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39"/>
                  <a:pt x="453" y="42"/>
                  <a:pt x="451" y="40"/>
                </a:cubicBezTo>
                <a:cubicBezTo>
                  <a:pt x="453" y="39"/>
                  <a:pt x="456" y="40"/>
                  <a:pt x="458" y="39"/>
                </a:cubicBezTo>
                <a:cubicBezTo>
                  <a:pt x="457" y="39"/>
                  <a:pt x="455" y="39"/>
                  <a:pt x="454" y="38"/>
                </a:cubicBezTo>
                <a:cubicBezTo>
                  <a:pt x="458" y="37"/>
                  <a:pt x="463" y="38"/>
                  <a:pt x="467" y="37"/>
                </a:cubicBezTo>
                <a:cubicBezTo>
                  <a:pt x="462" y="36"/>
                  <a:pt x="456" y="37"/>
                  <a:pt x="451" y="36"/>
                </a:cubicBezTo>
                <a:cubicBezTo>
                  <a:pt x="457" y="35"/>
                  <a:pt x="463" y="36"/>
                  <a:pt x="468" y="35"/>
                </a:cubicBezTo>
                <a:close/>
                <a:moveTo>
                  <a:pt x="230" y="13"/>
                </a:moveTo>
                <a:cubicBezTo>
                  <a:pt x="232" y="12"/>
                  <a:pt x="232" y="12"/>
                  <a:pt x="232" y="12"/>
                </a:cubicBezTo>
                <a:cubicBezTo>
                  <a:pt x="232" y="13"/>
                  <a:pt x="232" y="13"/>
                  <a:pt x="232" y="13"/>
                </a:cubicBezTo>
                <a:lnTo>
                  <a:pt x="230" y="13"/>
                </a:lnTo>
                <a:close/>
                <a:moveTo>
                  <a:pt x="237" y="13"/>
                </a:moveTo>
                <a:cubicBezTo>
                  <a:pt x="237" y="12"/>
                  <a:pt x="237" y="12"/>
                  <a:pt x="237" y="12"/>
                </a:cubicBezTo>
                <a:cubicBezTo>
                  <a:pt x="242" y="13"/>
                  <a:pt x="242" y="13"/>
                  <a:pt x="242" y="13"/>
                </a:cubicBezTo>
                <a:lnTo>
                  <a:pt x="237" y="13"/>
                </a:ln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115"/>
          <p:cNvSpPr>
            <a:spLocks noEditPoints="1"/>
          </p:cNvSpPr>
          <p:nvPr/>
        </p:nvSpPr>
        <p:spPr bwMode="auto">
          <a:xfrm rot="5400000">
            <a:off x="3936000" y="3650585"/>
            <a:ext cx="4320000" cy="144000"/>
          </a:xfrm>
          <a:custGeom>
            <a:gdLst>
              <a:gd fmla="*/ 469 w 469" name="T0"/>
              <a:gd fmla="*/ 34 h 71" name="T1"/>
              <a:gd fmla="*/ 459 w 469" name="T2"/>
              <a:gd fmla="*/ 30 h 71" name="T3"/>
              <a:gd fmla="*/ 465 w 469" name="T4"/>
              <a:gd fmla="*/ 29 h 71" name="T5"/>
              <a:gd fmla="*/ 434 w 469" name="T6"/>
              <a:gd fmla="*/ 26 h 71" name="T7"/>
              <a:gd fmla="*/ 446 w 469" name="T8"/>
              <a:gd fmla="*/ 25 h 71" name="T9"/>
              <a:gd fmla="*/ 435 w 469" name="T10"/>
              <a:gd fmla="*/ 22 h 71" name="T11"/>
              <a:gd fmla="*/ 413 w 469" name="T12"/>
              <a:gd fmla="*/ 20 h 71" name="T13"/>
              <a:gd fmla="*/ 404 w 469" name="T14"/>
              <a:gd fmla="*/ 19 h 71" name="T15"/>
              <a:gd fmla="*/ 400 w 469" name="T16"/>
              <a:gd fmla="*/ 18 h 71" name="T17"/>
              <a:gd fmla="*/ 394 w 469" name="T18"/>
              <a:gd fmla="*/ 17 h 71" name="T19"/>
              <a:gd fmla="*/ 389 w 469" name="T20"/>
              <a:gd fmla="*/ 16 h 71" name="T21"/>
              <a:gd fmla="*/ 250 w 469" name="T22"/>
              <a:gd fmla="*/ 13 h 71" name="T23"/>
              <a:gd fmla="*/ 244 w 469" name="T24"/>
              <a:gd fmla="*/ 12 h 71" name="T25"/>
              <a:gd fmla="*/ 316 w 469" name="T26"/>
              <a:gd fmla="*/ 13 h 71" name="T27"/>
              <a:gd fmla="*/ 348 w 469" name="T28"/>
              <a:gd fmla="*/ 14 h 71" name="T29"/>
              <a:gd fmla="*/ 349 w 469" name="T30"/>
              <a:gd fmla="*/ 15 h 71" name="T31"/>
              <a:gd fmla="*/ 381 w 469" name="T32"/>
              <a:gd fmla="*/ 14 h 71" name="T33"/>
              <a:gd fmla="*/ 414 w 469" name="T34"/>
              <a:gd fmla="*/ 13 h 71" name="T35"/>
              <a:gd fmla="*/ 350 w 469" name="T36"/>
              <a:gd fmla="*/ 11 h 71" name="T37"/>
              <a:gd fmla="*/ 300 w 469" name="T38"/>
              <a:gd fmla="*/ 11 h 71" name="T39"/>
              <a:gd fmla="*/ 192 w 469" name="T40"/>
              <a:gd fmla="*/ 10 h 71" name="T41"/>
              <a:gd fmla="*/ 215 w 469" name="T42"/>
              <a:gd fmla="*/ 10 h 71" name="T43"/>
              <a:gd fmla="*/ 206 w 469" name="T44"/>
              <a:gd fmla="*/ 9 h 71" name="T45"/>
              <a:gd fmla="*/ 62 w 469" name="T46"/>
              <a:gd fmla="*/ 8 h 71" name="T47"/>
              <a:gd fmla="*/ 160 w 469" name="T48"/>
              <a:gd fmla="*/ 7 h 71" name="T49"/>
              <a:gd fmla="*/ 239 w 469" name="T50"/>
              <a:gd fmla="*/ 7 h 71" name="T51"/>
              <a:gd fmla="*/ 111 w 469" name="T52"/>
              <a:gd fmla="*/ 6 h 71" name="T53"/>
              <a:gd fmla="*/ 228 w 469" name="T54"/>
              <a:gd fmla="*/ 5 h 71" name="T55"/>
              <a:gd fmla="*/ 379 w 469" name="T56"/>
              <a:gd fmla="*/ 6 h 71" name="T57"/>
              <a:gd fmla="*/ 298 w 469" name="T58"/>
              <a:gd fmla="*/ 5 h 71" name="T59"/>
              <a:gd fmla="*/ 101 w 469" name="T60"/>
              <a:gd fmla="*/ 4 h 71" name="T61"/>
              <a:gd fmla="*/ 76 w 469" name="T62"/>
              <a:gd fmla="*/ 3 h 71" name="T63"/>
              <a:gd fmla="*/ 3 w 469" name="T64"/>
              <a:gd fmla="*/ 5 h 71" name="T65"/>
              <a:gd fmla="*/ 2 w 469" name="T66"/>
              <a:gd fmla="*/ 7 h 71" name="T67"/>
              <a:gd fmla="*/ 2 w 469" name="T68"/>
              <a:gd fmla="*/ 8 h 71" name="T69"/>
              <a:gd fmla="*/ 0 w 469" name="T70"/>
              <a:gd fmla="*/ 11 h 71" name="T71"/>
              <a:gd fmla="*/ 4 w 469" name="T72"/>
              <a:gd fmla="*/ 13 h 71" name="T73"/>
              <a:gd fmla="*/ 6 w 469" name="T74"/>
              <a:gd fmla="*/ 14 h 71" name="T75"/>
              <a:gd fmla="*/ 1 w 469" name="T76"/>
              <a:gd fmla="*/ 25 h 71" name="T77"/>
              <a:gd fmla="*/ 4 w 469" name="T78"/>
              <a:gd fmla="*/ 36 h 71" name="T79"/>
              <a:gd fmla="*/ 5 w 469" name="T80"/>
              <a:gd fmla="*/ 40 h 71" name="T81"/>
              <a:gd fmla="*/ 8 w 469" name="T82"/>
              <a:gd fmla="*/ 49 h 71" name="T83"/>
              <a:gd fmla="*/ 80 w 469" name="T84"/>
              <a:gd fmla="*/ 66 h 71" name="T85"/>
              <a:gd fmla="*/ 277 w 469" name="T86"/>
              <a:gd fmla="*/ 68 h 71" name="T87"/>
              <a:gd fmla="*/ 411 w 469" name="T88"/>
              <a:gd fmla="*/ 67 h 71" name="T89"/>
              <a:gd fmla="*/ 401 w 469" name="T90"/>
              <a:gd fmla="*/ 65 h 71" name="T91"/>
              <a:gd fmla="*/ 443 w 469" name="T92"/>
              <a:gd fmla="*/ 61 h 71" name="T93"/>
              <a:gd fmla="*/ 451 w 469" name="T94"/>
              <a:gd fmla="*/ 58 h 71" name="T95"/>
              <a:gd fmla="*/ 429 w 469" name="T96"/>
              <a:gd fmla="*/ 55 h 71" name="T97"/>
              <a:gd fmla="*/ 452 w 469" name="T98"/>
              <a:gd fmla="*/ 52 h 71" name="T99"/>
              <a:gd fmla="*/ 461 w 469" name="T100"/>
              <a:gd fmla="*/ 50 h 71" name="T101"/>
              <a:gd fmla="*/ 461 w 469" name="T102"/>
              <a:gd fmla="*/ 47 h 71" name="T103"/>
              <a:gd fmla="*/ 445 w 469" name="T104"/>
              <a:gd fmla="*/ 45 h 71" name="T105"/>
              <a:gd fmla="*/ 459 w 469" name="T106"/>
              <a:gd fmla="*/ 43 h 71" name="T107"/>
              <a:gd fmla="*/ 458 w 469" name="T108"/>
              <a:gd fmla="*/ 39 h 71" name="T109"/>
              <a:gd fmla="*/ 467 w 469" name="T110"/>
              <a:gd fmla="*/ 37 h 71" name="T111"/>
              <a:gd fmla="*/ 468 w 469" name="T112"/>
              <a:gd fmla="*/ 35 h 71" name="T113"/>
              <a:gd fmla="*/ 232 w 469" name="T114"/>
              <a:gd fmla="*/ 12 h 71" name="T115"/>
              <a:gd fmla="*/ 230 w 469" name="T116"/>
              <a:gd fmla="*/ 13 h 71" name="T117"/>
              <a:gd fmla="*/ 237 w 469" name="T118"/>
              <a:gd fmla="*/ 12 h 71" name="T119"/>
              <a:gd fmla="*/ 237 w 469" name="T120"/>
              <a:gd fmla="*/ 13 h 7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71" w="469">
                <a:moveTo>
                  <a:pt x="468" y="35"/>
                </a:moveTo>
                <a:cubicBezTo>
                  <a:pt x="469" y="34"/>
                  <a:pt x="469" y="34"/>
                  <a:pt x="469" y="34"/>
                </a:cubicBezTo>
                <a:cubicBezTo>
                  <a:pt x="461" y="34"/>
                  <a:pt x="452" y="32"/>
                  <a:pt x="445" y="32"/>
                </a:cubicBezTo>
                <a:cubicBezTo>
                  <a:pt x="449" y="31"/>
                  <a:pt x="455" y="31"/>
                  <a:pt x="459" y="30"/>
                </a:cubicBezTo>
                <a:cubicBezTo>
                  <a:pt x="458" y="30"/>
                  <a:pt x="456" y="31"/>
                  <a:pt x="455" y="30"/>
                </a:cubicBezTo>
                <a:cubicBezTo>
                  <a:pt x="458" y="29"/>
                  <a:pt x="462" y="30"/>
                  <a:pt x="465" y="29"/>
                </a:cubicBezTo>
                <a:cubicBezTo>
                  <a:pt x="447" y="27"/>
                  <a:pt x="447" y="27"/>
                  <a:pt x="447" y="27"/>
                </a:cubicBezTo>
                <a:cubicBezTo>
                  <a:pt x="443" y="26"/>
                  <a:pt x="438" y="27"/>
                  <a:pt x="434" y="26"/>
                </a:cubicBezTo>
                <a:cubicBezTo>
                  <a:pt x="438" y="25"/>
                  <a:pt x="443" y="26"/>
                  <a:pt x="447" y="25"/>
                </a:cubicBezTo>
                <a:cubicBezTo>
                  <a:pt x="446" y="25"/>
                  <a:pt x="446" y="25"/>
                  <a:pt x="446" y="25"/>
                </a:cubicBezTo>
                <a:cubicBezTo>
                  <a:pt x="450" y="24"/>
                  <a:pt x="450" y="24"/>
                  <a:pt x="450" y="24"/>
                </a:cubicBezTo>
                <a:cubicBezTo>
                  <a:pt x="445" y="23"/>
                  <a:pt x="440" y="22"/>
                  <a:pt x="435" y="22"/>
                </a:cubicBezTo>
                <a:cubicBezTo>
                  <a:pt x="432" y="19"/>
                  <a:pt x="424" y="22"/>
                  <a:pt x="420" y="19"/>
                </a:cubicBezTo>
                <a:cubicBezTo>
                  <a:pt x="418" y="21"/>
                  <a:pt x="415" y="18"/>
                  <a:pt x="413" y="20"/>
                </a:cubicBezTo>
                <a:cubicBezTo>
                  <a:pt x="410" y="20"/>
                  <a:pt x="406" y="20"/>
                  <a:pt x="403" y="20"/>
                </a:cubicBezTo>
                <a:cubicBezTo>
                  <a:pt x="404" y="19"/>
                  <a:pt x="404" y="19"/>
                  <a:pt x="404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7"/>
                  <a:pt x="400" y="18"/>
                </a:cubicBezTo>
                <a:cubicBezTo>
                  <a:pt x="400" y="17"/>
                  <a:pt x="400" y="17"/>
                  <a:pt x="400" y="17"/>
                </a:cubicBezTo>
                <a:cubicBezTo>
                  <a:pt x="394" y="17"/>
                  <a:pt x="394" y="17"/>
                  <a:pt x="394" y="17"/>
                </a:cubicBezTo>
                <a:cubicBezTo>
                  <a:pt x="394" y="16"/>
                  <a:pt x="395" y="16"/>
                  <a:pt x="395" y="16"/>
                </a:cubicBezTo>
                <a:cubicBezTo>
                  <a:pt x="389" y="16"/>
                  <a:pt x="389" y="16"/>
                  <a:pt x="389" y="16"/>
                </a:cubicBezTo>
                <a:cubicBezTo>
                  <a:pt x="247" y="14"/>
                  <a:pt x="247" y="14"/>
                  <a:pt x="247" y="14"/>
                </a:cubicBezTo>
                <a:cubicBezTo>
                  <a:pt x="250" y="13"/>
                  <a:pt x="250" y="13"/>
                  <a:pt x="250" y="13"/>
                </a:cubicBezTo>
                <a:cubicBezTo>
                  <a:pt x="244" y="13"/>
                  <a:pt x="244" y="13"/>
                  <a:pt x="244" y="13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316" y="13"/>
                  <a:pt x="316" y="13"/>
                  <a:pt x="316" y="13"/>
                </a:cubicBezTo>
                <a:cubicBezTo>
                  <a:pt x="337" y="14"/>
                  <a:pt x="337" y="14"/>
                  <a:pt x="337" y="14"/>
                </a:cubicBezTo>
                <a:cubicBezTo>
                  <a:pt x="340" y="14"/>
                  <a:pt x="345" y="16"/>
                  <a:pt x="348" y="14"/>
                </a:cubicBezTo>
                <a:cubicBezTo>
                  <a:pt x="349" y="14"/>
                  <a:pt x="350" y="14"/>
                  <a:pt x="350" y="14"/>
                </a:cubicBezTo>
                <a:cubicBezTo>
                  <a:pt x="350" y="15"/>
                  <a:pt x="349" y="15"/>
                  <a:pt x="349" y="15"/>
                </a:cubicBezTo>
                <a:cubicBezTo>
                  <a:pt x="367" y="15"/>
                  <a:pt x="367" y="15"/>
                  <a:pt x="367" y="15"/>
                </a:cubicBezTo>
                <a:cubicBezTo>
                  <a:pt x="369" y="13"/>
                  <a:pt x="376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414" y="13"/>
                  <a:pt x="414" y="13"/>
                  <a:pt x="414" y="13"/>
                </a:cubicBezTo>
                <a:cubicBezTo>
                  <a:pt x="393" y="13"/>
                  <a:pt x="370" y="12"/>
                  <a:pt x="348" y="12"/>
                </a:cubicBezTo>
                <a:cubicBezTo>
                  <a:pt x="348" y="11"/>
                  <a:pt x="350" y="12"/>
                  <a:pt x="350" y="11"/>
                </a:cubicBezTo>
                <a:cubicBezTo>
                  <a:pt x="334" y="11"/>
                  <a:pt x="318" y="10"/>
                  <a:pt x="301" y="10"/>
                </a:cubicBezTo>
                <a:cubicBezTo>
                  <a:pt x="300" y="11"/>
                  <a:pt x="300" y="11"/>
                  <a:pt x="300" y="1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2" y="10"/>
                  <a:pt x="192" y="10"/>
                  <a:pt x="192" y="10"/>
                </a:cubicBezTo>
                <a:cubicBezTo>
                  <a:pt x="199" y="9"/>
                  <a:pt x="207" y="10"/>
                  <a:pt x="214" y="9"/>
                </a:cubicBezTo>
                <a:cubicBezTo>
                  <a:pt x="215" y="10"/>
                  <a:pt x="215" y="10"/>
                  <a:pt x="215" y="10"/>
                </a:cubicBezTo>
                <a:cubicBezTo>
                  <a:pt x="253" y="9"/>
                  <a:pt x="253" y="9"/>
                  <a:pt x="253" y="9"/>
                </a:cubicBezTo>
                <a:cubicBezTo>
                  <a:pt x="238" y="9"/>
                  <a:pt x="221" y="9"/>
                  <a:pt x="206" y="9"/>
                </a:cubicBezTo>
                <a:cubicBezTo>
                  <a:pt x="101" y="8"/>
                  <a:pt x="101" y="8"/>
                  <a:pt x="101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7"/>
                  <a:pt x="62" y="7"/>
                  <a:pt x="62" y="7"/>
                </a:cubicBezTo>
                <a:cubicBezTo>
                  <a:pt x="160" y="7"/>
                  <a:pt x="160" y="7"/>
                  <a:pt x="160" y="7"/>
                </a:cubicBezTo>
                <a:cubicBezTo>
                  <a:pt x="233" y="8"/>
                  <a:pt x="233" y="8"/>
                  <a:pt x="233" y="8"/>
                </a:cubicBezTo>
                <a:cubicBezTo>
                  <a:pt x="239" y="7"/>
                  <a:pt x="239" y="7"/>
                  <a:pt x="239" y="7"/>
                </a:cubicBezTo>
                <a:cubicBezTo>
                  <a:pt x="182" y="6"/>
                  <a:pt x="182" y="6"/>
                  <a:pt x="182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66" y="5"/>
                  <a:pt x="66" y="5"/>
                  <a:pt x="66" y="5"/>
                </a:cubicBezTo>
                <a:cubicBezTo>
                  <a:pt x="228" y="5"/>
                  <a:pt x="228" y="5"/>
                  <a:pt x="228" y="5"/>
                </a:cubicBezTo>
                <a:cubicBezTo>
                  <a:pt x="322" y="6"/>
                  <a:pt x="322" y="6"/>
                  <a:pt x="322" y="6"/>
                </a:cubicBezTo>
                <a:cubicBezTo>
                  <a:pt x="379" y="6"/>
                  <a:pt x="379" y="6"/>
                  <a:pt x="379" y="6"/>
                </a:cubicBezTo>
                <a:cubicBezTo>
                  <a:pt x="379" y="6"/>
                  <a:pt x="379" y="6"/>
                  <a:pt x="379" y="6"/>
                </a:cubicBezTo>
                <a:cubicBezTo>
                  <a:pt x="298" y="5"/>
                  <a:pt x="298" y="5"/>
                  <a:pt x="29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79" y="3"/>
                  <a:pt x="79" y="3"/>
                  <a:pt x="79" y="3"/>
                </a:cubicBezTo>
                <a:cubicBezTo>
                  <a:pt x="78" y="3"/>
                  <a:pt x="77" y="5"/>
                  <a:pt x="76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22" y="4"/>
                  <a:pt x="11" y="0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4" y="7"/>
                  <a:pt x="3" y="6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5" y="8"/>
                  <a:pt x="6" y="9"/>
                </a:cubicBezTo>
                <a:cubicBezTo>
                  <a:pt x="4" y="8"/>
                  <a:pt x="3" y="11"/>
                  <a:pt x="0" y="11"/>
                </a:cubicBezTo>
                <a:cubicBezTo>
                  <a:pt x="1" y="12"/>
                  <a:pt x="3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3"/>
                  <a:pt x="6" y="14"/>
                  <a:pt x="7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5"/>
                  <a:pt x="4" y="15"/>
                  <a:pt x="4" y="16"/>
                </a:cubicBezTo>
                <a:cubicBezTo>
                  <a:pt x="0" y="18"/>
                  <a:pt x="2" y="21"/>
                  <a:pt x="1" y="25"/>
                </a:cubicBezTo>
                <a:cubicBezTo>
                  <a:pt x="1" y="28"/>
                  <a:pt x="4" y="29"/>
                  <a:pt x="6" y="31"/>
                </a:cubicBezTo>
                <a:cubicBezTo>
                  <a:pt x="3" y="32"/>
                  <a:pt x="8" y="35"/>
                  <a:pt x="4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8"/>
                  <a:pt x="7" y="39"/>
                  <a:pt x="5" y="40"/>
                </a:cubicBezTo>
                <a:cubicBezTo>
                  <a:pt x="6" y="43"/>
                  <a:pt x="7" y="46"/>
                  <a:pt x="11" y="47"/>
                </a:cubicBezTo>
                <a:cubicBezTo>
                  <a:pt x="8" y="49"/>
                  <a:pt x="8" y="49"/>
                  <a:pt x="8" y="49"/>
                </a:cubicBezTo>
                <a:cubicBezTo>
                  <a:pt x="7" y="52"/>
                  <a:pt x="12" y="53"/>
                  <a:pt x="12" y="56"/>
                </a:cubicBezTo>
                <a:cubicBezTo>
                  <a:pt x="32" y="64"/>
                  <a:pt x="57" y="65"/>
                  <a:pt x="80" y="66"/>
                </a:cubicBezTo>
                <a:cubicBezTo>
                  <a:pt x="121" y="66"/>
                  <a:pt x="159" y="68"/>
                  <a:pt x="197" y="68"/>
                </a:cubicBezTo>
                <a:cubicBezTo>
                  <a:pt x="277" y="68"/>
                  <a:pt x="277" y="68"/>
                  <a:pt x="277" y="68"/>
                </a:cubicBezTo>
                <a:cubicBezTo>
                  <a:pt x="290" y="69"/>
                  <a:pt x="303" y="68"/>
                  <a:pt x="315" y="69"/>
                </a:cubicBezTo>
                <a:cubicBezTo>
                  <a:pt x="346" y="71"/>
                  <a:pt x="382" y="68"/>
                  <a:pt x="411" y="67"/>
                </a:cubicBezTo>
                <a:cubicBezTo>
                  <a:pt x="425" y="65"/>
                  <a:pt x="439" y="67"/>
                  <a:pt x="452" y="64"/>
                </a:cubicBezTo>
                <a:cubicBezTo>
                  <a:pt x="436" y="65"/>
                  <a:pt x="418" y="65"/>
                  <a:pt x="401" y="65"/>
                </a:cubicBezTo>
                <a:cubicBezTo>
                  <a:pt x="414" y="63"/>
                  <a:pt x="426" y="64"/>
                  <a:pt x="440" y="63"/>
                </a:cubicBezTo>
                <a:cubicBezTo>
                  <a:pt x="441" y="62"/>
                  <a:pt x="444" y="62"/>
                  <a:pt x="443" y="61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55" y="57"/>
                  <a:pt x="461" y="58"/>
                  <a:pt x="464" y="56"/>
                </a:cubicBezTo>
                <a:cubicBezTo>
                  <a:pt x="454" y="57"/>
                  <a:pt x="441" y="55"/>
                  <a:pt x="429" y="55"/>
                </a:cubicBezTo>
                <a:cubicBezTo>
                  <a:pt x="439" y="54"/>
                  <a:pt x="450" y="54"/>
                  <a:pt x="459" y="53"/>
                </a:cubicBezTo>
                <a:cubicBezTo>
                  <a:pt x="457" y="53"/>
                  <a:pt x="454" y="54"/>
                  <a:pt x="452" y="52"/>
                </a:cubicBezTo>
                <a:cubicBezTo>
                  <a:pt x="453" y="51"/>
                  <a:pt x="453" y="51"/>
                  <a:pt x="453" y="51"/>
                </a:cubicBezTo>
                <a:cubicBezTo>
                  <a:pt x="456" y="52"/>
                  <a:pt x="461" y="50"/>
                  <a:pt x="461" y="50"/>
                </a:cubicBezTo>
                <a:cubicBezTo>
                  <a:pt x="450" y="49"/>
                  <a:pt x="450" y="49"/>
                  <a:pt x="450" y="49"/>
                </a:cubicBezTo>
                <a:cubicBezTo>
                  <a:pt x="454" y="50"/>
                  <a:pt x="457" y="48"/>
                  <a:pt x="461" y="47"/>
                </a:cubicBezTo>
                <a:cubicBezTo>
                  <a:pt x="461" y="47"/>
                  <a:pt x="461" y="47"/>
                  <a:pt x="461" y="47"/>
                </a:cubicBezTo>
                <a:cubicBezTo>
                  <a:pt x="456" y="45"/>
                  <a:pt x="449" y="48"/>
                  <a:pt x="445" y="45"/>
                </a:cubicBezTo>
                <a:cubicBezTo>
                  <a:pt x="452" y="45"/>
                  <a:pt x="460" y="45"/>
                  <a:pt x="466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39"/>
                  <a:pt x="453" y="42"/>
                  <a:pt x="451" y="40"/>
                </a:cubicBezTo>
                <a:cubicBezTo>
                  <a:pt x="453" y="39"/>
                  <a:pt x="456" y="40"/>
                  <a:pt x="458" y="39"/>
                </a:cubicBezTo>
                <a:cubicBezTo>
                  <a:pt x="457" y="39"/>
                  <a:pt x="455" y="39"/>
                  <a:pt x="454" y="38"/>
                </a:cubicBezTo>
                <a:cubicBezTo>
                  <a:pt x="458" y="37"/>
                  <a:pt x="463" y="38"/>
                  <a:pt x="467" y="37"/>
                </a:cubicBezTo>
                <a:cubicBezTo>
                  <a:pt x="462" y="36"/>
                  <a:pt x="456" y="37"/>
                  <a:pt x="451" y="36"/>
                </a:cubicBezTo>
                <a:cubicBezTo>
                  <a:pt x="457" y="35"/>
                  <a:pt x="463" y="36"/>
                  <a:pt x="468" y="35"/>
                </a:cubicBezTo>
                <a:close/>
                <a:moveTo>
                  <a:pt x="230" y="13"/>
                </a:moveTo>
                <a:cubicBezTo>
                  <a:pt x="232" y="12"/>
                  <a:pt x="232" y="12"/>
                  <a:pt x="232" y="12"/>
                </a:cubicBezTo>
                <a:cubicBezTo>
                  <a:pt x="232" y="13"/>
                  <a:pt x="232" y="13"/>
                  <a:pt x="232" y="13"/>
                </a:cubicBezTo>
                <a:lnTo>
                  <a:pt x="230" y="13"/>
                </a:lnTo>
                <a:close/>
                <a:moveTo>
                  <a:pt x="237" y="13"/>
                </a:moveTo>
                <a:cubicBezTo>
                  <a:pt x="237" y="12"/>
                  <a:pt x="237" y="12"/>
                  <a:pt x="237" y="12"/>
                </a:cubicBezTo>
                <a:cubicBezTo>
                  <a:pt x="242" y="13"/>
                  <a:pt x="242" y="13"/>
                  <a:pt x="242" y="13"/>
                </a:cubicBezTo>
                <a:lnTo>
                  <a:pt x="237" y="13"/>
                </a:ln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227075" y="2547947"/>
            <a:ext cx="741680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typeface="+mj-ea"/>
                <a:ea typeface="+mj-ea"/>
              </a:rPr>
              <a:t>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07357" y="2547947"/>
            <a:ext cx="973455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typeface="+mj-ea"/>
                <a:ea typeface="+mj-ea"/>
              </a:rPr>
              <a:t>W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80243" y="3655943"/>
            <a:ext cx="835343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typeface="+mj-ea"/>
                <a:ea typeface="+mj-ea"/>
              </a:rPr>
              <a:t>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46263" y="3655943"/>
            <a:ext cx="695643" cy="109728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6600">
                <a:solidFill>
                  <a:schemeClr val="bg1"/>
                </a:solidFill>
                <a:latin typeface="+mj-ea"/>
                <a:ea typeface="+mj-ea"/>
              </a:rPr>
              <a:t>T</a:t>
            </a:r>
          </a:p>
        </p:txBody>
      </p:sp>
      <p:sp useBgFill="1">
        <p:nvSpPr>
          <p:cNvPr id="8" name="矩形 7"/>
          <p:cNvSpPr/>
          <p:nvPr/>
        </p:nvSpPr>
        <p:spPr>
          <a:xfrm>
            <a:off x="5034280" y="3668585"/>
            <a:ext cx="2268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6" name="矩形 15"/>
          <p:cNvSpPr/>
          <p:nvPr/>
        </p:nvSpPr>
        <p:spPr>
          <a:xfrm rot="5400000">
            <a:off x="4939074" y="3740585"/>
            <a:ext cx="231385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590846" y="2081521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57782" y="2081521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590846" y="4260880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657782" y="4260880"/>
            <a:ext cx="29433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</p:spTree>
    <p:extLst>
      <p:ext uri="{BB962C8B-B14F-4D97-AF65-F5344CB8AC3E}">
        <p14:creationId val="322897093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文本占位符 106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/>
              <a:t>肆</a:t>
            </a:r>
          </a:p>
        </p:txBody>
      </p:sp>
      <p:sp>
        <p:nvSpPr>
          <p:cNvPr id="108" name="文本占位符 107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</p:spTree>
    <p:extLst>
      <p:ext uri="{BB962C8B-B14F-4D97-AF65-F5344CB8AC3E}">
        <p14:creationId val="113038325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Freeform 192"/>
          <p:cNvSpPr>
            <a:spLocks noEditPoints="1"/>
          </p:cNvSpPr>
          <p:nvPr/>
        </p:nvSpPr>
        <p:spPr bwMode="auto">
          <a:xfrm flipH="1" flipV="1" rot="10800000">
            <a:off x="7151966" y="1360590"/>
            <a:ext cx="3860283" cy="582290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2135" y="1227172"/>
            <a:ext cx="5816210" cy="4812272"/>
            <a:chOff x="1163989" y="1295752"/>
            <a:chExt cx="5816210" cy="4812272"/>
          </a:xfrm>
          <a:noFill/>
        </p:grpSpPr>
        <p:sp>
          <p:nvSpPr>
            <p:cNvPr id="7" name="Freeform 1066"/>
            <p:cNvSpPr/>
            <p:nvPr/>
          </p:nvSpPr>
          <p:spPr bwMode="auto">
            <a:xfrm>
              <a:off x="5693332" y="4663303"/>
              <a:ext cx="500022" cy="622136"/>
            </a:xfrm>
            <a:custGeom>
              <a:gdLst>
                <a:gd fmla="*/ 0 w 369" name="T0"/>
                <a:gd fmla="*/ 261 h 465" name="T1"/>
                <a:gd fmla="*/ 9 w 369" name="T2"/>
                <a:gd fmla="*/ 201 h 465" name="T3"/>
                <a:gd fmla="*/ 18 w 369" name="T4"/>
                <a:gd fmla="*/ 187 h 465" name="T5"/>
                <a:gd fmla="*/ 23 w 369" name="T6"/>
                <a:gd fmla="*/ 171 h 465" name="T7"/>
                <a:gd fmla="*/ 33 w 369" name="T8"/>
                <a:gd fmla="*/ 146 h 465" name="T9"/>
                <a:gd fmla="*/ 27 w 369" name="T10"/>
                <a:gd fmla="*/ 136 h 465" name="T11"/>
                <a:gd fmla="*/ 28 w 369" name="T12"/>
                <a:gd fmla="*/ 116 h 465" name="T13"/>
                <a:gd fmla="*/ 54 w 369" name="T14"/>
                <a:gd fmla="*/ 86 h 465" name="T15"/>
                <a:gd fmla="*/ 52 w 369" name="T16"/>
                <a:gd fmla="*/ 63 h 465" name="T17"/>
                <a:gd fmla="*/ 69 w 369" name="T18"/>
                <a:gd fmla="*/ 33 h 465" name="T19"/>
                <a:gd fmla="*/ 86 w 369" name="T20"/>
                <a:gd fmla="*/ 39 h 465" name="T21"/>
                <a:gd fmla="*/ 118 w 369" name="T22"/>
                <a:gd fmla="*/ 13 h 465" name="T23"/>
                <a:gd fmla="*/ 125 w 369" name="T24"/>
                <a:gd fmla="*/ 0 h 465" name="T25"/>
                <a:gd fmla="*/ 145 w 369" name="T26"/>
                <a:gd fmla="*/ 3 h 465" name="T27"/>
                <a:gd fmla="*/ 155 w 369" name="T28"/>
                <a:gd fmla="*/ 32 h 465" name="T29"/>
                <a:gd fmla="*/ 164 w 369" name="T30"/>
                <a:gd fmla="*/ 51 h 465" name="T31"/>
                <a:gd fmla="*/ 186 w 369" name="T32"/>
                <a:gd fmla="*/ 51 h 465" name="T33"/>
                <a:gd fmla="*/ 199 w 369" name="T34"/>
                <a:gd fmla="*/ 33 h 465" name="T35"/>
                <a:gd fmla="*/ 218 w 369" name="T36"/>
                <a:gd fmla="*/ 55 h 465" name="T37"/>
                <a:gd fmla="*/ 254 w 369" name="T38"/>
                <a:gd fmla="*/ 41 h 465" name="T39"/>
                <a:gd fmla="*/ 232 w 369" name="T40"/>
                <a:gd fmla="*/ 96 h 465" name="T41"/>
                <a:gd fmla="*/ 218 w 369" name="T42"/>
                <a:gd fmla="*/ 90 h 465" name="T43"/>
                <a:gd fmla="*/ 210 w 369" name="T44"/>
                <a:gd fmla="*/ 95 h 465" name="T45"/>
                <a:gd fmla="*/ 210 w 369" name="T46"/>
                <a:gd fmla="*/ 100 h 465" name="T47"/>
                <a:gd fmla="*/ 219 w 369" name="T48"/>
                <a:gd fmla="*/ 114 h 465" name="T49"/>
                <a:gd fmla="*/ 217 w 369" name="T50"/>
                <a:gd fmla="*/ 165 h 465" name="T51"/>
                <a:gd fmla="*/ 219 w 369" name="T52"/>
                <a:gd fmla="*/ 181 h 465" name="T53"/>
                <a:gd fmla="*/ 217 w 369" name="T54"/>
                <a:gd fmla="*/ 185 h 465" name="T55"/>
                <a:gd fmla="*/ 203 w 369" name="T56"/>
                <a:gd fmla="*/ 182 h 465" name="T57"/>
                <a:gd fmla="*/ 194 w 369" name="T58"/>
                <a:gd fmla="*/ 193 h 465" name="T59"/>
                <a:gd fmla="*/ 201 w 369" name="T60"/>
                <a:gd fmla="*/ 205 h 465" name="T61"/>
                <a:gd fmla="*/ 184 w 369" name="T62"/>
                <a:gd fmla="*/ 223 h 465" name="T63"/>
                <a:gd fmla="*/ 186 w 369" name="T64"/>
                <a:gd fmla="*/ 229 h 465" name="T65"/>
                <a:gd fmla="*/ 170 w 369" name="T66"/>
                <a:gd fmla="*/ 239 h 465" name="T67"/>
                <a:gd fmla="*/ 173 w 369" name="T68"/>
                <a:gd fmla="*/ 250 h 465" name="T69"/>
                <a:gd fmla="*/ 167 w 369" name="T70"/>
                <a:gd fmla="*/ 259 h 465" name="T71"/>
                <a:gd fmla="*/ 145 w 369" name="T72"/>
                <a:gd fmla="*/ 259 h 465" name="T73"/>
                <a:gd fmla="*/ 133 w 369" name="T74"/>
                <a:gd fmla="*/ 269 h 465" name="T75"/>
                <a:gd fmla="*/ 131 w 369" name="T76"/>
                <a:gd fmla="*/ 275 h 465" name="T77"/>
                <a:gd fmla="*/ 141 w 369" name="T78"/>
                <a:gd fmla="*/ 283 h 465" name="T79"/>
                <a:gd fmla="*/ 130 w 369" name="T80"/>
                <a:gd fmla="*/ 302 h 465" name="T81"/>
                <a:gd fmla="*/ 114 w 369" name="T82"/>
                <a:gd fmla="*/ 323 h 465" name="T83"/>
                <a:gd fmla="*/ 109 w 369" name="T84"/>
                <a:gd fmla="*/ 322 h 465" name="T85"/>
                <a:gd fmla="*/ 92 w 369" name="T86"/>
                <a:gd fmla="*/ 340 h 465" name="T87"/>
                <a:gd fmla="*/ 74 w 369" name="T88"/>
                <a:gd fmla="*/ 297 h 465" name="T89"/>
                <a:gd fmla="*/ 57 w 369" name="T90"/>
                <a:gd fmla="*/ 275 h 465" name="T91"/>
                <a:gd fmla="*/ 46 w 369" name="T92"/>
                <a:gd fmla="*/ 276 h 465" name="T93"/>
                <a:gd fmla="*/ 39 w 369" name="T94"/>
                <a:gd fmla="*/ 269 h 465" name="T95"/>
                <a:gd fmla="*/ 0 w 369" name="T96"/>
                <a:gd fmla="*/ 261 h 465" name="T97"/>
                <a:gd fmla="*/ 0 w 369" name="T98"/>
                <a:gd fmla="*/ 261 h 46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9" name="T150"/>
                <a:gd fmla="*/ 0 h 465" name="T151"/>
                <a:gd fmla="*/ 369 w 369" name="T152"/>
                <a:gd fmla="*/ 465 h 465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465" w="369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067"/>
            <p:cNvSpPr/>
            <p:nvPr/>
          </p:nvSpPr>
          <p:spPr bwMode="auto">
            <a:xfrm>
              <a:off x="5497004" y="5474010"/>
              <a:ext cx="96630" cy="63847"/>
            </a:xfrm>
            <a:custGeom>
              <a:gdLst>
                <a:gd fmla="*/ 4 w 72" name="T0"/>
                <a:gd fmla="*/ 9 h 50" name="T1"/>
                <a:gd fmla="*/ 20 w 72" name="T2"/>
                <a:gd fmla="*/ 13 h 50" name="T3"/>
                <a:gd fmla="*/ 39 w 72" name="T4"/>
                <a:gd fmla="*/ 0 h 50" name="T5"/>
                <a:gd fmla="*/ 47 w 72" name="T6"/>
                <a:gd fmla="*/ 23 h 50" name="T7"/>
                <a:gd fmla="*/ 28 w 72" name="T8"/>
                <a:gd fmla="*/ 31 h 50" name="T9"/>
                <a:gd fmla="*/ 4 w 72" name="T10"/>
                <a:gd fmla="*/ 29 h 50" name="T11"/>
                <a:gd fmla="*/ 0 w 72" name="T12"/>
                <a:gd fmla="*/ 13 h 50" name="T13"/>
                <a:gd fmla="*/ 4 w 72" name="T14"/>
                <a:gd fmla="*/ 9 h 50" name="T15"/>
                <a:gd fmla="*/ 4 w 72" name="T16"/>
                <a:gd fmla="*/ 9 h 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2" name="T27"/>
                <a:gd fmla="*/ 0 h 50" name="T28"/>
                <a:gd fmla="*/ 72 w 72" name="T29"/>
                <a:gd fmla="*/ 50 h 5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0" w="72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1068"/>
            <p:cNvSpPr/>
            <p:nvPr/>
          </p:nvSpPr>
          <p:spPr bwMode="auto">
            <a:xfrm>
              <a:off x="6243970" y="4981053"/>
              <a:ext cx="174854" cy="452867"/>
            </a:xfrm>
            <a:custGeom>
              <a:gdLst>
                <a:gd fmla="*/ 88 w 129" name="T0"/>
                <a:gd fmla="*/ 68 h 338" name="T1"/>
                <a:gd fmla="*/ 70 w 129" name="T2"/>
                <a:gd fmla="*/ 176 h 338" name="T3"/>
                <a:gd fmla="*/ 62 w 129" name="T4"/>
                <a:gd fmla="*/ 210 h 338" name="T5"/>
                <a:gd fmla="*/ 62 w 129" name="T6"/>
                <a:gd fmla="*/ 238 h 338" name="T7"/>
                <a:gd fmla="*/ 54 w 129" name="T8"/>
                <a:gd fmla="*/ 247 h 338" name="T9"/>
                <a:gd fmla="*/ 36 w 129" name="T10"/>
                <a:gd fmla="*/ 217 h 338" name="T11"/>
                <a:gd fmla="*/ 16 w 129" name="T12"/>
                <a:gd fmla="*/ 201 h 338" name="T13"/>
                <a:gd fmla="*/ 0 w 129" name="T14"/>
                <a:gd fmla="*/ 154 h 338" name="T15"/>
                <a:gd fmla="*/ 2 w 129" name="T16"/>
                <a:gd fmla="*/ 109 h 338" name="T17"/>
                <a:gd fmla="*/ 30 w 129" name="T18"/>
                <a:gd fmla="*/ 30 h 338" name="T19"/>
                <a:gd fmla="*/ 63 w 129" name="T20"/>
                <a:gd fmla="*/ 0 h 338" name="T21"/>
                <a:gd fmla="*/ 84 w 129" name="T22"/>
                <a:gd fmla="*/ 11 h 338" name="T23"/>
                <a:gd fmla="*/ 88 w 129" name="T24"/>
                <a:gd fmla="*/ 68 h 338" name="T25"/>
                <a:gd fmla="*/ 88 w 129" name="T26"/>
                <a:gd fmla="*/ 68 h 33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29" name="T42"/>
                <a:gd fmla="*/ 0 h 338" name="T43"/>
                <a:gd fmla="*/ 129 w 129" name="T44"/>
                <a:gd fmla="*/ 338 h 33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38" w="129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1069"/>
            <p:cNvSpPr/>
            <p:nvPr/>
          </p:nvSpPr>
          <p:spPr bwMode="auto">
            <a:xfrm>
              <a:off x="4992380" y="5096868"/>
              <a:ext cx="883475" cy="729042"/>
            </a:xfrm>
            <a:custGeom>
              <a:gdLst>
                <a:gd fmla="*/ 132 w 648" name="T0"/>
                <a:gd fmla="*/ 58 h 546" name="T1"/>
                <a:gd fmla="*/ 139 w 648" name="T2"/>
                <a:gd fmla="*/ 31 h 546" name="T3"/>
                <a:gd fmla="*/ 180 w 648" name="T4"/>
                <a:gd fmla="*/ 47 h 546" name="T5"/>
                <a:gd fmla="*/ 180 w 648" name="T6"/>
                <a:gd fmla="*/ 25 h 546" name="T7"/>
                <a:gd fmla="*/ 197 w 648" name="T8"/>
                <a:gd fmla="*/ 4 h 546" name="T9"/>
                <a:gd fmla="*/ 244 w 648" name="T10"/>
                <a:gd fmla="*/ 0 h 546" name="T11"/>
                <a:gd fmla="*/ 285 w 648" name="T12"/>
                <a:gd fmla="*/ 4 h 546" name="T13"/>
                <a:gd fmla="*/ 281 w 648" name="T14"/>
                <a:gd fmla="*/ 29 h 546" name="T15"/>
                <a:gd fmla="*/ 267 w 648" name="T16"/>
                <a:gd fmla="*/ 59 h 546" name="T17"/>
                <a:gd fmla="*/ 338 w 648" name="T18"/>
                <a:gd fmla="*/ 40 h 546" name="T19"/>
                <a:gd fmla="*/ 365 w 648" name="T20"/>
                <a:gd fmla="*/ 47 h 546" name="T21"/>
                <a:gd fmla="*/ 360 w 648" name="T22"/>
                <a:gd fmla="*/ 24 h 546" name="T23"/>
                <a:gd fmla="*/ 408 w 648" name="T24"/>
                <a:gd fmla="*/ 39 h 546" name="T25"/>
                <a:gd fmla="*/ 436 w 648" name="T26"/>
                <a:gd fmla="*/ 59 h 546" name="T27"/>
                <a:gd fmla="*/ 441 w 648" name="T28"/>
                <a:gd fmla="*/ 111 h 546" name="T29"/>
                <a:gd fmla="*/ 421 w 648" name="T30"/>
                <a:gd fmla="*/ 134 h 546" name="T31"/>
                <a:gd fmla="*/ 382 w 648" name="T32"/>
                <a:gd fmla="*/ 170 h 546" name="T33"/>
                <a:gd fmla="*/ 362 w 648" name="T34"/>
                <a:gd fmla="*/ 177 h 546" name="T35"/>
                <a:gd fmla="*/ 352 w 648" name="T36"/>
                <a:gd fmla="*/ 182 h 546" name="T37"/>
                <a:gd fmla="*/ 320 w 648" name="T38"/>
                <a:gd fmla="*/ 192 h 546" name="T39"/>
                <a:gd fmla="*/ 295 w 648" name="T40"/>
                <a:gd fmla="*/ 196 h 546" name="T41"/>
                <a:gd fmla="*/ 235 w 648" name="T42"/>
                <a:gd fmla="*/ 188 h 546" name="T43"/>
                <a:gd fmla="*/ 242 w 648" name="T44"/>
                <a:gd fmla="*/ 233 h 546" name="T45"/>
                <a:gd fmla="*/ 203 w 648" name="T46"/>
                <a:gd fmla="*/ 263 h 546" name="T47"/>
                <a:gd fmla="*/ 164 w 648" name="T48"/>
                <a:gd fmla="*/ 277 h 546" name="T49"/>
                <a:gd fmla="*/ 117 w 648" name="T50"/>
                <a:gd fmla="*/ 295 h 546" name="T51"/>
                <a:gd fmla="*/ 44 w 648" name="T52"/>
                <a:gd fmla="*/ 331 h 546" name="T53"/>
                <a:gd fmla="*/ 54 w 648" name="T54"/>
                <a:gd fmla="*/ 381 h 546" name="T55"/>
                <a:gd fmla="*/ 20 w 648" name="T56"/>
                <a:gd fmla="*/ 394 h 546" name="T57"/>
                <a:gd fmla="*/ 4 w 648" name="T58"/>
                <a:gd fmla="*/ 324 h 546" name="T59"/>
                <a:gd fmla="*/ 19 w 648" name="T60"/>
                <a:gd fmla="*/ 284 h 546" name="T61"/>
                <a:gd fmla="*/ 37 w 648" name="T62"/>
                <a:gd fmla="*/ 264 h 546" name="T63"/>
                <a:gd fmla="*/ 60 w 648" name="T64"/>
                <a:gd fmla="*/ 231 h 546" name="T65"/>
                <a:gd fmla="*/ 94 w 648" name="T66"/>
                <a:gd fmla="*/ 164 h 546" name="T67"/>
                <a:gd fmla="*/ 121 w 648" name="T68"/>
                <a:gd fmla="*/ 112 h 546" name="T69"/>
                <a:gd fmla="*/ 121 w 648" name="T70"/>
                <a:gd fmla="*/ 68 h 54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648" name="T108"/>
                <a:gd fmla="*/ 0 h 546" name="T109"/>
                <a:gd fmla="*/ 648 w 648" name="T110"/>
                <a:gd fmla="*/ 546 h 54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46" w="648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1070"/>
            <p:cNvSpPr/>
            <p:nvPr/>
          </p:nvSpPr>
          <p:spPr bwMode="auto">
            <a:xfrm>
              <a:off x="4326707" y="5024112"/>
              <a:ext cx="917219" cy="653317"/>
            </a:xfrm>
            <a:custGeom>
              <a:gdLst>
                <a:gd fmla="*/ 21 w 673" name="T0"/>
                <a:gd fmla="*/ 137 h 490" name="T1"/>
                <a:gd fmla="*/ 52 w 673" name="T2"/>
                <a:gd fmla="*/ 123 h 490" name="T3"/>
                <a:gd fmla="*/ 102 w 673" name="T4"/>
                <a:gd fmla="*/ 136 h 490" name="T5"/>
                <a:gd fmla="*/ 110 w 673" name="T6"/>
                <a:gd fmla="*/ 113 h 490" name="T7"/>
                <a:gd fmla="*/ 179 w 673" name="T8"/>
                <a:gd fmla="*/ 86 h 490" name="T9"/>
                <a:gd fmla="*/ 235 w 673" name="T10"/>
                <a:gd fmla="*/ 70 h 490" name="T11"/>
                <a:gd fmla="*/ 259 w 673" name="T12"/>
                <a:gd fmla="*/ 75 h 490" name="T13"/>
                <a:gd fmla="*/ 276 w 673" name="T14"/>
                <a:gd fmla="*/ 62 h 490" name="T15"/>
                <a:gd fmla="*/ 284 w 673" name="T16"/>
                <a:gd fmla="*/ 48 h 490" name="T17"/>
                <a:gd fmla="*/ 307 w 673" name="T18"/>
                <a:gd fmla="*/ 31 h 490" name="T19"/>
                <a:gd fmla="*/ 338 w 673" name="T20"/>
                <a:gd fmla="*/ 13 h 490" name="T21"/>
                <a:gd fmla="*/ 350 w 673" name="T22"/>
                <a:gd fmla="*/ 29 h 490" name="T23"/>
                <a:gd fmla="*/ 380 w 673" name="T24"/>
                <a:gd fmla="*/ 6 h 490" name="T25"/>
                <a:gd fmla="*/ 412 w 673" name="T26"/>
                <a:gd fmla="*/ 6 h 490" name="T27"/>
                <a:gd fmla="*/ 427 w 673" name="T28"/>
                <a:gd fmla="*/ 32 h 490" name="T29"/>
                <a:gd fmla="*/ 408 w 673" name="T30"/>
                <a:gd fmla="*/ 78 h 490" name="T31"/>
                <a:gd fmla="*/ 408 w 673" name="T32"/>
                <a:gd fmla="*/ 99 h 490" name="T33"/>
                <a:gd fmla="*/ 439 w 673" name="T34"/>
                <a:gd fmla="*/ 115 h 490" name="T35"/>
                <a:gd fmla="*/ 463 w 673" name="T36"/>
                <a:gd fmla="*/ 107 h 490" name="T37"/>
                <a:gd fmla="*/ 463 w 673" name="T38"/>
                <a:gd fmla="*/ 152 h 490" name="T39"/>
                <a:gd fmla="*/ 435 w 673" name="T40"/>
                <a:gd fmla="*/ 202 h 490" name="T41"/>
                <a:gd fmla="*/ 402 w 673" name="T42"/>
                <a:gd fmla="*/ 269 h 490" name="T43"/>
                <a:gd fmla="*/ 379 w 673" name="T44"/>
                <a:gd fmla="*/ 303 h 490" name="T45"/>
                <a:gd fmla="*/ 361 w 673" name="T46"/>
                <a:gd fmla="*/ 322 h 490" name="T47"/>
                <a:gd fmla="*/ 306 w 673" name="T48"/>
                <a:gd fmla="*/ 354 h 490" name="T49"/>
                <a:gd fmla="*/ 262 w 673" name="T50"/>
                <a:gd fmla="*/ 329 h 490" name="T51"/>
                <a:gd fmla="*/ 217 w 673" name="T52"/>
                <a:gd fmla="*/ 352 h 490" name="T53"/>
                <a:gd fmla="*/ 148 w 673" name="T54"/>
                <a:gd fmla="*/ 325 h 490" name="T55"/>
                <a:gd fmla="*/ 150 w 673" name="T56"/>
                <a:gd fmla="*/ 274 h 490" name="T57"/>
                <a:gd fmla="*/ 118 w 673" name="T58"/>
                <a:gd fmla="*/ 263 h 490" name="T59"/>
                <a:gd fmla="*/ 93 w 673" name="T60"/>
                <a:gd fmla="*/ 263 h 490" name="T61"/>
                <a:gd fmla="*/ 82 w 673" name="T62"/>
                <a:gd fmla="*/ 225 h 490" name="T63"/>
                <a:gd fmla="*/ 103 w 673" name="T64"/>
                <a:gd fmla="*/ 220 h 490" name="T65"/>
                <a:gd fmla="*/ 102 w 673" name="T66"/>
                <a:gd fmla="*/ 188 h 490" name="T67"/>
                <a:gd fmla="*/ 40 w 673" name="T68"/>
                <a:gd fmla="*/ 163 h 490" name="T69"/>
                <a:gd fmla="*/ 11 w 673" name="T70"/>
                <a:gd fmla="*/ 163 h 490" name="T71"/>
                <a:gd fmla="*/ 2 w 673" name="T72"/>
                <a:gd fmla="*/ 136 h 49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673" name="T111"/>
                <a:gd fmla="*/ 0 h 490" name="T112"/>
                <a:gd fmla="*/ 673 w 673" name="T113"/>
                <a:gd fmla="*/ 490 h 490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90" w="673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1071"/>
            <p:cNvSpPr/>
            <p:nvPr/>
          </p:nvSpPr>
          <p:spPr bwMode="auto">
            <a:xfrm>
              <a:off x="4878878" y="5843728"/>
              <a:ext cx="292958" cy="264296"/>
            </a:xfrm>
            <a:custGeom>
              <a:gdLst>
                <a:gd fmla="*/ 152 w 214" name="T0"/>
                <a:gd fmla="*/ 24 h 199" name="T1"/>
                <a:gd fmla="*/ 123 w 214" name="T2"/>
                <a:gd fmla="*/ 75 h 199" name="T3"/>
                <a:gd fmla="*/ 123 w 214" name="T4"/>
                <a:gd fmla="*/ 96 h 199" name="T5"/>
                <a:gd fmla="*/ 68 w 214" name="T6"/>
                <a:gd fmla="*/ 141 h 199" name="T7"/>
                <a:gd fmla="*/ 10 w 214" name="T8"/>
                <a:gd fmla="*/ 123 h 199" name="T9"/>
                <a:gd fmla="*/ 0 w 214" name="T10"/>
                <a:gd fmla="*/ 80 h 199" name="T11"/>
                <a:gd fmla="*/ 4 w 214" name="T12"/>
                <a:gd fmla="*/ 61 h 199" name="T13"/>
                <a:gd fmla="*/ 33 w 214" name="T14"/>
                <a:gd fmla="*/ 30 h 199" name="T15"/>
                <a:gd fmla="*/ 44 w 214" name="T16"/>
                <a:gd fmla="*/ 20 h 199" name="T17"/>
                <a:gd fmla="*/ 96 w 214" name="T18"/>
                <a:gd fmla="*/ 11 h 199" name="T19"/>
                <a:gd fmla="*/ 119 w 214" name="T20"/>
                <a:gd fmla="*/ 9 h 199" name="T21"/>
                <a:gd fmla="*/ 127 w 214" name="T22"/>
                <a:gd fmla="*/ 0 h 199" name="T23"/>
                <a:gd fmla="*/ 144 w 214" name="T24"/>
                <a:gd fmla="*/ 4 h 199" name="T25"/>
                <a:gd fmla="*/ 152 w 214" name="T26"/>
                <a:gd fmla="*/ 24 h 199" name="T27"/>
                <a:gd fmla="*/ 152 w 214" name="T28"/>
                <a:gd fmla="*/ 24 h 19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14" name="T45"/>
                <a:gd fmla="*/ 0 h 199" name="T46"/>
                <a:gd fmla="*/ 214 w 214" name="T47"/>
                <a:gd fmla="*/ 199 h 19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99" w="214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1072"/>
            <p:cNvSpPr/>
            <p:nvPr/>
          </p:nvSpPr>
          <p:spPr bwMode="auto">
            <a:xfrm>
              <a:off x="3487712" y="4679636"/>
              <a:ext cx="1052194" cy="1075003"/>
            </a:xfrm>
            <a:custGeom>
              <a:gdLst>
                <a:gd fmla="*/ 472 w 773" name="T0"/>
                <a:gd fmla="*/ 91 h 806" name="T1"/>
                <a:gd fmla="*/ 436 w 773" name="T2"/>
                <a:gd fmla="*/ 101 h 806" name="T3"/>
                <a:gd fmla="*/ 419 w 773" name="T4"/>
                <a:gd fmla="*/ 72 h 806" name="T5"/>
                <a:gd fmla="*/ 410 w 773" name="T6"/>
                <a:gd fmla="*/ 51 h 806" name="T7"/>
                <a:gd fmla="*/ 382 w 773" name="T8"/>
                <a:gd fmla="*/ 52 h 806" name="T9"/>
                <a:gd fmla="*/ 369 w 773" name="T10"/>
                <a:gd fmla="*/ 75 h 806" name="T11"/>
                <a:gd fmla="*/ 369 w 773" name="T12"/>
                <a:gd fmla="*/ 102 h 806" name="T13"/>
                <a:gd fmla="*/ 337 w 773" name="T14"/>
                <a:gd fmla="*/ 202 h 806" name="T15"/>
                <a:gd fmla="*/ 310 w 773" name="T16"/>
                <a:gd fmla="*/ 210 h 806" name="T17"/>
                <a:gd fmla="*/ 259 w 773" name="T18"/>
                <a:gd fmla="*/ 224 h 806" name="T19"/>
                <a:gd fmla="*/ 184 w 773" name="T20"/>
                <a:gd fmla="*/ 101 h 806" name="T21"/>
                <a:gd fmla="*/ 158 w 773" name="T22"/>
                <a:gd fmla="*/ 82 h 806" name="T23"/>
                <a:gd fmla="*/ 153 w 773" name="T24"/>
                <a:gd fmla="*/ 52 h 806" name="T25"/>
                <a:gd fmla="*/ 116 w 773" name="T26"/>
                <a:gd fmla="*/ 72 h 806" name="T27"/>
                <a:gd fmla="*/ 101 w 773" name="T28"/>
                <a:gd fmla="*/ 0 h 806" name="T29"/>
                <a:gd fmla="*/ 75 w 773" name="T30"/>
                <a:gd fmla="*/ 29 h 806" name="T31"/>
                <a:gd fmla="*/ 72 w 773" name="T32"/>
                <a:gd fmla="*/ 74 h 806" name="T33"/>
                <a:gd fmla="*/ 55 w 773" name="T34"/>
                <a:gd fmla="*/ 66 h 806" name="T35"/>
                <a:gd fmla="*/ 55 w 773" name="T36"/>
                <a:gd fmla="*/ 118 h 806" name="T37"/>
                <a:gd fmla="*/ 75 w 773" name="T38"/>
                <a:gd fmla="*/ 125 h 806" name="T39"/>
                <a:gd fmla="*/ 74 w 773" name="T40"/>
                <a:gd fmla="*/ 239 h 806" name="T41"/>
                <a:gd fmla="*/ 12 w 773" name="T42"/>
                <a:gd fmla="*/ 313 h 806" name="T43"/>
                <a:gd fmla="*/ 0 w 773" name="T44"/>
                <a:gd fmla="*/ 333 h 806" name="T45"/>
                <a:gd fmla="*/ 2 w 773" name="T46"/>
                <a:gd fmla="*/ 378 h 806" name="T47"/>
                <a:gd fmla="*/ 35 w 773" name="T48"/>
                <a:gd fmla="*/ 374 h 806" name="T49"/>
                <a:gd fmla="*/ 72 w 773" name="T50"/>
                <a:gd fmla="*/ 388 h 806" name="T51"/>
                <a:gd fmla="*/ 82 w 773" name="T52"/>
                <a:gd fmla="*/ 428 h 806" name="T53"/>
                <a:gd fmla="*/ 112 w 773" name="T54"/>
                <a:gd fmla="*/ 438 h 806" name="T55"/>
                <a:gd fmla="*/ 110 w 773" name="T56"/>
                <a:gd fmla="*/ 463 h 806" name="T57"/>
                <a:gd fmla="*/ 99 w 773" name="T58"/>
                <a:gd fmla="*/ 504 h 806" name="T59"/>
                <a:gd fmla="*/ 121 w 773" name="T60"/>
                <a:gd fmla="*/ 513 h 806" name="T61"/>
                <a:gd fmla="*/ 144 w 773" name="T62"/>
                <a:gd fmla="*/ 532 h 806" name="T63"/>
                <a:gd fmla="*/ 185 w 773" name="T64"/>
                <a:gd fmla="*/ 559 h 806" name="T65"/>
                <a:gd fmla="*/ 226 w 773" name="T66"/>
                <a:gd fmla="*/ 546 h 806" name="T67"/>
                <a:gd fmla="*/ 229 w 773" name="T68"/>
                <a:gd fmla="*/ 574 h 806" name="T69"/>
                <a:gd fmla="*/ 255 w 773" name="T70"/>
                <a:gd fmla="*/ 579 h 806" name="T71"/>
                <a:gd fmla="*/ 266 w 773" name="T72"/>
                <a:gd fmla="*/ 577 h 806" name="T73"/>
                <a:gd fmla="*/ 256 w 773" name="T74"/>
                <a:gd fmla="*/ 504 h 806" name="T75"/>
                <a:gd fmla="*/ 289 w 773" name="T76"/>
                <a:gd fmla="*/ 490 h 806" name="T77"/>
                <a:gd fmla="*/ 310 w 773" name="T78"/>
                <a:gd fmla="*/ 472 h 806" name="T79"/>
                <a:gd fmla="*/ 361 w 773" name="T80"/>
                <a:gd fmla="*/ 472 h 806" name="T81"/>
                <a:gd fmla="*/ 384 w 773" name="T82"/>
                <a:gd fmla="*/ 470 h 806" name="T83"/>
                <a:gd fmla="*/ 405 w 773" name="T84"/>
                <a:gd fmla="*/ 485 h 806" name="T85"/>
                <a:gd fmla="*/ 422 w 773" name="T86"/>
                <a:gd fmla="*/ 464 h 806" name="T87"/>
                <a:gd fmla="*/ 445 w 773" name="T88"/>
                <a:gd fmla="*/ 465 h 806" name="T89"/>
                <a:gd fmla="*/ 475 w 773" name="T90"/>
                <a:gd fmla="*/ 430 h 806" name="T91"/>
                <a:gd fmla="*/ 506 w 773" name="T92"/>
                <a:gd fmla="*/ 437 h 806" name="T93"/>
                <a:gd fmla="*/ 529 w 773" name="T94"/>
                <a:gd fmla="*/ 411 h 806" name="T95"/>
                <a:gd fmla="*/ 540 w 773" name="T96"/>
                <a:gd fmla="*/ 387 h 806" name="T97"/>
                <a:gd fmla="*/ 481 w 773" name="T98"/>
                <a:gd fmla="*/ 366 h 806" name="T99"/>
                <a:gd fmla="*/ 457 w 773" name="T100"/>
                <a:gd fmla="*/ 350 h 806" name="T101"/>
                <a:gd fmla="*/ 431 w 773" name="T102"/>
                <a:gd fmla="*/ 332 h 806" name="T103"/>
                <a:gd fmla="*/ 439 w 773" name="T104"/>
                <a:gd fmla="*/ 284 h 806" name="T105"/>
                <a:gd fmla="*/ 436 w 773" name="T106"/>
                <a:gd fmla="*/ 196 h 806" name="T107"/>
                <a:gd fmla="*/ 390 w 773" name="T108"/>
                <a:gd fmla="*/ 199 h 806" name="T109"/>
                <a:gd fmla="*/ 382 w 773" name="T110"/>
                <a:gd fmla="*/ 167 h 806" name="T111"/>
                <a:gd fmla="*/ 392 w 773" name="T112"/>
                <a:gd fmla="*/ 136 h 806" name="T113"/>
                <a:gd fmla="*/ 419 w 773" name="T114"/>
                <a:gd fmla="*/ 134 h 806" name="T115"/>
                <a:gd fmla="*/ 467 w 773" name="T116"/>
                <a:gd fmla="*/ 134 h 806" name="T117"/>
                <a:gd fmla="*/ 477 w 773" name="T118"/>
                <a:gd fmla="*/ 107 h 80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73" name="T180"/>
                <a:gd fmla="*/ 0 h 806" name="T181"/>
                <a:gd fmla="*/ 773 w 773" name="T182"/>
                <a:gd fmla="*/ 806 h 806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805" w="773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1073"/>
            <p:cNvSpPr/>
            <p:nvPr/>
          </p:nvSpPr>
          <p:spPr bwMode="auto">
            <a:xfrm>
              <a:off x="5389637" y="4467308"/>
              <a:ext cx="552172" cy="752799"/>
            </a:xfrm>
            <a:custGeom>
              <a:gdLst>
                <a:gd fmla="*/ 6 w 404" name="T0"/>
                <a:gd fmla="*/ 89 h 566" name="T1"/>
                <a:gd fmla="*/ 25 w 404" name="T2"/>
                <a:gd fmla="*/ 125 h 566" name="T3"/>
                <a:gd fmla="*/ 26 w 404" name="T4"/>
                <a:gd fmla="*/ 144 h 566" name="T5"/>
                <a:gd fmla="*/ 16 w 404" name="T6"/>
                <a:gd fmla="*/ 163 h 566" name="T7"/>
                <a:gd fmla="*/ 4 w 404" name="T8"/>
                <a:gd fmla="*/ 174 h 566" name="T9"/>
                <a:gd fmla="*/ 0 w 404" name="T10"/>
                <a:gd fmla="*/ 210 h 566" name="T11"/>
                <a:gd fmla="*/ 4 w 404" name="T12"/>
                <a:gd fmla="*/ 214 h 566" name="T13"/>
                <a:gd fmla="*/ 12 w 404" name="T14"/>
                <a:gd fmla="*/ 211 h 566" name="T15"/>
                <a:gd fmla="*/ 16 w 404" name="T16"/>
                <a:gd fmla="*/ 214 h 566" name="T17"/>
                <a:gd fmla="*/ 16 w 404" name="T18"/>
                <a:gd fmla="*/ 236 h 566" name="T19"/>
                <a:gd fmla="*/ 26 w 404" name="T20"/>
                <a:gd fmla="*/ 261 h 566" name="T21"/>
                <a:gd fmla="*/ 37 w 404" name="T22"/>
                <a:gd fmla="*/ 265 h 566" name="T23"/>
                <a:gd fmla="*/ 38 w 404" name="T24"/>
                <a:gd fmla="*/ 304 h 566" name="T25"/>
                <a:gd fmla="*/ 33 w 404" name="T26"/>
                <a:gd fmla="*/ 330 h 566" name="T27"/>
                <a:gd fmla="*/ 38 w 404" name="T28"/>
                <a:gd fmla="*/ 341 h 566" name="T29"/>
                <a:gd fmla="*/ 50 w 404" name="T30"/>
                <a:gd fmla="*/ 353 h 566" name="T31"/>
                <a:gd fmla="*/ 81 w 404" name="T32"/>
                <a:gd fmla="*/ 345 h 566" name="T33"/>
                <a:gd fmla="*/ 87 w 404" name="T34"/>
                <a:gd fmla="*/ 356 h 566" name="T35"/>
                <a:gd fmla="*/ 77 w 404" name="T36"/>
                <a:gd fmla="*/ 369 h 566" name="T37"/>
                <a:gd fmla="*/ 62 w 404" name="T38"/>
                <a:gd fmla="*/ 392 h 566" name="T39"/>
                <a:gd fmla="*/ 62 w 404" name="T40"/>
                <a:gd fmla="*/ 399 h 566" name="T41"/>
                <a:gd fmla="*/ 70 w 404" name="T42"/>
                <a:gd fmla="*/ 406 h 566" name="T43"/>
                <a:gd fmla="*/ 134 w 404" name="T44"/>
                <a:gd fmla="*/ 381 h 566" name="T45"/>
                <a:gd fmla="*/ 155 w 404" name="T46"/>
                <a:gd fmla="*/ 392 h 566" name="T47"/>
                <a:gd fmla="*/ 161 w 404" name="T48"/>
                <a:gd fmla="*/ 387 h 566" name="T49"/>
                <a:gd fmla="*/ 155 w 404" name="T50"/>
                <a:gd fmla="*/ 372 h 566" name="T51"/>
                <a:gd fmla="*/ 157 w 404" name="T52"/>
                <a:gd fmla="*/ 365 h 566" name="T53"/>
                <a:gd fmla="*/ 166 w 404" name="T54"/>
                <a:gd fmla="*/ 305 h 566" name="T55"/>
                <a:gd fmla="*/ 175 w 404" name="T56"/>
                <a:gd fmla="*/ 292 h 566" name="T57"/>
                <a:gd fmla="*/ 179 w 404" name="T58"/>
                <a:gd fmla="*/ 276 h 566" name="T59"/>
                <a:gd fmla="*/ 191 w 404" name="T60"/>
                <a:gd fmla="*/ 252 h 566" name="T61"/>
                <a:gd fmla="*/ 184 w 404" name="T62"/>
                <a:gd fmla="*/ 243 h 566" name="T63"/>
                <a:gd fmla="*/ 185 w 404" name="T64"/>
                <a:gd fmla="*/ 222 h 566" name="T65"/>
                <a:gd fmla="*/ 212 w 404" name="T66"/>
                <a:gd fmla="*/ 191 h 566" name="T67"/>
                <a:gd fmla="*/ 210 w 404" name="T68"/>
                <a:gd fmla="*/ 171 h 566" name="T69"/>
                <a:gd fmla="*/ 227 w 404" name="T70"/>
                <a:gd fmla="*/ 142 h 566" name="T71"/>
                <a:gd fmla="*/ 244 w 404" name="T72"/>
                <a:gd fmla="*/ 146 h 566" name="T73"/>
                <a:gd fmla="*/ 278 w 404" name="T74"/>
                <a:gd fmla="*/ 120 h 566" name="T75"/>
                <a:gd fmla="*/ 285 w 404" name="T76"/>
                <a:gd fmla="*/ 107 h 566" name="T77"/>
                <a:gd fmla="*/ 263 w 404" name="T78"/>
                <a:gd fmla="*/ 66 h 566" name="T79"/>
                <a:gd fmla="*/ 250 w 404" name="T80"/>
                <a:gd fmla="*/ 46 h 566" name="T81"/>
                <a:gd fmla="*/ 259 w 404" name="T82"/>
                <a:gd fmla="*/ 36 h 566" name="T83"/>
                <a:gd fmla="*/ 246 w 404" name="T84"/>
                <a:gd fmla="*/ 24 h 566" name="T85"/>
                <a:gd fmla="*/ 214 w 404" name="T86"/>
                <a:gd fmla="*/ 24 h 566" name="T87"/>
                <a:gd fmla="*/ 199 w 404" name="T88"/>
                <a:gd fmla="*/ 8 h 566" name="T89"/>
                <a:gd fmla="*/ 173 w 404" name="T90"/>
                <a:gd fmla="*/ 35 h 566" name="T91"/>
                <a:gd fmla="*/ 164 w 404" name="T92"/>
                <a:gd fmla="*/ 30 h 566" name="T93"/>
                <a:gd fmla="*/ 175 w 404" name="T94"/>
                <a:gd fmla="*/ 10 h 566" name="T95"/>
                <a:gd fmla="*/ 173 w 404" name="T96"/>
                <a:gd fmla="*/ 4 h 566" name="T97"/>
                <a:gd fmla="*/ 164 w 404" name="T98"/>
                <a:gd fmla="*/ 0 h 566" name="T99"/>
                <a:gd fmla="*/ 134 w 404" name="T100"/>
                <a:gd fmla="*/ 17 h 566" name="T101"/>
                <a:gd fmla="*/ 107 w 404" name="T102"/>
                <a:gd fmla="*/ 25 h 566" name="T103"/>
                <a:gd fmla="*/ 87 w 404" name="T104"/>
                <a:gd fmla="*/ 24 h 566" name="T105"/>
                <a:gd fmla="*/ 45 w 404" name="T106"/>
                <a:gd fmla="*/ 65 h 566" name="T107"/>
                <a:gd fmla="*/ 21 w 404" name="T108"/>
                <a:gd fmla="*/ 73 h 566" name="T109"/>
                <a:gd fmla="*/ 6 w 404" name="T110"/>
                <a:gd fmla="*/ 89 h 566" name="T111"/>
                <a:gd fmla="*/ 6 w 404" name="T112"/>
                <a:gd fmla="*/ 89 h 56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404" name="T171"/>
                <a:gd fmla="*/ 0 h 566" name="T172"/>
                <a:gd fmla="*/ 404 w 404" name="T173"/>
                <a:gd fmla="*/ 566 h 566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566" w="402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1074"/>
            <p:cNvSpPr/>
            <p:nvPr/>
          </p:nvSpPr>
          <p:spPr bwMode="auto">
            <a:xfrm>
              <a:off x="4832864" y="4538579"/>
              <a:ext cx="631930" cy="699346"/>
            </a:xfrm>
            <a:custGeom>
              <a:gdLst>
                <a:gd fmla="*/ 277 w 465" name="T0"/>
                <a:gd fmla="*/ 47 h 524" name="T1"/>
                <a:gd fmla="*/ 271 w 465" name="T2"/>
                <a:gd fmla="*/ 13 h 524" name="T3"/>
                <a:gd fmla="*/ 247 w 465" name="T4"/>
                <a:gd fmla="*/ 19 h 524" name="T5"/>
                <a:gd fmla="*/ 229 w 465" name="T6"/>
                <a:gd fmla="*/ 31 h 524" name="T7"/>
                <a:gd fmla="*/ 213 w 465" name="T8"/>
                <a:gd fmla="*/ 18 h 524" name="T9"/>
                <a:gd fmla="*/ 183 w 465" name="T10"/>
                <a:gd fmla="*/ 22 h 524" name="T11"/>
                <a:gd fmla="*/ 88 w 465" name="T12"/>
                <a:gd fmla="*/ 0 h 524" name="T13"/>
                <a:gd fmla="*/ 94 w 465" name="T14"/>
                <a:gd fmla="*/ 25 h 524" name="T15"/>
                <a:gd fmla="*/ 51 w 465" name="T16"/>
                <a:gd fmla="*/ 25 h 524" name="T17"/>
                <a:gd fmla="*/ 15 w 465" name="T18"/>
                <a:gd fmla="*/ 72 h 524" name="T19"/>
                <a:gd fmla="*/ 30 w 465" name="T20"/>
                <a:gd fmla="*/ 181 h 524" name="T21"/>
                <a:gd fmla="*/ 4 w 465" name="T22"/>
                <a:gd fmla="*/ 221 h 524" name="T23"/>
                <a:gd fmla="*/ 40 w 465" name="T24"/>
                <a:gd fmla="*/ 227 h 524" name="T25"/>
                <a:gd fmla="*/ 46 w 465" name="T26"/>
                <a:gd fmla="*/ 295 h 524" name="T27"/>
                <a:gd fmla="*/ 78 w 465" name="T28"/>
                <a:gd fmla="*/ 277 h 524" name="T29"/>
                <a:gd fmla="*/ 89 w 465" name="T30"/>
                <a:gd fmla="*/ 293 h 524" name="T31"/>
                <a:gd fmla="*/ 120 w 465" name="T32"/>
                <a:gd fmla="*/ 271 h 524" name="T33"/>
                <a:gd fmla="*/ 151 w 465" name="T34"/>
                <a:gd fmla="*/ 271 h 524" name="T35"/>
                <a:gd fmla="*/ 166 w 465" name="T36"/>
                <a:gd fmla="*/ 297 h 524" name="T37"/>
                <a:gd fmla="*/ 148 w 465" name="T38"/>
                <a:gd fmla="*/ 342 h 524" name="T39"/>
                <a:gd fmla="*/ 148 w 465" name="T40"/>
                <a:gd fmla="*/ 363 h 524" name="T41"/>
                <a:gd fmla="*/ 178 w 465" name="T42"/>
                <a:gd fmla="*/ 379 h 524" name="T43"/>
                <a:gd fmla="*/ 201 w 465" name="T44"/>
                <a:gd fmla="*/ 371 h 524" name="T45"/>
                <a:gd fmla="*/ 213 w 465" name="T46"/>
                <a:gd fmla="*/ 342 h 524" name="T47"/>
                <a:gd fmla="*/ 235 w 465" name="T48"/>
                <a:gd fmla="*/ 338 h 524" name="T49"/>
                <a:gd fmla="*/ 265 w 465" name="T50"/>
                <a:gd fmla="*/ 341 h 524" name="T51"/>
                <a:gd fmla="*/ 260 w 465" name="T52"/>
                <a:gd fmla="*/ 322 h 524" name="T53"/>
                <a:gd fmla="*/ 307 w 465" name="T54"/>
                <a:gd fmla="*/ 315 h 524" name="T55"/>
                <a:gd fmla="*/ 317 w 465" name="T56"/>
                <a:gd fmla="*/ 293 h 524" name="T57"/>
                <a:gd fmla="*/ 320 w 465" name="T58"/>
                <a:gd fmla="*/ 228 h 524" name="T59"/>
                <a:gd fmla="*/ 301 w 465" name="T60"/>
                <a:gd fmla="*/ 199 h 524" name="T61"/>
                <a:gd fmla="*/ 297 w 465" name="T62"/>
                <a:gd fmla="*/ 173 h 524" name="T63"/>
                <a:gd fmla="*/ 284 w 465" name="T64"/>
                <a:gd fmla="*/ 172 h 524" name="T65"/>
                <a:gd fmla="*/ 301 w 465" name="T66"/>
                <a:gd fmla="*/ 125 h 524" name="T67"/>
                <a:gd fmla="*/ 308 w 465" name="T68"/>
                <a:gd fmla="*/ 86 h 524" name="T69"/>
                <a:gd fmla="*/ 291 w 465" name="T70"/>
                <a:gd fmla="*/ 50 h 52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65" name="T108"/>
                <a:gd fmla="*/ 0 h 524" name="T109"/>
                <a:gd fmla="*/ 465 w 465" name="T110"/>
                <a:gd fmla="*/ 524 h 52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24" w="465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1075"/>
            <p:cNvSpPr/>
            <p:nvPr/>
          </p:nvSpPr>
          <p:spPr bwMode="auto">
            <a:xfrm>
              <a:off x="4220874" y="4673697"/>
              <a:ext cx="705553" cy="611742"/>
            </a:xfrm>
            <a:custGeom>
              <a:gdLst>
                <a:gd fmla="*/ 100 w 520" name="T0"/>
                <a:gd fmla="*/ 110 h 459" name="T1"/>
                <a:gd fmla="*/ 91 w 520" name="T2"/>
                <a:gd fmla="*/ 137 h 459" name="T3"/>
                <a:gd fmla="*/ 75 w 520" name="T4"/>
                <a:gd fmla="*/ 143 h 459" name="T5"/>
                <a:gd fmla="*/ 42 w 520" name="T6"/>
                <a:gd fmla="*/ 137 h 459" name="T7"/>
                <a:gd fmla="*/ 35 w 520" name="T8"/>
                <a:gd fmla="*/ 145 h 459" name="T9"/>
                <a:gd fmla="*/ 17 w 520" name="T10"/>
                <a:gd fmla="*/ 138 h 459" name="T11"/>
                <a:gd fmla="*/ 0 w 520" name="T12"/>
                <a:gd fmla="*/ 163 h 459" name="T13"/>
                <a:gd fmla="*/ 8 w 520" name="T14"/>
                <a:gd fmla="*/ 171 h 459" name="T15"/>
                <a:gd fmla="*/ 8 w 520" name="T16"/>
                <a:gd fmla="*/ 187 h 459" name="T17"/>
                <a:gd fmla="*/ 15 w 520" name="T18"/>
                <a:gd fmla="*/ 201 h 459" name="T19"/>
                <a:gd fmla="*/ 49 w 520" name="T20"/>
                <a:gd fmla="*/ 190 h 459" name="T21"/>
                <a:gd fmla="*/ 58 w 520" name="T22"/>
                <a:gd fmla="*/ 200 h 459" name="T23"/>
                <a:gd fmla="*/ 44 w 520" name="T24"/>
                <a:gd fmla="*/ 267 h 459" name="T25"/>
                <a:gd fmla="*/ 64 w 520" name="T26"/>
                <a:gd fmla="*/ 287 h 459" name="T27"/>
                <a:gd fmla="*/ 58 w 520" name="T28"/>
                <a:gd fmla="*/ 327 h 459" name="T29"/>
                <a:gd fmla="*/ 78 w 520" name="T30"/>
                <a:gd fmla="*/ 328 h 459" name="T31"/>
                <a:gd fmla="*/ 98 w 520" name="T32"/>
                <a:gd fmla="*/ 307 h 459" name="T33"/>
                <a:gd fmla="*/ 107 w 520" name="T34"/>
                <a:gd fmla="*/ 313 h 459" name="T35"/>
                <a:gd fmla="*/ 148 w 520" name="T36"/>
                <a:gd fmla="*/ 331 h 459" name="T37"/>
                <a:gd fmla="*/ 157 w 520" name="T38"/>
                <a:gd fmla="*/ 327 h 459" name="T39"/>
                <a:gd fmla="*/ 158 w 520" name="T40"/>
                <a:gd fmla="*/ 311 h 459" name="T41"/>
                <a:gd fmla="*/ 165 w 520" name="T42"/>
                <a:gd fmla="*/ 302 h 459" name="T43"/>
                <a:gd fmla="*/ 223 w 520" name="T44"/>
                <a:gd fmla="*/ 264 h 459" name="T45"/>
                <a:gd fmla="*/ 234 w 520" name="T46"/>
                <a:gd fmla="*/ 277 h 459" name="T47"/>
                <a:gd fmla="*/ 268 w 520" name="T48"/>
                <a:gd fmla="*/ 287 h 459" name="T49"/>
                <a:gd fmla="*/ 288 w 520" name="T50"/>
                <a:gd fmla="*/ 261 h 459" name="T51"/>
                <a:gd fmla="*/ 296 w 520" name="T52"/>
                <a:gd fmla="*/ 267 h 459" name="T53"/>
                <a:gd fmla="*/ 311 w 520" name="T54"/>
                <a:gd fmla="*/ 267 h 459" name="T55"/>
                <a:gd fmla="*/ 311 w 520" name="T56"/>
                <a:gd fmla="*/ 259 h 459" name="T57"/>
                <a:gd fmla="*/ 329 w 520" name="T58"/>
                <a:gd fmla="*/ 252 h 459" name="T59"/>
                <a:gd fmla="*/ 329 w 520" name="T60"/>
                <a:gd fmla="*/ 246 h 459" name="T61"/>
                <a:gd fmla="*/ 336 w 520" name="T62"/>
                <a:gd fmla="*/ 238 h 459" name="T63"/>
                <a:gd fmla="*/ 341 w 520" name="T64"/>
                <a:gd fmla="*/ 240 h 459" name="T65"/>
                <a:gd fmla="*/ 359 w 520" name="T66"/>
                <a:gd fmla="*/ 221 h 459" name="T67"/>
                <a:gd fmla="*/ 344 w 520" name="T68"/>
                <a:gd fmla="*/ 192 h 459" name="T69"/>
                <a:gd fmla="*/ 351 w 520" name="T70"/>
                <a:gd fmla="*/ 152 h 459" name="T71"/>
                <a:gd fmla="*/ 342 w 520" name="T72"/>
                <a:gd fmla="*/ 138 h 459" name="T73"/>
                <a:gd fmla="*/ 315 w 520" name="T74"/>
                <a:gd fmla="*/ 147 h 459" name="T75"/>
                <a:gd fmla="*/ 312 w 520" name="T76"/>
                <a:gd fmla="*/ 143 h 459" name="T77"/>
                <a:gd fmla="*/ 342 w 520" name="T78"/>
                <a:gd fmla="*/ 107 h 459" name="T79"/>
                <a:gd fmla="*/ 329 w 520" name="T80"/>
                <a:gd fmla="*/ 51 h 459" name="T81"/>
                <a:gd fmla="*/ 309 w 520" name="T82"/>
                <a:gd fmla="*/ 67 h 459" name="T83"/>
                <a:gd fmla="*/ 291 w 520" name="T84"/>
                <a:gd fmla="*/ 48 h 459" name="T85"/>
                <a:gd fmla="*/ 274 w 520" name="T86"/>
                <a:gd fmla="*/ 24 h 459" name="T87"/>
                <a:gd fmla="*/ 273 w 520" name="T88"/>
                <a:gd fmla="*/ 10 h 459" name="T89"/>
                <a:gd fmla="*/ 261 w 520" name="T90"/>
                <a:gd fmla="*/ 6 h 459" name="T91"/>
                <a:gd fmla="*/ 248 w 520" name="T92"/>
                <a:gd fmla="*/ 12 h 459" name="T93"/>
                <a:gd fmla="*/ 225 w 520" name="T94"/>
                <a:gd fmla="*/ 0 h 459" name="T95"/>
                <a:gd fmla="*/ 213 w 520" name="T96"/>
                <a:gd fmla="*/ 28 h 459" name="T97"/>
                <a:gd fmla="*/ 195 w 520" name="T98"/>
                <a:gd fmla="*/ 29 h 459" name="T99"/>
                <a:gd fmla="*/ 180 w 520" name="T100"/>
                <a:gd fmla="*/ 51 h 459" name="T101"/>
                <a:gd fmla="*/ 172 w 520" name="T102"/>
                <a:gd fmla="*/ 46 h 459" name="T103"/>
                <a:gd fmla="*/ 158 w 520" name="T104"/>
                <a:gd fmla="*/ 51 h 459" name="T105"/>
                <a:gd fmla="*/ 136 w 520" name="T106"/>
                <a:gd fmla="*/ 39 h 459" name="T107"/>
                <a:gd fmla="*/ 119 w 520" name="T108"/>
                <a:gd fmla="*/ 59 h 459" name="T109"/>
                <a:gd fmla="*/ 119 w 520" name="T110"/>
                <a:gd fmla="*/ 68 h 459" name="T111"/>
                <a:gd fmla="*/ 152 w 520" name="T112"/>
                <a:gd fmla="*/ 89 h 459" name="T113"/>
                <a:gd fmla="*/ 160 w 520" name="T114"/>
                <a:gd fmla="*/ 102 h 459" name="T115"/>
                <a:gd fmla="*/ 136 w 520" name="T116"/>
                <a:gd fmla="*/ 111 h 459" name="T117"/>
                <a:gd fmla="*/ 100 w 520" name="T118"/>
                <a:gd fmla="*/ 110 h 459" name="T119"/>
                <a:gd fmla="*/ 100 w 520" name="T120"/>
                <a:gd fmla="*/ 110 h 45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520" name="T183"/>
                <a:gd fmla="*/ 0 h 459" name="T184"/>
                <a:gd fmla="*/ 520 w 520" name="T185"/>
                <a:gd fmla="*/ 459 h 459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459" w="520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1076"/>
            <p:cNvSpPr/>
            <p:nvPr/>
          </p:nvSpPr>
          <p:spPr bwMode="auto">
            <a:xfrm>
              <a:off x="5871254" y="4257950"/>
              <a:ext cx="444805" cy="509290"/>
            </a:xfrm>
            <a:custGeom>
              <a:gdLst>
                <a:gd fmla="*/ 164 w 327" name="T0"/>
                <a:gd fmla="*/ 264 h 381" name="T1"/>
                <a:gd fmla="*/ 129 w 327" name="T2"/>
                <a:gd fmla="*/ 277 h 381" name="T3"/>
                <a:gd fmla="*/ 109 w 327" name="T4"/>
                <a:gd fmla="*/ 256 h 381" name="T5"/>
                <a:gd fmla="*/ 97 w 327" name="T6"/>
                <a:gd fmla="*/ 274 h 381" name="T7"/>
                <a:gd fmla="*/ 74 w 327" name="T8"/>
                <a:gd fmla="*/ 274 h 381" name="T9"/>
                <a:gd fmla="*/ 65 w 327" name="T10"/>
                <a:gd fmla="*/ 254 h 381" name="T11"/>
                <a:gd fmla="*/ 54 w 327" name="T12"/>
                <a:gd fmla="*/ 224 h 381" name="T13"/>
                <a:gd fmla="*/ 35 w 327" name="T14"/>
                <a:gd fmla="*/ 223 h 381" name="T15"/>
                <a:gd fmla="*/ 13 w 327" name="T16"/>
                <a:gd fmla="*/ 180 h 381" name="T17"/>
                <a:gd fmla="*/ 0 w 327" name="T18"/>
                <a:gd fmla="*/ 158 h 381" name="T19"/>
                <a:gd fmla="*/ 10 w 327" name="T20"/>
                <a:gd fmla="*/ 149 h 381" name="T21"/>
                <a:gd fmla="*/ 13 w 327" name="T22"/>
                <a:gd fmla="*/ 145 h 381" name="T23"/>
                <a:gd fmla="*/ 36 w 327" name="T24"/>
                <a:gd fmla="*/ 111 h 381" name="T25"/>
                <a:gd fmla="*/ 35 w 327" name="T26"/>
                <a:gd fmla="*/ 85 h 381" name="T27"/>
                <a:gd fmla="*/ 42 w 327" name="T28"/>
                <a:gd fmla="*/ 72 h 381" name="T29"/>
                <a:gd fmla="*/ 59 w 327" name="T30"/>
                <a:gd fmla="*/ 69 h 381" name="T31"/>
                <a:gd fmla="*/ 65 w 327" name="T32"/>
                <a:gd fmla="*/ 61 h 381" name="T33"/>
                <a:gd fmla="*/ 59 w 327" name="T34"/>
                <a:gd fmla="*/ 48 h 381" name="T35"/>
                <a:gd fmla="*/ 68 w 327" name="T36"/>
                <a:gd fmla="*/ 35 h 381" name="T37"/>
                <a:gd fmla="*/ 68 w 327" name="T38"/>
                <a:gd fmla="*/ 10 h 381" name="T39"/>
                <a:gd fmla="*/ 80 w 327" name="T40"/>
                <a:gd fmla="*/ 4 h 381" name="T41"/>
                <a:gd fmla="*/ 101 w 327" name="T42"/>
                <a:gd fmla="*/ 15 h 381" name="T43"/>
                <a:gd fmla="*/ 129 w 327" name="T44"/>
                <a:gd fmla="*/ 21 h 381" name="T45"/>
                <a:gd fmla="*/ 146 w 327" name="T46"/>
                <a:gd fmla="*/ 0 h 381" name="T47"/>
                <a:gd fmla="*/ 168 w 327" name="T48"/>
                <a:gd fmla="*/ 18 h 381" name="T49"/>
                <a:gd fmla="*/ 158 w 327" name="T50"/>
                <a:gd fmla="*/ 26 h 381" name="T51"/>
                <a:gd fmla="*/ 146 w 327" name="T52"/>
                <a:gd fmla="*/ 43 h 381" name="T53"/>
                <a:gd fmla="*/ 129 w 327" name="T54"/>
                <a:gd fmla="*/ 48 h 381" name="T55"/>
                <a:gd fmla="*/ 123 w 327" name="T56"/>
                <a:gd fmla="*/ 53 h 381" name="T57"/>
                <a:gd fmla="*/ 140 w 327" name="T58"/>
                <a:gd fmla="*/ 62 h 381" name="T59"/>
                <a:gd fmla="*/ 170 w 327" name="T60"/>
                <a:gd fmla="*/ 48 h 381" name="T61"/>
                <a:gd fmla="*/ 221 w 327" name="T62"/>
                <a:gd fmla="*/ 70 h 381" name="T63"/>
                <a:gd fmla="*/ 227 w 327" name="T64"/>
                <a:gd fmla="*/ 115 h 381" name="T65"/>
                <a:gd fmla="*/ 206 w 327" name="T66"/>
                <a:gd fmla="*/ 115 h 381" name="T67"/>
                <a:gd fmla="*/ 204 w 327" name="T68"/>
                <a:gd fmla="*/ 129 h 381" name="T69"/>
                <a:gd fmla="*/ 215 w 327" name="T70"/>
                <a:gd fmla="*/ 148 h 381" name="T71"/>
                <a:gd fmla="*/ 206 w 327" name="T72"/>
                <a:gd fmla="*/ 158 h 381" name="T73"/>
                <a:gd fmla="*/ 217 w 327" name="T74"/>
                <a:gd fmla="*/ 176 h 381" name="T75"/>
                <a:gd fmla="*/ 200 w 327" name="T76"/>
                <a:gd fmla="*/ 198 h 381" name="T77"/>
                <a:gd fmla="*/ 192 w 327" name="T78"/>
                <a:gd fmla="*/ 187 h 381" name="T79"/>
                <a:gd fmla="*/ 168 w 327" name="T80"/>
                <a:gd fmla="*/ 254 h 381" name="T81"/>
                <a:gd fmla="*/ 164 w 327" name="T82"/>
                <a:gd fmla="*/ 264 h 381" name="T83"/>
                <a:gd fmla="*/ 164 w 327" name="T84"/>
                <a:gd fmla="*/ 264 h 38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327" name="T129"/>
                <a:gd fmla="*/ 0 h 381" name="T130"/>
                <a:gd fmla="*/ 327 w 327" name="T131"/>
                <a:gd fmla="*/ 381 h 381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381" w="327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1077"/>
            <p:cNvSpPr/>
            <p:nvPr/>
          </p:nvSpPr>
          <p:spPr bwMode="auto">
            <a:xfrm>
              <a:off x="5452524" y="3883777"/>
              <a:ext cx="553706" cy="648862"/>
            </a:xfrm>
            <a:custGeom>
              <a:gdLst>
                <a:gd fmla="*/ 68 w 406" name="T0"/>
                <a:gd fmla="*/ 0 h 488" name="T1"/>
                <a:gd fmla="*/ 116 w 406" name="T2"/>
                <a:gd fmla="*/ 30 h 488" name="T3"/>
                <a:gd fmla="*/ 155 w 406" name="T4"/>
                <a:gd fmla="*/ 47 h 488" name="T5"/>
                <a:gd fmla="*/ 174 w 406" name="T6"/>
                <a:gd fmla="*/ 50 h 488" name="T7"/>
                <a:gd fmla="*/ 183 w 406" name="T8"/>
                <a:gd fmla="*/ 93 h 488" name="T9"/>
                <a:gd fmla="*/ 213 w 406" name="T10"/>
                <a:gd fmla="*/ 111 h 488" name="T11"/>
                <a:gd fmla="*/ 237 w 406" name="T12"/>
                <a:gd fmla="*/ 96 h 488" name="T13"/>
                <a:gd fmla="*/ 245 w 406" name="T14"/>
                <a:gd fmla="*/ 120 h 488" name="T15"/>
                <a:gd fmla="*/ 217 w 406" name="T16"/>
                <a:gd fmla="*/ 135 h 488" name="T17"/>
                <a:gd fmla="*/ 205 w 406" name="T18"/>
                <a:gd fmla="*/ 159 h 488" name="T19"/>
                <a:gd fmla="*/ 237 w 406" name="T20"/>
                <a:gd fmla="*/ 188 h 488" name="T21"/>
                <a:gd fmla="*/ 285 w 406" name="T22"/>
                <a:gd fmla="*/ 211 h 488" name="T23"/>
                <a:gd fmla="*/ 275 w 406" name="T24"/>
                <a:gd fmla="*/ 250 h 488" name="T25"/>
                <a:gd fmla="*/ 276 w 406" name="T26"/>
                <a:gd fmla="*/ 271 h 488" name="T27"/>
                <a:gd fmla="*/ 251 w 406" name="T28"/>
                <a:gd fmla="*/ 286 h 488" name="T29"/>
                <a:gd fmla="*/ 229 w 406" name="T30"/>
                <a:gd fmla="*/ 346 h 488" name="T31"/>
                <a:gd fmla="*/ 213 w 406" name="T32"/>
                <a:gd fmla="*/ 337 h 488" name="T33"/>
                <a:gd fmla="*/ 165 w 406" name="T34"/>
                <a:gd fmla="*/ 321 h 488" name="T35"/>
                <a:gd fmla="*/ 130 w 406" name="T36"/>
                <a:gd fmla="*/ 343 h 488" name="T37"/>
                <a:gd fmla="*/ 140 w 406" name="T38"/>
                <a:gd fmla="*/ 316 h 488" name="T39"/>
                <a:gd fmla="*/ 99 w 406" name="T40"/>
                <a:gd fmla="*/ 330 h 488" name="T41"/>
                <a:gd fmla="*/ 79 w 406" name="T42"/>
                <a:gd fmla="*/ 256 h 488" name="T43"/>
                <a:gd fmla="*/ 60 w 406" name="T44"/>
                <a:gd fmla="*/ 244 h 488" name="T45"/>
                <a:gd fmla="*/ 46 w 406" name="T46"/>
                <a:gd fmla="*/ 207 h 488" name="T47"/>
                <a:gd fmla="*/ 64 w 406" name="T48"/>
                <a:gd fmla="*/ 182 h 488" name="T49"/>
                <a:gd fmla="*/ 53 w 406" name="T50"/>
                <a:gd fmla="*/ 147 h 488" name="T51"/>
                <a:gd fmla="*/ 17 w 406" name="T52"/>
                <a:gd fmla="*/ 143 h 488" name="T53"/>
                <a:gd fmla="*/ 17 w 406" name="T54"/>
                <a:gd fmla="*/ 108 h 488" name="T55"/>
                <a:gd fmla="*/ 32 w 406" name="T56"/>
                <a:gd fmla="*/ 80 h 488" name="T57"/>
                <a:gd fmla="*/ 37 w 406" name="T58"/>
                <a:gd fmla="*/ 42 h 488" name="T59"/>
                <a:gd fmla="*/ 60 w 406" name="T60"/>
                <a:gd fmla="*/ 65 h 488" name="T61"/>
                <a:gd fmla="*/ 85 w 406" name="T62"/>
                <a:gd fmla="*/ 45 h 488" name="T63"/>
                <a:gd fmla="*/ 60 w 406" name="T64"/>
                <a:gd fmla="*/ 17 h 488" name="T65"/>
                <a:gd fmla="*/ 56 w 406" name="T66"/>
                <a:gd fmla="*/ 4 h 488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06" name="T102"/>
                <a:gd fmla="*/ 0 h 488" name="T103"/>
                <a:gd fmla="*/ 406 w 406" name="T104"/>
                <a:gd fmla="*/ 488 h 488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88" w="406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1078"/>
            <p:cNvSpPr/>
            <p:nvPr/>
          </p:nvSpPr>
          <p:spPr bwMode="auto">
            <a:xfrm>
              <a:off x="6159610" y="4192618"/>
              <a:ext cx="98164" cy="99482"/>
            </a:xfrm>
            <a:custGeom>
              <a:gdLst>
                <a:gd fmla="*/ 19 w 73" name="T0"/>
                <a:gd fmla="*/ 51 h 76" name="T1"/>
                <a:gd fmla="*/ 0 w 73" name="T2"/>
                <a:gd fmla="*/ 34 h 76" name="T3"/>
                <a:gd fmla="*/ 9 w 73" name="T4"/>
                <a:gd fmla="*/ 23 h 76" name="T5"/>
                <a:gd fmla="*/ 16 w 73" name="T6"/>
                <a:gd fmla="*/ 0 h 76" name="T7"/>
                <a:gd fmla="*/ 38 w 73" name="T8"/>
                <a:gd fmla="*/ 9 h 76" name="T9"/>
                <a:gd fmla="*/ 48 w 73" name="T10"/>
                <a:gd fmla="*/ 24 h 76" name="T11"/>
                <a:gd fmla="*/ 40 w 73" name="T12"/>
                <a:gd fmla="*/ 34 h 76" name="T13"/>
                <a:gd fmla="*/ 19 w 73" name="T14"/>
                <a:gd fmla="*/ 51 h 76" name="T15"/>
                <a:gd fmla="*/ 19 w 73" name="T16"/>
                <a:gd fmla="*/ 51 h 7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3" name="T27"/>
                <a:gd fmla="*/ 0 h 76" name="T28"/>
                <a:gd fmla="*/ 73 w 73" name="T29"/>
                <a:gd fmla="*/ 76 h 7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6" w="73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1079"/>
            <p:cNvSpPr/>
            <p:nvPr/>
          </p:nvSpPr>
          <p:spPr bwMode="auto">
            <a:xfrm>
              <a:off x="5584431" y="3785780"/>
              <a:ext cx="651870" cy="512260"/>
            </a:xfrm>
            <a:custGeom>
              <a:gdLst>
                <a:gd fmla="*/ 312 w 478" name="T0"/>
                <a:gd fmla="*/ 219 h 385" name="T1"/>
                <a:gd fmla="*/ 304 w 478" name="T2"/>
                <a:gd fmla="*/ 243 h 385" name="T3"/>
                <a:gd fmla="*/ 295 w 478" name="T4"/>
                <a:gd fmla="*/ 255 h 385" name="T5"/>
                <a:gd fmla="*/ 277 w 478" name="T6"/>
                <a:gd fmla="*/ 276 h 385" name="T7"/>
                <a:gd fmla="*/ 251 w 478" name="T8"/>
                <a:gd fmla="*/ 272 h 385" name="T9"/>
                <a:gd fmla="*/ 229 w 478" name="T10"/>
                <a:gd fmla="*/ 259 h 385" name="T11"/>
                <a:gd fmla="*/ 217 w 478" name="T12"/>
                <a:gd fmla="*/ 266 h 385" name="T13"/>
                <a:gd fmla="*/ 170 w 478" name="T14"/>
                <a:gd fmla="*/ 260 h 385" name="T15"/>
                <a:gd fmla="*/ 169 w 478" name="T16"/>
                <a:gd fmla="*/ 241 h 385" name="T17"/>
                <a:gd fmla="*/ 146 w 478" name="T18"/>
                <a:gd fmla="*/ 225 h 385" name="T19"/>
                <a:gd fmla="*/ 138 w 478" name="T20"/>
                <a:gd fmla="*/ 211 h 385" name="T21"/>
                <a:gd fmla="*/ 148 w 478" name="T22"/>
                <a:gd fmla="*/ 197 h 385" name="T23"/>
                <a:gd fmla="*/ 148 w 478" name="T24"/>
                <a:gd fmla="*/ 189 h 385" name="T25"/>
                <a:gd fmla="*/ 148 w 478" name="T26"/>
                <a:gd fmla="*/ 177 h 385" name="T27"/>
                <a:gd fmla="*/ 176 w 478" name="T28"/>
                <a:gd fmla="*/ 174 h 385" name="T29"/>
                <a:gd fmla="*/ 178 w 478" name="T30"/>
                <a:gd fmla="*/ 161 h 385" name="T31"/>
                <a:gd fmla="*/ 169 w 478" name="T32"/>
                <a:gd fmla="*/ 149 h 385" name="T33"/>
                <a:gd fmla="*/ 155 w 478" name="T34"/>
                <a:gd fmla="*/ 148 h 385" name="T35"/>
                <a:gd fmla="*/ 146 w 478" name="T36"/>
                <a:gd fmla="*/ 163 h 385" name="T37"/>
                <a:gd fmla="*/ 124 w 478" name="T38"/>
                <a:gd fmla="*/ 159 h 385" name="T39"/>
                <a:gd fmla="*/ 116 w 478" name="T40"/>
                <a:gd fmla="*/ 145 h 385" name="T41"/>
                <a:gd fmla="*/ 101 w 478" name="T42"/>
                <a:gd fmla="*/ 136 h 385" name="T43"/>
                <a:gd fmla="*/ 105 w 478" name="T44"/>
                <a:gd fmla="*/ 102 h 385" name="T45"/>
                <a:gd fmla="*/ 103 w 478" name="T46"/>
                <a:gd fmla="*/ 97 h 385" name="T47"/>
                <a:gd fmla="*/ 87 w 478" name="T48"/>
                <a:gd fmla="*/ 100 h 385" name="T49"/>
                <a:gd fmla="*/ 76 w 478" name="T50"/>
                <a:gd fmla="*/ 90 h 385" name="T51"/>
                <a:gd fmla="*/ 48 w 478" name="T52"/>
                <a:gd fmla="*/ 82 h 385" name="T53"/>
                <a:gd fmla="*/ 34 w 478" name="T54"/>
                <a:gd fmla="*/ 65 h 385" name="T55"/>
                <a:gd fmla="*/ 0 w 478" name="T56"/>
                <a:gd fmla="*/ 52 h 385" name="T57"/>
                <a:gd fmla="*/ 4 w 478" name="T58"/>
                <a:gd fmla="*/ 36 h 385" name="T59"/>
                <a:gd fmla="*/ 17 w 478" name="T60"/>
                <a:gd fmla="*/ 30 h 385" name="T61"/>
                <a:gd fmla="*/ 41 w 478" name="T62"/>
                <a:gd fmla="*/ 52 h 385" name="T63"/>
                <a:gd fmla="*/ 48 w 478" name="T64"/>
                <a:gd fmla="*/ 52 h 385" name="T65"/>
                <a:gd fmla="*/ 72 w 478" name="T66"/>
                <a:gd fmla="*/ 49 h 385" name="T67"/>
                <a:gd fmla="*/ 85 w 478" name="T68"/>
                <a:gd fmla="*/ 38 h 385" name="T69"/>
                <a:gd fmla="*/ 104 w 478" name="T70"/>
                <a:gd fmla="*/ 53 h 385" name="T71"/>
                <a:gd fmla="*/ 112 w 478" name="T72"/>
                <a:gd fmla="*/ 39 h 385" name="T73"/>
                <a:gd fmla="*/ 114 w 478" name="T74"/>
                <a:gd fmla="*/ 31 h 385" name="T75"/>
                <a:gd fmla="*/ 130 w 478" name="T76"/>
                <a:gd fmla="*/ 22 h 385" name="T77"/>
                <a:gd fmla="*/ 132 w 478" name="T78"/>
                <a:gd fmla="*/ 4 h 385" name="T79"/>
                <a:gd fmla="*/ 148 w 478" name="T80"/>
                <a:gd fmla="*/ 0 h 385" name="T81"/>
                <a:gd fmla="*/ 188 w 478" name="T82"/>
                <a:gd fmla="*/ 26 h 385" name="T83"/>
                <a:gd fmla="*/ 215 w 478" name="T84"/>
                <a:gd fmla="*/ 38 h 385" name="T85"/>
                <a:gd fmla="*/ 269 w 478" name="T86"/>
                <a:gd fmla="*/ 128 h 385" name="T87"/>
                <a:gd fmla="*/ 266 w 478" name="T88"/>
                <a:gd fmla="*/ 138 h 385" name="T89"/>
                <a:gd fmla="*/ 301 w 478" name="T90"/>
                <a:gd fmla="*/ 156 h 385" name="T91"/>
                <a:gd fmla="*/ 310 w 478" name="T92"/>
                <a:gd fmla="*/ 171 h 385" name="T93"/>
                <a:gd fmla="*/ 327 w 478" name="T94"/>
                <a:gd fmla="*/ 179 h 385" name="T95"/>
                <a:gd fmla="*/ 335 w 478" name="T96"/>
                <a:gd fmla="*/ 194 h 385" name="T97"/>
                <a:gd fmla="*/ 325 w 478" name="T98"/>
                <a:gd fmla="*/ 199 h 385" name="T99"/>
                <a:gd fmla="*/ 308 w 478" name="T100"/>
                <a:gd fmla="*/ 194 h 385" name="T101"/>
                <a:gd fmla="*/ 282 w 478" name="T102"/>
                <a:gd fmla="*/ 194 h 385" name="T103"/>
                <a:gd fmla="*/ 259 w 478" name="T104"/>
                <a:gd fmla="*/ 185 h 385" name="T105"/>
                <a:gd fmla="*/ 249 w 478" name="T106"/>
                <a:gd fmla="*/ 194 h 385" name="T107"/>
                <a:gd fmla="*/ 270 w 478" name="T108"/>
                <a:gd fmla="*/ 199 h 385" name="T109"/>
                <a:gd fmla="*/ 293 w 478" name="T110"/>
                <a:gd fmla="*/ 210 h 385" name="T111"/>
                <a:gd fmla="*/ 312 w 478" name="T112"/>
                <a:gd fmla="*/ 219 h 385" name="T113"/>
                <a:gd fmla="*/ 312 w 478" name="T114"/>
                <a:gd fmla="*/ 219 h 385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78" name="T174"/>
                <a:gd fmla="*/ 0 h 385" name="T175"/>
                <a:gd fmla="*/ 478 w 478" name="T176"/>
                <a:gd fmla="*/ 385 h 385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385" w="478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1080"/>
            <p:cNvSpPr/>
            <p:nvPr/>
          </p:nvSpPr>
          <p:spPr bwMode="auto">
            <a:xfrm>
              <a:off x="4759241" y="4124317"/>
              <a:ext cx="891144" cy="547895"/>
            </a:xfrm>
            <a:custGeom>
              <a:gdLst>
                <a:gd fmla="*/ 63 w 654" name="T0"/>
                <a:gd fmla="*/ 275 h 411" name="T1"/>
                <a:gd fmla="*/ 116 w 654" name="T2"/>
                <a:gd fmla="*/ 261 h 411" name="T3"/>
                <a:gd fmla="*/ 120 w 654" name="T4"/>
                <a:gd fmla="*/ 233 h 411" name="T5"/>
                <a:gd fmla="*/ 198 w 654" name="T6"/>
                <a:gd fmla="*/ 230 h 411" name="T7"/>
                <a:gd fmla="*/ 235 w 654" name="T8"/>
                <a:gd fmla="*/ 256 h 411" name="T9"/>
                <a:gd fmla="*/ 267 w 654" name="T10"/>
                <a:gd fmla="*/ 238 h 411" name="T11"/>
                <a:gd fmla="*/ 281 w 654" name="T12"/>
                <a:gd fmla="*/ 256 h 411" name="T13"/>
                <a:gd fmla="*/ 304 w 654" name="T14"/>
                <a:gd fmla="*/ 228 h 411" name="T15"/>
                <a:gd fmla="*/ 311 w 654" name="T16"/>
                <a:gd fmla="*/ 261 h 411" name="T17"/>
                <a:gd fmla="*/ 331 w 654" name="T18"/>
                <a:gd fmla="*/ 275 h 411" name="T19"/>
                <a:gd fmla="*/ 370 w 654" name="T20"/>
                <a:gd fmla="*/ 250 h 411" name="T21"/>
                <a:gd fmla="*/ 433 w 654" name="T22"/>
                <a:gd fmla="*/ 210 h 411" name="T23"/>
                <a:gd fmla="*/ 428 w 654" name="T24"/>
                <a:gd fmla="*/ 145 h 411" name="T25"/>
                <a:gd fmla="*/ 434 w 654" name="T26"/>
                <a:gd fmla="*/ 122 h 411" name="T27"/>
                <a:gd fmla="*/ 393 w 654" name="T28"/>
                <a:gd fmla="*/ 101 h 411" name="T29"/>
                <a:gd fmla="*/ 364 w 654" name="T30"/>
                <a:gd fmla="*/ 101 h 411" name="T31"/>
                <a:gd fmla="*/ 322 w 654" name="T32"/>
                <a:gd fmla="*/ 84 h 411" name="T33"/>
                <a:gd fmla="*/ 298 w 654" name="T34"/>
                <a:gd fmla="*/ 57 h 411" name="T35"/>
                <a:gd fmla="*/ 275 w 654" name="T36"/>
                <a:gd fmla="*/ 56 h 411" name="T37"/>
                <a:gd fmla="*/ 224 w 654" name="T38"/>
                <a:gd fmla="*/ 56 h 411" name="T39"/>
                <a:gd fmla="*/ 131 w 654" name="T40"/>
                <a:gd fmla="*/ 0 h 411" name="T41"/>
                <a:gd fmla="*/ 112 w 654" name="T42"/>
                <a:gd fmla="*/ 6 h 411" name="T43"/>
                <a:gd fmla="*/ 54 w 654" name="T44"/>
                <a:gd fmla="*/ 6 h 411" name="T45"/>
                <a:gd fmla="*/ 63 w 654" name="T46"/>
                <a:gd fmla="*/ 28 h 411" name="T47"/>
                <a:gd fmla="*/ 88 w 654" name="T48"/>
                <a:gd fmla="*/ 35 h 411" name="T49"/>
                <a:gd fmla="*/ 60 w 654" name="T50"/>
                <a:gd fmla="*/ 56 h 411" name="T51"/>
                <a:gd fmla="*/ 60 w 654" name="T52"/>
                <a:gd fmla="*/ 82 h 411" name="T53"/>
                <a:gd fmla="*/ 76 w 654" name="T54"/>
                <a:gd fmla="*/ 107 h 411" name="T55"/>
                <a:gd fmla="*/ 97 w 654" name="T56"/>
                <a:gd fmla="*/ 163 h 411" name="T57"/>
                <a:gd fmla="*/ 83 w 654" name="T58"/>
                <a:gd fmla="*/ 172 h 411" name="T59"/>
                <a:gd fmla="*/ 12 w 654" name="T60"/>
                <a:gd fmla="*/ 201 h 411" name="T61"/>
                <a:gd fmla="*/ 10 w 654" name="T62"/>
                <a:gd fmla="*/ 226 h 411" name="T63"/>
                <a:gd fmla="*/ 23 w 654" name="T64"/>
                <a:gd fmla="*/ 257 h 411" name="T65"/>
                <a:gd fmla="*/ 53 w 654" name="T66"/>
                <a:gd fmla="*/ 296 h 41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654" name="T102"/>
                <a:gd fmla="*/ 0 h 411" name="T103"/>
                <a:gd fmla="*/ 654 w 654" name="T104"/>
                <a:gd fmla="*/ 411 h 41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11" w="654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1081"/>
            <p:cNvSpPr/>
            <p:nvPr/>
          </p:nvSpPr>
          <p:spPr bwMode="auto">
            <a:xfrm>
              <a:off x="3518388" y="4042652"/>
              <a:ext cx="1431045" cy="1066094"/>
            </a:xfrm>
            <a:custGeom>
              <a:gdLst>
                <a:gd fmla="*/ 286 w 1051" name="T0"/>
                <a:gd fmla="*/ 49 h 799" name="T1"/>
                <a:gd fmla="*/ 274 w 1051" name="T2"/>
                <a:gd fmla="*/ 18 h 799" name="T3"/>
                <a:gd fmla="*/ 320 w 1051" name="T4"/>
                <a:gd fmla="*/ 0 h 799" name="T5"/>
                <a:gd fmla="*/ 329 w 1051" name="T6"/>
                <a:gd fmla="*/ 33 h 799" name="T7"/>
                <a:gd fmla="*/ 373 w 1051" name="T8"/>
                <a:gd fmla="*/ 72 h 799" name="T9"/>
                <a:gd fmla="*/ 396 w 1051" name="T10"/>
                <a:gd fmla="*/ 72 h 799" name="T11"/>
                <a:gd fmla="*/ 414 w 1051" name="T12"/>
                <a:gd fmla="*/ 108 h 799" name="T13"/>
                <a:gd fmla="*/ 460 w 1051" name="T14"/>
                <a:gd fmla="*/ 103 h 799" name="T15"/>
                <a:gd fmla="*/ 481 w 1051" name="T16"/>
                <a:gd fmla="*/ 85 h 799" name="T17"/>
                <a:gd fmla="*/ 495 w 1051" name="T18"/>
                <a:gd fmla="*/ 103 h 799" name="T19"/>
                <a:gd fmla="*/ 545 w 1051" name="T20"/>
                <a:gd fmla="*/ 97 h 799" name="T21"/>
                <a:gd fmla="*/ 555 w 1051" name="T22"/>
                <a:gd fmla="*/ 111 h 799" name="T23"/>
                <a:gd fmla="*/ 607 w 1051" name="T24"/>
                <a:gd fmla="*/ 133 h 799" name="T25"/>
                <a:gd fmla="*/ 670 w 1051" name="T26"/>
                <a:gd fmla="*/ 141 h 799" name="T27"/>
                <a:gd fmla="*/ 700 w 1051" name="T28"/>
                <a:gd fmla="*/ 150 h 799" name="T29"/>
                <a:gd fmla="*/ 727 w 1051" name="T30"/>
                <a:gd fmla="*/ 170 h 799" name="T31"/>
                <a:gd fmla="*/ 730 w 1051" name="T32"/>
                <a:gd fmla="*/ 220 h 799" name="T33"/>
                <a:gd fmla="*/ 694 w 1051" name="T34"/>
                <a:gd fmla="*/ 238 h 799" name="T35"/>
                <a:gd fmla="*/ 637 w 1051" name="T36"/>
                <a:gd fmla="*/ 259 h 799" name="T37"/>
                <a:gd fmla="*/ 649 w 1051" name="T38"/>
                <a:gd fmla="*/ 298 h 799" name="T39"/>
                <a:gd fmla="*/ 692 w 1051" name="T40"/>
                <a:gd fmla="*/ 341 h 799" name="T41"/>
                <a:gd fmla="*/ 672 w 1051" name="T42"/>
                <a:gd fmla="*/ 411 h 799" name="T43"/>
                <a:gd fmla="*/ 637 w 1051" name="T44"/>
                <a:gd fmla="*/ 368 h 799" name="T45"/>
                <a:gd fmla="*/ 624 w 1051" name="T46"/>
                <a:gd fmla="*/ 350 h 799" name="T47"/>
                <a:gd fmla="*/ 587 w 1051" name="T48"/>
                <a:gd fmla="*/ 343 h 799" name="T49"/>
                <a:gd fmla="*/ 557 w 1051" name="T50"/>
                <a:gd fmla="*/ 372 h 799" name="T51"/>
                <a:gd fmla="*/ 533 w 1051" name="T52"/>
                <a:gd fmla="*/ 390 h 799" name="T53"/>
                <a:gd fmla="*/ 498 w 1051" name="T54"/>
                <a:gd fmla="*/ 382 h 799" name="T55"/>
                <a:gd fmla="*/ 481 w 1051" name="T56"/>
                <a:gd fmla="*/ 412 h 799" name="T57"/>
                <a:gd fmla="*/ 522 w 1051" name="T58"/>
                <a:gd fmla="*/ 446 h 799" name="T59"/>
                <a:gd fmla="*/ 461 w 1051" name="T60"/>
                <a:gd fmla="*/ 455 h 799" name="T61"/>
                <a:gd fmla="*/ 443 w 1051" name="T62"/>
                <a:gd fmla="*/ 433 h 799" name="T63"/>
                <a:gd fmla="*/ 404 w 1051" name="T64"/>
                <a:gd fmla="*/ 439 h 799" name="T65"/>
                <a:gd fmla="*/ 396 w 1051" name="T66"/>
                <a:gd fmla="*/ 410 h 799" name="T67"/>
                <a:gd fmla="*/ 375 w 1051" name="T68"/>
                <a:gd fmla="*/ 394 h 799" name="T69"/>
                <a:gd fmla="*/ 370 w 1051" name="T70"/>
                <a:gd fmla="*/ 416 h 799" name="T71"/>
                <a:gd fmla="*/ 349 w 1051" name="T72"/>
                <a:gd fmla="*/ 434 h 799" name="T73"/>
                <a:gd fmla="*/ 315 w 1051" name="T74"/>
                <a:gd fmla="*/ 495 h 799" name="T75"/>
                <a:gd fmla="*/ 303 w 1051" name="T76"/>
                <a:gd fmla="*/ 566 h 799" name="T77"/>
                <a:gd fmla="*/ 257 w 1051" name="T78"/>
                <a:gd fmla="*/ 579 h 799" name="T79"/>
                <a:gd fmla="*/ 190 w 1051" name="T80"/>
                <a:gd fmla="*/ 464 h 799" name="T81"/>
                <a:gd fmla="*/ 152 w 1051" name="T82"/>
                <a:gd fmla="*/ 442 h 799" name="T83"/>
                <a:gd fmla="*/ 153 w 1051" name="T84"/>
                <a:gd fmla="*/ 412 h 799" name="T85"/>
                <a:gd fmla="*/ 120 w 1051" name="T86"/>
                <a:gd fmla="*/ 416 h 799" name="T87"/>
                <a:gd fmla="*/ 88 w 1051" name="T88"/>
                <a:gd fmla="*/ 361 h 799" name="T89"/>
                <a:gd fmla="*/ 83 w 1051" name="T90"/>
                <a:gd fmla="*/ 254 h 799" name="T91"/>
                <a:gd fmla="*/ 78 w 1051" name="T92"/>
                <a:gd fmla="*/ 197 h 799" name="T93"/>
                <a:gd fmla="*/ 0 w 1051" name="T94"/>
                <a:gd fmla="*/ 95 h 799" name="T95"/>
                <a:gd fmla="*/ 11 w 1051" name="T96"/>
                <a:gd fmla="*/ 67 h 799" name="T97"/>
                <a:gd fmla="*/ 115 w 1051" name="T98"/>
                <a:gd fmla="*/ 72 h 799" name="T99"/>
                <a:gd fmla="*/ 148 w 1051" name="T100"/>
                <a:gd fmla="*/ 79 h 799" name="T101"/>
                <a:gd fmla="*/ 203 w 1051" name="T102"/>
                <a:gd fmla="*/ 107 h 799" name="T103"/>
                <a:gd fmla="*/ 210 w 1051" name="T104"/>
                <a:gd fmla="*/ 75 h 799" name="T105"/>
                <a:gd fmla="*/ 243 w 1051" name="T106"/>
                <a:gd fmla="*/ 81 h 799" name="T107"/>
                <a:gd fmla="*/ 277 w 1051" name="T108"/>
                <a:gd fmla="*/ 74 h 799" name="T109"/>
                <a:gd fmla="*/ 277 w 1051" name="T110"/>
                <a:gd fmla="*/ 72 h 799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051" name="T168"/>
                <a:gd fmla="*/ 0 h 799" name="T169"/>
                <a:gd fmla="*/ 1051 w 1051" name="T170"/>
                <a:gd fmla="*/ 799 h 799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799" w="1051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1082"/>
            <p:cNvSpPr/>
            <p:nvPr/>
          </p:nvSpPr>
          <p:spPr bwMode="auto">
            <a:xfrm>
              <a:off x="1437007" y="3638784"/>
              <a:ext cx="2250100" cy="1202697"/>
            </a:xfrm>
            <a:custGeom>
              <a:gdLst>
                <a:gd fmla="*/ 703 w 1652" name="T0"/>
                <a:gd fmla="*/ 622 h 902" name="T1"/>
                <a:gd fmla="*/ 722 w 1652" name="T2"/>
                <a:gd fmla="*/ 644 h 902" name="T3"/>
                <a:gd fmla="*/ 780 w 1652" name="T4"/>
                <a:gd fmla="*/ 622 h 902" name="T5"/>
                <a:gd fmla="*/ 817 w 1652" name="T6"/>
                <a:gd fmla="*/ 594 h 902" name="T7"/>
                <a:gd fmla="*/ 862 w 1652" name="T8"/>
                <a:gd fmla="*/ 577 h 902" name="T9"/>
                <a:gd fmla="*/ 908 w 1652" name="T10"/>
                <a:gd fmla="*/ 560 h 902" name="T11"/>
                <a:gd fmla="*/ 983 w 1652" name="T12"/>
                <a:gd fmla="*/ 548 h 902" name="T13"/>
                <a:gd fmla="*/ 985 w 1652" name="T14"/>
                <a:gd fmla="*/ 577 h 902" name="T15"/>
                <a:gd fmla="*/ 1008 w 1652" name="T16"/>
                <a:gd fmla="*/ 581 h 902" name="T17"/>
                <a:gd fmla="*/ 993 w 1652" name="T18"/>
                <a:gd fmla="*/ 618 h 902" name="T19"/>
                <a:gd fmla="*/ 1008 w 1652" name="T20"/>
                <a:gd fmla="*/ 622 h 902" name="T21"/>
                <a:gd fmla="*/ 1072 w 1652" name="T22"/>
                <a:gd fmla="*/ 618 h 902" name="T23"/>
                <a:gd fmla="*/ 1110 w 1652" name="T24"/>
                <a:gd fmla="*/ 631 h 902" name="T25"/>
                <a:gd fmla="*/ 1127 w 1652" name="T26"/>
                <a:gd fmla="*/ 638 h 902" name="T27"/>
                <a:gd fmla="*/ 1130 w 1652" name="T28"/>
                <a:gd fmla="*/ 594 h 902" name="T29"/>
                <a:gd fmla="*/ 1156 w 1652" name="T30"/>
                <a:gd fmla="*/ 566 h 902" name="T31"/>
                <a:gd fmla="*/ 1136 w 1652" name="T32"/>
                <a:gd fmla="*/ 427 h 902" name="T33"/>
                <a:gd fmla="*/ 1114 w 1652" name="T34"/>
                <a:gd fmla="*/ 350 h 902" name="T35"/>
                <a:gd fmla="*/ 1059 w 1652" name="T36"/>
                <a:gd fmla="*/ 322 h 902" name="T37"/>
                <a:gd fmla="*/ 1023 w 1652" name="T38"/>
                <a:gd fmla="*/ 392 h 902" name="T39"/>
                <a:gd fmla="*/ 956 w 1652" name="T40"/>
                <a:gd fmla="*/ 356 h 902" name="T41"/>
                <a:gd fmla="*/ 835 w 1652" name="T42"/>
                <a:gd fmla="*/ 310 h 902" name="T43"/>
                <a:gd fmla="*/ 784 w 1652" name="T44"/>
                <a:gd fmla="*/ 302 h 902" name="T45"/>
                <a:gd fmla="*/ 685 w 1652" name="T46"/>
                <a:gd fmla="*/ 259 h 902" name="T47"/>
                <a:gd fmla="*/ 638 w 1652" name="T48"/>
                <a:gd fmla="*/ 140 h 902" name="T49"/>
                <a:gd fmla="*/ 656 w 1652" name="T50"/>
                <a:gd fmla="*/ 102 h 902" name="T51"/>
                <a:gd fmla="*/ 654 w 1652" name="T52"/>
                <a:gd fmla="*/ 51 h 902" name="T53"/>
                <a:gd fmla="*/ 662 w 1652" name="T54"/>
                <a:gd fmla="*/ 25 h 902" name="T55"/>
                <a:gd fmla="*/ 576 w 1652" name="T56"/>
                <a:gd fmla="*/ 0 h 902" name="T57"/>
                <a:gd fmla="*/ 514 w 1652" name="T58"/>
                <a:gd fmla="*/ 8 h 902" name="T59"/>
                <a:gd fmla="*/ 434 w 1652" name="T60"/>
                <a:gd fmla="*/ 35 h 902" name="T61"/>
                <a:gd fmla="*/ 359 w 1652" name="T62"/>
                <a:gd fmla="*/ 45 h 902" name="T63"/>
                <a:gd fmla="*/ 306 w 1652" name="T64"/>
                <a:gd fmla="*/ 15 h 902" name="T65"/>
                <a:gd fmla="*/ 222 w 1652" name="T66"/>
                <a:gd fmla="*/ 31 h 902" name="T67"/>
                <a:gd fmla="*/ 187 w 1652" name="T68"/>
                <a:gd fmla="*/ 12 h 902" name="T69"/>
                <a:gd fmla="*/ 123 w 1652" name="T70"/>
                <a:gd fmla="*/ 20 h 902" name="T71"/>
                <a:gd fmla="*/ 93 w 1652" name="T72"/>
                <a:gd fmla="*/ 62 h 902" name="T73"/>
                <a:gd fmla="*/ 76 w 1652" name="T74"/>
                <a:gd fmla="*/ 84 h 902" name="T75"/>
                <a:gd fmla="*/ 54 w 1652" name="T76"/>
                <a:gd fmla="*/ 96 h 902" name="T77"/>
                <a:gd fmla="*/ 44 w 1652" name="T78"/>
                <a:gd fmla="*/ 113 h 902" name="T79"/>
                <a:gd fmla="*/ 62 w 1652" name="T80"/>
                <a:gd fmla="*/ 150 h 902" name="T81"/>
                <a:gd fmla="*/ 59 w 1652" name="T82"/>
                <a:gd fmla="*/ 188 h 902" name="T83"/>
                <a:gd fmla="*/ 17 w 1652" name="T84"/>
                <a:gd fmla="*/ 176 h 902" name="T85"/>
                <a:gd fmla="*/ 0 w 1652" name="T86"/>
                <a:gd fmla="*/ 189 h 902" name="T87"/>
                <a:gd fmla="*/ 9 w 1652" name="T88"/>
                <a:gd fmla="*/ 225 h 902" name="T89"/>
                <a:gd fmla="*/ 6 w 1652" name="T90"/>
                <a:gd fmla="*/ 258 h 902" name="T91"/>
                <a:gd fmla="*/ 24 w 1652" name="T92"/>
                <a:gd fmla="*/ 270 h 902" name="T93"/>
                <a:gd fmla="*/ 76 w 1652" name="T94"/>
                <a:gd fmla="*/ 321 h 902" name="T95"/>
                <a:gd fmla="*/ 107 w 1652" name="T96"/>
                <a:gd fmla="*/ 367 h 902" name="T97"/>
                <a:gd fmla="*/ 127 w 1652" name="T98"/>
                <a:gd fmla="*/ 383 h 902" name="T99"/>
                <a:gd fmla="*/ 163 w 1652" name="T100"/>
                <a:gd fmla="*/ 380 h 902" name="T101"/>
                <a:gd fmla="*/ 244 w 1652" name="T102"/>
                <a:gd fmla="*/ 474 h 902" name="T103"/>
                <a:gd fmla="*/ 270 w 1652" name="T104"/>
                <a:gd fmla="*/ 465 h 902" name="T105"/>
                <a:gd fmla="*/ 278 w 1652" name="T106"/>
                <a:gd fmla="*/ 502 h 902" name="T107"/>
                <a:gd fmla="*/ 328 w 1652" name="T108"/>
                <a:gd fmla="*/ 524 h 902" name="T109"/>
                <a:gd fmla="*/ 369 w 1652" name="T110"/>
                <a:gd fmla="*/ 568 h 902" name="T111"/>
                <a:gd fmla="*/ 377 w 1652" name="T112"/>
                <a:gd fmla="*/ 588 h 902" name="T113"/>
                <a:gd fmla="*/ 425 w 1652" name="T114"/>
                <a:gd fmla="*/ 585 h 902" name="T115"/>
                <a:gd fmla="*/ 504 w 1652" name="T116"/>
                <a:gd fmla="*/ 604 h 902" name="T117"/>
                <a:gd fmla="*/ 541 w 1652" name="T118"/>
                <a:gd fmla="*/ 615 h 902" name="T119"/>
                <a:gd fmla="*/ 543 w 1652" name="T120"/>
                <a:gd fmla="*/ 652 h 902" name="T121"/>
                <a:gd fmla="*/ 611 w 1652" name="T122"/>
                <a:gd fmla="*/ 596 h 902" name="T123"/>
                <a:gd fmla="*/ 666 w 1652" name="T124"/>
                <a:gd fmla="*/ 618 h 902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52" name="T189"/>
                <a:gd fmla="*/ 0 h 902" name="T190"/>
                <a:gd fmla="*/ 1652 w 1652" name="T191"/>
                <a:gd fmla="*/ 902 h 902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902" w="1651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1083"/>
            <p:cNvSpPr/>
            <p:nvPr/>
          </p:nvSpPr>
          <p:spPr bwMode="auto">
            <a:xfrm>
              <a:off x="2679394" y="3335882"/>
              <a:ext cx="1450985" cy="1026004"/>
            </a:xfrm>
            <a:custGeom>
              <a:gdLst>
                <a:gd fmla="*/ 59 w 1067" name="T0"/>
                <a:gd fmla="*/ 207 h 770" name="T1"/>
                <a:gd fmla="*/ 96 w 1067" name="T2"/>
                <a:gd fmla="*/ 185 h 770" name="T3"/>
                <a:gd fmla="*/ 80 w 1067" name="T4"/>
                <a:gd fmla="*/ 172 h 770" name="T5"/>
                <a:gd fmla="*/ 103 w 1067" name="T6"/>
                <a:gd fmla="*/ 152 h 770" name="T7"/>
                <a:gd fmla="*/ 74 w 1067" name="T8"/>
                <a:gd fmla="*/ 91 h 770" name="T9"/>
                <a:gd fmla="*/ 93 w 1067" name="T10"/>
                <a:gd fmla="*/ 36 h 770" name="T11"/>
                <a:gd fmla="*/ 242 w 1067" name="T12"/>
                <a:gd fmla="*/ 0 h 770" name="T13"/>
                <a:gd fmla="*/ 333 w 1067" name="T14"/>
                <a:gd fmla="*/ 20 h 770" name="T15"/>
                <a:gd fmla="*/ 386 w 1067" name="T16"/>
                <a:gd fmla="*/ 52 h 770" name="T17"/>
                <a:gd fmla="*/ 436 w 1067" name="T18"/>
                <a:gd fmla="*/ 31 h 770" name="T19"/>
                <a:gd fmla="*/ 501 w 1067" name="T20"/>
                <a:gd fmla="*/ 24 h 770" name="T21"/>
                <a:gd fmla="*/ 584 w 1067" name="T22"/>
                <a:gd fmla="*/ 47 h 770" name="T23"/>
                <a:gd fmla="*/ 636 w 1067" name="T24"/>
                <a:gd fmla="*/ 109 h 770" name="T25"/>
                <a:gd fmla="*/ 683 w 1067" name="T26"/>
                <a:gd fmla="*/ 127 h 770" name="T27"/>
                <a:gd fmla="*/ 729 w 1067" name="T28"/>
                <a:gd fmla="*/ 214 h 770" name="T29"/>
                <a:gd fmla="*/ 739 w 1067" name="T30"/>
                <a:gd fmla="*/ 273 h 770" name="T31"/>
                <a:gd fmla="*/ 713 w 1067" name="T32"/>
                <a:gd fmla="*/ 315 h 770" name="T33"/>
                <a:gd fmla="*/ 685 w 1067" name="T34"/>
                <a:gd fmla="*/ 342 h 770" name="T35"/>
                <a:gd fmla="*/ 673 w 1067" name="T36"/>
                <a:gd fmla="*/ 380 h 770" name="T37"/>
                <a:gd fmla="*/ 641 w 1067" name="T38"/>
                <a:gd fmla="*/ 362 h 770" name="T39"/>
                <a:gd fmla="*/ 643 w 1067" name="T40"/>
                <a:gd fmla="*/ 391 h 770" name="T41"/>
                <a:gd fmla="*/ 691 w 1067" name="T42"/>
                <a:gd fmla="*/ 419 h 770" name="T43"/>
                <a:gd fmla="*/ 715 w 1067" name="T44"/>
                <a:gd fmla="*/ 432 h 770" name="T45"/>
                <a:gd fmla="*/ 706 w 1067" name="T46"/>
                <a:gd fmla="*/ 455 h 770" name="T47"/>
                <a:gd fmla="*/ 673 w 1067" name="T48"/>
                <a:gd fmla="*/ 463 h 770" name="T49"/>
                <a:gd fmla="*/ 639 w 1067" name="T50"/>
                <a:gd fmla="*/ 458 h 770" name="T51"/>
                <a:gd fmla="*/ 633 w 1067" name="T52"/>
                <a:gd fmla="*/ 489 h 770" name="T53"/>
                <a:gd fmla="*/ 578 w 1067" name="T54"/>
                <a:gd fmla="*/ 461 h 770" name="T55"/>
                <a:gd fmla="*/ 544 w 1067" name="T56"/>
                <a:gd fmla="*/ 454 h 770" name="T57"/>
                <a:gd fmla="*/ 440 w 1067" name="T58"/>
                <a:gd fmla="*/ 450 h 770" name="T59"/>
                <a:gd fmla="*/ 429 w 1067" name="T60"/>
                <a:gd fmla="*/ 477 h 770" name="T61"/>
                <a:gd fmla="*/ 419 w 1067" name="T62"/>
                <a:gd fmla="*/ 506 h 770" name="T63"/>
                <a:gd fmla="*/ 322 w 1067" name="T64"/>
                <a:gd fmla="*/ 543 h 770" name="T65"/>
                <a:gd fmla="*/ 278 w 1067" name="T66"/>
                <a:gd fmla="*/ 487 h 770" name="T67"/>
                <a:gd fmla="*/ 158 w 1067" name="T68"/>
                <a:gd fmla="*/ 467 h 770" name="T69"/>
                <a:gd fmla="*/ 113 w 1067" name="T70"/>
                <a:gd fmla="*/ 438 h 770" name="T71"/>
                <a:gd fmla="*/ 2 w 1067" name="T72"/>
                <a:gd fmla="*/ 328 h 770" name="T73"/>
                <a:gd fmla="*/ 18 w 1067" name="T74"/>
                <a:gd fmla="*/ 294 h 770" name="T75"/>
                <a:gd fmla="*/ 31 w 1067" name="T76"/>
                <a:gd fmla="*/ 232 h 770" name="T77"/>
                <a:gd fmla="*/ 36 w 1067" name="T78"/>
                <a:gd fmla="*/ 197 h 77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067" name="T120"/>
                <a:gd fmla="*/ 0 h 770" name="T121"/>
                <a:gd fmla="*/ 1067 w 1067" name="T122"/>
                <a:gd fmla="*/ 770 h 77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770" w="1067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1084"/>
            <p:cNvSpPr/>
            <p:nvPr/>
          </p:nvSpPr>
          <p:spPr bwMode="auto">
            <a:xfrm>
              <a:off x="3179416" y="2923105"/>
              <a:ext cx="1572156" cy="1325936"/>
            </a:xfrm>
            <a:custGeom>
              <a:gdLst>
                <a:gd fmla="*/ 4 w 1155" name="T0"/>
                <a:gd fmla="*/ 115 h 994" name="T1"/>
                <a:gd fmla="*/ 123 w 1155" name="T2"/>
                <a:gd fmla="*/ 46 h 994" name="T3"/>
                <a:gd fmla="*/ 157 w 1155" name="T4"/>
                <a:gd fmla="*/ 0 h 994" name="T5"/>
                <a:gd fmla="*/ 203 w 1155" name="T6"/>
                <a:gd fmla="*/ 25 h 994" name="T7"/>
                <a:gd fmla="*/ 239 w 1155" name="T8"/>
                <a:gd fmla="*/ 146 h 994" name="T9"/>
                <a:gd fmla="*/ 336 w 1155" name="T10"/>
                <a:gd fmla="*/ 137 h 994" name="T11"/>
                <a:gd fmla="*/ 351 w 1155" name="T12"/>
                <a:gd fmla="*/ 169 h 994" name="T13"/>
                <a:gd fmla="*/ 359 w 1155" name="T14"/>
                <a:gd fmla="*/ 234 h 994" name="T15"/>
                <a:gd fmla="*/ 375 w 1155" name="T16"/>
                <a:gd fmla="*/ 252 h 994" name="T17"/>
                <a:gd fmla="*/ 471 w 1155" name="T18"/>
                <a:gd fmla="*/ 271 h 994" name="T19"/>
                <a:gd fmla="*/ 554 w 1155" name="T20"/>
                <a:gd fmla="*/ 267 h 994" name="T21"/>
                <a:gd fmla="*/ 528 w 1155" name="T22"/>
                <a:gd fmla="*/ 314 h 994" name="T23"/>
                <a:gd fmla="*/ 556 w 1155" name="T24"/>
                <a:gd fmla="*/ 378 h 994" name="T25"/>
                <a:gd fmla="*/ 622 w 1155" name="T26"/>
                <a:gd fmla="*/ 468 h 994" name="T27"/>
                <a:gd fmla="*/ 647 w 1155" name="T28"/>
                <a:gd fmla="*/ 516 h 994" name="T29"/>
                <a:gd fmla="*/ 681 w 1155" name="T30"/>
                <a:gd fmla="*/ 500 h 994" name="T31"/>
                <a:gd fmla="*/ 692 w 1155" name="T32"/>
                <a:gd fmla="*/ 458 h 994" name="T33"/>
                <a:gd fmla="*/ 697 w 1155" name="T34"/>
                <a:gd fmla="*/ 389 h 994" name="T35"/>
                <a:gd fmla="*/ 727 w 1155" name="T36"/>
                <a:gd fmla="*/ 403 h 994" name="T37"/>
                <a:gd fmla="*/ 807 w 1155" name="T38"/>
                <a:gd fmla="*/ 464 h 994" name="T39"/>
                <a:gd fmla="*/ 796 w 1155" name="T40"/>
                <a:gd fmla="*/ 519 h 994" name="T41"/>
                <a:gd fmla="*/ 754 w 1155" name="T42"/>
                <a:gd fmla="*/ 534 h 994" name="T43"/>
                <a:gd fmla="*/ 710 w 1155" name="T44"/>
                <a:gd fmla="*/ 540 h 994" name="T45"/>
                <a:gd fmla="*/ 690 w 1155" name="T46"/>
                <a:gd fmla="*/ 556 h 994" name="T47"/>
                <a:gd fmla="*/ 697 w 1155" name="T48"/>
                <a:gd fmla="*/ 596 h 994" name="T49"/>
                <a:gd fmla="*/ 687 w 1155" name="T50"/>
                <a:gd fmla="*/ 646 h 994" name="T51"/>
                <a:gd fmla="*/ 662 w 1155" name="T52"/>
                <a:gd fmla="*/ 671 h 994" name="T53"/>
                <a:gd fmla="*/ 634 w 1155" name="T54"/>
                <a:gd fmla="*/ 711 h 994" name="T55"/>
                <a:gd fmla="*/ 572 w 1155" name="T56"/>
                <a:gd fmla="*/ 704 h 994" name="T57"/>
                <a:gd fmla="*/ 547 w 1155" name="T58"/>
                <a:gd fmla="*/ 679 h 994" name="T59"/>
                <a:gd fmla="*/ 501 w 1155" name="T60"/>
                <a:gd fmla="*/ 623 h 994" name="T61"/>
                <a:gd fmla="*/ 448 w 1155" name="T62"/>
                <a:gd fmla="*/ 624 h 994" name="T63"/>
                <a:gd fmla="*/ 413 w 1155" name="T64"/>
                <a:gd fmla="*/ 620 h 994" name="T65"/>
                <a:gd fmla="*/ 387 w 1155" name="T66"/>
                <a:gd fmla="*/ 587 h 994" name="T67"/>
                <a:gd fmla="*/ 431 w 1155" name="T68"/>
                <a:gd fmla="*/ 595 h 994" name="T69"/>
                <a:gd fmla="*/ 458 w 1155" name="T70"/>
                <a:gd fmla="*/ 540 h 994" name="T71"/>
                <a:gd fmla="*/ 487 w 1155" name="T72"/>
                <a:gd fmla="*/ 458 h 994" name="T73"/>
                <a:gd fmla="*/ 429 w 1155" name="T74"/>
                <a:gd fmla="*/ 351 h 994" name="T75"/>
                <a:gd fmla="*/ 344 w 1155" name="T76"/>
                <a:gd fmla="*/ 310 h 994" name="T77"/>
                <a:gd fmla="*/ 246 w 1155" name="T78"/>
                <a:gd fmla="*/ 248 h 994" name="T79"/>
                <a:gd fmla="*/ 149 w 1155" name="T80"/>
                <a:gd fmla="*/ 274 h 994" name="T81"/>
                <a:gd fmla="*/ 77 w 1155" name="T82"/>
                <a:gd fmla="*/ 244 h 99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155" name="T126"/>
                <a:gd fmla="*/ 0 h 994" name="T127"/>
                <a:gd fmla="*/ 1155 w 1155" name="T128"/>
                <a:gd fmla="*/ 994 h 99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994" w="1155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1085"/>
            <p:cNvSpPr/>
            <p:nvPr/>
          </p:nvSpPr>
          <p:spPr bwMode="auto">
            <a:xfrm>
              <a:off x="1163989" y="1980250"/>
              <a:ext cx="2322189" cy="1740198"/>
            </a:xfrm>
            <a:custGeom>
              <a:gdLst>
                <a:gd fmla="*/ 818 w 1707" name="T0"/>
                <a:gd fmla="*/ 31 h 1305" name="T1"/>
                <a:gd fmla="*/ 854 w 1707" name="T2"/>
                <a:gd fmla="*/ 80 h 1305" name="T3"/>
                <a:gd fmla="*/ 906 w 1707" name="T4"/>
                <a:gd fmla="*/ 115 h 1305" name="T5"/>
                <a:gd fmla="*/ 950 w 1707" name="T6"/>
                <a:gd fmla="*/ 206 h 1305" name="T7"/>
                <a:gd fmla="*/ 926 w 1707" name="T8"/>
                <a:gd fmla="*/ 278 h 1305" name="T9"/>
                <a:gd fmla="*/ 1054 w 1707" name="T10"/>
                <a:gd fmla="*/ 338 h 1305" name="T11"/>
                <a:gd fmla="*/ 1144 w 1707" name="T12"/>
                <a:gd fmla="*/ 408 h 1305" name="T13"/>
                <a:gd fmla="*/ 1190 w 1707" name="T14"/>
                <a:gd fmla="*/ 511 h 1305" name="T15"/>
                <a:gd fmla="*/ 1157 w 1707" name="T16"/>
                <a:gd fmla="*/ 558 h 1305" name="T17"/>
                <a:gd fmla="*/ 1037 w 1707" name="T18"/>
                <a:gd fmla="*/ 627 h 1305" name="T19"/>
                <a:gd fmla="*/ 1019 w 1707" name="T20"/>
                <a:gd fmla="*/ 735 h 1305" name="T21"/>
                <a:gd fmla="*/ 849 w 1707" name="T22"/>
                <a:gd fmla="*/ 788 h 1305" name="T23"/>
                <a:gd fmla="*/ 880 w 1707" name="T24"/>
                <a:gd fmla="*/ 886 h 1305" name="T25"/>
                <a:gd fmla="*/ 860 w 1707" name="T26"/>
                <a:gd fmla="*/ 921 h 1305" name="T27"/>
                <a:gd fmla="*/ 836 w 1707" name="T28"/>
                <a:gd fmla="*/ 942 h 1305" name="T29"/>
                <a:gd fmla="*/ 769 w 1707" name="T30"/>
                <a:gd fmla="*/ 925 h 1305" name="T31"/>
                <a:gd fmla="*/ 652 w 1707" name="T32"/>
                <a:gd fmla="*/ 907 h 1305" name="T33"/>
                <a:gd fmla="*/ 536 w 1707" name="T34"/>
                <a:gd fmla="*/ 930 h 1305" name="T35"/>
                <a:gd fmla="*/ 446 w 1707" name="T36"/>
                <a:gd fmla="*/ 914 h 1305" name="T37"/>
                <a:gd fmla="*/ 343 w 1707" name="T38"/>
                <a:gd fmla="*/ 923 h 1305" name="T39"/>
                <a:gd fmla="*/ 286 w 1707" name="T40"/>
                <a:gd fmla="*/ 894 h 1305" name="T41"/>
                <a:gd fmla="*/ 224 w 1707" name="T42"/>
                <a:gd fmla="*/ 850 h 1305" name="T43"/>
                <a:gd fmla="*/ 91 w 1707" name="T44"/>
                <a:gd fmla="*/ 824 h 1305" name="T45"/>
                <a:gd fmla="*/ 73 w 1707" name="T46"/>
                <a:gd fmla="*/ 771 h 1305" name="T47"/>
                <a:gd fmla="*/ 45 w 1707" name="T48"/>
                <a:gd fmla="*/ 733 h 1305" name="T49"/>
                <a:gd fmla="*/ 27 w 1707" name="T50"/>
                <a:gd fmla="*/ 696 h 1305" name="T51"/>
                <a:gd fmla="*/ 45 w 1707" name="T52"/>
                <a:gd fmla="*/ 653 h 1305" name="T53"/>
                <a:gd fmla="*/ 7 w 1707" name="T54"/>
                <a:gd fmla="*/ 601 h 1305" name="T55"/>
                <a:gd fmla="*/ 4 w 1707" name="T56"/>
                <a:gd fmla="*/ 544 h 1305" name="T57"/>
                <a:gd fmla="*/ 27 w 1707" name="T58"/>
                <a:gd fmla="*/ 508 h 1305" name="T59"/>
                <a:gd fmla="*/ 94 w 1707" name="T60"/>
                <a:gd fmla="*/ 484 h 1305" name="T61"/>
                <a:gd fmla="*/ 127 w 1707" name="T62"/>
                <a:gd fmla="*/ 487 h 1305" name="T63"/>
                <a:gd fmla="*/ 163 w 1707" name="T64"/>
                <a:gd fmla="*/ 507 h 1305" name="T65"/>
                <a:gd fmla="*/ 286 w 1707" name="T66"/>
                <a:gd fmla="*/ 463 h 1305" name="T67"/>
                <a:gd fmla="*/ 387 w 1707" name="T68"/>
                <a:gd fmla="*/ 394 h 1305" name="T69"/>
                <a:gd fmla="*/ 420 w 1707" name="T70"/>
                <a:gd fmla="*/ 363 h 1305" name="T71"/>
                <a:gd fmla="*/ 401 w 1707" name="T72"/>
                <a:gd fmla="*/ 248 h 1305" name="T73"/>
                <a:gd fmla="*/ 490 w 1707" name="T74"/>
                <a:gd fmla="*/ 226 h 1305" name="T75"/>
                <a:gd fmla="*/ 531 w 1707" name="T76"/>
                <a:gd fmla="*/ 248 h 1305" name="T77"/>
                <a:gd fmla="*/ 577 w 1707" name="T78"/>
                <a:gd fmla="*/ 118 h 1305" name="T79"/>
                <a:gd fmla="*/ 649 w 1707" name="T80"/>
                <a:gd fmla="*/ 136 h 1305" name="T81"/>
                <a:gd fmla="*/ 711 w 1707" name="T82"/>
                <a:gd fmla="*/ 60 h 1305" name="T83"/>
                <a:gd fmla="*/ 766 w 1707" name="T84"/>
                <a:gd fmla="*/ 26 h 1305" name="T85"/>
                <a:gd fmla="*/ 812 w 1707" name="T86"/>
                <a:gd fmla="*/ 7 h 130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707" name="T132"/>
                <a:gd fmla="*/ 0 h 1305" name="T133"/>
                <a:gd fmla="*/ 1707 w 1707" name="T134"/>
                <a:gd fmla="*/ 1305 h 130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305" w="1707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1086"/>
            <p:cNvSpPr/>
            <p:nvPr/>
          </p:nvSpPr>
          <p:spPr bwMode="auto">
            <a:xfrm>
              <a:off x="4444810" y="3313610"/>
              <a:ext cx="572111" cy="1014126"/>
            </a:xfrm>
            <a:custGeom>
              <a:gdLst>
                <a:gd fmla="*/ 244 w 420" name="T0"/>
                <a:gd fmla="*/ 328 h 761" name="T1"/>
                <a:gd fmla="*/ 238 w 420" name="T2"/>
                <a:gd fmla="*/ 185 h 761" name="T3"/>
                <a:gd fmla="*/ 258 w 420" name="T4"/>
                <a:gd fmla="*/ 137 h 761" name="T5"/>
                <a:gd fmla="*/ 257 w 420" name="T6"/>
                <a:gd fmla="*/ 74 h 761" name="T7"/>
                <a:gd fmla="*/ 268 w 420" name="T8"/>
                <a:gd fmla="*/ 28 h 761" name="T9"/>
                <a:gd fmla="*/ 259 w 420" name="T10"/>
                <a:gd fmla="*/ 0 h 761" name="T11"/>
                <a:gd fmla="*/ 215 w 420" name="T12"/>
                <a:gd fmla="*/ 15 h 761" name="T13"/>
                <a:gd fmla="*/ 200 w 420" name="T14"/>
                <a:gd fmla="*/ 56 h 761" name="T15"/>
                <a:gd fmla="*/ 183 w 420" name="T16"/>
                <a:gd fmla="*/ 69 h 761" name="T17"/>
                <a:gd fmla="*/ 125 w 420" name="T18"/>
                <a:gd fmla="*/ 139 h 761" name="T19"/>
                <a:gd fmla="*/ 82 w 420" name="T20"/>
                <a:gd fmla="*/ 137 h 761" name="T21"/>
                <a:gd fmla="*/ 72 w 420" name="T22"/>
                <a:gd fmla="*/ 183 h 761" name="T23"/>
                <a:gd fmla="*/ 125 w 420" name="T24"/>
                <a:gd fmla="*/ 217 h 761" name="T25"/>
                <a:gd fmla="*/ 156 w 420" name="T26"/>
                <a:gd fmla="*/ 250 h 761" name="T27"/>
                <a:gd fmla="*/ 151 w 420" name="T28"/>
                <a:gd fmla="*/ 295 h 761" name="T29"/>
                <a:gd fmla="*/ 109 w 420" name="T30"/>
                <a:gd fmla="*/ 311 h 761" name="T31"/>
                <a:gd fmla="*/ 103 w 420" name="T32"/>
                <a:gd fmla="*/ 320 h 761" name="T33"/>
                <a:gd fmla="*/ 75 w 420" name="T34"/>
                <a:gd fmla="*/ 336 h 761" name="T35"/>
                <a:gd fmla="*/ 40 w 420" name="T36"/>
                <a:gd fmla="*/ 328 h 761" name="T37"/>
                <a:gd fmla="*/ 40 w 420" name="T38"/>
                <a:gd fmla="*/ 343 h 761" name="T39"/>
                <a:gd fmla="*/ 27 w 420" name="T40"/>
                <a:gd fmla="*/ 367 h 761" name="T41"/>
                <a:gd fmla="*/ 32 w 420" name="T42"/>
                <a:gd fmla="*/ 413 h 761" name="T43"/>
                <a:gd fmla="*/ 36 w 420" name="T44"/>
                <a:gd fmla="*/ 433 h 761" name="T45"/>
                <a:gd fmla="*/ 0 w 420" name="T46"/>
                <a:gd fmla="*/ 441 h 761" name="T47"/>
                <a:gd fmla="*/ 4 w 420" name="T48"/>
                <a:gd fmla="*/ 481 h 761" name="T49"/>
                <a:gd fmla="*/ 18 w 420" name="T50"/>
                <a:gd fmla="*/ 498 h 761" name="T51"/>
                <a:gd fmla="*/ 68 w 420" name="T52"/>
                <a:gd fmla="*/ 491 h 761" name="T53"/>
                <a:gd fmla="*/ 78 w 420" name="T54"/>
                <a:gd fmla="*/ 507 h 761" name="T55"/>
                <a:gd fmla="*/ 131 w 420" name="T56"/>
                <a:gd fmla="*/ 529 h 761" name="T57"/>
                <a:gd fmla="*/ 193 w 420" name="T58"/>
                <a:gd fmla="*/ 537 h 761" name="T59"/>
                <a:gd fmla="*/ 224 w 420" name="T60"/>
                <a:gd fmla="*/ 546 h 761" name="T61"/>
                <a:gd fmla="*/ 216 w 420" name="T62"/>
                <a:gd fmla="*/ 514 h 761" name="T63"/>
                <a:gd fmla="*/ 244 w 420" name="T64"/>
                <a:gd fmla="*/ 484 h 761" name="T65"/>
                <a:gd fmla="*/ 238 w 420" name="T66"/>
                <a:gd fmla="*/ 469 h 761" name="T67"/>
                <a:gd fmla="*/ 210 w 420" name="T68"/>
                <a:gd fmla="*/ 451 h 761" name="T69"/>
                <a:gd fmla="*/ 263 w 420" name="T70"/>
                <a:gd fmla="*/ 446 h 761" name="T71"/>
                <a:gd fmla="*/ 279 w 420" name="T72"/>
                <a:gd fmla="*/ 451 h 761" name="T73"/>
                <a:gd fmla="*/ 293 w 420" name="T74"/>
                <a:gd fmla="*/ 420 h 761" name="T75"/>
                <a:gd fmla="*/ 251 w 420" name="T76"/>
                <a:gd fmla="*/ 347 h 761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20" name="T117"/>
                <a:gd fmla="*/ 0 h 761" name="T118"/>
                <a:gd fmla="*/ 420 w 420" name="T119"/>
                <a:gd fmla="*/ 761 h 761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761" w="420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1087"/>
            <p:cNvSpPr/>
            <p:nvPr/>
          </p:nvSpPr>
          <p:spPr bwMode="auto">
            <a:xfrm>
              <a:off x="4934096" y="3695206"/>
              <a:ext cx="690215" cy="613227"/>
            </a:xfrm>
            <a:custGeom>
              <a:gdLst>
                <a:gd fmla="*/ 41 w 506" name="T0"/>
                <a:gd fmla="*/ 231 h 460" name="T1"/>
                <a:gd fmla="*/ 92 w 506" name="T2"/>
                <a:gd fmla="*/ 278 h 460" name="T3"/>
                <a:gd fmla="*/ 134 w 506" name="T4"/>
                <a:gd fmla="*/ 287 h 460" name="T5"/>
                <a:gd fmla="*/ 173 w 506" name="T6"/>
                <a:gd fmla="*/ 280 h 460" name="T7"/>
                <a:gd fmla="*/ 185 w 506" name="T8"/>
                <a:gd fmla="*/ 287 h 460" name="T9"/>
                <a:gd fmla="*/ 198 w 506" name="T10"/>
                <a:gd fmla="*/ 280 h 460" name="T11"/>
                <a:gd fmla="*/ 208 w 506" name="T12"/>
                <a:gd fmla="*/ 288 h 460" name="T13"/>
                <a:gd fmla="*/ 213 w 506" name="T14"/>
                <a:gd fmla="*/ 304 h 460" name="T15"/>
                <a:gd fmla="*/ 232 w 506" name="T16"/>
                <a:gd fmla="*/ 316 h 460" name="T17"/>
                <a:gd fmla="*/ 256 w 506" name="T18"/>
                <a:gd fmla="*/ 316 h 460" name="T19"/>
                <a:gd fmla="*/ 275 w 506" name="T20"/>
                <a:gd fmla="*/ 332 h 460" name="T21"/>
                <a:gd fmla="*/ 291 w 506" name="T22"/>
                <a:gd fmla="*/ 323 h 460" name="T23"/>
                <a:gd fmla="*/ 304 w 506" name="T24"/>
                <a:gd fmla="*/ 332 h 460" name="T25"/>
                <a:gd fmla="*/ 315 w 506" name="T26"/>
                <a:gd fmla="*/ 309 h 460" name="T27"/>
                <a:gd fmla="*/ 330 w 506" name="T28"/>
                <a:gd fmla="*/ 301 h 460" name="T29"/>
                <a:gd fmla="*/ 333 w 506" name="T30"/>
                <a:gd fmla="*/ 284 h 460" name="T31"/>
                <a:gd fmla="*/ 326 w 506" name="T32"/>
                <a:gd fmla="*/ 251 h 460" name="T33"/>
                <a:gd fmla="*/ 324 w 506" name="T34"/>
                <a:gd fmla="*/ 249 h 460" name="T35"/>
                <a:gd fmla="*/ 309 w 506" name="T36"/>
                <a:gd fmla="*/ 264 h 460" name="T37"/>
                <a:gd fmla="*/ 285 w 506" name="T38"/>
                <a:gd fmla="*/ 245 h 460" name="T39"/>
                <a:gd fmla="*/ 269 w 506" name="T40"/>
                <a:gd fmla="*/ 224 h 460" name="T41"/>
                <a:gd fmla="*/ 285 w 506" name="T42"/>
                <a:gd fmla="*/ 210 h 460" name="T43"/>
                <a:gd fmla="*/ 289 w 506" name="T44"/>
                <a:gd fmla="*/ 188 h 460" name="T45"/>
                <a:gd fmla="*/ 301 w 506" name="T46"/>
                <a:gd fmla="*/ 180 h 460" name="T47"/>
                <a:gd fmla="*/ 299 w 506" name="T48"/>
                <a:gd fmla="*/ 150 h 460" name="T49"/>
                <a:gd fmla="*/ 307 w 506" name="T50"/>
                <a:gd fmla="*/ 145 h 460" name="T51"/>
                <a:gd fmla="*/ 321 w 506" name="T52"/>
                <a:gd fmla="*/ 153 h 460" name="T53"/>
                <a:gd fmla="*/ 330 w 506" name="T54"/>
                <a:gd fmla="*/ 167 h 460" name="T55"/>
                <a:gd fmla="*/ 348 w 506" name="T56"/>
                <a:gd fmla="*/ 153 h 460" name="T57"/>
                <a:gd fmla="*/ 355 w 506" name="T58"/>
                <a:gd fmla="*/ 145 h 460" name="T59"/>
                <a:gd fmla="*/ 352 w 506" name="T60"/>
                <a:gd fmla="*/ 130 h 460" name="T61"/>
                <a:gd fmla="*/ 330 w 506" name="T62"/>
                <a:gd fmla="*/ 118 h 460" name="T63"/>
                <a:gd fmla="*/ 325 w 506" name="T64"/>
                <a:gd fmla="*/ 103 h 460" name="T65"/>
                <a:gd fmla="*/ 286 w 506" name="T66"/>
                <a:gd fmla="*/ 109 h 460" name="T67"/>
                <a:gd fmla="*/ 262 w 506" name="T68"/>
                <a:gd fmla="*/ 86 h 460" name="T69"/>
                <a:gd fmla="*/ 251 w 506" name="T70"/>
                <a:gd fmla="*/ 83 h 460" name="T71"/>
                <a:gd fmla="*/ 251 w 506" name="T72"/>
                <a:gd fmla="*/ 68 h 460" name="T73"/>
                <a:gd fmla="*/ 305 w 506" name="T74"/>
                <a:gd fmla="*/ 6 h 460" name="T75"/>
                <a:gd fmla="*/ 285 w 506" name="T76"/>
                <a:gd fmla="*/ 12 h 460" name="T77"/>
                <a:gd fmla="*/ 273 w 506" name="T78"/>
                <a:gd fmla="*/ 20 h 460" name="T79"/>
                <a:gd fmla="*/ 269 w 506" name="T80"/>
                <a:gd fmla="*/ 13 h 460" name="T81"/>
                <a:gd fmla="*/ 269 w 506" name="T82"/>
                <a:gd fmla="*/ 4 h 460" name="T83"/>
                <a:gd fmla="*/ 259 w 506" name="T84"/>
                <a:gd fmla="*/ 0 h 460" name="T85"/>
                <a:gd fmla="*/ 234 w 506" name="T86"/>
                <a:gd fmla="*/ 10 h 460" name="T87"/>
                <a:gd fmla="*/ 173 w 506" name="T88"/>
                <a:gd fmla="*/ 2 h 460" name="T89"/>
                <a:gd fmla="*/ 169 w 506" name="T90"/>
                <a:gd fmla="*/ 54 h 460" name="T91"/>
                <a:gd fmla="*/ 140 w 506" name="T92"/>
                <a:gd fmla="*/ 78 h 460" name="T93"/>
                <a:gd fmla="*/ 100 w 506" name="T94"/>
                <a:gd fmla="*/ 86 h 460" name="T95"/>
                <a:gd fmla="*/ 45 w 506" name="T96"/>
                <a:gd fmla="*/ 126 h 460" name="T97"/>
                <a:gd fmla="*/ 0 w 506" name="T98"/>
                <a:gd fmla="*/ 138 h 460" name="T99"/>
                <a:gd fmla="*/ 0 w 506" name="T100"/>
                <a:gd fmla="*/ 146 h 460" name="T101"/>
                <a:gd fmla="*/ 41 w 506" name="T102"/>
                <a:gd fmla="*/ 212 h 460" name="T103"/>
                <a:gd fmla="*/ 41 w 506" name="T104"/>
                <a:gd fmla="*/ 231 h 460" name="T105"/>
                <a:gd fmla="*/ 41 w 506" name="T106"/>
                <a:gd fmla="*/ 231 h 46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06" name="T162"/>
                <a:gd fmla="*/ 0 h 460" name="T163"/>
                <a:gd fmla="*/ 506 w 506" name="T164"/>
                <a:gd fmla="*/ 460 h 460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460" w="506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1088"/>
            <p:cNvSpPr/>
            <p:nvPr/>
          </p:nvSpPr>
          <p:spPr bwMode="auto">
            <a:xfrm>
              <a:off x="4908021" y="3145826"/>
              <a:ext cx="398791" cy="809222"/>
            </a:xfrm>
            <a:custGeom>
              <a:gdLst>
                <a:gd fmla="*/ 13 w 292" name="T0"/>
                <a:gd fmla="*/ 440 h 606" name="T1"/>
                <a:gd fmla="*/ 59 w 292" name="T2"/>
                <a:gd fmla="*/ 427 h 606" name="T3"/>
                <a:gd fmla="*/ 114 w 292" name="T4"/>
                <a:gd fmla="*/ 387 h 606" name="T5"/>
                <a:gd fmla="*/ 153 w 292" name="T6"/>
                <a:gd fmla="*/ 379 h 606" name="T7"/>
                <a:gd fmla="*/ 184 w 292" name="T8"/>
                <a:gd fmla="*/ 355 h 606" name="T9"/>
                <a:gd fmla="*/ 186 w 292" name="T10"/>
                <a:gd fmla="*/ 301 h 606" name="T11"/>
                <a:gd fmla="*/ 172 w 292" name="T12"/>
                <a:gd fmla="*/ 282 h 606" name="T13"/>
                <a:gd fmla="*/ 177 w 292" name="T14"/>
                <a:gd fmla="*/ 266 h 606" name="T15"/>
                <a:gd fmla="*/ 186 w 292" name="T16"/>
                <a:gd fmla="*/ 252 h 606" name="T17"/>
                <a:gd fmla="*/ 191 w 292" name="T18"/>
                <a:gd fmla="*/ 229 h 606" name="T19"/>
                <a:gd fmla="*/ 199 w 292" name="T20"/>
                <a:gd fmla="*/ 213 h 606" name="T21"/>
                <a:gd fmla="*/ 184 w 292" name="T22"/>
                <a:gd fmla="*/ 182 h 606" name="T23"/>
                <a:gd fmla="*/ 162 w 292" name="T24"/>
                <a:gd fmla="*/ 156 h 606" name="T25"/>
                <a:gd fmla="*/ 174 w 292" name="T26"/>
                <a:gd fmla="*/ 113 h 606" name="T27"/>
                <a:gd fmla="*/ 200 w 292" name="T28"/>
                <a:gd fmla="*/ 96 h 606" name="T29"/>
                <a:gd fmla="*/ 206 w 292" name="T30"/>
                <a:gd fmla="*/ 68 h 606" name="T31"/>
                <a:gd fmla="*/ 194 w 292" name="T32"/>
                <a:gd fmla="*/ 45 h 606" name="T33"/>
                <a:gd fmla="*/ 194 w 292" name="T34"/>
                <a:gd fmla="*/ 15 h 606" name="T35"/>
                <a:gd fmla="*/ 177 w 292" name="T36"/>
                <a:gd fmla="*/ 0 h 606" name="T37"/>
                <a:gd fmla="*/ 137 w 292" name="T38"/>
                <a:gd fmla="*/ 20 h 606" name="T39"/>
                <a:gd fmla="*/ 132 w 292" name="T40"/>
                <a:gd fmla="*/ 14 h 606" name="T41"/>
                <a:gd fmla="*/ 110 w 292" name="T42"/>
                <a:gd fmla="*/ 31 h 606" name="T43"/>
                <a:gd fmla="*/ 93 w 292" name="T44"/>
                <a:gd fmla="*/ 29 h 606" name="T45"/>
                <a:gd fmla="*/ 59 w 292" name="T46"/>
                <a:gd fmla="*/ 80 h 606" name="T47"/>
                <a:gd fmla="*/ 47 w 292" name="T48"/>
                <a:gd fmla="*/ 80 h 606" name="T49"/>
                <a:gd fmla="*/ 29 w 292" name="T50"/>
                <a:gd fmla="*/ 96 h 606" name="T51"/>
                <a:gd fmla="*/ 30 w 292" name="T52"/>
                <a:gd fmla="*/ 119 h 606" name="T53"/>
                <a:gd fmla="*/ 21 w 292" name="T54"/>
                <a:gd fmla="*/ 138 h 606" name="T55"/>
                <a:gd fmla="*/ 18 w 292" name="T56"/>
                <a:gd fmla="*/ 164 h 606" name="T57"/>
                <a:gd fmla="*/ 2 w 292" name="T58"/>
                <a:gd fmla="*/ 191 h 606" name="T59"/>
                <a:gd fmla="*/ 20 w 292" name="T60"/>
                <a:gd fmla="*/ 229 h 606" name="T61"/>
                <a:gd fmla="*/ 13 w 292" name="T62"/>
                <a:gd fmla="*/ 252 h 606" name="T63"/>
                <a:gd fmla="*/ 0 w 292" name="T64"/>
                <a:gd fmla="*/ 277 h 606" name="T65"/>
                <a:gd fmla="*/ 20 w 292" name="T66"/>
                <a:gd fmla="*/ 371 h 606" name="T67"/>
                <a:gd fmla="*/ 6 w 292" name="T68"/>
                <a:gd fmla="*/ 421 h 606" name="T69"/>
                <a:gd fmla="*/ 13 w 292" name="T70"/>
                <a:gd fmla="*/ 440 h 606" name="T71"/>
                <a:gd fmla="*/ 13 w 292" name="T72"/>
                <a:gd fmla="*/ 440 h 60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92" name="T111"/>
                <a:gd fmla="*/ 0 h 606" name="T112"/>
                <a:gd fmla="*/ 292 w 292" name="T113"/>
                <a:gd fmla="*/ 606 h 606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06" w="292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1089"/>
            <p:cNvSpPr/>
            <p:nvPr/>
          </p:nvSpPr>
          <p:spPr bwMode="auto">
            <a:xfrm>
              <a:off x="5420314" y="3395275"/>
              <a:ext cx="748500" cy="503351"/>
            </a:xfrm>
            <a:custGeom>
              <a:gdLst>
                <a:gd fmla="*/ 85 w 549" name="T0"/>
                <a:gd fmla="*/ 263 h 378" name="T1"/>
                <a:gd fmla="*/ 88 w 549" name="T2"/>
                <a:gd fmla="*/ 248 h 378" name="T3"/>
                <a:gd fmla="*/ 102 w 549" name="T4"/>
                <a:gd fmla="*/ 241 h 378" name="T5"/>
                <a:gd fmla="*/ 126 w 549" name="T6"/>
                <a:gd fmla="*/ 263 h 378" name="T7"/>
                <a:gd fmla="*/ 134 w 549" name="T8"/>
                <a:gd fmla="*/ 263 h 378" name="T9"/>
                <a:gd fmla="*/ 157 w 549" name="T10"/>
                <a:gd fmla="*/ 260 h 378" name="T11"/>
                <a:gd fmla="*/ 171 w 549" name="T12"/>
                <a:gd fmla="*/ 248 h 378" name="T13"/>
                <a:gd fmla="*/ 188 w 549" name="T14"/>
                <a:gd fmla="*/ 265 h 378" name="T15"/>
                <a:gd fmla="*/ 197 w 549" name="T16"/>
                <a:gd fmla="*/ 251 h 378" name="T17"/>
                <a:gd fmla="*/ 199 w 549" name="T18"/>
                <a:gd fmla="*/ 242 h 378" name="T19"/>
                <a:gd fmla="*/ 214 w 549" name="T20"/>
                <a:gd fmla="*/ 234 h 378" name="T21"/>
                <a:gd fmla="*/ 218 w 549" name="T22"/>
                <a:gd fmla="*/ 214 h 378" name="T23"/>
                <a:gd fmla="*/ 235 w 549" name="T24"/>
                <a:gd fmla="*/ 212 h 378" name="T25"/>
                <a:gd fmla="*/ 276 w 549" name="T26"/>
                <a:gd fmla="*/ 136 h 378" name="T27"/>
                <a:gd fmla="*/ 269 w 549" name="T28"/>
                <a:gd fmla="*/ 124 h 378" name="T29"/>
                <a:gd fmla="*/ 276 w 549" name="T30"/>
                <a:gd fmla="*/ 115 h 378" name="T31"/>
                <a:gd fmla="*/ 287 w 549" name="T32"/>
                <a:gd fmla="*/ 119 h 378" name="T33"/>
                <a:gd fmla="*/ 300 w 549" name="T34"/>
                <a:gd fmla="*/ 111 h 378" name="T35"/>
                <a:gd fmla="*/ 308 w 549" name="T36"/>
                <a:gd fmla="*/ 93 h 378" name="T37"/>
                <a:gd fmla="*/ 344 w 549" name="T38"/>
                <a:gd fmla="*/ 59 h 378" name="T39"/>
                <a:gd fmla="*/ 371 w 549" name="T40"/>
                <a:gd fmla="*/ 50 h 378" name="T41"/>
                <a:gd fmla="*/ 385 w 549" name="T42"/>
                <a:gd fmla="*/ 38 h 378" name="T43"/>
                <a:gd fmla="*/ 380 w 549" name="T44"/>
                <a:gd fmla="*/ 12 h 378" name="T45"/>
                <a:gd fmla="*/ 362 w 549" name="T46"/>
                <a:gd fmla="*/ 10 h 378" name="T47"/>
                <a:gd fmla="*/ 320 w 549" name="T48"/>
                <a:gd fmla="*/ 13 h 378" name="T49"/>
                <a:gd fmla="*/ 292 w 549" name="T50"/>
                <a:gd fmla="*/ 0 h 378" name="T51"/>
                <a:gd fmla="*/ 274 w 549" name="T52"/>
                <a:gd fmla="*/ 4 h 378" name="T53"/>
                <a:gd fmla="*/ 231 w 549" name="T54"/>
                <a:gd fmla="*/ 59 h 378" name="T55"/>
                <a:gd fmla="*/ 218 w 549" name="T56"/>
                <a:gd fmla="*/ 68 h 378" name="T57"/>
                <a:gd fmla="*/ 191 w 549" name="T58"/>
                <a:gd fmla="*/ 56 h 378" name="T59"/>
                <a:gd fmla="*/ 188 w 549" name="T60"/>
                <a:gd fmla="*/ 41 h 378" name="T61"/>
                <a:gd fmla="*/ 182 w 549" name="T62"/>
                <a:gd fmla="*/ 15 h 378" name="T63"/>
                <a:gd fmla="*/ 167 w 549" name="T64"/>
                <a:gd fmla="*/ 6 h 378" name="T65"/>
                <a:gd fmla="*/ 143 w 549" name="T66"/>
                <a:gd fmla="*/ 12 h 378" name="T67"/>
                <a:gd fmla="*/ 127 w 549" name="T68"/>
                <a:gd fmla="*/ 2 h 378" name="T69"/>
                <a:gd fmla="*/ 104 w 549" name="T70"/>
                <a:gd fmla="*/ 31 h 378" name="T71"/>
                <a:gd fmla="*/ 80 w 549" name="T72"/>
                <a:gd fmla="*/ 38 h 378" name="T73"/>
                <a:gd fmla="*/ 46 w 549" name="T74"/>
                <a:gd fmla="*/ 69 h 378" name="T75"/>
                <a:gd fmla="*/ 10 w 549" name="T76"/>
                <a:gd fmla="*/ 140 h 378" name="T77"/>
                <a:gd fmla="*/ 18 w 549" name="T78"/>
                <a:gd fmla="*/ 159 h 378" name="T79"/>
                <a:gd fmla="*/ 18 w 549" name="T80"/>
                <a:gd fmla="*/ 167 h 378" name="T81"/>
                <a:gd fmla="*/ 18 w 549" name="T82"/>
                <a:gd fmla="*/ 176 h 378" name="T83"/>
                <a:gd fmla="*/ 21 w 549" name="T84"/>
                <a:gd fmla="*/ 184 h 378" name="T85"/>
                <a:gd fmla="*/ 35 w 549" name="T86"/>
                <a:gd fmla="*/ 175 h 378" name="T87"/>
                <a:gd fmla="*/ 53 w 549" name="T88"/>
                <a:gd fmla="*/ 170 h 378" name="T89"/>
                <a:gd fmla="*/ 0 w 549" name="T90"/>
                <a:gd fmla="*/ 231 h 378" name="T91"/>
                <a:gd fmla="*/ 0 w 549" name="T92"/>
                <a:gd fmla="*/ 246 h 378" name="T93"/>
                <a:gd fmla="*/ 11 w 549" name="T94"/>
                <a:gd fmla="*/ 248 h 378" name="T95"/>
                <a:gd fmla="*/ 35 w 549" name="T96"/>
                <a:gd fmla="*/ 272 h 378" name="T97"/>
                <a:gd fmla="*/ 74 w 549" name="T98"/>
                <a:gd fmla="*/ 267 h 378" name="T99"/>
                <a:gd fmla="*/ 85 w 549" name="T100"/>
                <a:gd fmla="*/ 263 h 378" name="T101"/>
                <a:gd fmla="*/ 85 w 549" name="T102"/>
                <a:gd fmla="*/ 263 h 37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49" name="T156"/>
                <a:gd fmla="*/ 0 h 378" name="T157"/>
                <a:gd fmla="*/ 549 w 549" name="T158"/>
                <a:gd fmla="*/ 378 h 37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78" w="549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1090"/>
            <p:cNvSpPr/>
            <p:nvPr/>
          </p:nvSpPr>
          <p:spPr bwMode="auto">
            <a:xfrm>
              <a:off x="5211715" y="2839955"/>
              <a:ext cx="618126" cy="876038"/>
            </a:xfrm>
            <a:custGeom>
              <a:gdLst>
                <a:gd fmla="*/ 125 w 455" name="T0"/>
                <a:gd fmla="*/ 459 h 658" name="T1"/>
                <a:gd fmla="*/ 152 w 455" name="T2"/>
                <a:gd fmla="*/ 369 h 658" name="T3"/>
                <a:gd fmla="*/ 210 w 455" name="T4"/>
                <a:gd fmla="*/ 331 h 658" name="T5"/>
                <a:gd fmla="*/ 223 w 455" name="T6"/>
                <a:gd fmla="*/ 295 h 658" name="T7"/>
                <a:gd fmla="*/ 198 w 455" name="T8"/>
                <a:gd fmla="*/ 282 h 658" name="T9"/>
                <a:gd fmla="*/ 167 w 455" name="T10"/>
                <a:gd fmla="*/ 265 h 658" name="T11"/>
                <a:gd fmla="*/ 151 w 455" name="T12"/>
                <a:gd fmla="*/ 221 h 658" name="T13"/>
                <a:gd fmla="*/ 122 w 455" name="T14"/>
                <a:gd fmla="*/ 223 h 658" name="T15"/>
                <a:gd fmla="*/ 91 w 455" name="T16"/>
                <a:gd fmla="*/ 216 h 658" name="T17"/>
                <a:gd fmla="*/ 113 w 455" name="T18"/>
                <a:gd fmla="*/ 168 h 658" name="T19"/>
                <a:gd fmla="*/ 139 w 455" name="T20"/>
                <a:gd fmla="*/ 120 h 658" name="T21"/>
                <a:gd fmla="*/ 182 w 455" name="T22"/>
                <a:gd fmla="*/ 140 h 658" name="T23"/>
                <a:gd fmla="*/ 199 w 455" name="T24"/>
                <a:gd fmla="*/ 171 h 658" name="T25"/>
                <a:gd fmla="*/ 203 w 455" name="T26"/>
                <a:gd fmla="*/ 199 h 658" name="T27"/>
                <a:gd fmla="*/ 228 w 455" name="T28"/>
                <a:gd fmla="*/ 229 h 658" name="T29"/>
                <a:gd fmla="*/ 289 w 455" name="T30"/>
                <a:gd fmla="*/ 212 h 658" name="T31"/>
                <a:gd fmla="*/ 315 w 455" name="T32"/>
                <a:gd fmla="*/ 157 h 658" name="T33"/>
                <a:gd fmla="*/ 283 w 455" name="T34"/>
                <a:gd fmla="*/ 128 h 658" name="T35"/>
                <a:gd fmla="*/ 267 w 455" name="T36"/>
                <a:gd fmla="*/ 82 h 658" name="T37"/>
                <a:gd fmla="*/ 210 w 455" name="T38"/>
                <a:gd fmla="*/ 52 h 658" name="T39"/>
                <a:gd fmla="*/ 178 w 455" name="T40"/>
                <a:gd fmla="*/ 0 h 658" name="T41"/>
                <a:gd fmla="*/ 139 w 455" name="T42"/>
                <a:gd fmla="*/ 30 h 658" name="T43"/>
                <a:gd fmla="*/ 141 w 455" name="T44"/>
                <a:gd fmla="*/ 53 h 658" name="T45"/>
                <a:gd fmla="*/ 102 w 455" name="T46"/>
                <a:gd fmla="*/ 66 h 658" name="T47"/>
                <a:gd fmla="*/ 81 w 455" name="T48"/>
                <a:gd fmla="*/ 74 h 658" name="T49"/>
                <a:gd fmla="*/ 45 w 455" name="T50"/>
                <a:gd fmla="*/ 84 h 658" name="T51"/>
                <a:gd fmla="*/ 36 w 455" name="T52"/>
                <a:gd fmla="*/ 53 h 658" name="T53"/>
                <a:gd fmla="*/ 6 w 455" name="T54"/>
                <a:gd fmla="*/ 97 h 658" name="T55"/>
                <a:gd fmla="*/ 19 w 455" name="T56"/>
                <a:gd fmla="*/ 167 h 658" name="T57"/>
                <a:gd fmla="*/ 36 w 455" name="T58"/>
                <a:gd fmla="*/ 212 h 658" name="T59"/>
                <a:gd fmla="*/ 43 w 455" name="T60"/>
                <a:gd fmla="*/ 261 h 658" name="T61"/>
                <a:gd fmla="*/ 4 w 455" name="T62"/>
                <a:gd fmla="*/ 321 h 658" name="T63"/>
                <a:gd fmla="*/ 41 w 455" name="T64"/>
                <a:gd fmla="*/ 377 h 658" name="T65"/>
                <a:gd fmla="*/ 29 w 455" name="T66"/>
                <a:gd fmla="*/ 416 h 658" name="T67"/>
                <a:gd fmla="*/ 15 w 455" name="T68"/>
                <a:gd fmla="*/ 447 h 658" name="T69"/>
                <a:gd fmla="*/ 89 w 455" name="T70"/>
                <a:gd fmla="*/ 473 h 658" name="T71"/>
                <a:gd fmla="*/ 124 w 455" name="T72"/>
                <a:gd fmla="*/ 466 h 65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455" name="T111"/>
                <a:gd fmla="*/ 0 h 658" name="T112"/>
                <a:gd fmla="*/ 455 w 455" name="T113"/>
                <a:gd fmla="*/ 658 h 65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58" w="455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1091"/>
            <p:cNvSpPr/>
            <p:nvPr/>
          </p:nvSpPr>
          <p:spPr bwMode="auto">
            <a:xfrm>
              <a:off x="5536883" y="3145826"/>
              <a:ext cx="121171" cy="213813"/>
            </a:xfrm>
            <a:custGeom>
              <a:gdLst>
                <a:gd fmla="*/ 51 w 89" name="T0"/>
                <a:gd fmla="*/ 108 h 160" name="T1"/>
                <a:gd fmla="*/ 32 w 89" name="T2"/>
                <a:gd fmla="*/ 116 h 160" name="T3"/>
                <a:gd fmla="*/ 4 w 89" name="T4"/>
                <a:gd fmla="*/ 108 h 160" name="T5"/>
                <a:gd fmla="*/ 2 w 89" name="T6"/>
                <a:gd fmla="*/ 100 h 160" name="T7"/>
                <a:gd fmla="*/ 0 w 89" name="T8"/>
                <a:gd fmla="*/ 48 h 160" name="T9"/>
                <a:gd fmla="*/ 20 w 89" name="T10"/>
                <a:gd fmla="*/ 39 h 160" name="T11"/>
                <a:gd fmla="*/ 17 w 89" name="T12"/>
                <a:gd fmla="*/ 29 h 160" name="T13"/>
                <a:gd fmla="*/ 21 w 89" name="T14"/>
                <a:gd fmla="*/ 10 h 160" name="T15"/>
                <a:gd fmla="*/ 23 w 89" name="T16"/>
                <a:gd fmla="*/ 0 h 160" name="T17"/>
                <a:gd fmla="*/ 34 w 89" name="T18"/>
                <a:gd fmla="*/ 5 h 160" name="T19"/>
                <a:gd fmla="*/ 38 w 89" name="T20"/>
                <a:gd fmla="*/ 23 h 160" name="T21"/>
                <a:gd fmla="*/ 36 w 89" name="T22"/>
                <a:gd fmla="*/ 33 h 160" name="T23"/>
                <a:gd fmla="*/ 59 w 89" name="T24"/>
                <a:gd fmla="*/ 50 h 160" name="T25"/>
                <a:gd fmla="*/ 61 w 89" name="T26"/>
                <a:gd fmla="*/ 62 h 160" name="T27"/>
                <a:gd fmla="*/ 48 w 89" name="T28"/>
                <a:gd fmla="*/ 72 h 160" name="T29"/>
                <a:gd fmla="*/ 45 w 89" name="T30"/>
                <a:gd fmla="*/ 93 h 160" name="T31"/>
                <a:gd fmla="*/ 51 w 89" name="T32"/>
                <a:gd fmla="*/ 108 h 160" name="T33"/>
                <a:gd fmla="*/ 51 w 89" name="T34"/>
                <a:gd fmla="*/ 108 h 16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9" name="T54"/>
                <a:gd fmla="*/ 0 h 160" name="T55"/>
                <a:gd fmla="*/ 89 w 89" name="T56"/>
                <a:gd fmla="*/ 160 h 16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60" w="89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1092"/>
            <p:cNvSpPr/>
            <p:nvPr/>
          </p:nvSpPr>
          <p:spPr bwMode="auto">
            <a:xfrm>
              <a:off x="5389637" y="3062677"/>
              <a:ext cx="193260" cy="203419"/>
            </a:xfrm>
            <a:custGeom>
              <a:gdLst>
                <a:gd fmla="*/ 75 w 142" name="T0"/>
                <a:gd fmla="*/ 93 h 153" name="T1"/>
                <a:gd fmla="*/ 74 w 142" name="T2"/>
                <a:gd fmla="*/ 78 h 153" name="T3"/>
                <a:gd fmla="*/ 68 w 142" name="T4"/>
                <a:gd fmla="*/ 65 h 153" name="T5"/>
                <a:gd fmla="*/ 96 w 142" name="T6"/>
                <a:gd fmla="*/ 56 h 153" name="T7"/>
                <a:gd fmla="*/ 98 w 142" name="T8"/>
                <a:gd fmla="*/ 45 h 153" name="T9"/>
                <a:gd fmla="*/ 91 w 142" name="T10"/>
                <a:gd fmla="*/ 19 h 153" name="T11"/>
                <a:gd fmla="*/ 83 w 142" name="T12"/>
                <a:gd fmla="*/ 19 h 153" name="T13"/>
                <a:gd fmla="*/ 47 w 142" name="T14"/>
                <a:gd fmla="*/ 0 h 153" name="T15"/>
                <a:gd fmla="*/ 28 w 142" name="T16"/>
                <a:gd fmla="*/ 20 h 153" name="T17"/>
                <a:gd fmla="*/ 23 w 142" name="T18"/>
                <a:gd fmla="*/ 47 h 153" name="T19"/>
                <a:gd fmla="*/ 4 w 142" name="T20"/>
                <a:gd fmla="*/ 72 h 153" name="T21"/>
                <a:gd fmla="*/ 0 w 142" name="T22"/>
                <a:gd fmla="*/ 95 h 153" name="T23"/>
                <a:gd fmla="*/ 4 w 142" name="T24"/>
                <a:gd fmla="*/ 107 h 153" name="T25"/>
                <a:gd fmla="*/ 31 w 142" name="T26"/>
                <a:gd fmla="*/ 102 h 153" name="T27"/>
                <a:gd fmla="*/ 51 w 142" name="T28"/>
                <a:gd fmla="*/ 109 h 153" name="T29"/>
                <a:gd fmla="*/ 59 w 142" name="T30"/>
                <a:gd fmla="*/ 99 h 153" name="T31"/>
                <a:gd fmla="*/ 75 w 142" name="T32"/>
                <a:gd fmla="*/ 93 h 153" name="T33"/>
                <a:gd fmla="*/ 75 w 142" name="T34"/>
                <a:gd fmla="*/ 93 h 153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42" name="T54"/>
                <a:gd fmla="*/ 0 h 153" name="T55"/>
                <a:gd fmla="*/ 142 w 142" name="T56"/>
                <a:gd fmla="*/ 153 h 153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53" w="142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1093"/>
            <p:cNvSpPr/>
            <p:nvPr/>
          </p:nvSpPr>
          <p:spPr bwMode="auto">
            <a:xfrm>
              <a:off x="4292963" y="3353700"/>
              <a:ext cx="314431" cy="534532"/>
            </a:xfrm>
            <a:custGeom>
              <a:gdLst>
                <a:gd fmla="*/ 152 w 230" name="T0"/>
                <a:gd fmla="*/ 163 h 400" name="T1"/>
                <a:gd fmla="*/ 153 w 230" name="T2"/>
                <a:gd fmla="*/ 131 h 400" name="T3"/>
                <a:gd fmla="*/ 162 w 230" name="T4"/>
                <a:gd fmla="*/ 117 h 400" name="T5"/>
                <a:gd fmla="*/ 158 w 230" name="T6"/>
                <a:gd fmla="*/ 103 h 400" name="T7"/>
                <a:gd fmla="*/ 107 w 230" name="T8"/>
                <a:gd fmla="*/ 84 h 400" name="T9"/>
                <a:gd fmla="*/ 111 w 230" name="T10"/>
                <a:gd fmla="*/ 62 h 400" name="T11"/>
                <a:gd fmla="*/ 127 w 230" name="T12"/>
                <a:gd fmla="*/ 40 h 400" name="T13"/>
                <a:gd fmla="*/ 118 w 230" name="T14"/>
                <a:gd fmla="*/ 5 h 400" name="T15"/>
                <a:gd fmla="*/ 113 w 230" name="T16"/>
                <a:gd fmla="*/ 0 h 400" name="T17"/>
                <a:gd fmla="*/ 80 w 230" name="T18"/>
                <a:gd fmla="*/ 23 h 400" name="T19"/>
                <a:gd fmla="*/ 65 w 230" name="T20"/>
                <a:gd fmla="*/ 74 h 400" name="T21"/>
                <a:gd fmla="*/ 61 w 230" name="T22"/>
                <a:gd fmla="*/ 110 h 400" name="T23"/>
                <a:gd fmla="*/ 33 w 230" name="T24"/>
                <a:gd fmla="*/ 131 h 400" name="T25"/>
                <a:gd fmla="*/ 19 w 230" name="T26"/>
                <a:gd fmla="*/ 138 h 400" name="T27"/>
                <a:gd fmla="*/ 0 w 230" name="T28"/>
                <a:gd fmla="*/ 142 h 400" name="T29"/>
                <a:gd fmla="*/ 42 w 230" name="T30"/>
                <a:gd fmla="*/ 196 h 400" name="T31"/>
                <a:gd fmla="*/ 50 w 230" name="T32"/>
                <a:gd fmla="*/ 237 h 400" name="T33"/>
                <a:gd fmla="*/ 47 w 230" name="T34"/>
                <a:gd fmla="*/ 256 h 400" name="T35"/>
                <a:gd fmla="*/ 76 w 230" name="T36"/>
                <a:gd fmla="*/ 272 h 400" name="T37"/>
                <a:gd fmla="*/ 76 w 230" name="T38"/>
                <a:gd fmla="*/ 284 h 400" name="T39"/>
                <a:gd fmla="*/ 102 w 230" name="T40"/>
                <a:gd fmla="*/ 291 h 400" name="T41"/>
                <a:gd fmla="*/ 109 w 230" name="T42"/>
                <a:gd fmla="*/ 291 h 400" name="T43"/>
                <a:gd fmla="*/ 109 w 230" name="T44"/>
                <a:gd fmla="*/ 267 h 400" name="T45"/>
                <a:gd fmla="*/ 129 w 230" name="T46"/>
                <a:gd fmla="*/ 265 h 400" name="T47"/>
                <a:gd fmla="*/ 135 w 230" name="T48"/>
                <a:gd fmla="*/ 238 h 400" name="T49"/>
                <a:gd fmla="*/ 120 w 230" name="T50"/>
                <a:gd fmla="*/ 226 h 400" name="T51"/>
                <a:gd fmla="*/ 109 w 230" name="T52"/>
                <a:gd fmla="*/ 215 h 400" name="T53"/>
                <a:gd fmla="*/ 114 w 230" name="T54"/>
                <a:gd fmla="*/ 164 h 400" name="T55"/>
                <a:gd fmla="*/ 125 w 230" name="T56"/>
                <a:gd fmla="*/ 158 h 400" name="T57"/>
                <a:gd fmla="*/ 143 w 230" name="T58"/>
                <a:gd fmla="*/ 166 h 400" name="T59"/>
                <a:gd fmla="*/ 152 w 230" name="T60"/>
                <a:gd fmla="*/ 163 h 400" name="T61"/>
                <a:gd fmla="*/ 152 w 230" name="T62"/>
                <a:gd fmla="*/ 163 h 40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30" name="T96"/>
                <a:gd fmla="*/ 0 h 400" name="T97"/>
                <a:gd fmla="*/ 230 w 230" name="T98"/>
                <a:gd fmla="*/ 400 h 40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00" w="23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1094"/>
            <p:cNvSpPr/>
            <p:nvPr/>
          </p:nvSpPr>
          <p:spPr bwMode="auto">
            <a:xfrm>
              <a:off x="3576673" y="1355144"/>
              <a:ext cx="2552261" cy="2267306"/>
            </a:xfrm>
            <a:custGeom>
              <a:gdLst>
                <a:gd fmla="*/ 428 w 1876" name="T0"/>
                <a:gd fmla="*/ 1194 h 1700" name="T1"/>
                <a:gd fmla="*/ 484 w 1876" name="T2"/>
                <a:gd fmla="*/ 1090 h 1700" name="T3"/>
                <a:gd fmla="*/ 524 w 1876" name="T4"/>
                <a:gd fmla="*/ 1187 h 1700" name="T5"/>
                <a:gd fmla="*/ 577 w 1876" name="T6"/>
                <a:gd fmla="*/ 1208 h 1700" name="T7"/>
                <a:gd fmla="*/ 644 w 1876" name="T8"/>
                <a:gd fmla="*/ 1104 h 1700" name="T9"/>
                <a:gd fmla="*/ 712 w 1876" name="T10"/>
                <a:gd fmla="*/ 1069 h 1700" name="T11"/>
                <a:gd fmla="*/ 791 w 1876" name="T12"/>
                <a:gd fmla="*/ 1003 h 1700" name="T13"/>
                <a:gd fmla="*/ 839 w 1876" name="T14"/>
                <a:gd fmla="*/ 938 h 1700" name="T15"/>
                <a:gd fmla="*/ 885 w 1876" name="T16"/>
                <a:gd fmla="*/ 865 h 1700" name="T17"/>
                <a:gd fmla="*/ 930 w 1876" name="T18"/>
                <a:gd fmla="*/ 868 h 1700" name="T19"/>
                <a:gd fmla="*/ 985 w 1876" name="T20"/>
                <a:gd fmla="*/ 851 h 1700" name="T21"/>
                <a:gd fmla="*/ 1052 w 1876" name="T22"/>
                <a:gd fmla="*/ 844 h 1700" name="T23"/>
                <a:gd fmla="*/ 1116 w 1876" name="T24"/>
                <a:gd fmla="*/ 869 h 1700" name="T25"/>
                <a:gd fmla="*/ 1150 w 1876" name="T26"/>
                <a:gd fmla="*/ 843 h 1700" name="T27"/>
                <a:gd fmla="*/ 1217 w 1876" name="T28"/>
                <a:gd fmla="*/ 777 h 1700" name="T29"/>
                <a:gd fmla="*/ 1276 w 1876" name="T30"/>
                <a:gd fmla="*/ 743 h 1700" name="T31"/>
                <a:gd fmla="*/ 1291 w 1876" name="T32"/>
                <a:gd fmla="*/ 686 h 1700" name="T33"/>
                <a:gd fmla="*/ 1220 w 1876" name="T34"/>
                <a:gd fmla="*/ 646 h 1700" name="T35"/>
                <a:gd fmla="*/ 1202 w 1876" name="T36"/>
                <a:gd fmla="*/ 564 h 1700" name="T37"/>
                <a:gd fmla="*/ 1224 w 1876" name="T38"/>
                <a:gd fmla="*/ 536 h 1700" name="T39"/>
                <a:gd fmla="*/ 1232 w 1876" name="T40"/>
                <a:gd fmla="*/ 473 h 1700" name="T41"/>
                <a:gd fmla="*/ 1232 w 1876" name="T42"/>
                <a:gd fmla="*/ 457 h 1700" name="T43"/>
                <a:gd fmla="*/ 1250 w 1876" name="T44"/>
                <a:gd fmla="*/ 336 h 1700" name="T45"/>
                <a:gd fmla="*/ 1275 w 1876" name="T46"/>
                <a:gd fmla="*/ 348 h 1700" name="T47"/>
                <a:gd fmla="*/ 1284 w 1876" name="T48"/>
                <a:gd fmla="*/ 191 h 1700" name="T49"/>
                <a:gd fmla="*/ 1200 w 1876" name="T50"/>
                <a:gd fmla="*/ 124 h 1700" name="T51"/>
                <a:gd fmla="*/ 1135 w 1876" name="T52"/>
                <a:gd fmla="*/ 83 h 1700" name="T53"/>
                <a:gd fmla="*/ 1072 w 1876" name="T54"/>
                <a:gd fmla="*/ 63 h 1700" name="T55"/>
                <a:gd fmla="*/ 1061 w 1876" name="T56"/>
                <a:gd fmla="*/ 0 h 1700" name="T57"/>
                <a:gd fmla="*/ 1035 w 1876" name="T58"/>
                <a:gd fmla="*/ 63 h 1700" name="T59"/>
                <a:gd fmla="*/ 1004 w 1876" name="T60"/>
                <a:gd fmla="*/ 232 h 1700" name="T61"/>
                <a:gd fmla="*/ 918 w 1876" name="T62"/>
                <a:gd fmla="*/ 298 h 1700" name="T63"/>
                <a:gd fmla="*/ 861 w 1876" name="T64"/>
                <a:gd fmla="*/ 419 h 1700" name="T65"/>
                <a:gd fmla="*/ 950 w 1876" name="T66"/>
                <a:gd fmla="*/ 440 h 1700" name="T67"/>
                <a:gd fmla="*/ 1076 w 1876" name="T68"/>
                <a:gd fmla="*/ 484 h 1700" name="T69"/>
                <a:gd fmla="*/ 987 w 1876" name="T70"/>
                <a:gd fmla="*/ 523 h 1700" name="T71"/>
                <a:gd fmla="*/ 915 w 1876" name="T72"/>
                <a:gd fmla="*/ 573 h 1700" name="T73"/>
                <a:gd fmla="*/ 820 w 1876" name="T74"/>
                <a:gd fmla="*/ 663 h 1700" name="T75"/>
                <a:gd fmla="*/ 707 w 1876" name="T76"/>
                <a:gd fmla="*/ 680 h 1700" name="T77"/>
                <a:gd fmla="*/ 683 w 1876" name="T78"/>
                <a:gd fmla="*/ 794 h 1700" name="T79"/>
                <a:gd fmla="*/ 508 w 1876" name="T80"/>
                <a:gd fmla="*/ 871 h 1700" name="T81"/>
                <a:gd fmla="*/ 361 w 1876" name="T82"/>
                <a:gd fmla="*/ 919 h 1700" name="T83"/>
                <a:gd fmla="*/ 130 w 1876" name="T84"/>
                <a:gd fmla="*/ 863 h 1700" name="T85"/>
                <a:gd fmla="*/ 7 w 1876" name="T86"/>
                <a:gd fmla="*/ 905 h 1700" name="T87"/>
                <a:gd fmla="*/ 77 w 1876" name="T88"/>
                <a:gd fmla="*/ 988 h 1700" name="T89"/>
                <a:gd fmla="*/ 147 w 1876" name="T90"/>
                <a:gd fmla="*/ 1021 h 1700" name="T91"/>
                <a:gd fmla="*/ 169 w 1876" name="T92"/>
                <a:gd fmla="*/ 1086 h 1700" name="T93"/>
                <a:gd fmla="*/ 242 w 1876" name="T94"/>
                <a:gd fmla="*/ 1130 h 1700" name="T95"/>
                <a:gd fmla="*/ 349 w 1876" name="T96"/>
                <a:gd fmla="*/ 1119 h 1700" name="T97"/>
                <a:gd fmla="*/ 314 w 1876" name="T98"/>
                <a:gd fmla="*/ 1178 h 1700" name="T99"/>
                <a:gd fmla="*/ 367 w 1876" name="T100"/>
                <a:gd fmla="*/ 1228 h 170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876" name="T153"/>
                <a:gd fmla="*/ 0 h 1700" name="T154"/>
                <a:gd fmla="*/ 1876 w 1876" name="T155"/>
                <a:gd fmla="*/ 1700 h 1700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700" w="1876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Freeform 1095"/>
            <p:cNvSpPr/>
            <p:nvPr/>
          </p:nvSpPr>
          <p:spPr bwMode="auto">
            <a:xfrm>
              <a:off x="5716339" y="2621688"/>
              <a:ext cx="667208" cy="636984"/>
            </a:xfrm>
            <a:custGeom>
              <a:gdLst>
                <a:gd fmla="*/ 283 w 491" name="T0"/>
                <a:gd fmla="*/ 240 h 478" name="T1"/>
                <a:gd fmla="*/ 319 w 491" name="T2"/>
                <a:gd fmla="*/ 184 h 478" name="T3"/>
                <a:gd fmla="*/ 341 w 491" name="T4"/>
                <a:gd fmla="*/ 156 h 478" name="T5"/>
                <a:gd fmla="*/ 338 w 491" name="T6"/>
                <a:gd fmla="*/ 129 h 478" name="T7"/>
                <a:gd fmla="*/ 314 w 491" name="T8"/>
                <a:gd fmla="*/ 101 h 478" name="T9"/>
                <a:gd fmla="*/ 310 w 491" name="T10"/>
                <a:gd fmla="*/ 76 h 478" name="T11"/>
                <a:gd fmla="*/ 267 w 491" name="T12"/>
                <a:gd fmla="*/ 14 h 478" name="T13"/>
                <a:gd fmla="*/ 265 w 491" name="T14"/>
                <a:gd fmla="*/ 20 h 478" name="T15"/>
                <a:gd fmla="*/ 255 w 491" name="T16"/>
                <a:gd fmla="*/ 31 h 478" name="T17"/>
                <a:gd fmla="*/ 237 w 491" name="T18"/>
                <a:gd fmla="*/ 8 h 478" name="T19"/>
                <a:gd fmla="*/ 210 w 491" name="T20"/>
                <a:gd fmla="*/ 0 h 478" name="T21"/>
                <a:gd fmla="*/ 210 w 491" name="T22"/>
                <a:gd fmla="*/ 8 h 478" name="T23"/>
                <a:gd fmla="*/ 210 w 491" name="T24"/>
                <a:gd fmla="*/ 20 h 478" name="T25"/>
                <a:gd fmla="*/ 198 w 491" name="T26"/>
                <a:gd fmla="*/ 31 h 478" name="T27"/>
                <a:gd fmla="*/ 177 w 491" name="T28"/>
                <a:gd fmla="*/ 53 h 478" name="T29"/>
                <a:gd fmla="*/ 154 w 491" name="T30"/>
                <a:gd fmla="*/ 53 h 478" name="T31"/>
                <a:gd fmla="*/ 144 w 491" name="T32"/>
                <a:gd fmla="*/ 70 h 478" name="T33"/>
                <a:gd fmla="*/ 136 w 491" name="T34"/>
                <a:gd fmla="*/ 70 h 478" name="T35"/>
                <a:gd fmla="*/ 119 w 491" name="T36"/>
                <a:gd fmla="*/ 88 h 478" name="T37"/>
                <a:gd fmla="*/ 109 w 491" name="T38"/>
                <a:gd fmla="*/ 88 h 478" name="T39"/>
                <a:gd fmla="*/ 89 w 491" name="T40"/>
                <a:gd fmla="*/ 109 h 478" name="T41"/>
                <a:gd fmla="*/ 77 w 491" name="T42"/>
                <a:gd fmla="*/ 111 h 478" name="T43"/>
                <a:gd fmla="*/ 51 w 491" name="T44"/>
                <a:gd fmla="*/ 153 h 478" name="T45"/>
                <a:gd fmla="*/ 35 w 491" name="T46"/>
                <a:gd fmla="*/ 128 h 478" name="T47"/>
                <a:gd fmla="*/ 16 w 491" name="T48"/>
                <a:gd fmla="*/ 115 h 478" name="T49"/>
                <a:gd fmla="*/ 8 w 491" name="T50"/>
                <a:gd fmla="*/ 124 h 478" name="T51"/>
                <a:gd fmla="*/ 18 w 491" name="T52"/>
                <a:gd fmla="*/ 180 h 478" name="T53"/>
                <a:gd fmla="*/ 10 w 491" name="T54"/>
                <a:gd fmla="*/ 200 h 478" name="T55"/>
                <a:gd fmla="*/ 0 w 491" name="T56"/>
                <a:gd fmla="*/ 228 h 478" name="T57"/>
                <a:gd fmla="*/ 26 w 491" name="T58"/>
                <a:gd fmla="*/ 245 h 478" name="T59"/>
                <a:gd fmla="*/ 39 w 491" name="T60"/>
                <a:gd fmla="*/ 248 h 478" name="T61"/>
                <a:gd fmla="*/ 58 w 491" name="T62"/>
                <a:gd fmla="*/ 275 h 478" name="T63"/>
                <a:gd fmla="*/ 71 w 491" name="T64"/>
                <a:gd fmla="*/ 266 h 478" name="T65"/>
                <a:gd fmla="*/ 93 w 491" name="T66"/>
                <a:gd fmla="*/ 240 h 478" name="T67"/>
                <a:gd fmla="*/ 113 w 491" name="T68"/>
                <a:gd fmla="*/ 201 h 478" name="T69"/>
                <a:gd fmla="*/ 151 w 491" name="T70"/>
                <a:gd fmla="*/ 193 h 478" name="T71"/>
                <a:gd fmla="*/ 174 w 491" name="T72"/>
                <a:gd fmla="*/ 216 h 478" name="T73"/>
                <a:gd fmla="*/ 156 w 491" name="T74"/>
                <a:gd fmla="*/ 256 h 478" name="T75"/>
                <a:gd fmla="*/ 136 w 491" name="T76"/>
                <a:gd fmla="*/ 291 h 478" name="T77"/>
                <a:gd fmla="*/ 155 w 491" name="T78"/>
                <a:gd fmla="*/ 304 h 478" name="T79"/>
                <a:gd fmla="*/ 154 w 491" name="T80"/>
                <a:gd fmla="*/ 321 h 478" name="T81"/>
                <a:gd fmla="*/ 137 w 491" name="T82"/>
                <a:gd fmla="*/ 337 h 478" name="T83"/>
                <a:gd fmla="*/ 141 w 491" name="T84"/>
                <a:gd fmla="*/ 345 h 478" name="T85"/>
                <a:gd fmla="*/ 168 w 491" name="T86"/>
                <a:gd fmla="*/ 330 h 478" name="T87"/>
                <a:gd fmla="*/ 207 w 491" name="T88"/>
                <a:gd fmla="*/ 278 h 478" name="T89"/>
                <a:gd fmla="*/ 264 w 491" name="T90"/>
                <a:gd fmla="*/ 243 h 478" name="T91"/>
                <a:gd fmla="*/ 283 w 491" name="T92"/>
                <a:gd fmla="*/ 240 h 478" name="T93"/>
                <a:gd fmla="*/ 283 w 491" name="T94"/>
                <a:gd fmla="*/ 240 h 47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491" name="T144"/>
                <a:gd fmla="*/ 0 h 478" name="T145"/>
                <a:gd fmla="*/ 491 w 491" name="T146"/>
                <a:gd fmla="*/ 478 h 478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8" w="491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Freeform 1096"/>
            <p:cNvSpPr/>
            <p:nvPr/>
          </p:nvSpPr>
          <p:spPr bwMode="auto">
            <a:xfrm>
              <a:off x="5874322" y="2262364"/>
              <a:ext cx="963233" cy="651832"/>
            </a:xfrm>
            <a:custGeom>
              <a:gdLst>
                <a:gd fmla="*/ 477 w 709" name="T0"/>
                <a:gd fmla="*/ 98 h 488" name="T1"/>
                <a:gd fmla="*/ 438 w 709" name="T2"/>
                <a:gd fmla="*/ 91 h 488" name="T3"/>
                <a:gd fmla="*/ 423 w 709" name="T4"/>
                <a:gd fmla="*/ 87 h 488" name="T5"/>
                <a:gd fmla="*/ 390 w 709" name="T6"/>
                <a:gd fmla="*/ 109 h 488" name="T7"/>
                <a:gd fmla="*/ 375 w 709" name="T8"/>
                <a:gd fmla="*/ 118 h 488" name="T9"/>
                <a:gd fmla="*/ 345 w 709" name="T10"/>
                <a:gd fmla="*/ 94 h 488" name="T11"/>
                <a:gd fmla="*/ 319 w 709" name="T12"/>
                <a:gd fmla="*/ 69 h 488" name="T13"/>
                <a:gd fmla="*/ 313 w 709" name="T14"/>
                <a:gd fmla="*/ 103 h 488" name="T15"/>
                <a:gd fmla="*/ 286 w 709" name="T16"/>
                <a:gd fmla="*/ 69 h 488" name="T17"/>
                <a:gd fmla="*/ 264 w 709" name="T18"/>
                <a:gd fmla="*/ 46 h 488" name="T19"/>
                <a:gd fmla="*/ 213 w 709" name="T20"/>
                <a:gd fmla="*/ 46 h 488" name="T21"/>
                <a:gd fmla="*/ 187 w 709" name="T22"/>
                <a:gd fmla="*/ 26 h 488" name="T23"/>
                <a:gd fmla="*/ 150 w 709" name="T24"/>
                <a:gd fmla="*/ 40 h 488" name="T25"/>
                <a:gd fmla="*/ 112 w 709" name="T26"/>
                <a:gd fmla="*/ 30 h 488" name="T27"/>
                <a:gd fmla="*/ 60 w 709" name="T28"/>
                <a:gd fmla="*/ 7 h 488" name="T29"/>
                <a:gd fmla="*/ 45 w 709" name="T30"/>
                <a:gd fmla="*/ 44 h 488" name="T31"/>
                <a:gd fmla="*/ 0 w 709" name="T32"/>
                <a:gd fmla="*/ 46 h 488" name="T33"/>
                <a:gd fmla="*/ 24 w 709" name="T34"/>
                <a:gd fmla="*/ 72 h 488" name="T35"/>
                <a:gd fmla="*/ 27 w 709" name="T36"/>
                <a:gd fmla="*/ 117 h 488" name="T37"/>
                <a:gd fmla="*/ 40 w 709" name="T38"/>
                <a:gd fmla="*/ 154 h 488" name="T39"/>
                <a:gd fmla="*/ 80 w 709" name="T40"/>
                <a:gd fmla="*/ 130 h 488" name="T41"/>
                <a:gd fmla="*/ 112 w 709" name="T42"/>
                <a:gd fmla="*/ 195 h 488" name="T43"/>
                <a:gd fmla="*/ 130 w 709" name="T44"/>
                <a:gd fmla="*/ 197 h 488" name="T45"/>
                <a:gd fmla="*/ 175 w 709" name="T46"/>
                <a:gd fmla="*/ 228 h 488" name="T47"/>
                <a:gd fmla="*/ 187 w 709" name="T48"/>
                <a:gd fmla="*/ 212 h 488" name="T49"/>
                <a:gd fmla="*/ 233 w 709" name="T50"/>
                <a:gd fmla="*/ 298 h 488" name="T51"/>
                <a:gd fmla="*/ 260 w 709" name="T52"/>
                <a:gd fmla="*/ 354 h 488" name="T53"/>
                <a:gd fmla="*/ 301 w 709" name="T54"/>
                <a:gd fmla="*/ 280 h 488" name="T55"/>
                <a:gd fmla="*/ 332 w 709" name="T56"/>
                <a:gd fmla="*/ 290 h 488" name="T57"/>
                <a:gd fmla="*/ 380 w 709" name="T58"/>
                <a:gd fmla="*/ 273 h 488" name="T59"/>
                <a:gd fmla="*/ 368 w 709" name="T60"/>
                <a:gd fmla="*/ 240 h 488" name="T61"/>
                <a:gd fmla="*/ 413 w 709" name="T62"/>
                <a:gd fmla="*/ 202 h 488" name="T63"/>
                <a:gd fmla="*/ 430 w 709" name="T64"/>
                <a:gd fmla="*/ 166 h 488" name="T65"/>
                <a:gd fmla="*/ 446 w 709" name="T66"/>
                <a:gd fmla="*/ 146 h 488" name="T67"/>
                <a:gd fmla="*/ 463 w 709" name="T68"/>
                <a:gd fmla="*/ 164 h 488" name="T69"/>
                <a:gd fmla="*/ 492 w 709" name="T70"/>
                <a:gd fmla="*/ 107 h 488" name="T71"/>
                <a:gd fmla="*/ 490 w 709" name="T72"/>
                <a:gd fmla="*/ 98 h 48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709" name="T111"/>
                <a:gd fmla="*/ 0 h 488" name="T112"/>
                <a:gd fmla="*/ 709 w 709" name="T113"/>
                <a:gd fmla="*/ 488 h 48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88" w="709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1097"/>
            <p:cNvSpPr/>
            <p:nvPr/>
          </p:nvSpPr>
          <p:spPr bwMode="auto">
            <a:xfrm>
              <a:off x="5661122" y="1295752"/>
              <a:ext cx="1319077" cy="1183394"/>
            </a:xfrm>
            <a:custGeom>
              <a:gdLst>
                <a:gd fmla="*/ 207 w 970" name="T0"/>
                <a:gd fmla="*/ 523 h 888" name="T1"/>
                <a:gd fmla="*/ 245 w 970" name="T2"/>
                <a:gd fmla="*/ 571 h 888" name="T3"/>
                <a:gd fmla="*/ 274 w 970" name="T4"/>
                <a:gd fmla="*/ 563 h 888" name="T5"/>
                <a:gd fmla="*/ 311 w 970" name="T6"/>
                <a:gd fmla="*/ 568 h 888" name="T7"/>
                <a:gd fmla="*/ 352 w 970" name="T8"/>
                <a:gd fmla="*/ 558 h 888" name="T9"/>
                <a:gd fmla="*/ 381 w 970" name="T10"/>
                <a:gd fmla="*/ 593 h 888" name="T11"/>
                <a:gd fmla="*/ 403 w 970" name="T12"/>
                <a:gd fmla="*/ 603 h 888" name="T13"/>
                <a:gd fmla="*/ 432 w 970" name="T14"/>
                <a:gd fmla="*/ 622 h 888" name="T15"/>
                <a:gd fmla="*/ 439 w 970" name="T16"/>
                <a:gd fmla="*/ 585 h 888" name="T17"/>
                <a:gd fmla="*/ 470 w 970" name="T18"/>
                <a:gd fmla="*/ 624 h 888" name="T19"/>
                <a:gd fmla="*/ 495 w 970" name="T20"/>
                <a:gd fmla="*/ 640 h 888" name="T21"/>
                <a:gd fmla="*/ 523 w 970" name="T22"/>
                <a:gd fmla="*/ 603 h 888" name="T23"/>
                <a:gd fmla="*/ 542 w 970" name="T24"/>
                <a:gd fmla="*/ 600 h 888" name="T25"/>
                <a:gd fmla="*/ 572 w 970" name="T26"/>
                <a:gd fmla="*/ 622 h 888" name="T27"/>
                <a:gd fmla="*/ 599 w 970" name="T28"/>
                <a:gd fmla="*/ 622 h 888" name="T29"/>
                <a:gd fmla="*/ 588 w 970" name="T30"/>
                <a:gd fmla="*/ 571 h 888" name="T31"/>
                <a:gd fmla="*/ 576 w 970" name="T32"/>
                <a:gd fmla="*/ 512 h 888" name="T33"/>
                <a:gd fmla="*/ 642 w 970" name="T34"/>
                <a:gd fmla="*/ 484 h 888" name="T35"/>
                <a:gd fmla="*/ 648 w 970" name="T36"/>
                <a:gd fmla="*/ 454 h 888" name="T37"/>
                <a:gd fmla="*/ 655 w 970" name="T38"/>
                <a:gd fmla="*/ 423 h 888" name="T39"/>
                <a:gd fmla="*/ 661 w 970" name="T40"/>
                <a:gd fmla="*/ 302 h 888" name="T41"/>
                <a:gd fmla="*/ 656 w 970" name="T42"/>
                <a:gd fmla="*/ 252 h 888" name="T43"/>
                <a:gd fmla="*/ 653 w 970" name="T44"/>
                <a:gd fmla="*/ 228 h 888" name="T45"/>
                <a:gd fmla="*/ 610 w 970" name="T46"/>
                <a:gd fmla="*/ 264 h 888" name="T47"/>
                <a:gd fmla="*/ 565 w 970" name="T48"/>
                <a:gd fmla="*/ 308 h 888" name="T49"/>
                <a:gd fmla="*/ 481 w 970" name="T50"/>
                <a:gd fmla="*/ 308 h 888" name="T51"/>
                <a:gd fmla="*/ 473 w 970" name="T52"/>
                <a:gd fmla="*/ 275 h 888" name="T53"/>
                <a:gd fmla="*/ 443 w 970" name="T54"/>
                <a:gd fmla="*/ 252 h 888" name="T55"/>
                <a:gd fmla="*/ 390 w 970" name="T56"/>
                <a:gd fmla="*/ 236 h 888" name="T57"/>
                <a:gd fmla="*/ 347 w 970" name="T58"/>
                <a:gd fmla="*/ 232 h 888" name="T59"/>
                <a:gd fmla="*/ 309 w 970" name="T60"/>
                <a:gd fmla="*/ 205 h 888" name="T61"/>
                <a:gd fmla="*/ 292 w 970" name="T62"/>
                <a:gd fmla="*/ 172 h 888" name="T63"/>
                <a:gd fmla="*/ 261 w 970" name="T64"/>
                <a:gd fmla="*/ 136 h 888" name="T65"/>
                <a:gd fmla="*/ 231 w 970" name="T66"/>
                <a:gd fmla="*/ 80 h 888" name="T67"/>
                <a:gd fmla="*/ 194 w 970" name="T68"/>
                <a:gd fmla="*/ 24 h 888" name="T69"/>
                <a:gd fmla="*/ 137 w 970" name="T70"/>
                <a:gd fmla="*/ 13 h 888" name="T71"/>
                <a:gd fmla="*/ 73 w 970" name="T72"/>
                <a:gd fmla="*/ 0 h 888" name="T73"/>
                <a:gd fmla="*/ 4 w 970" name="T74"/>
                <a:gd fmla="*/ 31 h 888" name="T75"/>
                <a:gd fmla="*/ 0 w 970" name="T76"/>
                <a:gd fmla="*/ 91 h 888" name="T77"/>
                <a:gd fmla="*/ 30 w 970" name="T78"/>
                <a:gd fmla="*/ 112 h 888" name="T79"/>
                <a:gd fmla="*/ 68 w 970" name="T80"/>
                <a:gd fmla="*/ 103 h 888" name="T81"/>
                <a:gd fmla="*/ 75 w 970" name="T82"/>
                <a:gd fmla="*/ 145 h 888" name="T83"/>
                <a:gd fmla="*/ 121 w 970" name="T84"/>
                <a:gd fmla="*/ 168 h 888" name="T85"/>
                <a:gd fmla="*/ 149 w 970" name="T86"/>
                <a:gd fmla="*/ 154 h 888" name="T87"/>
                <a:gd fmla="*/ 231 w 970" name="T88"/>
                <a:gd fmla="*/ 160 h 888" name="T89"/>
                <a:gd fmla="*/ 218 w 970" name="T90"/>
                <a:gd fmla="*/ 271 h 888" name="T91"/>
                <a:gd fmla="*/ 205 w 970" name="T92"/>
                <a:gd fmla="*/ 306 h 888" name="T93"/>
                <a:gd fmla="*/ 201 w 970" name="T94"/>
                <a:gd fmla="*/ 378 h 888" name="T95"/>
                <a:gd fmla="*/ 183 w 970" name="T96"/>
                <a:gd fmla="*/ 363 h 888" name="T97"/>
                <a:gd fmla="*/ 142 w 970" name="T98"/>
                <a:gd fmla="*/ 428 h 888" name="T99"/>
                <a:gd fmla="*/ 125 w 970" name="T100"/>
                <a:gd fmla="*/ 460 h 888" name="T101"/>
                <a:gd fmla="*/ 184 w 970" name="T102"/>
                <a:gd fmla="*/ 482 h 888" name="T103"/>
                <a:gd fmla="*/ 183 w 970" name="T104"/>
                <a:gd fmla="*/ 495 h 888" name="T105"/>
                <a:gd fmla="*/ 161 w 970" name="T106"/>
                <a:gd fmla="*/ 522 h 888" name="T107"/>
                <a:gd fmla="*/ 170 w 970" name="T108"/>
                <a:gd fmla="*/ 530 h 88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970" name="T165"/>
                <a:gd fmla="*/ 0 h 888" name="T166"/>
                <a:gd fmla="*/ 970 w 970" name="T167"/>
                <a:gd fmla="*/ 888 h 88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886" w="970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1098"/>
            <p:cNvSpPr/>
            <p:nvPr/>
          </p:nvSpPr>
          <p:spPr bwMode="auto">
            <a:xfrm>
              <a:off x="5523079" y="3166614"/>
              <a:ext cx="58285" cy="71271"/>
            </a:xfrm>
            <a:custGeom>
              <a:gdLst>
                <a:gd fmla="*/ 30 w 42" name="T0"/>
                <a:gd fmla="*/ 0 h 54" name="T1"/>
                <a:gd fmla="*/ 24 w 42" name="T2"/>
                <a:gd fmla="*/ 18 h 54" name="T3"/>
                <a:gd fmla="*/ 28 w 42" name="T4"/>
                <a:gd fmla="*/ 28 h 54" name="T5"/>
                <a:gd fmla="*/ 6 w 42" name="T6"/>
                <a:gd fmla="*/ 37 h 54" name="T7"/>
                <a:gd fmla="*/ 5 w 42" name="T8"/>
                <a:gd fmla="*/ 22 h 54" name="T9"/>
                <a:gd fmla="*/ 0 w 42" name="T10"/>
                <a:gd fmla="*/ 10 h 54" name="T11"/>
                <a:gd fmla="*/ 30 w 42" name="T12"/>
                <a:gd fmla="*/ 0 h 54" name="T13"/>
                <a:gd fmla="*/ 30 w 42" name="T14"/>
                <a:gd fmla="*/ 0 h 5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2" name="T24"/>
                <a:gd fmla="*/ 0 h 54" name="T25"/>
                <a:gd fmla="*/ 42 w 42" name="T26"/>
                <a:gd fmla="*/ 54 h 5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4" w="42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cap="rnd" w="19050">
              <a:solidFill>
                <a:srgbClr val="2C3C5E"/>
              </a:solidFill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3" name="矩形 42"/>
          <p:cNvSpPr/>
          <p:nvPr/>
        </p:nvSpPr>
        <p:spPr>
          <a:xfrm>
            <a:off x="7221896" y="2017075"/>
            <a:ext cx="3871241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rgbClr val="2C3C5E"/>
                </a:solidFill>
                <a:latin typeface="+mn-ea"/>
              </a:rPr>
              <a:t>D意空间工作室成立于2015年10月，始终致力于专业的PPT模板制作、美化、定制，Keynote模板制作、美化、定制，只要是与演示相关的，我们竭诚为您服务。</a:t>
            </a:r>
          </a:p>
        </p:txBody>
      </p:sp>
      <p:sp>
        <p:nvSpPr>
          <p:cNvPr id="44" name="流程图: 离页连接符 43"/>
          <p:cNvSpPr/>
          <p:nvPr/>
        </p:nvSpPr>
        <p:spPr>
          <a:xfrm>
            <a:off x="4573828" y="2594682"/>
            <a:ext cx="770332" cy="455086"/>
          </a:xfrm>
          <a:prstGeom prst="flowChartOffpageConnector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50%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465737" y="1423135"/>
            <a:ext cx="2011680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typeface="+mn-ea"/>
              </a:rPr>
              <a:t>客户分布情况</a:t>
            </a:r>
          </a:p>
        </p:txBody>
      </p:sp>
      <p:sp>
        <p:nvSpPr>
          <p:cNvPr id="47" name="流程图: 离页连接符 46"/>
          <p:cNvSpPr/>
          <p:nvPr/>
        </p:nvSpPr>
        <p:spPr>
          <a:xfrm>
            <a:off x="5405538" y="3711270"/>
            <a:ext cx="770332" cy="455086"/>
          </a:xfrm>
          <a:prstGeom prst="flowChartOffpageConnector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30%</a:t>
            </a:r>
          </a:p>
        </p:txBody>
      </p:sp>
      <p:sp>
        <p:nvSpPr>
          <p:cNvPr id="48" name="流程图: 离页连接符 47"/>
          <p:cNvSpPr/>
          <p:nvPr/>
        </p:nvSpPr>
        <p:spPr>
          <a:xfrm>
            <a:off x="4686180" y="4880489"/>
            <a:ext cx="770332" cy="455086"/>
          </a:xfrm>
          <a:prstGeom prst="flowChartOffpageConnector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20%</a:t>
            </a:r>
          </a:p>
        </p:txBody>
      </p:sp>
      <p:sp>
        <p:nvSpPr>
          <p:cNvPr id="49" name="Freeform 10428"/>
          <p:cNvSpPr>
            <a:spLocks noEditPoints="1"/>
          </p:cNvSpPr>
          <p:nvPr/>
        </p:nvSpPr>
        <p:spPr bwMode="auto">
          <a:xfrm rot="16200000">
            <a:off x="7126653" y="3379928"/>
            <a:ext cx="763888" cy="71326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864998" y="3410315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269632" y="3471146"/>
            <a:ext cx="5384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typeface="+mn-ea"/>
              </a:rPr>
              <a:t>北</a:t>
            </a:r>
          </a:p>
        </p:txBody>
      </p:sp>
      <p:sp>
        <p:nvSpPr>
          <p:cNvPr id="54" name="Freeform 10428"/>
          <p:cNvSpPr>
            <a:spLocks noEditPoints="1"/>
          </p:cNvSpPr>
          <p:nvPr/>
        </p:nvSpPr>
        <p:spPr bwMode="auto">
          <a:xfrm rot="16200000">
            <a:off x="7126653" y="4230325"/>
            <a:ext cx="763888" cy="71326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864998" y="4260712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269631" y="4321543"/>
            <a:ext cx="5384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typeface="+mn-ea"/>
              </a:rPr>
              <a:t>上</a:t>
            </a:r>
          </a:p>
        </p:txBody>
      </p:sp>
      <p:sp>
        <p:nvSpPr>
          <p:cNvPr id="58" name="Freeform 10428"/>
          <p:cNvSpPr>
            <a:spLocks noEditPoints="1"/>
          </p:cNvSpPr>
          <p:nvPr/>
        </p:nvSpPr>
        <p:spPr bwMode="auto">
          <a:xfrm rot="16200000">
            <a:off x="7126653" y="5080722"/>
            <a:ext cx="763888" cy="71326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64998" y="5111109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69631" y="5171940"/>
            <a:ext cx="5384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typeface="+mn-ea"/>
              </a:rPr>
              <a:t>广</a:t>
            </a:r>
          </a:p>
        </p:txBody>
      </p:sp>
    </p:spTree>
    <p:extLst>
      <p:ext uri="{BB962C8B-B14F-4D97-AF65-F5344CB8AC3E}">
        <p14:creationId val="243098920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sp>
        <p:nvSpPr>
          <p:cNvPr id="3" name="Freeform 10428"/>
          <p:cNvSpPr>
            <a:spLocks noEditPoints="1"/>
          </p:cNvSpPr>
          <p:nvPr/>
        </p:nvSpPr>
        <p:spPr bwMode="auto">
          <a:xfrm rot="16200000">
            <a:off x="862531" y="1674971"/>
            <a:ext cx="2110436" cy="197056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2026620231"/>
              </p:ext>
            </p:extLst>
          </p:nvPr>
        </p:nvGraphicFramePr>
        <p:xfrm>
          <a:off x="1172494" y="1832741"/>
          <a:ext cx="1747626" cy="174762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44473" y="2295074"/>
            <a:ext cx="1403667" cy="8229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typeface="+mn-ea"/>
              </a:rPr>
              <a:t>60%</a:t>
            </a:r>
          </a:p>
        </p:txBody>
      </p:sp>
      <p:sp>
        <p:nvSpPr>
          <p:cNvPr id="8" name="矩形 7"/>
          <p:cNvSpPr/>
          <p:nvPr/>
        </p:nvSpPr>
        <p:spPr>
          <a:xfrm>
            <a:off x="2916819" y="2564833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16819" y="2074622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rgbClr val="2C3C5E"/>
                </a:solidFill>
                <a:latin typeface="+mn-ea"/>
              </a:rPr>
              <a:t>PPT模板</a:t>
            </a:r>
          </a:p>
        </p:txBody>
      </p:sp>
      <p:sp>
        <p:nvSpPr>
          <p:cNvPr id="18" name="Freeform 10428"/>
          <p:cNvSpPr>
            <a:spLocks noEditPoints="1"/>
          </p:cNvSpPr>
          <p:nvPr/>
        </p:nvSpPr>
        <p:spPr bwMode="auto">
          <a:xfrm rot="16200000">
            <a:off x="6337356" y="1674971"/>
            <a:ext cx="2110436" cy="197056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1452303605"/>
              </p:ext>
            </p:extLst>
          </p:nvPr>
        </p:nvGraphicFramePr>
        <p:xfrm>
          <a:off x="6647319" y="1832741"/>
          <a:ext cx="1747626" cy="174762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819298" y="2295074"/>
            <a:ext cx="1403667" cy="8229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typeface="+mn-ea"/>
              </a:rPr>
              <a:t>40%</a:t>
            </a:r>
          </a:p>
        </p:txBody>
      </p:sp>
      <p:sp>
        <p:nvSpPr>
          <p:cNvPr id="21" name="矩形 20"/>
          <p:cNvSpPr/>
          <p:nvPr/>
        </p:nvSpPr>
        <p:spPr>
          <a:xfrm>
            <a:off x="8391644" y="2564833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91644" y="2074622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rgbClr val="2C3C5E"/>
                </a:solidFill>
                <a:latin typeface="+mn-ea"/>
              </a:rPr>
              <a:t>PPT图表</a:t>
            </a:r>
          </a:p>
        </p:txBody>
      </p:sp>
      <p:sp>
        <p:nvSpPr>
          <p:cNvPr id="25" name="Freeform 10428"/>
          <p:cNvSpPr>
            <a:spLocks noEditPoints="1"/>
          </p:cNvSpPr>
          <p:nvPr/>
        </p:nvSpPr>
        <p:spPr bwMode="auto">
          <a:xfrm rot="16200000">
            <a:off x="862531" y="3989908"/>
            <a:ext cx="2110436" cy="197056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26" name="图表 25"/>
          <p:cNvGraphicFramePr/>
          <p:nvPr>
            <p:extLst>
              <p:ext uri="{D42A27DB-BD31-4B8C-83A1-F6EECF244321}">
                <p14:modId val="1794123985"/>
              </p:ext>
            </p:extLst>
          </p:nvPr>
        </p:nvGraphicFramePr>
        <p:xfrm>
          <a:off x="1172494" y="4147678"/>
          <a:ext cx="1747626" cy="174762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344473" y="4610011"/>
            <a:ext cx="1403667" cy="8229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typeface="+mn-ea"/>
              </a:rPr>
              <a:t>30%</a:t>
            </a:r>
          </a:p>
        </p:txBody>
      </p:sp>
      <p:sp>
        <p:nvSpPr>
          <p:cNvPr id="28" name="矩形 27"/>
          <p:cNvSpPr/>
          <p:nvPr/>
        </p:nvSpPr>
        <p:spPr>
          <a:xfrm>
            <a:off x="2916819" y="4879770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16819" y="4389560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rgbClr val="2C3C5E"/>
                </a:solidFill>
                <a:latin typeface="+mn-ea"/>
              </a:rPr>
              <a:t>PPT作品</a:t>
            </a:r>
          </a:p>
        </p:txBody>
      </p:sp>
      <p:sp>
        <p:nvSpPr>
          <p:cNvPr id="32" name="Freeform 10428"/>
          <p:cNvSpPr>
            <a:spLocks noEditPoints="1"/>
          </p:cNvSpPr>
          <p:nvPr/>
        </p:nvSpPr>
        <p:spPr bwMode="auto">
          <a:xfrm rot="16200000">
            <a:off x="6337356" y="3989908"/>
            <a:ext cx="2110436" cy="197056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33" name="图表 32"/>
          <p:cNvGraphicFramePr/>
          <p:nvPr>
            <p:extLst>
              <p:ext uri="{D42A27DB-BD31-4B8C-83A1-F6EECF244321}">
                <p14:modId val="1042655160"/>
              </p:ext>
            </p:extLst>
          </p:nvPr>
        </p:nvGraphicFramePr>
        <p:xfrm>
          <a:off x="6647319" y="4147678"/>
          <a:ext cx="1747626" cy="1747626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6819298" y="4610011"/>
            <a:ext cx="1403667" cy="8229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typeface="+mn-ea"/>
              </a:rPr>
              <a:t>80%</a:t>
            </a:r>
          </a:p>
        </p:txBody>
      </p:sp>
      <p:sp>
        <p:nvSpPr>
          <p:cNvPr id="35" name="矩形 34"/>
          <p:cNvSpPr/>
          <p:nvPr/>
        </p:nvSpPr>
        <p:spPr>
          <a:xfrm>
            <a:off x="8391644" y="4879770"/>
            <a:ext cx="3228139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91644" y="4389560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rgbClr val="2C3C5E"/>
                </a:solidFill>
                <a:latin typeface="+mn-ea"/>
              </a:rPr>
              <a:t>PPT定制</a:t>
            </a:r>
          </a:p>
        </p:txBody>
      </p:sp>
    </p:spTree>
    <p:extLst>
      <p:ext uri="{BB962C8B-B14F-4D97-AF65-F5344CB8AC3E}">
        <p14:creationId val="139641869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799"/>
          <p:cNvSpPr txBox="1"/>
          <p:nvPr/>
        </p:nvSpPr>
        <p:spPr>
          <a:xfrm>
            <a:off x="3653474" y="2024643"/>
            <a:ext cx="5008880" cy="13106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 spc="1500" sz="8000">
                <a:solidFill>
                  <a:srgbClr val="3D5070"/>
                </a:solidFill>
                <a:latin typeface="+mj-ea"/>
                <a:ea typeface="+mj-ea"/>
              </a:rPr>
              <a:t>谢谢观看</a:t>
            </a:r>
          </a:p>
        </p:txBody>
      </p:sp>
      <p:sp>
        <p:nvSpPr>
          <p:cNvPr id="4" name="文本框 799"/>
          <p:cNvSpPr txBox="1"/>
          <p:nvPr/>
        </p:nvSpPr>
        <p:spPr>
          <a:xfrm>
            <a:off x="3971767" y="3415332"/>
            <a:ext cx="424846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pc="300" sz="2400">
                <a:solidFill>
                  <a:srgbClr val="3D5070"/>
                </a:solidFill>
                <a:latin typeface="+mn-ea"/>
              </a:rPr>
              <a:t>http://d1-space.yanj.cn/</a:t>
            </a: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444240" y="3454758"/>
            <a:ext cx="459622" cy="378347"/>
          </a:xfrm>
          <a:custGeom>
            <a:gdLst>
              <a:gd fmla="*/ 278 w 600" name="T0"/>
              <a:gd fmla="*/ 301 h 493" name="T1"/>
              <a:gd fmla="*/ 313 w 600" name="T2"/>
              <a:gd fmla="*/ 267 h 493" name="T3"/>
              <a:gd fmla="*/ 600 w 600" name="T4"/>
              <a:gd fmla="*/ 108 h 493" name="T5"/>
              <a:gd fmla="*/ 559 w 600" name="T6"/>
              <a:gd fmla="*/ 152 h 493" name="T7"/>
              <a:gd fmla="*/ 506 w 600" name="T8"/>
              <a:gd fmla="*/ 5 h 493" name="T9"/>
              <a:gd fmla="*/ 494 w 600" name="T10"/>
              <a:gd fmla="*/ 208 h 493" name="T11"/>
              <a:gd fmla="*/ 443 w 600" name="T12"/>
              <a:gd fmla="*/ 252 h 493" name="T13"/>
              <a:gd fmla="*/ 467 w 600" name="T14"/>
              <a:gd fmla="*/ 410 h 493" name="T15"/>
              <a:gd fmla="*/ 480 w 600" name="T16"/>
              <a:gd fmla="*/ 361 h 493" name="T17"/>
              <a:gd fmla="*/ 555 w 600" name="T18"/>
              <a:gd fmla="*/ 452 h 493" name="T19"/>
              <a:gd fmla="*/ 416 w 600" name="T20"/>
              <a:gd fmla="*/ 270 h 493" name="T21"/>
              <a:gd fmla="*/ 252 w 600" name="T22"/>
              <a:gd fmla="*/ 324 h 493" name="T23"/>
              <a:gd fmla="*/ 244 w 600" name="T24"/>
              <a:gd fmla="*/ 323 h 493" name="T25"/>
              <a:gd fmla="*/ 174 w 600" name="T26"/>
              <a:gd fmla="*/ 314 h 493" name="T27"/>
              <a:gd fmla="*/ 183 w 600" name="T28"/>
              <a:gd fmla="*/ 295 h 493" name="T29"/>
              <a:gd fmla="*/ 110 w 600" name="T30"/>
              <a:gd fmla="*/ 344 h 493" name="T31"/>
              <a:gd fmla="*/ 125 w 600" name="T32"/>
              <a:gd fmla="*/ 275 h 493" name="T33"/>
              <a:gd fmla="*/ 141 w 600" name="T34"/>
              <a:gd fmla="*/ 266 h 493" name="T35"/>
              <a:gd fmla="*/ 124 w 600" name="T36"/>
              <a:gd fmla="*/ 257 h 493" name="T37"/>
              <a:gd fmla="*/ 89 w 600" name="T38"/>
              <a:gd fmla="*/ 213 h 493" name="T39"/>
              <a:gd fmla="*/ 135 w 600" name="T40"/>
              <a:gd fmla="*/ 243 h 493" name="T41"/>
              <a:gd fmla="*/ 142 w 600" name="T42"/>
              <a:gd fmla="*/ 241 h 493" name="T43"/>
              <a:gd fmla="*/ 174 w 600" name="T44"/>
              <a:gd fmla="*/ 275 h 493" name="T45"/>
              <a:gd fmla="*/ 14 w 600" name="T46"/>
              <a:gd fmla="*/ 227 h 493" name="T47"/>
              <a:gd fmla="*/ 47 w 600" name="T48"/>
              <a:gd fmla="*/ 229 h 493" name="T49"/>
              <a:gd fmla="*/ 59 w 600" name="T50"/>
              <a:gd fmla="*/ 264 h 493" name="T51"/>
              <a:gd fmla="*/ 184 w 600" name="T52"/>
              <a:gd fmla="*/ 257 h 493" name="T53"/>
              <a:gd fmla="*/ 306 w 600" name="T54"/>
              <a:gd fmla="*/ 165 h 493" name="T55"/>
              <a:gd fmla="*/ 347 w 600" name="T56"/>
              <a:gd fmla="*/ 257 h 493" name="T57"/>
              <a:gd fmla="*/ 366 w 600" name="T58"/>
              <a:gd fmla="*/ 274 h 493" name="T59"/>
              <a:gd fmla="*/ 302 w 600" name="T60"/>
              <a:gd fmla="*/ 258 h 493" name="T61"/>
              <a:gd fmla="*/ 249 w 600" name="T62"/>
              <a:gd fmla="*/ 200 h 493" name="T63"/>
              <a:gd fmla="*/ 275 w 600" name="T64"/>
              <a:gd fmla="*/ 227 h 493" name="T65"/>
              <a:gd fmla="*/ 261 w 600" name="T66"/>
              <a:gd fmla="*/ 209 h 493" name="T67"/>
              <a:gd fmla="*/ 272 w 600" name="T68"/>
              <a:gd fmla="*/ 260 h 493" name="T69"/>
              <a:gd fmla="*/ 274 w 600" name="T70"/>
              <a:gd fmla="*/ 158 h 493" name="T71"/>
              <a:gd fmla="*/ 232 w 600" name="T72"/>
              <a:gd fmla="*/ 310 h 493" name="T73"/>
              <a:gd fmla="*/ 275 w 600" name="T74"/>
              <a:gd fmla="*/ 322 h 493" name="T75"/>
              <a:gd fmla="*/ 439 w 600" name="T76"/>
              <a:gd fmla="*/ 242 h 493" name="T77"/>
              <a:gd fmla="*/ 423 w 600" name="T78"/>
              <a:gd fmla="*/ 135 h 493" name="T79"/>
              <a:gd fmla="*/ 411 w 600" name="T80"/>
              <a:gd fmla="*/ 178 h 493" name="T81"/>
              <a:gd fmla="*/ 367 w 600" name="T82"/>
              <a:gd fmla="*/ 192 h 493" name="T83"/>
              <a:gd fmla="*/ 478 w 600" name="T84"/>
              <a:gd fmla="*/ 211 h 493" name="T85"/>
              <a:gd fmla="*/ 458 w 600" name="T86"/>
              <a:gd fmla="*/ 21 h 493" name="T87"/>
              <a:gd fmla="*/ 459 w 600" name="T88"/>
              <a:gd fmla="*/ 59 h 493" name="T89"/>
              <a:gd fmla="*/ 473 w 600" name="T90"/>
              <a:gd fmla="*/ 87 h 493" name="T91"/>
              <a:gd fmla="*/ 467 w 600" name="T92"/>
              <a:gd fmla="*/ 64 h 493" name="T93"/>
              <a:gd fmla="*/ 518 w 600" name="T94"/>
              <a:gd fmla="*/ 43 h 493" name="T95"/>
              <a:gd fmla="*/ 485 w 600" name="T96"/>
              <a:gd fmla="*/ 95 h 493" name="T97"/>
              <a:gd fmla="*/ 487 w 600" name="T98"/>
              <a:gd fmla="*/ 0 h 49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492" w="600">
                <a:moveTo>
                  <a:pt x="302" y="265"/>
                </a:moveTo>
                <a:cubicBezTo>
                  <a:pt x="297" y="269"/>
                  <a:pt x="292" y="271"/>
                  <a:pt x="290" y="274"/>
                </a:cubicBezTo>
                <a:cubicBezTo>
                  <a:pt x="287" y="276"/>
                  <a:pt x="284" y="281"/>
                  <a:pt x="283" y="288"/>
                </a:cubicBezTo>
                <a:cubicBezTo>
                  <a:pt x="281" y="294"/>
                  <a:pt x="279" y="299"/>
                  <a:pt x="278" y="301"/>
                </a:cubicBezTo>
                <a:cubicBezTo>
                  <a:pt x="280" y="301"/>
                  <a:pt x="282" y="300"/>
                  <a:pt x="283" y="300"/>
                </a:cubicBezTo>
                <a:cubicBezTo>
                  <a:pt x="291" y="299"/>
                  <a:pt x="298" y="297"/>
                  <a:pt x="302" y="294"/>
                </a:cubicBezTo>
                <a:cubicBezTo>
                  <a:pt x="309" y="289"/>
                  <a:pt x="312" y="282"/>
                  <a:pt x="313" y="275"/>
                </a:cubicBezTo>
                <a:cubicBezTo>
                  <a:pt x="314" y="272"/>
                  <a:pt x="314" y="269"/>
                  <a:pt x="313" y="267"/>
                </a:cubicBezTo>
                <a:cubicBezTo>
                  <a:pt x="313" y="264"/>
                  <a:pt x="312" y="261"/>
                  <a:pt x="312" y="258"/>
                </a:cubicBezTo>
                <a:cubicBezTo>
                  <a:pt x="311" y="260"/>
                  <a:pt x="307" y="262"/>
                  <a:pt x="302" y="265"/>
                </a:cubicBezTo>
                <a:close/>
                <a:moveTo>
                  <a:pt x="585" y="84"/>
                </a:moveTo>
                <a:cubicBezTo>
                  <a:pt x="589" y="94"/>
                  <a:pt x="594" y="102"/>
                  <a:pt x="600" y="108"/>
                </a:cubicBezTo>
                <a:cubicBezTo>
                  <a:pt x="598" y="111"/>
                  <a:pt x="595" y="113"/>
                  <a:pt x="592" y="113"/>
                </a:cubicBezTo>
                <a:cubicBezTo>
                  <a:pt x="588" y="113"/>
                  <a:pt x="584" y="110"/>
                  <a:pt x="581" y="106"/>
                </a:cubicBezTo>
                <a:cubicBezTo>
                  <a:pt x="581" y="110"/>
                  <a:pt x="582" y="114"/>
                  <a:pt x="582" y="118"/>
                </a:cubicBezTo>
                <a:cubicBezTo>
                  <a:pt x="582" y="136"/>
                  <a:pt x="574" y="147"/>
                  <a:pt x="559" y="152"/>
                </a:cubicBezTo>
                <a:cubicBezTo>
                  <a:pt x="565" y="132"/>
                  <a:pt x="569" y="122"/>
                  <a:pt x="569" y="120"/>
                </a:cubicBezTo>
                <a:cubicBezTo>
                  <a:pt x="570" y="113"/>
                  <a:pt x="571" y="104"/>
                  <a:pt x="571" y="92"/>
                </a:cubicBezTo>
                <a:cubicBezTo>
                  <a:pt x="571" y="61"/>
                  <a:pt x="561" y="38"/>
                  <a:pt x="543" y="22"/>
                </a:cubicBezTo>
                <a:cubicBezTo>
                  <a:pt x="532" y="13"/>
                  <a:pt x="520" y="8"/>
                  <a:pt x="506" y="5"/>
                </a:cubicBezTo>
                <a:cubicBezTo>
                  <a:pt x="516" y="10"/>
                  <a:pt x="525" y="18"/>
                  <a:pt x="532" y="30"/>
                </a:cubicBezTo>
                <a:cubicBezTo>
                  <a:pt x="535" y="29"/>
                  <a:pt x="543" y="37"/>
                  <a:pt x="549" y="51"/>
                </a:cubicBezTo>
                <a:cubicBezTo>
                  <a:pt x="564" y="91"/>
                  <a:pt x="551" y="134"/>
                  <a:pt x="527" y="169"/>
                </a:cubicBezTo>
                <a:cubicBezTo>
                  <a:pt x="518" y="182"/>
                  <a:pt x="506" y="196"/>
                  <a:pt x="494" y="208"/>
                </a:cubicBezTo>
                <a:cubicBezTo>
                  <a:pt x="486" y="215"/>
                  <a:pt x="479" y="222"/>
                  <a:pt x="471" y="228"/>
                </a:cubicBezTo>
                <a:cubicBezTo>
                  <a:pt x="465" y="232"/>
                  <a:pt x="460" y="236"/>
                  <a:pt x="454" y="240"/>
                </a:cubicBezTo>
                <a:cubicBezTo>
                  <a:pt x="454" y="240"/>
                  <a:pt x="454" y="240"/>
                  <a:pt x="454" y="240"/>
                </a:cubicBezTo>
                <a:cubicBezTo>
                  <a:pt x="450" y="244"/>
                  <a:pt x="447" y="248"/>
                  <a:pt x="443" y="252"/>
                </a:cubicBezTo>
                <a:cubicBezTo>
                  <a:pt x="412" y="293"/>
                  <a:pt x="388" y="349"/>
                  <a:pt x="417" y="397"/>
                </a:cubicBezTo>
                <a:cubicBezTo>
                  <a:pt x="423" y="408"/>
                  <a:pt x="432" y="417"/>
                  <a:pt x="439" y="421"/>
                </a:cubicBezTo>
                <a:cubicBezTo>
                  <a:pt x="452" y="428"/>
                  <a:pt x="461" y="424"/>
                  <a:pt x="464" y="420"/>
                </a:cubicBezTo>
                <a:cubicBezTo>
                  <a:pt x="467" y="417"/>
                  <a:pt x="468" y="413"/>
                  <a:pt x="467" y="410"/>
                </a:cubicBezTo>
                <a:cubicBezTo>
                  <a:pt x="485" y="422"/>
                  <a:pt x="504" y="422"/>
                  <a:pt x="518" y="406"/>
                </a:cubicBezTo>
                <a:cubicBezTo>
                  <a:pt x="528" y="394"/>
                  <a:pt x="528" y="381"/>
                  <a:pt x="521" y="371"/>
                </a:cubicBezTo>
                <a:cubicBezTo>
                  <a:pt x="513" y="361"/>
                  <a:pt x="500" y="355"/>
                  <a:pt x="488" y="358"/>
                </a:cubicBezTo>
                <a:cubicBezTo>
                  <a:pt x="485" y="358"/>
                  <a:pt x="482" y="359"/>
                  <a:pt x="480" y="361"/>
                </a:cubicBezTo>
                <a:cubicBezTo>
                  <a:pt x="478" y="359"/>
                  <a:pt x="477" y="356"/>
                  <a:pt x="476" y="354"/>
                </a:cubicBezTo>
                <a:cubicBezTo>
                  <a:pt x="475" y="348"/>
                  <a:pt x="478" y="342"/>
                  <a:pt x="482" y="337"/>
                </a:cubicBezTo>
                <a:cubicBezTo>
                  <a:pt x="500" y="316"/>
                  <a:pt x="531" y="325"/>
                  <a:pt x="550" y="341"/>
                </a:cubicBezTo>
                <a:cubicBezTo>
                  <a:pt x="582" y="369"/>
                  <a:pt x="584" y="420"/>
                  <a:pt x="555" y="452"/>
                </a:cubicBezTo>
                <a:cubicBezTo>
                  <a:pt x="516" y="493"/>
                  <a:pt x="457" y="489"/>
                  <a:pt x="422" y="449"/>
                </a:cubicBezTo>
                <a:cubicBezTo>
                  <a:pt x="399" y="423"/>
                  <a:pt x="386" y="390"/>
                  <a:pt x="387" y="355"/>
                </a:cubicBezTo>
                <a:cubicBezTo>
                  <a:pt x="388" y="331"/>
                  <a:pt x="395" y="306"/>
                  <a:pt x="406" y="285"/>
                </a:cubicBezTo>
                <a:cubicBezTo>
                  <a:pt x="409" y="279"/>
                  <a:pt x="412" y="275"/>
                  <a:pt x="416" y="270"/>
                </a:cubicBezTo>
                <a:cubicBezTo>
                  <a:pt x="384" y="295"/>
                  <a:pt x="356" y="312"/>
                  <a:pt x="332" y="321"/>
                </a:cubicBezTo>
                <a:cubicBezTo>
                  <a:pt x="312" y="329"/>
                  <a:pt x="294" y="332"/>
                  <a:pt x="276" y="330"/>
                </a:cubicBezTo>
                <a:cubicBezTo>
                  <a:pt x="273" y="329"/>
                  <a:pt x="269" y="328"/>
                  <a:pt x="264" y="327"/>
                </a:cubicBezTo>
                <a:cubicBezTo>
                  <a:pt x="260" y="326"/>
                  <a:pt x="256" y="325"/>
                  <a:pt x="252" y="324"/>
                </a:cubicBezTo>
                <a:cubicBezTo>
                  <a:pt x="252" y="326"/>
                  <a:pt x="252" y="327"/>
                  <a:pt x="251" y="329"/>
                </a:cubicBezTo>
                <a:cubicBezTo>
                  <a:pt x="251" y="330"/>
                  <a:pt x="249" y="330"/>
                  <a:pt x="246" y="329"/>
                </a:cubicBezTo>
                <a:cubicBezTo>
                  <a:pt x="244" y="328"/>
                  <a:pt x="243" y="327"/>
                  <a:pt x="243" y="326"/>
                </a:cubicBezTo>
                <a:cubicBezTo>
                  <a:pt x="243" y="324"/>
                  <a:pt x="244" y="323"/>
                  <a:pt x="244" y="323"/>
                </a:cubicBezTo>
                <a:cubicBezTo>
                  <a:pt x="230" y="320"/>
                  <a:pt x="230" y="320"/>
                  <a:pt x="230" y="320"/>
                </a:cubicBezTo>
                <a:cubicBezTo>
                  <a:pt x="216" y="318"/>
                  <a:pt x="204" y="318"/>
                  <a:pt x="194" y="320"/>
                </a:cubicBezTo>
                <a:cubicBezTo>
                  <a:pt x="184" y="322"/>
                  <a:pt x="176" y="325"/>
                  <a:pt x="171" y="330"/>
                </a:cubicBezTo>
                <a:cubicBezTo>
                  <a:pt x="171" y="322"/>
                  <a:pt x="172" y="317"/>
                  <a:pt x="174" y="314"/>
                </a:cubicBezTo>
                <a:cubicBezTo>
                  <a:pt x="177" y="308"/>
                  <a:pt x="182" y="304"/>
                  <a:pt x="188" y="302"/>
                </a:cubicBezTo>
                <a:cubicBezTo>
                  <a:pt x="192" y="301"/>
                  <a:pt x="196" y="300"/>
                  <a:pt x="201" y="301"/>
                </a:cubicBezTo>
                <a:cubicBezTo>
                  <a:pt x="202" y="301"/>
                  <a:pt x="202" y="301"/>
                  <a:pt x="203" y="301"/>
                </a:cubicBezTo>
                <a:cubicBezTo>
                  <a:pt x="197" y="298"/>
                  <a:pt x="191" y="295"/>
                  <a:pt x="183" y="295"/>
                </a:cubicBezTo>
                <a:cubicBezTo>
                  <a:pt x="181" y="292"/>
                  <a:pt x="184" y="287"/>
                  <a:pt x="188" y="289"/>
                </a:cubicBezTo>
                <a:cubicBezTo>
                  <a:pt x="169" y="280"/>
                  <a:pt x="126" y="271"/>
                  <a:pt x="106" y="309"/>
                </a:cubicBezTo>
                <a:cubicBezTo>
                  <a:pt x="103" y="309"/>
                  <a:pt x="101" y="304"/>
                  <a:pt x="102" y="301"/>
                </a:cubicBezTo>
                <a:cubicBezTo>
                  <a:pt x="92" y="309"/>
                  <a:pt x="95" y="340"/>
                  <a:pt x="110" y="344"/>
                </a:cubicBezTo>
                <a:cubicBezTo>
                  <a:pt x="112" y="339"/>
                  <a:pt x="116" y="341"/>
                  <a:pt x="117" y="344"/>
                </a:cubicBezTo>
                <a:cubicBezTo>
                  <a:pt x="119" y="348"/>
                  <a:pt x="116" y="350"/>
                  <a:pt x="113" y="351"/>
                </a:cubicBezTo>
                <a:cubicBezTo>
                  <a:pt x="108" y="352"/>
                  <a:pt x="95" y="344"/>
                  <a:pt x="92" y="329"/>
                </a:cubicBezTo>
                <a:cubicBezTo>
                  <a:pt x="88" y="314"/>
                  <a:pt x="90" y="288"/>
                  <a:pt x="125" y="275"/>
                </a:cubicBezTo>
                <a:cubicBezTo>
                  <a:pt x="136" y="271"/>
                  <a:pt x="149" y="270"/>
                  <a:pt x="160" y="272"/>
                </a:cubicBezTo>
                <a:cubicBezTo>
                  <a:pt x="159" y="271"/>
                  <a:pt x="158" y="270"/>
                  <a:pt x="156" y="270"/>
                </a:cubicBezTo>
                <a:cubicBezTo>
                  <a:pt x="152" y="268"/>
                  <a:pt x="149" y="267"/>
                  <a:pt x="148" y="267"/>
                </a:cubicBezTo>
                <a:cubicBezTo>
                  <a:pt x="146" y="267"/>
                  <a:pt x="144" y="266"/>
                  <a:pt x="141" y="266"/>
                </a:cubicBezTo>
                <a:cubicBezTo>
                  <a:pt x="139" y="265"/>
                  <a:pt x="136" y="265"/>
                  <a:pt x="133" y="266"/>
                </a:cubicBezTo>
                <a:cubicBezTo>
                  <a:pt x="128" y="266"/>
                  <a:pt x="122" y="269"/>
                  <a:pt x="113" y="273"/>
                </a:cubicBezTo>
                <a:cubicBezTo>
                  <a:pt x="113" y="270"/>
                  <a:pt x="113" y="267"/>
                  <a:pt x="113" y="264"/>
                </a:cubicBezTo>
                <a:cubicBezTo>
                  <a:pt x="114" y="260"/>
                  <a:pt x="118" y="258"/>
                  <a:pt x="124" y="257"/>
                </a:cubicBezTo>
                <a:cubicBezTo>
                  <a:pt x="120" y="255"/>
                  <a:pt x="117" y="253"/>
                  <a:pt x="115" y="251"/>
                </a:cubicBezTo>
                <a:cubicBezTo>
                  <a:pt x="111" y="248"/>
                  <a:pt x="107" y="245"/>
                  <a:pt x="105" y="242"/>
                </a:cubicBezTo>
                <a:cubicBezTo>
                  <a:pt x="100" y="236"/>
                  <a:pt x="97" y="232"/>
                  <a:pt x="96" y="231"/>
                </a:cubicBezTo>
                <a:cubicBezTo>
                  <a:pt x="92" y="226"/>
                  <a:pt x="90" y="220"/>
                  <a:pt x="89" y="213"/>
                </a:cubicBezTo>
                <a:cubicBezTo>
                  <a:pt x="96" y="214"/>
                  <a:pt x="102" y="216"/>
                  <a:pt x="108" y="219"/>
                </a:cubicBezTo>
                <a:cubicBezTo>
                  <a:pt x="112" y="221"/>
                  <a:pt x="116" y="223"/>
                  <a:pt x="119" y="226"/>
                </a:cubicBezTo>
                <a:cubicBezTo>
                  <a:pt x="124" y="230"/>
                  <a:pt x="127" y="233"/>
                  <a:pt x="130" y="238"/>
                </a:cubicBezTo>
                <a:cubicBezTo>
                  <a:pt x="132" y="240"/>
                  <a:pt x="133" y="241"/>
                  <a:pt x="135" y="243"/>
                </a:cubicBezTo>
                <a:cubicBezTo>
                  <a:pt x="134" y="241"/>
                  <a:pt x="134" y="240"/>
                  <a:pt x="134" y="238"/>
                </a:cubicBezTo>
                <a:cubicBezTo>
                  <a:pt x="133" y="233"/>
                  <a:pt x="133" y="230"/>
                  <a:pt x="134" y="228"/>
                </a:cubicBezTo>
                <a:cubicBezTo>
                  <a:pt x="134" y="226"/>
                  <a:pt x="135" y="225"/>
                  <a:pt x="137" y="223"/>
                </a:cubicBezTo>
                <a:cubicBezTo>
                  <a:pt x="139" y="232"/>
                  <a:pt x="141" y="237"/>
                  <a:pt x="142" y="241"/>
                </a:cubicBezTo>
                <a:cubicBezTo>
                  <a:pt x="143" y="244"/>
                  <a:pt x="145" y="248"/>
                  <a:pt x="148" y="251"/>
                </a:cubicBezTo>
                <a:cubicBezTo>
                  <a:pt x="149" y="254"/>
                  <a:pt x="151" y="256"/>
                  <a:pt x="154" y="259"/>
                </a:cubicBezTo>
                <a:cubicBezTo>
                  <a:pt x="158" y="264"/>
                  <a:pt x="162" y="268"/>
                  <a:pt x="166" y="273"/>
                </a:cubicBezTo>
                <a:cubicBezTo>
                  <a:pt x="168" y="274"/>
                  <a:pt x="171" y="274"/>
                  <a:pt x="174" y="275"/>
                </a:cubicBezTo>
                <a:cubicBezTo>
                  <a:pt x="182" y="278"/>
                  <a:pt x="189" y="281"/>
                  <a:pt x="196" y="285"/>
                </a:cubicBezTo>
                <a:cubicBezTo>
                  <a:pt x="163" y="238"/>
                  <a:pt x="124" y="206"/>
                  <a:pt x="99" y="194"/>
                </a:cubicBezTo>
                <a:cubicBezTo>
                  <a:pt x="76" y="183"/>
                  <a:pt x="49" y="178"/>
                  <a:pt x="32" y="186"/>
                </a:cubicBezTo>
                <a:cubicBezTo>
                  <a:pt x="18" y="191"/>
                  <a:pt x="9" y="210"/>
                  <a:pt x="14" y="227"/>
                </a:cubicBezTo>
                <a:cubicBezTo>
                  <a:pt x="20" y="245"/>
                  <a:pt x="33" y="258"/>
                  <a:pt x="53" y="254"/>
                </a:cubicBezTo>
                <a:cubicBezTo>
                  <a:pt x="64" y="252"/>
                  <a:pt x="72" y="239"/>
                  <a:pt x="67" y="228"/>
                </a:cubicBezTo>
                <a:cubicBezTo>
                  <a:pt x="65" y="225"/>
                  <a:pt x="63" y="222"/>
                  <a:pt x="60" y="221"/>
                </a:cubicBezTo>
                <a:cubicBezTo>
                  <a:pt x="57" y="224"/>
                  <a:pt x="56" y="232"/>
                  <a:pt x="47" y="229"/>
                </a:cubicBezTo>
                <a:cubicBezTo>
                  <a:pt x="44" y="228"/>
                  <a:pt x="42" y="224"/>
                  <a:pt x="42" y="221"/>
                </a:cubicBezTo>
                <a:cubicBezTo>
                  <a:pt x="42" y="214"/>
                  <a:pt x="47" y="210"/>
                  <a:pt x="54" y="209"/>
                </a:cubicBezTo>
                <a:cubicBezTo>
                  <a:pt x="64" y="207"/>
                  <a:pt x="73" y="216"/>
                  <a:pt x="76" y="225"/>
                </a:cubicBezTo>
                <a:cubicBezTo>
                  <a:pt x="81" y="240"/>
                  <a:pt x="75" y="259"/>
                  <a:pt x="59" y="264"/>
                </a:cubicBezTo>
                <a:cubicBezTo>
                  <a:pt x="34" y="272"/>
                  <a:pt x="15" y="257"/>
                  <a:pt x="6" y="229"/>
                </a:cubicBezTo>
                <a:cubicBezTo>
                  <a:pt x="0" y="209"/>
                  <a:pt x="8" y="184"/>
                  <a:pt x="28" y="175"/>
                </a:cubicBezTo>
                <a:cubicBezTo>
                  <a:pt x="44" y="168"/>
                  <a:pt x="69" y="167"/>
                  <a:pt x="101" y="186"/>
                </a:cubicBezTo>
                <a:cubicBezTo>
                  <a:pt x="128" y="201"/>
                  <a:pt x="158" y="226"/>
                  <a:pt x="184" y="257"/>
                </a:cubicBezTo>
                <a:cubicBezTo>
                  <a:pt x="181" y="245"/>
                  <a:pt x="180" y="233"/>
                  <a:pt x="181" y="220"/>
                </a:cubicBezTo>
                <a:cubicBezTo>
                  <a:pt x="184" y="198"/>
                  <a:pt x="194" y="180"/>
                  <a:pt x="212" y="167"/>
                </a:cubicBezTo>
                <a:cubicBezTo>
                  <a:pt x="229" y="154"/>
                  <a:pt x="251" y="149"/>
                  <a:pt x="277" y="153"/>
                </a:cubicBezTo>
                <a:cubicBezTo>
                  <a:pt x="288" y="154"/>
                  <a:pt x="298" y="158"/>
                  <a:pt x="306" y="165"/>
                </a:cubicBezTo>
                <a:cubicBezTo>
                  <a:pt x="317" y="174"/>
                  <a:pt x="324" y="185"/>
                  <a:pt x="328" y="198"/>
                </a:cubicBezTo>
                <a:cubicBezTo>
                  <a:pt x="329" y="203"/>
                  <a:pt x="330" y="210"/>
                  <a:pt x="330" y="219"/>
                </a:cubicBezTo>
                <a:cubicBezTo>
                  <a:pt x="330" y="228"/>
                  <a:pt x="331" y="235"/>
                  <a:pt x="332" y="239"/>
                </a:cubicBezTo>
                <a:cubicBezTo>
                  <a:pt x="334" y="250"/>
                  <a:pt x="339" y="256"/>
                  <a:pt x="347" y="257"/>
                </a:cubicBezTo>
                <a:cubicBezTo>
                  <a:pt x="353" y="257"/>
                  <a:pt x="358" y="257"/>
                  <a:pt x="361" y="254"/>
                </a:cubicBezTo>
                <a:cubicBezTo>
                  <a:pt x="365" y="252"/>
                  <a:pt x="368" y="247"/>
                  <a:pt x="370" y="240"/>
                </a:cubicBezTo>
                <a:cubicBezTo>
                  <a:pt x="374" y="245"/>
                  <a:pt x="375" y="252"/>
                  <a:pt x="374" y="259"/>
                </a:cubicBezTo>
                <a:cubicBezTo>
                  <a:pt x="373" y="265"/>
                  <a:pt x="371" y="270"/>
                  <a:pt x="366" y="274"/>
                </a:cubicBezTo>
                <a:cubicBezTo>
                  <a:pt x="362" y="278"/>
                  <a:pt x="356" y="280"/>
                  <a:pt x="349" y="279"/>
                </a:cubicBezTo>
                <a:cubicBezTo>
                  <a:pt x="340" y="278"/>
                  <a:pt x="333" y="272"/>
                  <a:pt x="328" y="263"/>
                </a:cubicBezTo>
                <a:cubicBezTo>
                  <a:pt x="322" y="254"/>
                  <a:pt x="321" y="246"/>
                  <a:pt x="323" y="238"/>
                </a:cubicBezTo>
                <a:cubicBezTo>
                  <a:pt x="317" y="247"/>
                  <a:pt x="310" y="254"/>
                  <a:pt x="302" y="258"/>
                </a:cubicBezTo>
                <a:cubicBezTo>
                  <a:pt x="292" y="264"/>
                  <a:pt x="282" y="266"/>
                  <a:pt x="271" y="265"/>
                </a:cubicBezTo>
                <a:cubicBezTo>
                  <a:pt x="260" y="263"/>
                  <a:pt x="252" y="259"/>
                  <a:pt x="246" y="250"/>
                </a:cubicBezTo>
                <a:cubicBezTo>
                  <a:pt x="240" y="242"/>
                  <a:pt x="238" y="233"/>
                  <a:pt x="239" y="224"/>
                </a:cubicBezTo>
                <a:cubicBezTo>
                  <a:pt x="240" y="214"/>
                  <a:pt x="243" y="206"/>
                  <a:pt x="249" y="200"/>
                </a:cubicBezTo>
                <a:cubicBezTo>
                  <a:pt x="255" y="194"/>
                  <a:pt x="263" y="191"/>
                  <a:pt x="273" y="192"/>
                </a:cubicBezTo>
                <a:cubicBezTo>
                  <a:pt x="277" y="193"/>
                  <a:pt x="280" y="195"/>
                  <a:pt x="283" y="198"/>
                </a:cubicBezTo>
                <a:cubicBezTo>
                  <a:pt x="287" y="202"/>
                  <a:pt x="289" y="208"/>
                  <a:pt x="288" y="214"/>
                </a:cubicBezTo>
                <a:cubicBezTo>
                  <a:pt x="287" y="221"/>
                  <a:pt x="283" y="226"/>
                  <a:pt x="275" y="227"/>
                </a:cubicBezTo>
                <a:cubicBezTo>
                  <a:pt x="274" y="227"/>
                  <a:pt x="272" y="227"/>
                  <a:pt x="269" y="227"/>
                </a:cubicBezTo>
                <a:cubicBezTo>
                  <a:pt x="270" y="226"/>
                  <a:pt x="270" y="225"/>
                  <a:pt x="270" y="222"/>
                </a:cubicBezTo>
                <a:cubicBezTo>
                  <a:pt x="271" y="218"/>
                  <a:pt x="270" y="214"/>
                  <a:pt x="269" y="212"/>
                </a:cubicBezTo>
                <a:cubicBezTo>
                  <a:pt x="267" y="210"/>
                  <a:pt x="264" y="209"/>
                  <a:pt x="261" y="209"/>
                </a:cubicBezTo>
                <a:cubicBezTo>
                  <a:pt x="257" y="208"/>
                  <a:pt x="254" y="210"/>
                  <a:pt x="251" y="213"/>
                </a:cubicBezTo>
                <a:cubicBezTo>
                  <a:pt x="247" y="216"/>
                  <a:pt x="245" y="220"/>
                  <a:pt x="245" y="224"/>
                </a:cubicBezTo>
                <a:cubicBezTo>
                  <a:pt x="244" y="233"/>
                  <a:pt x="245" y="241"/>
                  <a:pt x="249" y="247"/>
                </a:cubicBezTo>
                <a:cubicBezTo>
                  <a:pt x="255" y="254"/>
                  <a:pt x="262" y="259"/>
                  <a:pt x="272" y="260"/>
                </a:cubicBezTo>
                <a:cubicBezTo>
                  <a:pt x="284" y="261"/>
                  <a:pt x="295" y="258"/>
                  <a:pt x="305" y="251"/>
                </a:cubicBezTo>
                <a:cubicBezTo>
                  <a:pt x="315" y="244"/>
                  <a:pt x="321" y="233"/>
                  <a:pt x="323" y="220"/>
                </a:cubicBezTo>
                <a:cubicBezTo>
                  <a:pt x="325" y="203"/>
                  <a:pt x="320" y="188"/>
                  <a:pt x="309" y="176"/>
                </a:cubicBezTo>
                <a:cubicBezTo>
                  <a:pt x="299" y="165"/>
                  <a:pt x="288" y="159"/>
                  <a:pt x="274" y="158"/>
                </a:cubicBezTo>
                <a:cubicBezTo>
                  <a:pt x="247" y="154"/>
                  <a:pt x="227" y="161"/>
                  <a:pt x="212" y="177"/>
                </a:cubicBezTo>
                <a:cubicBezTo>
                  <a:pt x="200" y="189"/>
                  <a:pt x="194" y="204"/>
                  <a:pt x="192" y="222"/>
                </a:cubicBezTo>
                <a:cubicBezTo>
                  <a:pt x="189" y="244"/>
                  <a:pt x="193" y="264"/>
                  <a:pt x="203" y="280"/>
                </a:cubicBezTo>
                <a:cubicBezTo>
                  <a:pt x="211" y="293"/>
                  <a:pt x="220" y="302"/>
                  <a:pt x="232" y="310"/>
                </a:cubicBezTo>
                <a:cubicBezTo>
                  <a:pt x="237" y="313"/>
                  <a:pt x="242" y="314"/>
                  <a:pt x="245" y="315"/>
                </a:cubicBezTo>
                <a:cubicBezTo>
                  <a:pt x="245" y="311"/>
                  <a:pt x="247" y="310"/>
                  <a:pt x="250" y="310"/>
                </a:cubicBezTo>
                <a:cubicBezTo>
                  <a:pt x="254" y="311"/>
                  <a:pt x="256" y="313"/>
                  <a:pt x="254" y="318"/>
                </a:cubicBezTo>
                <a:cubicBezTo>
                  <a:pt x="262" y="320"/>
                  <a:pt x="269" y="322"/>
                  <a:pt x="275" y="322"/>
                </a:cubicBezTo>
                <a:cubicBezTo>
                  <a:pt x="298" y="325"/>
                  <a:pt x="323" y="320"/>
                  <a:pt x="349" y="307"/>
                </a:cubicBezTo>
                <a:cubicBezTo>
                  <a:pt x="369" y="298"/>
                  <a:pt x="392" y="283"/>
                  <a:pt x="418" y="261"/>
                </a:cubicBezTo>
                <a:cubicBezTo>
                  <a:pt x="425" y="255"/>
                  <a:pt x="432" y="249"/>
                  <a:pt x="438" y="244"/>
                </a:cubicBezTo>
                <a:cubicBezTo>
                  <a:pt x="439" y="243"/>
                  <a:pt x="439" y="243"/>
                  <a:pt x="439" y="242"/>
                </a:cubicBezTo>
                <a:cubicBezTo>
                  <a:pt x="430" y="245"/>
                  <a:pt x="420" y="247"/>
                  <a:pt x="410" y="247"/>
                </a:cubicBezTo>
                <a:cubicBezTo>
                  <a:pt x="386" y="247"/>
                  <a:pt x="364" y="237"/>
                  <a:pt x="347" y="221"/>
                </a:cubicBezTo>
                <a:cubicBezTo>
                  <a:pt x="319" y="196"/>
                  <a:pt x="318" y="155"/>
                  <a:pt x="347" y="130"/>
                </a:cubicBezTo>
                <a:cubicBezTo>
                  <a:pt x="370" y="110"/>
                  <a:pt x="404" y="113"/>
                  <a:pt x="423" y="135"/>
                </a:cubicBezTo>
                <a:cubicBezTo>
                  <a:pt x="434" y="149"/>
                  <a:pt x="439" y="170"/>
                  <a:pt x="425" y="182"/>
                </a:cubicBezTo>
                <a:cubicBezTo>
                  <a:pt x="421" y="185"/>
                  <a:pt x="417" y="186"/>
                  <a:pt x="413" y="185"/>
                </a:cubicBezTo>
                <a:cubicBezTo>
                  <a:pt x="411" y="185"/>
                  <a:pt x="410" y="184"/>
                  <a:pt x="408" y="182"/>
                </a:cubicBezTo>
                <a:cubicBezTo>
                  <a:pt x="409" y="181"/>
                  <a:pt x="410" y="180"/>
                  <a:pt x="411" y="178"/>
                </a:cubicBezTo>
                <a:cubicBezTo>
                  <a:pt x="412" y="169"/>
                  <a:pt x="408" y="160"/>
                  <a:pt x="402" y="155"/>
                </a:cubicBezTo>
                <a:cubicBezTo>
                  <a:pt x="395" y="149"/>
                  <a:pt x="387" y="149"/>
                  <a:pt x="378" y="156"/>
                </a:cubicBezTo>
                <a:cubicBezTo>
                  <a:pt x="367" y="165"/>
                  <a:pt x="366" y="179"/>
                  <a:pt x="375" y="191"/>
                </a:cubicBezTo>
                <a:cubicBezTo>
                  <a:pt x="372" y="190"/>
                  <a:pt x="369" y="190"/>
                  <a:pt x="367" y="192"/>
                </a:cubicBezTo>
                <a:cubicBezTo>
                  <a:pt x="365" y="195"/>
                  <a:pt x="361" y="201"/>
                  <a:pt x="366" y="210"/>
                </a:cubicBezTo>
                <a:cubicBezTo>
                  <a:pt x="369" y="215"/>
                  <a:pt x="375" y="221"/>
                  <a:pt x="382" y="225"/>
                </a:cubicBezTo>
                <a:cubicBezTo>
                  <a:pt x="407" y="241"/>
                  <a:pt x="436" y="236"/>
                  <a:pt x="462" y="223"/>
                </a:cubicBezTo>
                <a:cubicBezTo>
                  <a:pt x="467" y="218"/>
                  <a:pt x="473" y="214"/>
                  <a:pt x="478" y="211"/>
                </a:cubicBezTo>
                <a:cubicBezTo>
                  <a:pt x="493" y="197"/>
                  <a:pt x="506" y="182"/>
                  <a:pt x="516" y="168"/>
                </a:cubicBezTo>
                <a:cubicBezTo>
                  <a:pt x="539" y="135"/>
                  <a:pt x="549" y="94"/>
                  <a:pt x="537" y="56"/>
                </a:cubicBezTo>
                <a:cubicBezTo>
                  <a:pt x="531" y="37"/>
                  <a:pt x="520" y="21"/>
                  <a:pt x="501" y="14"/>
                </a:cubicBezTo>
                <a:cubicBezTo>
                  <a:pt x="478" y="6"/>
                  <a:pt x="461" y="18"/>
                  <a:pt x="458" y="21"/>
                </a:cubicBezTo>
                <a:cubicBezTo>
                  <a:pt x="455" y="21"/>
                  <a:pt x="454" y="13"/>
                  <a:pt x="460" y="9"/>
                </a:cubicBezTo>
                <a:cubicBezTo>
                  <a:pt x="449" y="17"/>
                  <a:pt x="438" y="25"/>
                  <a:pt x="440" y="43"/>
                </a:cubicBezTo>
                <a:cubicBezTo>
                  <a:pt x="441" y="61"/>
                  <a:pt x="453" y="69"/>
                  <a:pt x="458" y="64"/>
                </a:cubicBezTo>
                <a:cubicBezTo>
                  <a:pt x="460" y="62"/>
                  <a:pt x="456" y="60"/>
                  <a:pt x="459" y="59"/>
                </a:cubicBezTo>
                <a:cubicBezTo>
                  <a:pt x="462" y="58"/>
                  <a:pt x="462" y="62"/>
                  <a:pt x="462" y="64"/>
                </a:cubicBezTo>
                <a:cubicBezTo>
                  <a:pt x="462" y="68"/>
                  <a:pt x="446" y="78"/>
                  <a:pt x="436" y="52"/>
                </a:cubicBezTo>
                <a:cubicBezTo>
                  <a:pt x="438" y="61"/>
                  <a:pt x="442" y="72"/>
                  <a:pt x="448" y="79"/>
                </a:cubicBezTo>
                <a:cubicBezTo>
                  <a:pt x="454" y="86"/>
                  <a:pt x="464" y="90"/>
                  <a:pt x="473" y="87"/>
                </a:cubicBezTo>
                <a:cubicBezTo>
                  <a:pt x="481" y="85"/>
                  <a:pt x="486" y="76"/>
                  <a:pt x="482" y="69"/>
                </a:cubicBezTo>
                <a:cubicBezTo>
                  <a:pt x="481" y="67"/>
                  <a:pt x="480" y="65"/>
                  <a:pt x="478" y="63"/>
                </a:cubicBezTo>
                <a:cubicBezTo>
                  <a:pt x="475" y="60"/>
                  <a:pt x="472" y="63"/>
                  <a:pt x="472" y="64"/>
                </a:cubicBezTo>
                <a:cubicBezTo>
                  <a:pt x="472" y="66"/>
                  <a:pt x="467" y="68"/>
                  <a:pt x="467" y="64"/>
                </a:cubicBezTo>
                <a:cubicBezTo>
                  <a:pt x="466" y="59"/>
                  <a:pt x="473" y="57"/>
                  <a:pt x="477" y="58"/>
                </a:cubicBezTo>
                <a:cubicBezTo>
                  <a:pt x="476" y="55"/>
                  <a:pt x="478" y="41"/>
                  <a:pt x="492" y="43"/>
                </a:cubicBezTo>
                <a:cubicBezTo>
                  <a:pt x="491" y="37"/>
                  <a:pt x="498" y="34"/>
                  <a:pt x="503" y="33"/>
                </a:cubicBezTo>
                <a:cubicBezTo>
                  <a:pt x="509" y="31"/>
                  <a:pt x="520" y="37"/>
                  <a:pt x="518" y="43"/>
                </a:cubicBezTo>
                <a:cubicBezTo>
                  <a:pt x="522" y="44"/>
                  <a:pt x="522" y="55"/>
                  <a:pt x="517" y="54"/>
                </a:cubicBezTo>
                <a:cubicBezTo>
                  <a:pt x="517" y="49"/>
                  <a:pt x="515" y="46"/>
                  <a:pt x="511" y="48"/>
                </a:cubicBezTo>
                <a:cubicBezTo>
                  <a:pt x="509" y="48"/>
                  <a:pt x="508" y="51"/>
                  <a:pt x="508" y="53"/>
                </a:cubicBezTo>
                <a:cubicBezTo>
                  <a:pt x="511" y="70"/>
                  <a:pt x="501" y="88"/>
                  <a:pt x="485" y="95"/>
                </a:cubicBezTo>
                <a:cubicBezTo>
                  <a:pt x="461" y="105"/>
                  <a:pt x="441" y="92"/>
                  <a:pt x="433" y="74"/>
                </a:cubicBezTo>
                <a:cubicBezTo>
                  <a:pt x="421" y="48"/>
                  <a:pt x="430" y="13"/>
                  <a:pt x="460" y="4"/>
                </a:cubicBezTo>
                <a:cubicBezTo>
                  <a:pt x="470" y="1"/>
                  <a:pt x="479" y="0"/>
                  <a:pt x="48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6" y="0"/>
                  <a:pt x="524" y="5"/>
                  <a:pt x="540" y="16"/>
                </a:cubicBezTo>
                <a:cubicBezTo>
                  <a:pt x="554" y="24"/>
                  <a:pt x="565" y="34"/>
                  <a:pt x="571" y="46"/>
                </a:cubicBezTo>
                <a:cubicBezTo>
                  <a:pt x="575" y="54"/>
                  <a:pt x="580" y="66"/>
                  <a:pt x="585" y="84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 rot="10800000">
            <a:off x="8288139" y="3454758"/>
            <a:ext cx="459622" cy="378347"/>
          </a:xfrm>
          <a:custGeom>
            <a:gdLst>
              <a:gd fmla="*/ 278 w 600" name="T0"/>
              <a:gd fmla="*/ 301 h 493" name="T1"/>
              <a:gd fmla="*/ 313 w 600" name="T2"/>
              <a:gd fmla="*/ 267 h 493" name="T3"/>
              <a:gd fmla="*/ 600 w 600" name="T4"/>
              <a:gd fmla="*/ 108 h 493" name="T5"/>
              <a:gd fmla="*/ 559 w 600" name="T6"/>
              <a:gd fmla="*/ 152 h 493" name="T7"/>
              <a:gd fmla="*/ 506 w 600" name="T8"/>
              <a:gd fmla="*/ 5 h 493" name="T9"/>
              <a:gd fmla="*/ 494 w 600" name="T10"/>
              <a:gd fmla="*/ 208 h 493" name="T11"/>
              <a:gd fmla="*/ 443 w 600" name="T12"/>
              <a:gd fmla="*/ 252 h 493" name="T13"/>
              <a:gd fmla="*/ 467 w 600" name="T14"/>
              <a:gd fmla="*/ 410 h 493" name="T15"/>
              <a:gd fmla="*/ 480 w 600" name="T16"/>
              <a:gd fmla="*/ 361 h 493" name="T17"/>
              <a:gd fmla="*/ 555 w 600" name="T18"/>
              <a:gd fmla="*/ 452 h 493" name="T19"/>
              <a:gd fmla="*/ 416 w 600" name="T20"/>
              <a:gd fmla="*/ 270 h 493" name="T21"/>
              <a:gd fmla="*/ 252 w 600" name="T22"/>
              <a:gd fmla="*/ 324 h 493" name="T23"/>
              <a:gd fmla="*/ 244 w 600" name="T24"/>
              <a:gd fmla="*/ 323 h 493" name="T25"/>
              <a:gd fmla="*/ 174 w 600" name="T26"/>
              <a:gd fmla="*/ 314 h 493" name="T27"/>
              <a:gd fmla="*/ 183 w 600" name="T28"/>
              <a:gd fmla="*/ 295 h 493" name="T29"/>
              <a:gd fmla="*/ 110 w 600" name="T30"/>
              <a:gd fmla="*/ 344 h 493" name="T31"/>
              <a:gd fmla="*/ 125 w 600" name="T32"/>
              <a:gd fmla="*/ 275 h 493" name="T33"/>
              <a:gd fmla="*/ 141 w 600" name="T34"/>
              <a:gd fmla="*/ 266 h 493" name="T35"/>
              <a:gd fmla="*/ 124 w 600" name="T36"/>
              <a:gd fmla="*/ 257 h 493" name="T37"/>
              <a:gd fmla="*/ 89 w 600" name="T38"/>
              <a:gd fmla="*/ 213 h 493" name="T39"/>
              <a:gd fmla="*/ 135 w 600" name="T40"/>
              <a:gd fmla="*/ 243 h 493" name="T41"/>
              <a:gd fmla="*/ 142 w 600" name="T42"/>
              <a:gd fmla="*/ 241 h 493" name="T43"/>
              <a:gd fmla="*/ 174 w 600" name="T44"/>
              <a:gd fmla="*/ 275 h 493" name="T45"/>
              <a:gd fmla="*/ 14 w 600" name="T46"/>
              <a:gd fmla="*/ 227 h 493" name="T47"/>
              <a:gd fmla="*/ 47 w 600" name="T48"/>
              <a:gd fmla="*/ 229 h 493" name="T49"/>
              <a:gd fmla="*/ 59 w 600" name="T50"/>
              <a:gd fmla="*/ 264 h 493" name="T51"/>
              <a:gd fmla="*/ 184 w 600" name="T52"/>
              <a:gd fmla="*/ 257 h 493" name="T53"/>
              <a:gd fmla="*/ 306 w 600" name="T54"/>
              <a:gd fmla="*/ 165 h 493" name="T55"/>
              <a:gd fmla="*/ 347 w 600" name="T56"/>
              <a:gd fmla="*/ 257 h 493" name="T57"/>
              <a:gd fmla="*/ 366 w 600" name="T58"/>
              <a:gd fmla="*/ 274 h 493" name="T59"/>
              <a:gd fmla="*/ 302 w 600" name="T60"/>
              <a:gd fmla="*/ 258 h 493" name="T61"/>
              <a:gd fmla="*/ 249 w 600" name="T62"/>
              <a:gd fmla="*/ 200 h 493" name="T63"/>
              <a:gd fmla="*/ 275 w 600" name="T64"/>
              <a:gd fmla="*/ 227 h 493" name="T65"/>
              <a:gd fmla="*/ 261 w 600" name="T66"/>
              <a:gd fmla="*/ 209 h 493" name="T67"/>
              <a:gd fmla="*/ 272 w 600" name="T68"/>
              <a:gd fmla="*/ 260 h 493" name="T69"/>
              <a:gd fmla="*/ 274 w 600" name="T70"/>
              <a:gd fmla="*/ 158 h 493" name="T71"/>
              <a:gd fmla="*/ 232 w 600" name="T72"/>
              <a:gd fmla="*/ 310 h 493" name="T73"/>
              <a:gd fmla="*/ 275 w 600" name="T74"/>
              <a:gd fmla="*/ 322 h 493" name="T75"/>
              <a:gd fmla="*/ 439 w 600" name="T76"/>
              <a:gd fmla="*/ 242 h 493" name="T77"/>
              <a:gd fmla="*/ 423 w 600" name="T78"/>
              <a:gd fmla="*/ 135 h 493" name="T79"/>
              <a:gd fmla="*/ 411 w 600" name="T80"/>
              <a:gd fmla="*/ 178 h 493" name="T81"/>
              <a:gd fmla="*/ 367 w 600" name="T82"/>
              <a:gd fmla="*/ 192 h 493" name="T83"/>
              <a:gd fmla="*/ 478 w 600" name="T84"/>
              <a:gd fmla="*/ 211 h 493" name="T85"/>
              <a:gd fmla="*/ 458 w 600" name="T86"/>
              <a:gd fmla="*/ 21 h 493" name="T87"/>
              <a:gd fmla="*/ 459 w 600" name="T88"/>
              <a:gd fmla="*/ 59 h 493" name="T89"/>
              <a:gd fmla="*/ 473 w 600" name="T90"/>
              <a:gd fmla="*/ 87 h 493" name="T91"/>
              <a:gd fmla="*/ 467 w 600" name="T92"/>
              <a:gd fmla="*/ 64 h 493" name="T93"/>
              <a:gd fmla="*/ 518 w 600" name="T94"/>
              <a:gd fmla="*/ 43 h 493" name="T95"/>
              <a:gd fmla="*/ 485 w 600" name="T96"/>
              <a:gd fmla="*/ 95 h 493" name="T97"/>
              <a:gd fmla="*/ 487 w 600" name="T98"/>
              <a:gd fmla="*/ 0 h 49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492" w="600">
                <a:moveTo>
                  <a:pt x="302" y="265"/>
                </a:moveTo>
                <a:cubicBezTo>
                  <a:pt x="297" y="269"/>
                  <a:pt x="292" y="271"/>
                  <a:pt x="290" y="274"/>
                </a:cubicBezTo>
                <a:cubicBezTo>
                  <a:pt x="287" y="276"/>
                  <a:pt x="284" y="281"/>
                  <a:pt x="283" y="288"/>
                </a:cubicBezTo>
                <a:cubicBezTo>
                  <a:pt x="281" y="294"/>
                  <a:pt x="279" y="299"/>
                  <a:pt x="278" y="301"/>
                </a:cubicBezTo>
                <a:cubicBezTo>
                  <a:pt x="280" y="301"/>
                  <a:pt x="282" y="300"/>
                  <a:pt x="283" y="300"/>
                </a:cubicBezTo>
                <a:cubicBezTo>
                  <a:pt x="291" y="299"/>
                  <a:pt x="298" y="297"/>
                  <a:pt x="302" y="294"/>
                </a:cubicBezTo>
                <a:cubicBezTo>
                  <a:pt x="309" y="289"/>
                  <a:pt x="312" y="282"/>
                  <a:pt x="313" y="275"/>
                </a:cubicBezTo>
                <a:cubicBezTo>
                  <a:pt x="314" y="272"/>
                  <a:pt x="314" y="269"/>
                  <a:pt x="313" y="267"/>
                </a:cubicBezTo>
                <a:cubicBezTo>
                  <a:pt x="313" y="264"/>
                  <a:pt x="312" y="261"/>
                  <a:pt x="312" y="258"/>
                </a:cubicBezTo>
                <a:cubicBezTo>
                  <a:pt x="311" y="260"/>
                  <a:pt x="307" y="262"/>
                  <a:pt x="302" y="265"/>
                </a:cubicBezTo>
                <a:close/>
                <a:moveTo>
                  <a:pt x="585" y="84"/>
                </a:moveTo>
                <a:cubicBezTo>
                  <a:pt x="589" y="94"/>
                  <a:pt x="594" y="102"/>
                  <a:pt x="600" y="108"/>
                </a:cubicBezTo>
                <a:cubicBezTo>
                  <a:pt x="598" y="111"/>
                  <a:pt x="595" y="113"/>
                  <a:pt x="592" y="113"/>
                </a:cubicBezTo>
                <a:cubicBezTo>
                  <a:pt x="588" y="113"/>
                  <a:pt x="584" y="110"/>
                  <a:pt x="581" y="106"/>
                </a:cubicBezTo>
                <a:cubicBezTo>
                  <a:pt x="581" y="110"/>
                  <a:pt x="582" y="114"/>
                  <a:pt x="582" y="118"/>
                </a:cubicBezTo>
                <a:cubicBezTo>
                  <a:pt x="582" y="136"/>
                  <a:pt x="574" y="147"/>
                  <a:pt x="559" y="152"/>
                </a:cubicBezTo>
                <a:cubicBezTo>
                  <a:pt x="565" y="132"/>
                  <a:pt x="569" y="122"/>
                  <a:pt x="569" y="120"/>
                </a:cubicBezTo>
                <a:cubicBezTo>
                  <a:pt x="570" y="113"/>
                  <a:pt x="571" y="104"/>
                  <a:pt x="571" y="92"/>
                </a:cubicBezTo>
                <a:cubicBezTo>
                  <a:pt x="571" y="61"/>
                  <a:pt x="561" y="38"/>
                  <a:pt x="543" y="22"/>
                </a:cubicBezTo>
                <a:cubicBezTo>
                  <a:pt x="532" y="13"/>
                  <a:pt x="520" y="8"/>
                  <a:pt x="506" y="5"/>
                </a:cubicBezTo>
                <a:cubicBezTo>
                  <a:pt x="516" y="10"/>
                  <a:pt x="525" y="18"/>
                  <a:pt x="532" y="30"/>
                </a:cubicBezTo>
                <a:cubicBezTo>
                  <a:pt x="535" y="29"/>
                  <a:pt x="543" y="37"/>
                  <a:pt x="549" y="51"/>
                </a:cubicBezTo>
                <a:cubicBezTo>
                  <a:pt x="564" y="91"/>
                  <a:pt x="551" y="134"/>
                  <a:pt x="527" y="169"/>
                </a:cubicBezTo>
                <a:cubicBezTo>
                  <a:pt x="518" y="182"/>
                  <a:pt x="506" y="196"/>
                  <a:pt x="494" y="208"/>
                </a:cubicBezTo>
                <a:cubicBezTo>
                  <a:pt x="486" y="215"/>
                  <a:pt x="479" y="222"/>
                  <a:pt x="471" y="228"/>
                </a:cubicBezTo>
                <a:cubicBezTo>
                  <a:pt x="465" y="232"/>
                  <a:pt x="460" y="236"/>
                  <a:pt x="454" y="240"/>
                </a:cubicBezTo>
                <a:cubicBezTo>
                  <a:pt x="454" y="240"/>
                  <a:pt x="454" y="240"/>
                  <a:pt x="454" y="240"/>
                </a:cubicBezTo>
                <a:cubicBezTo>
                  <a:pt x="450" y="244"/>
                  <a:pt x="447" y="248"/>
                  <a:pt x="443" y="252"/>
                </a:cubicBezTo>
                <a:cubicBezTo>
                  <a:pt x="412" y="293"/>
                  <a:pt x="388" y="349"/>
                  <a:pt x="417" y="397"/>
                </a:cubicBezTo>
                <a:cubicBezTo>
                  <a:pt x="423" y="408"/>
                  <a:pt x="432" y="417"/>
                  <a:pt x="439" y="421"/>
                </a:cubicBezTo>
                <a:cubicBezTo>
                  <a:pt x="452" y="428"/>
                  <a:pt x="461" y="424"/>
                  <a:pt x="464" y="420"/>
                </a:cubicBezTo>
                <a:cubicBezTo>
                  <a:pt x="467" y="417"/>
                  <a:pt x="468" y="413"/>
                  <a:pt x="467" y="410"/>
                </a:cubicBezTo>
                <a:cubicBezTo>
                  <a:pt x="485" y="422"/>
                  <a:pt x="504" y="422"/>
                  <a:pt x="518" y="406"/>
                </a:cubicBezTo>
                <a:cubicBezTo>
                  <a:pt x="528" y="394"/>
                  <a:pt x="528" y="381"/>
                  <a:pt x="521" y="371"/>
                </a:cubicBezTo>
                <a:cubicBezTo>
                  <a:pt x="513" y="361"/>
                  <a:pt x="500" y="355"/>
                  <a:pt x="488" y="358"/>
                </a:cubicBezTo>
                <a:cubicBezTo>
                  <a:pt x="485" y="358"/>
                  <a:pt x="482" y="359"/>
                  <a:pt x="480" y="361"/>
                </a:cubicBezTo>
                <a:cubicBezTo>
                  <a:pt x="478" y="359"/>
                  <a:pt x="477" y="356"/>
                  <a:pt x="476" y="354"/>
                </a:cubicBezTo>
                <a:cubicBezTo>
                  <a:pt x="475" y="348"/>
                  <a:pt x="478" y="342"/>
                  <a:pt x="482" y="337"/>
                </a:cubicBezTo>
                <a:cubicBezTo>
                  <a:pt x="500" y="316"/>
                  <a:pt x="531" y="325"/>
                  <a:pt x="550" y="341"/>
                </a:cubicBezTo>
                <a:cubicBezTo>
                  <a:pt x="582" y="369"/>
                  <a:pt x="584" y="420"/>
                  <a:pt x="555" y="452"/>
                </a:cubicBezTo>
                <a:cubicBezTo>
                  <a:pt x="516" y="493"/>
                  <a:pt x="457" y="489"/>
                  <a:pt x="422" y="449"/>
                </a:cubicBezTo>
                <a:cubicBezTo>
                  <a:pt x="399" y="423"/>
                  <a:pt x="386" y="390"/>
                  <a:pt x="387" y="355"/>
                </a:cubicBezTo>
                <a:cubicBezTo>
                  <a:pt x="388" y="331"/>
                  <a:pt x="395" y="306"/>
                  <a:pt x="406" y="285"/>
                </a:cubicBezTo>
                <a:cubicBezTo>
                  <a:pt x="409" y="279"/>
                  <a:pt x="412" y="275"/>
                  <a:pt x="416" y="270"/>
                </a:cubicBezTo>
                <a:cubicBezTo>
                  <a:pt x="384" y="295"/>
                  <a:pt x="356" y="312"/>
                  <a:pt x="332" y="321"/>
                </a:cubicBezTo>
                <a:cubicBezTo>
                  <a:pt x="312" y="329"/>
                  <a:pt x="294" y="332"/>
                  <a:pt x="276" y="330"/>
                </a:cubicBezTo>
                <a:cubicBezTo>
                  <a:pt x="273" y="329"/>
                  <a:pt x="269" y="328"/>
                  <a:pt x="264" y="327"/>
                </a:cubicBezTo>
                <a:cubicBezTo>
                  <a:pt x="260" y="326"/>
                  <a:pt x="256" y="325"/>
                  <a:pt x="252" y="324"/>
                </a:cubicBezTo>
                <a:cubicBezTo>
                  <a:pt x="252" y="326"/>
                  <a:pt x="252" y="327"/>
                  <a:pt x="251" y="329"/>
                </a:cubicBezTo>
                <a:cubicBezTo>
                  <a:pt x="251" y="330"/>
                  <a:pt x="249" y="330"/>
                  <a:pt x="246" y="329"/>
                </a:cubicBezTo>
                <a:cubicBezTo>
                  <a:pt x="244" y="328"/>
                  <a:pt x="243" y="327"/>
                  <a:pt x="243" y="326"/>
                </a:cubicBezTo>
                <a:cubicBezTo>
                  <a:pt x="243" y="324"/>
                  <a:pt x="244" y="323"/>
                  <a:pt x="244" y="323"/>
                </a:cubicBezTo>
                <a:cubicBezTo>
                  <a:pt x="230" y="320"/>
                  <a:pt x="230" y="320"/>
                  <a:pt x="230" y="320"/>
                </a:cubicBezTo>
                <a:cubicBezTo>
                  <a:pt x="216" y="318"/>
                  <a:pt x="204" y="318"/>
                  <a:pt x="194" y="320"/>
                </a:cubicBezTo>
                <a:cubicBezTo>
                  <a:pt x="184" y="322"/>
                  <a:pt x="176" y="325"/>
                  <a:pt x="171" y="330"/>
                </a:cubicBezTo>
                <a:cubicBezTo>
                  <a:pt x="171" y="322"/>
                  <a:pt x="172" y="317"/>
                  <a:pt x="174" y="314"/>
                </a:cubicBezTo>
                <a:cubicBezTo>
                  <a:pt x="177" y="308"/>
                  <a:pt x="182" y="304"/>
                  <a:pt x="188" y="302"/>
                </a:cubicBezTo>
                <a:cubicBezTo>
                  <a:pt x="192" y="301"/>
                  <a:pt x="196" y="300"/>
                  <a:pt x="201" y="301"/>
                </a:cubicBezTo>
                <a:cubicBezTo>
                  <a:pt x="202" y="301"/>
                  <a:pt x="202" y="301"/>
                  <a:pt x="203" y="301"/>
                </a:cubicBezTo>
                <a:cubicBezTo>
                  <a:pt x="197" y="298"/>
                  <a:pt x="191" y="295"/>
                  <a:pt x="183" y="295"/>
                </a:cubicBezTo>
                <a:cubicBezTo>
                  <a:pt x="181" y="292"/>
                  <a:pt x="184" y="287"/>
                  <a:pt x="188" y="289"/>
                </a:cubicBezTo>
                <a:cubicBezTo>
                  <a:pt x="169" y="280"/>
                  <a:pt x="126" y="271"/>
                  <a:pt x="106" y="309"/>
                </a:cubicBezTo>
                <a:cubicBezTo>
                  <a:pt x="103" y="309"/>
                  <a:pt x="101" y="304"/>
                  <a:pt x="102" y="301"/>
                </a:cubicBezTo>
                <a:cubicBezTo>
                  <a:pt x="92" y="309"/>
                  <a:pt x="95" y="340"/>
                  <a:pt x="110" y="344"/>
                </a:cubicBezTo>
                <a:cubicBezTo>
                  <a:pt x="112" y="339"/>
                  <a:pt x="116" y="341"/>
                  <a:pt x="117" y="344"/>
                </a:cubicBezTo>
                <a:cubicBezTo>
                  <a:pt x="119" y="348"/>
                  <a:pt x="116" y="350"/>
                  <a:pt x="113" y="351"/>
                </a:cubicBezTo>
                <a:cubicBezTo>
                  <a:pt x="108" y="352"/>
                  <a:pt x="95" y="344"/>
                  <a:pt x="92" y="329"/>
                </a:cubicBezTo>
                <a:cubicBezTo>
                  <a:pt x="88" y="314"/>
                  <a:pt x="90" y="288"/>
                  <a:pt x="125" y="275"/>
                </a:cubicBezTo>
                <a:cubicBezTo>
                  <a:pt x="136" y="271"/>
                  <a:pt x="149" y="270"/>
                  <a:pt x="160" y="272"/>
                </a:cubicBezTo>
                <a:cubicBezTo>
                  <a:pt x="159" y="271"/>
                  <a:pt x="158" y="270"/>
                  <a:pt x="156" y="270"/>
                </a:cubicBezTo>
                <a:cubicBezTo>
                  <a:pt x="152" y="268"/>
                  <a:pt x="149" y="267"/>
                  <a:pt x="148" y="267"/>
                </a:cubicBezTo>
                <a:cubicBezTo>
                  <a:pt x="146" y="267"/>
                  <a:pt x="144" y="266"/>
                  <a:pt x="141" y="266"/>
                </a:cubicBezTo>
                <a:cubicBezTo>
                  <a:pt x="139" y="265"/>
                  <a:pt x="136" y="265"/>
                  <a:pt x="133" y="266"/>
                </a:cubicBezTo>
                <a:cubicBezTo>
                  <a:pt x="128" y="266"/>
                  <a:pt x="122" y="269"/>
                  <a:pt x="113" y="273"/>
                </a:cubicBezTo>
                <a:cubicBezTo>
                  <a:pt x="113" y="270"/>
                  <a:pt x="113" y="267"/>
                  <a:pt x="113" y="264"/>
                </a:cubicBezTo>
                <a:cubicBezTo>
                  <a:pt x="114" y="260"/>
                  <a:pt x="118" y="258"/>
                  <a:pt x="124" y="257"/>
                </a:cubicBezTo>
                <a:cubicBezTo>
                  <a:pt x="120" y="255"/>
                  <a:pt x="117" y="253"/>
                  <a:pt x="115" y="251"/>
                </a:cubicBezTo>
                <a:cubicBezTo>
                  <a:pt x="111" y="248"/>
                  <a:pt x="107" y="245"/>
                  <a:pt x="105" y="242"/>
                </a:cubicBezTo>
                <a:cubicBezTo>
                  <a:pt x="100" y="236"/>
                  <a:pt x="97" y="232"/>
                  <a:pt x="96" y="231"/>
                </a:cubicBezTo>
                <a:cubicBezTo>
                  <a:pt x="92" y="226"/>
                  <a:pt x="90" y="220"/>
                  <a:pt x="89" y="213"/>
                </a:cubicBezTo>
                <a:cubicBezTo>
                  <a:pt x="96" y="214"/>
                  <a:pt x="102" y="216"/>
                  <a:pt x="108" y="219"/>
                </a:cubicBezTo>
                <a:cubicBezTo>
                  <a:pt x="112" y="221"/>
                  <a:pt x="116" y="223"/>
                  <a:pt x="119" y="226"/>
                </a:cubicBezTo>
                <a:cubicBezTo>
                  <a:pt x="124" y="230"/>
                  <a:pt x="127" y="233"/>
                  <a:pt x="130" y="238"/>
                </a:cubicBezTo>
                <a:cubicBezTo>
                  <a:pt x="132" y="240"/>
                  <a:pt x="133" y="241"/>
                  <a:pt x="135" y="243"/>
                </a:cubicBezTo>
                <a:cubicBezTo>
                  <a:pt x="134" y="241"/>
                  <a:pt x="134" y="240"/>
                  <a:pt x="134" y="238"/>
                </a:cubicBezTo>
                <a:cubicBezTo>
                  <a:pt x="133" y="233"/>
                  <a:pt x="133" y="230"/>
                  <a:pt x="134" y="228"/>
                </a:cubicBezTo>
                <a:cubicBezTo>
                  <a:pt x="134" y="226"/>
                  <a:pt x="135" y="225"/>
                  <a:pt x="137" y="223"/>
                </a:cubicBezTo>
                <a:cubicBezTo>
                  <a:pt x="139" y="232"/>
                  <a:pt x="141" y="237"/>
                  <a:pt x="142" y="241"/>
                </a:cubicBezTo>
                <a:cubicBezTo>
                  <a:pt x="143" y="244"/>
                  <a:pt x="145" y="248"/>
                  <a:pt x="148" y="251"/>
                </a:cubicBezTo>
                <a:cubicBezTo>
                  <a:pt x="149" y="254"/>
                  <a:pt x="151" y="256"/>
                  <a:pt x="154" y="259"/>
                </a:cubicBezTo>
                <a:cubicBezTo>
                  <a:pt x="158" y="264"/>
                  <a:pt x="162" y="268"/>
                  <a:pt x="166" y="273"/>
                </a:cubicBezTo>
                <a:cubicBezTo>
                  <a:pt x="168" y="274"/>
                  <a:pt x="171" y="274"/>
                  <a:pt x="174" y="275"/>
                </a:cubicBezTo>
                <a:cubicBezTo>
                  <a:pt x="182" y="278"/>
                  <a:pt x="189" y="281"/>
                  <a:pt x="196" y="285"/>
                </a:cubicBezTo>
                <a:cubicBezTo>
                  <a:pt x="163" y="238"/>
                  <a:pt x="124" y="206"/>
                  <a:pt x="99" y="194"/>
                </a:cubicBezTo>
                <a:cubicBezTo>
                  <a:pt x="76" y="183"/>
                  <a:pt x="49" y="178"/>
                  <a:pt x="32" y="186"/>
                </a:cubicBezTo>
                <a:cubicBezTo>
                  <a:pt x="18" y="191"/>
                  <a:pt x="9" y="210"/>
                  <a:pt x="14" y="227"/>
                </a:cubicBezTo>
                <a:cubicBezTo>
                  <a:pt x="20" y="245"/>
                  <a:pt x="33" y="258"/>
                  <a:pt x="53" y="254"/>
                </a:cubicBezTo>
                <a:cubicBezTo>
                  <a:pt x="64" y="252"/>
                  <a:pt x="72" y="239"/>
                  <a:pt x="67" y="228"/>
                </a:cubicBezTo>
                <a:cubicBezTo>
                  <a:pt x="65" y="225"/>
                  <a:pt x="63" y="222"/>
                  <a:pt x="60" y="221"/>
                </a:cubicBezTo>
                <a:cubicBezTo>
                  <a:pt x="57" y="224"/>
                  <a:pt x="56" y="232"/>
                  <a:pt x="47" y="229"/>
                </a:cubicBezTo>
                <a:cubicBezTo>
                  <a:pt x="44" y="228"/>
                  <a:pt x="42" y="224"/>
                  <a:pt x="42" y="221"/>
                </a:cubicBezTo>
                <a:cubicBezTo>
                  <a:pt x="42" y="214"/>
                  <a:pt x="47" y="210"/>
                  <a:pt x="54" y="209"/>
                </a:cubicBezTo>
                <a:cubicBezTo>
                  <a:pt x="64" y="207"/>
                  <a:pt x="73" y="216"/>
                  <a:pt x="76" y="225"/>
                </a:cubicBezTo>
                <a:cubicBezTo>
                  <a:pt x="81" y="240"/>
                  <a:pt x="75" y="259"/>
                  <a:pt x="59" y="264"/>
                </a:cubicBezTo>
                <a:cubicBezTo>
                  <a:pt x="34" y="272"/>
                  <a:pt x="15" y="257"/>
                  <a:pt x="6" y="229"/>
                </a:cubicBezTo>
                <a:cubicBezTo>
                  <a:pt x="0" y="209"/>
                  <a:pt x="8" y="184"/>
                  <a:pt x="28" y="175"/>
                </a:cubicBezTo>
                <a:cubicBezTo>
                  <a:pt x="44" y="168"/>
                  <a:pt x="69" y="167"/>
                  <a:pt x="101" y="186"/>
                </a:cubicBezTo>
                <a:cubicBezTo>
                  <a:pt x="128" y="201"/>
                  <a:pt x="158" y="226"/>
                  <a:pt x="184" y="257"/>
                </a:cubicBezTo>
                <a:cubicBezTo>
                  <a:pt x="181" y="245"/>
                  <a:pt x="180" y="233"/>
                  <a:pt x="181" y="220"/>
                </a:cubicBezTo>
                <a:cubicBezTo>
                  <a:pt x="184" y="198"/>
                  <a:pt x="194" y="180"/>
                  <a:pt x="212" y="167"/>
                </a:cubicBezTo>
                <a:cubicBezTo>
                  <a:pt x="229" y="154"/>
                  <a:pt x="251" y="149"/>
                  <a:pt x="277" y="153"/>
                </a:cubicBezTo>
                <a:cubicBezTo>
                  <a:pt x="288" y="154"/>
                  <a:pt x="298" y="158"/>
                  <a:pt x="306" y="165"/>
                </a:cubicBezTo>
                <a:cubicBezTo>
                  <a:pt x="317" y="174"/>
                  <a:pt x="324" y="185"/>
                  <a:pt x="328" y="198"/>
                </a:cubicBezTo>
                <a:cubicBezTo>
                  <a:pt x="329" y="203"/>
                  <a:pt x="330" y="210"/>
                  <a:pt x="330" y="219"/>
                </a:cubicBezTo>
                <a:cubicBezTo>
                  <a:pt x="330" y="228"/>
                  <a:pt x="331" y="235"/>
                  <a:pt x="332" y="239"/>
                </a:cubicBezTo>
                <a:cubicBezTo>
                  <a:pt x="334" y="250"/>
                  <a:pt x="339" y="256"/>
                  <a:pt x="347" y="257"/>
                </a:cubicBezTo>
                <a:cubicBezTo>
                  <a:pt x="353" y="257"/>
                  <a:pt x="358" y="257"/>
                  <a:pt x="361" y="254"/>
                </a:cubicBezTo>
                <a:cubicBezTo>
                  <a:pt x="365" y="252"/>
                  <a:pt x="368" y="247"/>
                  <a:pt x="370" y="240"/>
                </a:cubicBezTo>
                <a:cubicBezTo>
                  <a:pt x="374" y="245"/>
                  <a:pt x="375" y="252"/>
                  <a:pt x="374" y="259"/>
                </a:cubicBezTo>
                <a:cubicBezTo>
                  <a:pt x="373" y="265"/>
                  <a:pt x="371" y="270"/>
                  <a:pt x="366" y="274"/>
                </a:cubicBezTo>
                <a:cubicBezTo>
                  <a:pt x="362" y="278"/>
                  <a:pt x="356" y="280"/>
                  <a:pt x="349" y="279"/>
                </a:cubicBezTo>
                <a:cubicBezTo>
                  <a:pt x="340" y="278"/>
                  <a:pt x="333" y="272"/>
                  <a:pt x="328" y="263"/>
                </a:cubicBezTo>
                <a:cubicBezTo>
                  <a:pt x="322" y="254"/>
                  <a:pt x="321" y="246"/>
                  <a:pt x="323" y="238"/>
                </a:cubicBezTo>
                <a:cubicBezTo>
                  <a:pt x="317" y="247"/>
                  <a:pt x="310" y="254"/>
                  <a:pt x="302" y="258"/>
                </a:cubicBezTo>
                <a:cubicBezTo>
                  <a:pt x="292" y="264"/>
                  <a:pt x="282" y="266"/>
                  <a:pt x="271" y="265"/>
                </a:cubicBezTo>
                <a:cubicBezTo>
                  <a:pt x="260" y="263"/>
                  <a:pt x="252" y="259"/>
                  <a:pt x="246" y="250"/>
                </a:cubicBezTo>
                <a:cubicBezTo>
                  <a:pt x="240" y="242"/>
                  <a:pt x="238" y="233"/>
                  <a:pt x="239" y="224"/>
                </a:cubicBezTo>
                <a:cubicBezTo>
                  <a:pt x="240" y="214"/>
                  <a:pt x="243" y="206"/>
                  <a:pt x="249" y="200"/>
                </a:cubicBezTo>
                <a:cubicBezTo>
                  <a:pt x="255" y="194"/>
                  <a:pt x="263" y="191"/>
                  <a:pt x="273" y="192"/>
                </a:cubicBezTo>
                <a:cubicBezTo>
                  <a:pt x="277" y="193"/>
                  <a:pt x="280" y="195"/>
                  <a:pt x="283" y="198"/>
                </a:cubicBezTo>
                <a:cubicBezTo>
                  <a:pt x="287" y="202"/>
                  <a:pt x="289" y="208"/>
                  <a:pt x="288" y="214"/>
                </a:cubicBezTo>
                <a:cubicBezTo>
                  <a:pt x="287" y="221"/>
                  <a:pt x="283" y="226"/>
                  <a:pt x="275" y="227"/>
                </a:cubicBezTo>
                <a:cubicBezTo>
                  <a:pt x="274" y="227"/>
                  <a:pt x="272" y="227"/>
                  <a:pt x="269" y="227"/>
                </a:cubicBezTo>
                <a:cubicBezTo>
                  <a:pt x="270" y="226"/>
                  <a:pt x="270" y="225"/>
                  <a:pt x="270" y="222"/>
                </a:cubicBezTo>
                <a:cubicBezTo>
                  <a:pt x="271" y="218"/>
                  <a:pt x="270" y="214"/>
                  <a:pt x="269" y="212"/>
                </a:cubicBezTo>
                <a:cubicBezTo>
                  <a:pt x="267" y="210"/>
                  <a:pt x="264" y="209"/>
                  <a:pt x="261" y="209"/>
                </a:cubicBezTo>
                <a:cubicBezTo>
                  <a:pt x="257" y="208"/>
                  <a:pt x="254" y="210"/>
                  <a:pt x="251" y="213"/>
                </a:cubicBezTo>
                <a:cubicBezTo>
                  <a:pt x="247" y="216"/>
                  <a:pt x="245" y="220"/>
                  <a:pt x="245" y="224"/>
                </a:cubicBezTo>
                <a:cubicBezTo>
                  <a:pt x="244" y="233"/>
                  <a:pt x="245" y="241"/>
                  <a:pt x="249" y="247"/>
                </a:cubicBezTo>
                <a:cubicBezTo>
                  <a:pt x="255" y="254"/>
                  <a:pt x="262" y="259"/>
                  <a:pt x="272" y="260"/>
                </a:cubicBezTo>
                <a:cubicBezTo>
                  <a:pt x="284" y="261"/>
                  <a:pt x="295" y="258"/>
                  <a:pt x="305" y="251"/>
                </a:cubicBezTo>
                <a:cubicBezTo>
                  <a:pt x="315" y="244"/>
                  <a:pt x="321" y="233"/>
                  <a:pt x="323" y="220"/>
                </a:cubicBezTo>
                <a:cubicBezTo>
                  <a:pt x="325" y="203"/>
                  <a:pt x="320" y="188"/>
                  <a:pt x="309" y="176"/>
                </a:cubicBezTo>
                <a:cubicBezTo>
                  <a:pt x="299" y="165"/>
                  <a:pt x="288" y="159"/>
                  <a:pt x="274" y="158"/>
                </a:cubicBezTo>
                <a:cubicBezTo>
                  <a:pt x="247" y="154"/>
                  <a:pt x="227" y="161"/>
                  <a:pt x="212" y="177"/>
                </a:cubicBezTo>
                <a:cubicBezTo>
                  <a:pt x="200" y="189"/>
                  <a:pt x="194" y="204"/>
                  <a:pt x="192" y="222"/>
                </a:cubicBezTo>
                <a:cubicBezTo>
                  <a:pt x="189" y="244"/>
                  <a:pt x="193" y="264"/>
                  <a:pt x="203" y="280"/>
                </a:cubicBezTo>
                <a:cubicBezTo>
                  <a:pt x="211" y="293"/>
                  <a:pt x="220" y="302"/>
                  <a:pt x="232" y="310"/>
                </a:cubicBezTo>
                <a:cubicBezTo>
                  <a:pt x="237" y="313"/>
                  <a:pt x="242" y="314"/>
                  <a:pt x="245" y="315"/>
                </a:cubicBezTo>
                <a:cubicBezTo>
                  <a:pt x="245" y="311"/>
                  <a:pt x="247" y="310"/>
                  <a:pt x="250" y="310"/>
                </a:cubicBezTo>
                <a:cubicBezTo>
                  <a:pt x="254" y="311"/>
                  <a:pt x="256" y="313"/>
                  <a:pt x="254" y="318"/>
                </a:cubicBezTo>
                <a:cubicBezTo>
                  <a:pt x="262" y="320"/>
                  <a:pt x="269" y="322"/>
                  <a:pt x="275" y="322"/>
                </a:cubicBezTo>
                <a:cubicBezTo>
                  <a:pt x="298" y="325"/>
                  <a:pt x="323" y="320"/>
                  <a:pt x="349" y="307"/>
                </a:cubicBezTo>
                <a:cubicBezTo>
                  <a:pt x="369" y="298"/>
                  <a:pt x="392" y="283"/>
                  <a:pt x="418" y="261"/>
                </a:cubicBezTo>
                <a:cubicBezTo>
                  <a:pt x="425" y="255"/>
                  <a:pt x="432" y="249"/>
                  <a:pt x="438" y="244"/>
                </a:cubicBezTo>
                <a:cubicBezTo>
                  <a:pt x="439" y="243"/>
                  <a:pt x="439" y="243"/>
                  <a:pt x="439" y="242"/>
                </a:cubicBezTo>
                <a:cubicBezTo>
                  <a:pt x="430" y="245"/>
                  <a:pt x="420" y="247"/>
                  <a:pt x="410" y="247"/>
                </a:cubicBezTo>
                <a:cubicBezTo>
                  <a:pt x="386" y="247"/>
                  <a:pt x="364" y="237"/>
                  <a:pt x="347" y="221"/>
                </a:cubicBezTo>
                <a:cubicBezTo>
                  <a:pt x="319" y="196"/>
                  <a:pt x="318" y="155"/>
                  <a:pt x="347" y="130"/>
                </a:cubicBezTo>
                <a:cubicBezTo>
                  <a:pt x="370" y="110"/>
                  <a:pt x="404" y="113"/>
                  <a:pt x="423" y="135"/>
                </a:cubicBezTo>
                <a:cubicBezTo>
                  <a:pt x="434" y="149"/>
                  <a:pt x="439" y="170"/>
                  <a:pt x="425" y="182"/>
                </a:cubicBezTo>
                <a:cubicBezTo>
                  <a:pt x="421" y="185"/>
                  <a:pt x="417" y="186"/>
                  <a:pt x="413" y="185"/>
                </a:cubicBezTo>
                <a:cubicBezTo>
                  <a:pt x="411" y="185"/>
                  <a:pt x="410" y="184"/>
                  <a:pt x="408" y="182"/>
                </a:cubicBezTo>
                <a:cubicBezTo>
                  <a:pt x="409" y="181"/>
                  <a:pt x="410" y="180"/>
                  <a:pt x="411" y="178"/>
                </a:cubicBezTo>
                <a:cubicBezTo>
                  <a:pt x="412" y="169"/>
                  <a:pt x="408" y="160"/>
                  <a:pt x="402" y="155"/>
                </a:cubicBezTo>
                <a:cubicBezTo>
                  <a:pt x="395" y="149"/>
                  <a:pt x="387" y="149"/>
                  <a:pt x="378" y="156"/>
                </a:cubicBezTo>
                <a:cubicBezTo>
                  <a:pt x="367" y="165"/>
                  <a:pt x="366" y="179"/>
                  <a:pt x="375" y="191"/>
                </a:cubicBezTo>
                <a:cubicBezTo>
                  <a:pt x="372" y="190"/>
                  <a:pt x="369" y="190"/>
                  <a:pt x="367" y="192"/>
                </a:cubicBezTo>
                <a:cubicBezTo>
                  <a:pt x="365" y="195"/>
                  <a:pt x="361" y="201"/>
                  <a:pt x="366" y="210"/>
                </a:cubicBezTo>
                <a:cubicBezTo>
                  <a:pt x="369" y="215"/>
                  <a:pt x="375" y="221"/>
                  <a:pt x="382" y="225"/>
                </a:cubicBezTo>
                <a:cubicBezTo>
                  <a:pt x="407" y="241"/>
                  <a:pt x="436" y="236"/>
                  <a:pt x="462" y="223"/>
                </a:cubicBezTo>
                <a:cubicBezTo>
                  <a:pt x="467" y="218"/>
                  <a:pt x="473" y="214"/>
                  <a:pt x="478" y="211"/>
                </a:cubicBezTo>
                <a:cubicBezTo>
                  <a:pt x="493" y="197"/>
                  <a:pt x="506" y="182"/>
                  <a:pt x="516" y="168"/>
                </a:cubicBezTo>
                <a:cubicBezTo>
                  <a:pt x="539" y="135"/>
                  <a:pt x="549" y="94"/>
                  <a:pt x="537" y="56"/>
                </a:cubicBezTo>
                <a:cubicBezTo>
                  <a:pt x="531" y="37"/>
                  <a:pt x="520" y="21"/>
                  <a:pt x="501" y="14"/>
                </a:cubicBezTo>
                <a:cubicBezTo>
                  <a:pt x="478" y="6"/>
                  <a:pt x="461" y="18"/>
                  <a:pt x="458" y="21"/>
                </a:cubicBezTo>
                <a:cubicBezTo>
                  <a:pt x="455" y="21"/>
                  <a:pt x="454" y="13"/>
                  <a:pt x="460" y="9"/>
                </a:cubicBezTo>
                <a:cubicBezTo>
                  <a:pt x="449" y="17"/>
                  <a:pt x="438" y="25"/>
                  <a:pt x="440" y="43"/>
                </a:cubicBezTo>
                <a:cubicBezTo>
                  <a:pt x="441" y="61"/>
                  <a:pt x="453" y="69"/>
                  <a:pt x="458" y="64"/>
                </a:cubicBezTo>
                <a:cubicBezTo>
                  <a:pt x="460" y="62"/>
                  <a:pt x="456" y="60"/>
                  <a:pt x="459" y="59"/>
                </a:cubicBezTo>
                <a:cubicBezTo>
                  <a:pt x="462" y="58"/>
                  <a:pt x="462" y="62"/>
                  <a:pt x="462" y="64"/>
                </a:cubicBezTo>
                <a:cubicBezTo>
                  <a:pt x="462" y="68"/>
                  <a:pt x="446" y="78"/>
                  <a:pt x="436" y="52"/>
                </a:cubicBezTo>
                <a:cubicBezTo>
                  <a:pt x="438" y="61"/>
                  <a:pt x="442" y="72"/>
                  <a:pt x="448" y="79"/>
                </a:cubicBezTo>
                <a:cubicBezTo>
                  <a:pt x="454" y="86"/>
                  <a:pt x="464" y="90"/>
                  <a:pt x="473" y="87"/>
                </a:cubicBezTo>
                <a:cubicBezTo>
                  <a:pt x="481" y="85"/>
                  <a:pt x="486" y="76"/>
                  <a:pt x="482" y="69"/>
                </a:cubicBezTo>
                <a:cubicBezTo>
                  <a:pt x="481" y="67"/>
                  <a:pt x="480" y="65"/>
                  <a:pt x="478" y="63"/>
                </a:cubicBezTo>
                <a:cubicBezTo>
                  <a:pt x="475" y="60"/>
                  <a:pt x="472" y="63"/>
                  <a:pt x="472" y="64"/>
                </a:cubicBezTo>
                <a:cubicBezTo>
                  <a:pt x="472" y="66"/>
                  <a:pt x="467" y="68"/>
                  <a:pt x="467" y="64"/>
                </a:cubicBezTo>
                <a:cubicBezTo>
                  <a:pt x="466" y="59"/>
                  <a:pt x="473" y="57"/>
                  <a:pt x="477" y="58"/>
                </a:cubicBezTo>
                <a:cubicBezTo>
                  <a:pt x="476" y="55"/>
                  <a:pt x="478" y="41"/>
                  <a:pt x="492" y="43"/>
                </a:cubicBezTo>
                <a:cubicBezTo>
                  <a:pt x="491" y="37"/>
                  <a:pt x="498" y="34"/>
                  <a:pt x="503" y="33"/>
                </a:cubicBezTo>
                <a:cubicBezTo>
                  <a:pt x="509" y="31"/>
                  <a:pt x="520" y="37"/>
                  <a:pt x="518" y="43"/>
                </a:cubicBezTo>
                <a:cubicBezTo>
                  <a:pt x="522" y="44"/>
                  <a:pt x="522" y="55"/>
                  <a:pt x="517" y="54"/>
                </a:cubicBezTo>
                <a:cubicBezTo>
                  <a:pt x="517" y="49"/>
                  <a:pt x="515" y="46"/>
                  <a:pt x="511" y="48"/>
                </a:cubicBezTo>
                <a:cubicBezTo>
                  <a:pt x="509" y="48"/>
                  <a:pt x="508" y="51"/>
                  <a:pt x="508" y="53"/>
                </a:cubicBezTo>
                <a:cubicBezTo>
                  <a:pt x="511" y="70"/>
                  <a:pt x="501" y="88"/>
                  <a:pt x="485" y="95"/>
                </a:cubicBezTo>
                <a:cubicBezTo>
                  <a:pt x="461" y="105"/>
                  <a:pt x="441" y="92"/>
                  <a:pt x="433" y="74"/>
                </a:cubicBezTo>
                <a:cubicBezTo>
                  <a:pt x="421" y="48"/>
                  <a:pt x="430" y="13"/>
                  <a:pt x="460" y="4"/>
                </a:cubicBezTo>
                <a:cubicBezTo>
                  <a:pt x="470" y="1"/>
                  <a:pt x="479" y="0"/>
                  <a:pt x="48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6" y="0"/>
                  <a:pt x="524" y="5"/>
                  <a:pt x="540" y="16"/>
                </a:cubicBezTo>
                <a:cubicBezTo>
                  <a:pt x="554" y="24"/>
                  <a:pt x="565" y="34"/>
                  <a:pt x="571" y="46"/>
                </a:cubicBezTo>
                <a:cubicBezTo>
                  <a:pt x="575" y="54"/>
                  <a:pt x="580" y="66"/>
                  <a:pt x="585" y="84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27485161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0" y="7353300"/>
            <a:ext cx="4924743" cy="1463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/>
              <a:t>D意空间 工作室</a:t>
            </a:r>
          </a:p>
          <a:p>
            <a:r>
              <a:rPr altLang="zh-CN" lang="en-US"/>
              <a:t>http://d1-space.yanj.cn/</a:t>
            </a:r>
          </a:p>
          <a:p>
            <a:endParaRPr altLang="zh-CN" lang="en-US"/>
          </a:p>
          <a:p>
            <a:endParaRPr altLang="zh-CN" lang="en-US"/>
          </a:p>
          <a:p>
            <a:r>
              <a:rPr altLang="zh-CN" lang="en-US"/>
              <a:t>51PPT模板网  www.51pptmoban.com  授权发布</a:t>
            </a:r>
          </a:p>
        </p:txBody>
      </p:sp>
    </p:spTree>
    <p:extLst>
      <p:ext uri="{BB962C8B-B14F-4D97-AF65-F5344CB8AC3E}">
        <p14:creationId val="30084481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Freeform 10428"/>
          <p:cNvSpPr>
            <a:spLocks noEditPoints="1"/>
          </p:cNvSpPr>
          <p:nvPr/>
        </p:nvSpPr>
        <p:spPr bwMode="auto">
          <a:xfrm>
            <a:off x="5778302" y="1460180"/>
            <a:ext cx="897776" cy="83827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typeface="+mj-ea"/>
                <a:ea typeface="+mj-ea"/>
              </a:rPr>
              <a:t>壹</a:t>
            </a:r>
          </a:p>
        </p:txBody>
      </p:sp>
      <p:sp>
        <p:nvSpPr>
          <p:cNvPr id="104" name="Freeform 10428"/>
          <p:cNvSpPr>
            <a:spLocks noEditPoints="1"/>
          </p:cNvSpPr>
          <p:nvPr/>
        </p:nvSpPr>
        <p:spPr bwMode="auto">
          <a:xfrm>
            <a:off x="5778302" y="2493301"/>
            <a:ext cx="897776" cy="83827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typeface="+mj-ea"/>
                <a:ea typeface="+mj-ea"/>
              </a:rPr>
              <a:t>贰</a:t>
            </a:r>
          </a:p>
        </p:txBody>
      </p:sp>
      <p:sp>
        <p:nvSpPr>
          <p:cNvPr id="105" name="Freeform 10428"/>
          <p:cNvSpPr>
            <a:spLocks noEditPoints="1"/>
          </p:cNvSpPr>
          <p:nvPr/>
        </p:nvSpPr>
        <p:spPr bwMode="auto">
          <a:xfrm>
            <a:off x="5778302" y="3526422"/>
            <a:ext cx="897776" cy="83827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typeface="+mj-ea"/>
                <a:ea typeface="+mj-ea"/>
              </a:rPr>
              <a:t>叁</a:t>
            </a:r>
          </a:p>
        </p:txBody>
      </p:sp>
      <p:sp>
        <p:nvSpPr>
          <p:cNvPr id="106" name="Freeform 10428"/>
          <p:cNvSpPr>
            <a:spLocks noEditPoints="1"/>
          </p:cNvSpPr>
          <p:nvPr/>
        </p:nvSpPr>
        <p:spPr bwMode="auto">
          <a:xfrm>
            <a:off x="5778302" y="4559543"/>
            <a:ext cx="897776" cy="838278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typeface="+mj-ea"/>
                <a:ea typeface="+mj-ea"/>
              </a:rPr>
              <a:t>肆</a:t>
            </a:r>
          </a:p>
        </p:txBody>
      </p:sp>
      <p:sp>
        <p:nvSpPr>
          <p:cNvPr id="109" name="文本框 799"/>
          <p:cNvSpPr txBox="1"/>
          <p:nvPr/>
        </p:nvSpPr>
        <p:spPr>
          <a:xfrm>
            <a:off x="6698145" y="1528799"/>
            <a:ext cx="4246880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4000">
                <a:solidFill>
                  <a:srgbClr val="3D5070"/>
                </a:solidFill>
                <a:latin typeface="+mj-ea"/>
                <a:ea typeface="+mj-ea"/>
              </a:rPr>
              <a:t>请在此处添加标题</a:t>
            </a:r>
          </a:p>
        </p:txBody>
      </p:sp>
      <p:sp>
        <p:nvSpPr>
          <p:cNvPr id="110" name="文本框 799"/>
          <p:cNvSpPr txBox="1"/>
          <p:nvPr/>
        </p:nvSpPr>
        <p:spPr>
          <a:xfrm>
            <a:off x="6698145" y="2561920"/>
            <a:ext cx="4246880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4000">
                <a:solidFill>
                  <a:srgbClr val="3D5070"/>
                </a:solidFill>
                <a:latin typeface="+mj-ea"/>
                <a:ea typeface="+mj-ea"/>
              </a:rPr>
              <a:t>请在此处添加标题</a:t>
            </a:r>
          </a:p>
        </p:txBody>
      </p:sp>
      <p:sp>
        <p:nvSpPr>
          <p:cNvPr id="111" name="文本框 799"/>
          <p:cNvSpPr txBox="1"/>
          <p:nvPr/>
        </p:nvSpPr>
        <p:spPr>
          <a:xfrm>
            <a:off x="6698145" y="3595041"/>
            <a:ext cx="4246880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4000">
                <a:solidFill>
                  <a:srgbClr val="3D5070"/>
                </a:solidFill>
                <a:latin typeface="+mj-ea"/>
                <a:ea typeface="+mj-ea"/>
              </a:rPr>
              <a:t>请在此处添加标题</a:t>
            </a:r>
          </a:p>
        </p:txBody>
      </p:sp>
      <p:sp>
        <p:nvSpPr>
          <p:cNvPr id="112" name="文本框 799"/>
          <p:cNvSpPr txBox="1"/>
          <p:nvPr/>
        </p:nvSpPr>
        <p:spPr>
          <a:xfrm>
            <a:off x="6698145" y="4628162"/>
            <a:ext cx="4246880" cy="701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4000">
                <a:solidFill>
                  <a:srgbClr val="3D5070"/>
                </a:solidFill>
                <a:latin typeface="+mj-ea"/>
                <a:ea typeface="+mj-ea"/>
              </a:rPr>
              <a:t>请在此处添加标题</a:t>
            </a:r>
          </a:p>
        </p:txBody>
      </p:sp>
    </p:spTree>
    <p:extLst>
      <p:ext uri="{BB962C8B-B14F-4D97-AF65-F5344CB8AC3E}">
        <p14:creationId val="378403562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文本占位符 106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/>
              <a:t>壹</a:t>
            </a:r>
          </a:p>
        </p:txBody>
      </p:sp>
      <p:sp>
        <p:nvSpPr>
          <p:cNvPr id="108" name="文本占位符 107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</p:spTree>
    <p:extLst>
      <p:ext uri="{BB962C8B-B14F-4D97-AF65-F5344CB8AC3E}">
        <p14:creationId val="157302092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sp>
        <p:nvSpPr>
          <p:cNvPr id="27" name="Freeform 173"/>
          <p:cNvSpPr>
            <a:spLocks noEditPoints="1"/>
          </p:cNvSpPr>
          <p:nvPr/>
        </p:nvSpPr>
        <p:spPr bwMode="auto">
          <a:xfrm rot="5400000">
            <a:off x="8981976" y="5026305"/>
            <a:ext cx="1525008" cy="605824"/>
          </a:xfrm>
          <a:custGeom>
            <a:gdLst>
              <a:gd fmla="*/ 326 w 419" name="T0"/>
              <a:gd fmla="*/ 62 h 71" name="T1"/>
              <a:gd fmla="*/ 406 w 419" name="T2"/>
              <a:gd fmla="*/ 61 h 71" name="T3"/>
              <a:gd fmla="*/ 317 w 419" name="T4"/>
              <a:gd fmla="*/ 56 h 71" name="T5"/>
              <a:gd fmla="*/ 400 w 419" name="T6"/>
              <a:gd fmla="*/ 55 h 71" name="T7"/>
              <a:gd fmla="*/ 371 w 419" name="T8"/>
              <a:gd fmla="*/ 55 h 71" name="T9"/>
              <a:gd fmla="*/ 403 w 419" name="T10"/>
              <a:gd fmla="*/ 53 h 71" name="T11"/>
              <a:gd fmla="*/ 408 w 419" name="T12"/>
              <a:gd fmla="*/ 50 h 71" name="T13"/>
              <a:gd fmla="*/ 385 w 419" name="T14"/>
              <a:gd fmla="*/ 46 h 71" name="T15"/>
              <a:gd fmla="*/ 381 w 419" name="T16"/>
              <a:gd fmla="*/ 43 h 71" name="T17"/>
              <a:gd fmla="*/ 378 w 419" name="T18"/>
              <a:gd fmla="*/ 39 h 71" name="T19"/>
              <a:gd fmla="*/ 329 w 419" name="T20"/>
              <a:gd fmla="*/ 35 h 71" name="T21"/>
              <a:gd fmla="*/ 377 w 419" name="T22"/>
              <a:gd fmla="*/ 34 h 71" name="T23"/>
              <a:gd fmla="*/ 320 w 419" name="T24"/>
              <a:gd fmla="*/ 30 h 71" name="T25"/>
              <a:gd fmla="*/ 370 w 419" name="T26"/>
              <a:gd fmla="*/ 28 h 71" name="T27"/>
              <a:gd fmla="*/ 371 w 419" name="T28"/>
              <a:gd fmla="*/ 28 h 71" name="T29"/>
              <a:gd fmla="*/ 359 w 419" name="T30"/>
              <a:gd fmla="*/ 25 h 71" name="T31"/>
              <a:gd fmla="*/ 326 w 419" name="T32"/>
              <a:gd fmla="*/ 22 h 71" name="T33"/>
              <a:gd fmla="*/ 366 w 419" name="T34"/>
              <a:gd fmla="*/ 19 h 71" name="T35"/>
              <a:gd fmla="*/ 342 w 419" name="T36"/>
              <a:gd fmla="*/ 16 h 71" name="T37"/>
              <a:gd fmla="*/ 359 w 419" name="T38"/>
              <a:gd fmla="*/ 14 h 71" name="T39"/>
              <a:gd fmla="*/ 348 w 419" name="T40"/>
              <a:gd fmla="*/ 12 h 71" name="T41"/>
              <a:gd fmla="*/ 283 w 419" name="T42"/>
              <a:gd fmla="*/ 7 h 71" name="T43"/>
              <a:gd fmla="*/ 382 w 419" name="T44"/>
              <a:gd fmla="*/ 9 h 71" name="T45"/>
              <a:gd fmla="*/ 342 w 419" name="T46"/>
              <a:gd fmla="*/ 5 h 71" name="T47"/>
              <a:gd fmla="*/ 334 w 419" name="T48"/>
              <a:gd fmla="*/ 5 h 71" name="T49"/>
              <a:gd fmla="*/ 324 w 419" name="T50"/>
              <a:gd fmla="*/ 4 h 71" name="T51"/>
              <a:gd fmla="*/ 280 w 419" name="T52"/>
              <a:gd fmla="*/ 4 h 71" name="T53"/>
              <a:gd fmla="*/ 255 w 419" name="T54"/>
              <a:gd fmla="*/ 3 h 71" name="T55"/>
              <a:gd fmla="*/ 237 w 419" name="T56"/>
              <a:gd fmla="*/ 3 h 71" name="T57"/>
              <a:gd fmla="*/ 214 w 419" name="T58"/>
              <a:gd fmla="*/ 2 h 71" name="T59"/>
              <a:gd fmla="*/ 184 w 419" name="T60"/>
              <a:gd fmla="*/ 3 h 71" name="T61"/>
              <a:gd fmla="*/ 162 w 419" name="T62"/>
              <a:gd fmla="*/ 2 h 71" name="T63"/>
              <a:gd fmla="*/ 78 w 419" name="T64"/>
              <a:gd fmla="*/ 2 h 71" name="T65"/>
              <a:gd fmla="*/ 2 w 419" name="T66"/>
              <a:gd fmla="*/ 7 h 71" name="T67"/>
              <a:gd fmla="*/ 1 w 419" name="T68"/>
              <a:gd fmla="*/ 10 h 71" name="T69"/>
              <a:gd fmla="*/ 4 w 419" name="T70"/>
              <a:gd fmla="*/ 14 h 71" name="T71"/>
              <a:gd fmla="*/ 2 w 419" name="T72"/>
              <a:gd fmla="*/ 18 h 71" name="T73"/>
              <a:gd fmla="*/ 3 w 419" name="T74"/>
              <a:gd fmla="*/ 23 h 71" name="T75"/>
              <a:gd fmla="*/ 5 w 419" name="T76"/>
              <a:gd fmla="*/ 26 h 71" name="T77"/>
              <a:gd fmla="*/ 6 w 419" name="T78"/>
              <a:gd fmla="*/ 28 h 71" name="T79"/>
              <a:gd fmla="*/ 8 w 419" name="T80"/>
              <a:gd fmla="*/ 34 h 71" name="T81"/>
              <a:gd fmla="*/ 12 w 419" name="T82"/>
              <a:gd fmla="*/ 37 h 71" name="T83"/>
              <a:gd fmla="*/ 10 w 419" name="T84"/>
              <a:gd fmla="*/ 42 h 71" name="T85"/>
              <a:gd fmla="*/ 15 w 419" name="T86"/>
              <a:gd fmla="*/ 47 h 71" name="T87"/>
              <a:gd fmla="*/ 13 w 419" name="T88"/>
              <a:gd fmla="*/ 50 h 71" name="T89"/>
              <a:gd fmla="*/ 12 w 419" name="T90"/>
              <a:gd fmla="*/ 52 h 71" name="T91"/>
              <a:gd fmla="*/ 22 w 419" name="T92"/>
              <a:gd fmla="*/ 55 h 71" name="T93"/>
              <a:gd fmla="*/ 16 w 419" name="T94"/>
              <a:gd fmla="*/ 59 h 71" name="T95"/>
              <a:gd fmla="*/ 17 w 419" name="T96"/>
              <a:gd fmla="*/ 62 h 71" name="T97"/>
              <a:gd fmla="*/ 88 w 419" name="T98"/>
              <a:gd fmla="*/ 70 h 71" name="T99"/>
              <a:gd fmla="*/ 304 w 419" name="T100"/>
              <a:gd fmla="*/ 70 h 71" name="T101"/>
              <a:gd fmla="*/ 402 w 419" name="T102"/>
              <a:gd fmla="*/ 68 h 71" name="T103"/>
              <a:gd fmla="*/ 336 w 419" name="T104"/>
              <a:gd fmla="*/ 14 h 71" name="T105"/>
              <a:gd fmla="*/ 310 w 419" name="T106"/>
              <a:gd fmla="*/ 69 h 71" name="T107"/>
              <a:gd fmla="*/ 320 w 419" name="T108"/>
              <a:gd fmla="*/ 66 h 71" name="T109"/>
              <a:gd fmla="*/ 326 w 419" name="T110"/>
              <a:gd fmla="*/ 65 h 71" name="T111"/>
              <a:gd fmla="*/ 377 w 419" name="T112"/>
              <a:gd fmla="*/ 67 h 71" name="T113"/>
              <a:gd fmla="*/ 389 w 419" name="T114"/>
              <a:gd fmla="*/ 67 h 7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1" w="419">
                <a:moveTo>
                  <a:pt x="313" y="63"/>
                </a:moveTo>
                <a:cubicBezTo>
                  <a:pt x="313" y="62"/>
                  <a:pt x="313" y="62"/>
                  <a:pt x="313" y="62"/>
                </a:cubicBezTo>
                <a:cubicBezTo>
                  <a:pt x="317" y="62"/>
                  <a:pt x="321" y="62"/>
                  <a:pt x="325" y="62"/>
                </a:cubicBezTo>
                <a:cubicBezTo>
                  <a:pt x="326" y="62"/>
                  <a:pt x="326" y="62"/>
                  <a:pt x="326" y="62"/>
                </a:cubicBezTo>
                <a:cubicBezTo>
                  <a:pt x="325" y="62"/>
                  <a:pt x="323" y="62"/>
                  <a:pt x="322" y="61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72" y="61"/>
                  <a:pt x="390" y="62"/>
                  <a:pt x="406" y="61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9" y="60"/>
                  <a:pt x="415" y="60"/>
                  <a:pt x="419" y="59"/>
                </a:cubicBezTo>
                <a:cubicBezTo>
                  <a:pt x="384" y="58"/>
                  <a:pt x="349" y="60"/>
                  <a:pt x="316" y="57"/>
                </a:cubicBezTo>
                <a:cubicBezTo>
                  <a:pt x="316" y="57"/>
                  <a:pt x="317" y="57"/>
                  <a:pt x="317" y="56"/>
                </a:cubicBezTo>
                <a:cubicBezTo>
                  <a:pt x="349" y="56"/>
                  <a:pt x="382" y="59"/>
                  <a:pt x="414" y="57"/>
                </a:cubicBezTo>
                <a:cubicBezTo>
                  <a:pt x="405" y="56"/>
                  <a:pt x="394" y="56"/>
                  <a:pt x="385" y="55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400" y="55"/>
                  <a:pt x="400" y="55"/>
                  <a:pt x="400" y="55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55"/>
                  <a:pt x="378" y="55"/>
                  <a:pt x="377" y="55"/>
                </a:cubicBezTo>
                <a:cubicBezTo>
                  <a:pt x="376" y="55"/>
                  <a:pt x="374" y="55"/>
                  <a:pt x="374" y="54"/>
                </a:cubicBezTo>
                <a:cubicBezTo>
                  <a:pt x="373" y="55"/>
                  <a:pt x="371" y="54"/>
                  <a:pt x="371" y="55"/>
                </a:cubicBezTo>
                <a:cubicBezTo>
                  <a:pt x="363" y="55"/>
                  <a:pt x="354" y="54"/>
                  <a:pt x="344" y="54"/>
                </a:cubicBezTo>
                <a:cubicBezTo>
                  <a:pt x="343" y="53"/>
                  <a:pt x="343" y="53"/>
                  <a:pt x="343" y="53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65" y="53"/>
                  <a:pt x="385" y="54"/>
                  <a:pt x="403" y="53"/>
                </a:cubicBezTo>
                <a:cubicBezTo>
                  <a:pt x="379" y="52"/>
                  <a:pt x="353" y="52"/>
                  <a:pt x="329" y="50"/>
                </a:cubicBezTo>
                <a:cubicBezTo>
                  <a:pt x="349" y="50"/>
                  <a:pt x="370" y="51"/>
                  <a:pt x="391" y="51"/>
                </a:cubicBezTo>
                <a:cubicBezTo>
                  <a:pt x="393" y="50"/>
                  <a:pt x="393" y="50"/>
                  <a:pt x="393" y="50"/>
                </a:cubicBezTo>
                <a:cubicBezTo>
                  <a:pt x="408" y="50"/>
                  <a:pt x="408" y="50"/>
                  <a:pt x="408" y="50"/>
                </a:cubicBezTo>
                <a:cubicBezTo>
                  <a:pt x="384" y="49"/>
                  <a:pt x="359" y="48"/>
                  <a:pt x="334" y="48"/>
                </a:cubicBezTo>
                <a:cubicBezTo>
                  <a:pt x="335" y="47"/>
                  <a:pt x="336" y="47"/>
                  <a:pt x="337" y="47"/>
                </a:cubicBezTo>
                <a:cubicBezTo>
                  <a:pt x="359" y="48"/>
                  <a:pt x="381" y="49"/>
                  <a:pt x="403" y="48"/>
                </a:cubicBezTo>
                <a:cubicBezTo>
                  <a:pt x="397" y="48"/>
                  <a:pt x="391" y="47"/>
                  <a:pt x="385" y="46"/>
                </a:cubicBezTo>
                <a:cubicBezTo>
                  <a:pt x="388" y="45"/>
                  <a:pt x="393" y="47"/>
                  <a:pt x="397" y="46"/>
                </a:cubicBezTo>
                <a:cubicBezTo>
                  <a:pt x="388" y="45"/>
                  <a:pt x="388" y="45"/>
                  <a:pt x="388" y="45"/>
                </a:cubicBezTo>
                <a:cubicBezTo>
                  <a:pt x="386" y="43"/>
                  <a:pt x="380" y="45"/>
                  <a:pt x="377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1" y="39"/>
                  <a:pt x="396" y="41"/>
                  <a:pt x="398" y="40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81" y="38"/>
                  <a:pt x="386" y="40"/>
                  <a:pt x="391" y="39"/>
                </a:cubicBezTo>
                <a:cubicBezTo>
                  <a:pt x="395" y="38"/>
                  <a:pt x="400" y="39"/>
                  <a:pt x="404" y="38"/>
                </a:cubicBezTo>
                <a:cubicBezTo>
                  <a:pt x="378" y="38"/>
                  <a:pt x="355" y="36"/>
                  <a:pt x="329" y="35"/>
                </a:cubicBezTo>
                <a:cubicBezTo>
                  <a:pt x="328" y="35"/>
                  <a:pt x="328" y="35"/>
                  <a:pt x="328" y="35"/>
                </a:cubicBezTo>
                <a:cubicBezTo>
                  <a:pt x="328" y="34"/>
                  <a:pt x="329" y="35"/>
                  <a:pt x="330" y="35"/>
                </a:cubicBezTo>
                <a:cubicBezTo>
                  <a:pt x="324" y="33"/>
                  <a:pt x="316" y="34"/>
                  <a:pt x="309" y="33"/>
                </a:cubicBezTo>
                <a:cubicBezTo>
                  <a:pt x="331" y="32"/>
                  <a:pt x="354" y="35"/>
                  <a:pt x="377" y="34"/>
                </a:cubicBezTo>
                <a:cubicBezTo>
                  <a:pt x="357" y="32"/>
                  <a:pt x="335" y="32"/>
                  <a:pt x="314" y="31"/>
                </a:cubicBezTo>
                <a:cubicBezTo>
                  <a:pt x="317" y="30"/>
                  <a:pt x="322" y="31"/>
                  <a:pt x="325" y="30"/>
                </a:cubicBezTo>
                <a:cubicBezTo>
                  <a:pt x="329" y="31"/>
                  <a:pt x="333" y="31"/>
                  <a:pt x="337" y="31"/>
                </a:cubicBezTo>
                <a:cubicBezTo>
                  <a:pt x="331" y="29"/>
                  <a:pt x="325" y="31"/>
                  <a:pt x="320" y="30"/>
                </a:cubicBezTo>
                <a:cubicBezTo>
                  <a:pt x="335" y="28"/>
                  <a:pt x="349" y="31"/>
                  <a:pt x="364" y="30"/>
                </a:cubicBezTo>
                <a:cubicBezTo>
                  <a:pt x="349" y="29"/>
                  <a:pt x="349" y="29"/>
                  <a:pt x="349" y="29"/>
                </a:cubicBezTo>
                <a:cubicBezTo>
                  <a:pt x="344" y="27"/>
                  <a:pt x="337" y="29"/>
                  <a:pt x="333" y="27"/>
                </a:cubicBezTo>
                <a:cubicBezTo>
                  <a:pt x="346" y="26"/>
                  <a:pt x="358" y="27"/>
                  <a:pt x="370" y="28"/>
                </a:cubicBezTo>
                <a:cubicBezTo>
                  <a:pt x="367" y="28"/>
                  <a:pt x="362" y="28"/>
                  <a:pt x="359" y="28"/>
                </a:cubicBezTo>
                <a:cubicBezTo>
                  <a:pt x="359" y="28"/>
                  <a:pt x="359" y="28"/>
                  <a:pt x="359" y="28"/>
                </a:cubicBezTo>
                <a:cubicBezTo>
                  <a:pt x="364" y="27"/>
                  <a:pt x="369" y="29"/>
                  <a:pt x="373" y="28"/>
                </a:cubicBezTo>
                <a:cubicBezTo>
                  <a:pt x="372" y="28"/>
                  <a:pt x="371" y="28"/>
                  <a:pt x="371" y="28"/>
                </a:cubicBezTo>
                <a:cubicBezTo>
                  <a:pt x="379" y="27"/>
                  <a:pt x="388" y="29"/>
                  <a:pt x="396" y="28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2" y="26"/>
                  <a:pt x="366" y="27"/>
                  <a:pt x="358" y="26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77" y="27"/>
                  <a:pt x="391" y="24"/>
                  <a:pt x="410" y="25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337" y="22"/>
                  <a:pt x="337" y="22"/>
                  <a:pt x="337" y="22"/>
                </a:cubicBezTo>
                <a:cubicBezTo>
                  <a:pt x="326" y="22"/>
                  <a:pt x="326" y="22"/>
                  <a:pt x="326" y="22"/>
                </a:cubicBezTo>
                <a:cubicBezTo>
                  <a:pt x="337" y="21"/>
                  <a:pt x="347" y="23"/>
                  <a:pt x="358" y="22"/>
                </a:cubicBezTo>
                <a:cubicBezTo>
                  <a:pt x="350" y="21"/>
                  <a:pt x="341" y="21"/>
                  <a:pt x="333" y="21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44" y="20"/>
                  <a:pt x="357" y="21"/>
                  <a:pt x="366" y="19"/>
                </a:cubicBezTo>
                <a:cubicBezTo>
                  <a:pt x="365" y="19"/>
                  <a:pt x="364" y="19"/>
                  <a:pt x="364" y="19"/>
                </a:cubicBezTo>
                <a:cubicBezTo>
                  <a:pt x="366" y="18"/>
                  <a:pt x="366" y="18"/>
                  <a:pt x="366" y="18"/>
                </a:cubicBezTo>
                <a:cubicBezTo>
                  <a:pt x="355" y="18"/>
                  <a:pt x="355" y="18"/>
                  <a:pt x="355" y="18"/>
                </a:cubicBezTo>
                <a:cubicBezTo>
                  <a:pt x="352" y="16"/>
                  <a:pt x="346" y="17"/>
                  <a:pt x="342" y="1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53" y="16"/>
                  <a:pt x="364" y="16"/>
                  <a:pt x="374" y="16"/>
                </a:cubicBezTo>
                <a:cubicBezTo>
                  <a:pt x="344" y="15"/>
                  <a:pt x="344" y="15"/>
                  <a:pt x="344" y="15"/>
                </a:cubicBezTo>
                <a:cubicBezTo>
                  <a:pt x="349" y="14"/>
                  <a:pt x="354" y="15"/>
                  <a:pt x="359" y="14"/>
                </a:cubicBezTo>
                <a:cubicBezTo>
                  <a:pt x="358" y="14"/>
                  <a:pt x="358" y="14"/>
                  <a:pt x="358" y="14"/>
                </a:cubicBezTo>
                <a:cubicBezTo>
                  <a:pt x="347" y="14"/>
                  <a:pt x="337" y="13"/>
                  <a:pt x="326" y="13"/>
                </a:cubicBezTo>
                <a:cubicBezTo>
                  <a:pt x="337" y="12"/>
                  <a:pt x="347" y="13"/>
                  <a:pt x="357" y="13"/>
                </a:cubicBezTo>
                <a:cubicBezTo>
                  <a:pt x="348" y="12"/>
                  <a:pt x="348" y="12"/>
                  <a:pt x="348" y="12"/>
                </a:cubicBezTo>
                <a:cubicBezTo>
                  <a:pt x="358" y="12"/>
                  <a:pt x="366" y="13"/>
                  <a:pt x="376" y="12"/>
                </a:cubicBezTo>
                <a:cubicBezTo>
                  <a:pt x="352" y="10"/>
                  <a:pt x="328" y="10"/>
                  <a:pt x="303" y="9"/>
                </a:cubicBezTo>
                <a:cubicBezTo>
                  <a:pt x="307" y="7"/>
                  <a:pt x="313" y="9"/>
                  <a:pt x="315" y="8"/>
                </a:cubicBezTo>
                <a:cubicBezTo>
                  <a:pt x="305" y="7"/>
                  <a:pt x="294" y="7"/>
                  <a:pt x="283" y="7"/>
                </a:cubicBezTo>
                <a:cubicBezTo>
                  <a:pt x="281" y="7"/>
                  <a:pt x="283" y="6"/>
                  <a:pt x="281" y="6"/>
                </a:cubicBezTo>
                <a:cubicBezTo>
                  <a:pt x="282" y="6"/>
                  <a:pt x="283" y="6"/>
                  <a:pt x="284" y="6"/>
                </a:cubicBezTo>
                <a:cubicBezTo>
                  <a:pt x="353" y="8"/>
                  <a:pt x="353" y="8"/>
                  <a:pt x="353" y="8"/>
                </a:cubicBezTo>
                <a:cubicBezTo>
                  <a:pt x="363" y="9"/>
                  <a:pt x="373" y="9"/>
                  <a:pt x="382" y="9"/>
                </a:cubicBezTo>
                <a:cubicBezTo>
                  <a:pt x="358" y="8"/>
                  <a:pt x="358" y="8"/>
                  <a:pt x="358" y="8"/>
                </a:cubicBezTo>
                <a:cubicBezTo>
                  <a:pt x="357" y="8"/>
                  <a:pt x="357" y="8"/>
                  <a:pt x="357" y="8"/>
                </a:cubicBezTo>
                <a:cubicBezTo>
                  <a:pt x="368" y="8"/>
                  <a:pt x="379" y="9"/>
                  <a:pt x="390" y="8"/>
                </a:cubicBezTo>
                <a:cubicBezTo>
                  <a:pt x="373" y="9"/>
                  <a:pt x="358" y="4"/>
                  <a:pt x="342" y="5"/>
                </a:cubicBezTo>
                <a:cubicBezTo>
                  <a:pt x="343" y="5"/>
                  <a:pt x="343" y="5"/>
                  <a:pt x="343" y="6"/>
                </a:cubicBezTo>
                <a:cubicBezTo>
                  <a:pt x="340" y="6"/>
                  <a:pt x="337" y="6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3" y="5"/>
                  <a:pt x="333" y="5"/>
                </a:cubicBezTo>
                <a:cubicBezTo>
                  <a:pt x="331" y="5"/>
                  <a:pt x="328" y="6"/>
                  <a:pt x="327" y="4"/>
                </a:cubicBezTo>
                <a:cubicBezTo>
                  <a:pt x="326" y="5"/>
                  <a:pt x="326" y="5"/>
                  <a:pt x="326" y="5"/>
                </a:cubicBezTo>
                <a:cubicBezTo>
                  <a:pt x="324" y="4"/>
                  <a:pt x="324" y="4"/>
                  <a:pt x="324" y="4"/>
                </a:cubicBezTo>
                <a:cubicBezTo>
                  <a:pt x="324" y="5"/>
                  <a:pt x="324" y="5"/>
                  <a:pt x="324" y="5"/>
                </a:cubicBezTo>
                <a:cubicBezTo>
                  <a:pt x="285" y="4"/>
                  <a:pt x="285" y="4"/>
                  <a:pt x="285" y="4"/>
                </a:cubicBezTo>
                <a:cubicBezTo>
                  <a:pt x="286" y="3"/>
                  <a:pt x="286" y="3"/>
                  <a:pt x="286" y="3"/>
                </a:cubicBezTo>
                <a:cubicBezTo>
                  <a:pt x="284" y="4"/>
                  <a:pt x="280" y="2"/>
                  <a:pt x="280" y="4"/>
                </a:cubicBezTo>
                <a:cubicBezTo>
                  <a:pt x="259" y="4"/>
                  <a:pt x="259" y="4"/>
                  <a:pt x="259" y="4"/>
                </a:cubicBezTo>
                <a:cubicBezTo>
                  <a:pt x="258" y="3"/>
                  <a:pt x="258" y="3"/>
                  <a:pt x="258" y="3"/>
                </a:cubicBezTo>
                <a:cubicBezTo>
                  <a:pt x="258" y="3"/>
                  <a:pt x="258" y="3"/>
                  <a:pt x="258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1" y="4"/>
                  <a:pt x="246" y="4"/>
                  <a:pt x="241" y="3"/>
                </a:cubicBezTo>
                <a:cubicBezTo>
                  <a:pt x="241" y="3"/>
                  <a:pt x="242" y="3"/>
                  <a:pt x="242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0" y="4"/>
                  <a:pt x="223" y="3"/>
                  <a:pt x="216" y="3"/>
                </a:cubicBezTo>
                <a:cubicBezTo>
                  <a:pt x="216" y="2"/>
                  <a:pt x="216" y="2"/>
                  <a:pt x="216" y="2"/>
                </a:cubicBezTo>
                <a:cubicBezTo>
                  <a:pt x="215" y="2"/>
                  <a:pt x="214" y="2"/>
                  <a:pt x="214" y="2"/>
                </a:cubicBezTo>
                <a:cubicBezTo>
                  <a:pt x="210" y="2"/>
                  <a:pt x="206" y="1"/>
                  <a:pt x="204" y="3"/>
                </a:cubicBezTo>
                <a:cubicBezTo>
                  <a:pt x="203" y="2"/>
                  <a:pt x="202" y="2"/>
                  <a:pt x="201" y="3"/>
                </a:cubicBezTo>
                <a:cubicBezTo>
                  <a:pt x="199" y="1"/>
                  <a:pt x="194" y="2"/>
                  <a:pt x="190" y="2"/>
                </a:cubicBezTo>
                <a:cubicBezTo>
                  <a:pt x="190" y="3"/>
                  <a:pt x="186" y="3"/>
                  <a:pt x="184" y="3"/>
                </a:cubicBezTo>
                <a:cubicBezTo>
                  <a:pt x="183" y="2"/>
                  <a:pt x="181" y="3"/>
                  <a:pt x="181" y="2"/>
                </a:cubicBezTo>
                <a:cubicBezTo>
                  <a:pt x="175" y="0"/>
                  <a:pt x="170" y="4"/>
                  <a:pt x="164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2" y="2"/>
                  <a:pt x="162" y="2"/>
                  <a:pt x="162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2"/>
                  <a:pt x="153" y="1"/>
                  <a:pt x="150" y="2"/>
                </a:cubicBezTo>
                <a:cubicBezTo>
                  <a:pt x="147" y="2"/>
                  <a:pt x="146" y="2"/>
                  <a:pt x="144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8" y="1"/>
                  <a:pt x="78" y="1"/>
                </a:cubicBezTo>
                <a:cubicBezTo>
                  <a:pt x="80" y="1"/>
                  <a:pt x="86" y="1"/>
                  <a:pt x="85" y="1"/>
                </a:cubicBezTo>
                <a:cubicBezTo>
                  <a:pt x="77" y="1"/>
                  <a:pt x="69" y="1"/>
                  <a:pt x="61" y="2"/>
                </a:cubicBezTo>
                <a:cubicBezTo>
                  <a:pt x="42" y="4"/>
                  <a:pt x="20" y="3"/>
                  <a:pt x="2" y="7"/>
                </a:cubicBezTo>
                <a:cubicBezTo>
                  <a:pt x="3" y="7"/>
                  <a:pt x="4" y="7"/>
                  <a:pt x="4" y="7"/>
                </a:cubicBezTo>
                <a:cubicBezTo>
                  <a:pt x="3" y="7"/>
                  <a:pt x="2" y="8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2" y="10"/>
                  <a:pt x="1" y="10"/>
                </a:cubicBezTo>
                <a:cubicBezTo>
                  <a:pt x="2" y="10"/>
                  <a:pt x="3" y="10"/>
                  <a:pt x="4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0" y="12"/>
                  <a:pt x="1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0" y="15"/>
                  <a:pt x="2" y="16"/>
                </a:cubicBezTo>
                <a:cubicBezTo>
                  <a:pt x="2" y="16"/>
                  <a:pt x="3" y="17"/>
                  <a:pt x="4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7"/>
                  <a:pt x="3" y="18"/>
                  <a:pt x="2" y="18"/>
                </a:cubicBezTo>
                <a:cubicBezTo>
                  <a:pt x="5" y="19"/>
                  <a:pt x="2" y="21"/>
                  <a:pt x="6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6" y="22"/>
                  <a:pt x="7" y="22"/>
                </a:cubicBezTo>
                <a:cubicBezTo>
                  <a:pt x="6" y="23"/>
                  <a:pt x="4" y="22"/>
                  <a:pt x="3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6" y="26"/>
                  <a:pt x="7" y="26"/>
                  <a:pt x="8" y="27"/>
                </a:cubicBezTo>
                <a:cubicBezTo>
                  <a:pt x="7" y="27"/>
                  <a:pt x="6" y="27"/>
                  <a:pt x="5" y="27"/>
                </a:cubicBezTo>
                <a:cubicBezTo>
                  <a:pt x="6" y="27"/>
                  <a:pt x="8" y="27"/>
                  <a:pt x="7" y="28"/>
                </a:cubicBezTo>
                <a:cubicBezTo>
                  <a:pt x="7" y="28"/>
                  <a:pt x="7" y="28"/>
                  <a:pt x="6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4" y="29"/>
                  <a:pt x="8" y="30"/>
                  <a:pt x="7" y="31"/>
                </a:cubicBezTo>
                <a:cubicBezTo>
                  <a:pt x="8" y="32"/>
                  <a:pt x="10" y="33"/>
                  <a:pt x="12" y="33"/>
                </a:cubicBezTo>
                <a:cubicBezTo>
                  <a:pt x="11" y="34"/>
                  <a:pt x="9" y="33"/>
                  <a:pt x="8" y="34"/>
                </a:cubicBezTo>
                <a:cubicBezTo>
                  <a:pt x="6" y="34"/>
                  <a:pt x="9" y="34"/>
                  <a:pt x="7" y="34"/>
                </a:cubicBezTo>
                <a:cubicBezTo>
                  <a:pt x="8" y="36"/>
                  <a:pt x="12" y="34"/>
                  <a:pt x="14" y="36"/>
                </a:cubicBezTo>
                <a:cubicBezTo>
                  <a:pt x="12" y="37"/>
                  <a:pt x="9" y="35"/>
                  <a:pt x="8" y="37"/>
                </a:cubicBezTo>
                <a:cubicBezTo>
                  <a:pt x="10" y="37"/>
                  <a:pt x="11" y="37"/>
                  <a:pt x="12" y="37"/>
                </a:cubicBezTo>
                <a:cubicBezTo>
                  <a:pt x="10" y="38"/>
                  <a:pt x="9" y="38"/>
                  <a:pt x="9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8" y="40"/>
                  <a:pt x="12" y="43"/>
                  <a:pt x="8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3"/>
                  <a:pt x="12" y="43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6"/>
                  <a:pt x="10" y="46"/>
                  <a:pt x="10" y="46"/>
                </a:cubicBezTo>
                <a:cubicBezTo>
                  <a:pt x="11" y="47"/>
                  <a:pt x="14" y="46"/>
                  <a:pt x="15" y="47"/>
                </a:cubicBezTo>
                <a:cubicBezTo>
                  <a:pt x="13" y="48"/>
                  <a:pt x="10" y="48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0" y="49"/>
                  <a:pt x="9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51"/>
                  <a:pt x="15" y="51"/>
                  <a:pt x="15" y="51"/>
                </a:cubicBezTo>
                <a:cubicBezTo>
                  <a:pt x="14" y="51"/>
                  <a:pt x="13" y="52"/>
                  <a:pt x="11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1" y="53"/>
                </a:cubicBezTo>
                <a:cubicBezTo>
                  <a:pt x="13" y="53"/>
                  <a:pt x="16" y="52"/>
                  <a:pt x="17" y="53"/>
                </a:cubicBezTo>
                <a:cubicBezTo>
                  <a:pt x="15" y="55"/>
                  <a:pt x="12" y="53"/>
                  <a:pt x="11" y="54"/>
                </a:cubicBezTo>
                <a:cubicBezTo>
                  <a:pt x="14" y="55"/>
                  <a:pt x="18" y="55"/>
                  <a:pt x="22" y="55"/>
                </a:cubicBezTo>
                <a:cubicBezTo>
                  <a:pt x="18" y="57"/>
                  <a:pt x="14" y="56"/>
                  <a:pt x="9" y="57"/>
                </a:cubicBezTo>
                <a:cubicBezTo>
                  <a:pt x="10" y="57"/>
                  <a:pt x="11" y="57"/>
                  <a:pt x="12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6" y="59"/>
                  <a:pt x="16" y="59"/>
                  <a:pt x="16" y="59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3" y="61"/>
                  <a:pt x="13" y="60"/>
                  <a:pt x="12" y="61"/>
                </a:cubicBezTo>
                <a:cubicBezTo>
                  <a:pt x="14" y="62"/>
                  <a:pt x="15" y="62"/>
                  <a:pt x="17" y="62"/>
                </a:cubicBezTo>
                <a:cubicBezTo>
                  <a:pt x="28" y="67"/>
                  <a:pt x="44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83" y="69"/>
                  <a:pt x="83" y="69"/>
                  <a:pt x="83" y="69"/>
                </a:cubicBezTo>
                <a:cubicBezTo>
                  <a:pt x="84" y="70"/>
                  <a:pt x="86" y="70"/>
                  <a:pt x="88" y="70"/>
                </a:cubicBezTo>
                <a:cubicBezTo>
                  <a:pt x="137" y="67"/>
                  <a:pt x="190" y="70"/>
                  <a:pt x="238" y="70"/>
                </a:cubicBezTo>
                <a:cubicBezTo>
                  <a:pt x="241" y="71"/>
                  <a:pt x="245" y="71"/>
                  <a:pt x="247" y="70"/>
                </a:cubicBezTo>
                <a:cubicBezTo>
                  <a:pt x="305" y="70"/>
                  <a:pt x="305" y="70"/>
                  <a:pt x="305" y="70"/>
                </a:cubicBezTo>
                <a:cubicBezTo>
                  <a:pt x="304" y="70"/>
                  <a:pt x="304" y="70"/>
                  <a:pt x="304" y="70"/>
                </a:cubicBezTo>
                <a:cubicBezTo>
                  <a:pt x="310" y="70"/>
                  <a:pt x="315" y="70"/>
                  <a:pt x="321" y="69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7" y="69"/>
                  <a:pt x="337" y="69"/>
                  <a:pt x="337" y="69"/>
                </a:cubicBezTo>
                <a:cubicBezTo>
                  <a:pt x="360" y="68"/>
                  <a:pt x="380" y="70"/>
                  <a:pt x="402" y="68"/>
                </a:cubicBezTo>
                <a:cubicBezTo>
                  <a:pt x="398" y="67"/>
                  <a:pt x="394" y="68"/>
                  <a:pt x="391" y="67"/>
                </a:cubicBezTo>
                <a:cubicBezTo>
                  <a:pt x="400" y="67"/>
                  <a:pt x="408" y="65"/>
                  <a:pt x="417" y="64"/>
                </a:cubicBezTo>
                <a:cubicBezTo>
                  <a:pt x="383" y="64"/>
                  <a:pt x="348" y="64"/>
                  <a:pt x="313" y="63"/>
                </a:cubicBezTo>
                <a:close/>
                <a:moveTo>
                  <a:pt x="336" y="14"/>
                </a:moveTo>
                <a:cubicBezTo>
                  <a:pt x="334" y="14"/>
                  <a:pt x="334" y="14"/>
                  <a:pt x="334" y="14"/>
                </a:cubicBezTo>
                <a:cubicBezTo>
                  <a:pt x="332" y="14"/>
                  <a:pt x="332" y="14"/>
                  <a:pt x="332" y="14"/>
                </a:cubicBezTo>
                <a:lnTo>
                  <a:pt x="336" y="14"/>
                </a:lnTo>
                <a:close/>
                <a:moveTo>
                  <a:pt x="310" y="69"/>
                </a:moveTo>
                <a:cubicBezTo>
                  <a:pt x="312" y="69"/>
                  <a:pt x="314" y="68"/>
                  <a:pt x="316" y="69"/>
                </a:cubicBezTo>
                <a:cubicBezTo>
                  <a:pt x="314" y="69"/>
                  <a:pt x="312" y="69"/>
                  <a:pt x="310" y="69"/>
                </a:cubicBezTo>
                <a:close/>
                <a:moveTo>
                  <a:pt x="322" y="66"/>
                </a:moveTo>
                <a:cubicBezTo>
                  <a:pt x="320" y="66"/>
                  <a:pt x="320" y="66"/>
                  <a:pt x="320" y="66"/>
                </a:cubicBezTo>
                <a:cubicBezTo>
                  <a:pt x="310" y="66"/>
                  <a:pt x="298" y="66"/>
                  <a:pt x="287" y="66"/>
                </a:cubicBezTo>
                <a:cubicBezTo>
                  <a:pt x="285" y="66"/>
                  <a:pt x="284" y="66"/>
                  <a:pt x="282" y="66"/>
                </a:cubicBezTo>
                <a:cubicBezTo>
                  <a:pt x="284" y="66"/>
                  <a:pt x="285" y="66"/>
                  <a:pt x="287" y="66"/>
                </a:cubicBezTo>
                <a:cubicBezTo>
                  <a:pt x="300" y="65"/>
                  <a:pt x="313" y="65"/>
                  <a:pt x="326" y="65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48" y="66"/>
                  <a:pt x="348" y="66"/>
                  <a:pt x="348" y="66"/>
                </a:cubicBezTo>
                <a:lnTo>
                  <a:pt x="322" y="66"/>
                </a:lnTo>
                <a:close/>
                <a:moveTo>
                  <a:pt x="377" y="67"/>
                </a:moveTo>
                <a:cubicBezTo>
                  <a:pt x="369" y="67"/>
                  <a:pt x="360" y="67"/>
                  <a:pt x="353" y="67"/>
                </a:cubicBezTo>
                <a:cubicBezTo>
                  <a:pt x="353" y="66"/>
                  <a:pt x="353" y="66"/>
                  <a:pt x="353" y="66"/>
                </a:cubicBezTo>
                <a:cubicBezTo>
                  <a:pt x="360" y="67"/>
                  <a:pt x="369" y="67"/>
                  <a:pt x="377" y="67"/>
                </a:cubicBezTo>
                <a:cubicBezTo>
                  <a:pt x="381" y="67"/>
                  <a:pt x="385" y="67"/>
                  <a:pt x="389" y="67"/>
                </a:cubicBezTo>
                <a:cubicBezTo>
                  <a:pt x="385" y="67"/>
                  <a:pt x="381" y="67"/>
                  <a:pt x="377" y="67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73"/>
          <p:cNvSpPr>
            <a:spLocks noEditPoints="1"/>
          </p:cNvSpPr>
          <p:nvPr/>
        </p:nvSpPr>
        <p:spPr bwMode="auto">
          <a:xfrm rot="5400000">
            <a:off x="9745500" y="5026305"/>
            <a:ext cx="1525007" cy="605824"/>
          </a:xfrm>
          <a:custGeom>
            <a:gdLst>
              <a:gd fmla="*/ 326 w 419" name="T0"/>
              <a:gd fmla="*/ 62 h 71" name="T1"/>
              <a:gd fmla="*/ 406 w 419" name="T2"/>
              <a:gd fmla="*/ 61 h 71" name="T3"/>
              <a:gd fmla="*/ 317 w 419" name="T4"/>
              <a:gd fmla="*/ 56 h 71" name="T5"/>
              <a:gd fmla="*/ 400 w 419" name="T6"/>
              <a:gd fmla="*/ 55 h 71" name="T7"/>
              <a:gd fmla="*/ 371 w 419" name="T8"/>
              <a:gd fmla="*/ 55 h 71" name="T9"/>
              <a:gd fmla="*/ 403 w 419" name="T10"/>
              <a:gd fmla="*/ 53 h 71" name="T11"/>
              <a:gd fmla="*/ 408 w 419" name="T12"/>
              <a:gd fmla="*/ 50 h 71" name="T13"/>
              <a:gd fmla="*/ 385 w 419" name="T14"/>
              <a:gd fmla="*/ 46 h 71" name="T15"/>
              <a:gd fmla="*/ 381 w 419" name="T16"/>
              <a:gd fmla="*/ 43 h 71" name="T17"/>
              <a:gd fmla="*/ 378 w 419" name="T18"/>
              <a:gd fmla="*/ 39 h 71" name="T19"/>
              <a:gd fmla="*/ 329 w 419" name="T20"/>
              <a:gd fmla="*/ 35 h 71" name="T21"/>
              <a:gd fmla="*/ 377 w 419" name="T22"/>
              <a:gd fmla="*/ 34 h 71" name="T23"/>
              <a:gd fmla="*/ 320 w 419" name="T24"/>
              <a:gd fmla="*/ 30 h 71" name="T25"/>
              <a:gd fmla="*/ 370 w 419" name="T26"/>
              <a:gd fmla="*/ 28 h 71" name="T27"/>
              <a:gd fmla="*/ 371 w 419" name="T28"/>
              <a:gd fmla="*/ 28 h 71" name="T29"/>
              <a:gd fmla="*/ 359 w 419" name="T30"/>
              <a:gd fmla="*/ 25 h 71" name="T31"/>
              <a:gd fmla="*/ 326 w 419" name="T32"/>
              <a:gd fmla="*/ 22 h 71" name="T33"/>
              <a:gd fmla="*/ 366 w 419" name="T34"/>
              <a:gd fmla="*/ 19 h 71" name="T35"/>
              <a:gd fmla="*/ 342 w 419" name="T36"/>
              <a:gd fmla="*/ 16 h 71" name="T37"/>
              <a:gd fmla="*/ 359 w 419" name="T38"/>
              <a:gd fmla="*/ 14 h 71" name="T39"/>
              <a:gd fmla="*/ 348 w 419" name="T40"/>
              <a:gd fmla="*/ 12 h 71" name="T41"/>
              <a:gd fmla="*/ 283 w 419" name="T42"/>
              <a:gd fmla="*/ 7 h 71" name="T43"/>
              <a:gd fmla="*/ 382 w 419" name="T44"/>
              <a:gd fmla="*/ 9 h 71" name="T45"/>
              <a:gd fmla="*/ 342 w 419" name="T46"/>
              <a:gd fmla="*/ 5 h 71" name="T47"/>
              <a:gd fmla="*/ 334 w 419" name="T48"/>
              <a:gd fmla="*/ 5 h 71" name="T49"/>
              <a:gd fmla="*/ 324 w 419" name="T50"/>
              <a:gd fmla="*/ 4 h 71" name="T51"/>
              <a:gd fmla="*/ 280 w 419" name="T52"/>
              <a:gd fmla="*/ 4 h 71" name="T53"/>
              <a:gd fmla="*/ 255 w 419" name="T54"/>
              <a:gd fmla="*/ 3 h 71" name="T55"/>
              <a:gd fmla="*/ 237 w 419" name="T56"/>
              <a:gd fmla="*/ 3 h 71" name="T57"/>
              <a:gd fmla="*/ 214 w 419" name="T58"/>
              <a:gd fmla="*/ 2 h 71" name="T59"/>
              <a:gd fmla="*/ 184 w 419" name="T60"/>
              <a:gd fmla="*/ 3 h 71" name="T61"/>
              <a:gd fmla="*/ 162 w 419" name="T62"/>
              <a:gd fmla="*/ 2 h 71" name="T63"/>
              <a:gd fmla="*/ 78 w 419" name="T64"/>
              <a:gd fmla="*/ 2 h 71" name="T65"/>
              <a:gd fmla="*/ 2 w 419" name="T66"/>
              <a:gd fmla="*/ 7 h 71" name="T67"/>
              <a:gd fmla="*/ 1 w 419" name="T68"/>
              <a:gd fmla="*/ 10 h 71" name="T69"/>
              <a:gd fmla="*/ 4 w 419" name="T70"/>
              <a:gd fmla="*/ 14 h 71" name="T71"/>
              <a:gd fmla="*/ 2 w 419" name="T72"/>
              <a:gd fmla="*/ 18 h 71" name="T73"/>
              <a:gd fmla="*/ 3 w 419" name="T74"/>
              <a:gd fmla="*/ 23 h 71" name="T75"/>
              <a:gd fmla="*/ 5 w 419" name="T76"/>
              <a:gd fmla="*/ 26 h 71" name="T77"/>
              <a:gd fmla="*/ 6 w 419" name="T78"/>
              <a:gd fmla="*/ 28 h 71" name="T79"/>
              <a:gd fmla="*/ 8 w 419" name="T80"/>
              <a:gd fmla="*/ 34 h 71" name="T81"/>
              <a:gd fmla="*/ 12 w 419" name="T82"/>
              <a:gd fmla="*/ 37 h 71" name="T83"/>
              <a:gd fmla="*/ 10 w 419" name="T84"/>
              <a:gd fmla="*/ 42 h 71" name="T85"/>
              <a:gd fmla="*/ 15 w 419" name="T86"/>
              <a:gd fmla="*/ 47 h 71" name="T87"/>
              <a:gd fmla="*/ 13 w 419" name="T88"/>
              <a:gd fmla="*/ 50 h 71" name="T89"/>
              <a:gd fmla="*/ 12 w 419" name="T90"/>
              <a:gd fmla="*/ 52 h 71" name="T91"/>
              <a:gd fmla="*/ 22 w 419" name="T92"/>
              <a:gd fmla="*/ 55 h 71" name="T93"/>
              <a:gd fmla="*/ 16 w 419" name="T94"/>
              <a:gd fmla="*/ 59 h 71" name="T95"/>
              <a:gd fmla="*/ 17 w 419" name="T96"/>
              <a:gd fmla="*/ 62 h 71" name="T97"/>
              <a:gd fmla="*/ 88 w 419" name="T98"/>
              <a:gd fmla="*/ 70 h 71" name="T99"/>
              <a:gd fmla="*/ 304 w 419" name="T100"/>
              <a:gd fmla="*/ 70 h 71" name="T101"/>
              <a:gd fmla="*/ 402 w 419" name="T102"/>
              <a:gd fmla="*/ 68 h 71" name="T103"/>
              <a:gd fmla="*/ 336 w 419" name="T104"/>
              <a:gd fmla="*/ 14 h 71" name="T105"/>
              <a:gd fmla="*/ 310 w 419" name="T106"/>
              <a:gd fmla="*/ 69 h 71" name="T107"/>
              <a:gd fmla="*/ 320 w 419" name="T108"/>
              <a:gd fmla="*/ 66 h 71" name="T109"/>
              <a:gd fmla="*/ 326 w 419" name="T110"/>
              <a:gd fmla="*/ 65 h 71" name="T111"/>
              <a:gd fmla="*/ 377 w 419" name="T112"/>
              <a:gd fmla="*/ 67 h 71" name="T113"/>
              <a:gd fmla="*/ 389 w 419" name="T114"/>
              <a:gd fmla="*/ 67 h 7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1" w="419">
                <a:moveTo>
                  <a:pt x="313" y="63"/>
                </a:moveTo>
                <a:cubicBezTo>
                  <a:pt x="313" y="62"/>
                  <a:pt x="313" y="62"/>
                  <a:pt x="313" y="62"/>
                </a:cubicBezTo>
                <a:cubicBezTo>
                  <a:pt x="317" y="62"/>
                  <a:pt x="321" y="62"/>
                  <a:pt x="325" y="62"/>
                </a:cubicBezTo>
                <a:cubicBezTo>
                  <a:pt x="326" y="62"/>
                  <a:pt x="326" y="62"/>
                  <a:pt x="326" y="62"/>
                </a:cubicBezTo>
                <a:cubicBezTo>
                  <a:pt x="325" y="62"/>
                  <a:pt x="323" y="62"/>
                  <a:pt x="322" y="61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72" y="61"/>
                  <a:pt x="390" y="62"/>
                  <a:pt x="406" y="61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9" y="60"/>
                  <a:pt x="415" y="60"/>
                  <a:pt x="419" y="59"/>
                </a:cubicBezTo>
                <a:cubicBezTo>
                  <a:pt x="384" y="58"/>
                  <a:pt x="349" y="60"/>
                  <a:pt x="316" y="57"/>
                </a:cubicBezTo>
                <a:cubicBezTo>
                  <a:pt x="316" y="57"/>
                  <a:pt x="317" y="57"/>
                  <a:pt x="317" y="56"/>
                </a:cubicBezTo>
                <a:cubicBezTo>
                  <a:pt x="349" y="56"/>
                  <a:pt x="382" y="59"/>
                  <a:pt x="414" y="57"/>
                </a:cubicBezTo>
                <a:cubicBezTo>
                  <a:pt x="405" y="56"/>
                  <a:pt x="394" y="56"/>
                  <a:pt x="385" y="55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400" y="55"/>
                  <a:pt x="400" y="55"/>
                  <a:pt x="400" y="55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55"/>
                  <a:pt x="378" y="55"/>
                  <a:pt x="377" y="55"/>
                </a:cubicBezTo>
                <a:cubicBezTo>
                  <a:pt x="376" y="55"/>
                  <a:pt x="374" y="55"/>
                  <a:pt x="374" y="54"/>
                </a:cubicBezTo>
                <a:cubicBezTo>
                  <a:pt x="373" y="55"/>
                  <a:pt x="371" y="54"/>
                  <a:pt x="371" y="55"/>
                </a:cubicBezTo>
                <a:cubicBezTo>
                  <a:pt x="363" y="55"/>
                  <a:pt x="354" y="54"/>
                  <a:pt x="344" y="54"/>
                </a:cubicBezTo>
                <a:cubicBezTo>
                  <a:pt x="343" y="53"/>
                  <a:pt x="343" y="53"/>
                  <a:pt x="343" y="53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65" y="53"/>
                  <a:pt x="385" y="54"/>
                  <a:pt x="403" y="53"/>
                </a:cubicBezTo>
                <a:cubicBezTo>
                  <a:pt x="379" y="52"/>
                  <a:pt x="353" y="52"/>
                  <a:pt x="329" y="50"/>
                </a:cubicBezTo>
                <a:cubicBezTo>
                  <a:pt x="349" y="50"/>
                  <a:pt x="370" y="51"/>
                  <a:pt x="391" y="51"/>
                </a:cubicBezTo>
                <a:cubicBezTo>
                  <a:pt x="393" y="50"/>
                  <a:pt x="393" y="50"/>
                  <a:pt x="393" y="50"/>
                </a:cubicBezTo>
                <a:cubicBezTo>
                  <a:pt x="408" y="50"/>
                  <a:pt x="408" y="50"/>
                  <a:pt x="408" y="50"/>
                </a:cubicBezTo>
                <a:cubicBezTo>
                  <a:pt x="384" y="49"/>
                  <a:pt x="359" y="48"/>
                  <a:pt x="334" y="48"/>
                </a:cubicBezTo>
                <a:cubicBezTo>
                  <a:pt x="335" y="47"/>
                  <a:pt x="336" y="47"/>
                  <a:pt x="337" y="47"/>
                </a:cubicBezTo>
                <a:cubicBezTo>
                  <a:pt x="359" y="48"/>
                  <a:pt x="381" y="49"/>
                  <a:pt x="403" y="48"/>
                </a:cubicBezTo>
                <a:cubicBezTo>
                  <a:pt x="397" y="48"/>
                  <a:pt x="391" y="47"/>
                  <a:pt x="385" y="46"/>
                </a:cubicBezTo>
                <a:cubicBezTo>
                  <a:pt x="388" y="45"/>
                  <a:pt x="393" y="47"/>
                  <a:pt x="397" y="46"/>
                </a:cubicBezTo>
                <a:cubicBezTo>
                  <a:pt x="388" y="45"/>
                  <a:pt x="388" y="45"/>
                  <a:pt x="388" y="45"/>
                </a:cubicBezTo>
                <a:cubicBezTo>
                  <a:pt x="386" y="43"/>
                  <a:pt x="380" y="45"/>
                  <a:pt x="377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1" y="39"/>
                  <a:pt x="396" y="41"/>
                  <a:pt x="398" y="40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81" y="38"/>
                  <a:pt x="386" y="40"/>
                  <a:pt x="391" y="39"/>
                </a:cubicBezTo>
                <a:cubicBezTo>
                  <a:pt x="395" y="38"/>
                  <a:pt x="400" y="39"/>
                  <a:pt x="404" y="38"/>
                </a:cubicBezTo>
                <a:cubicBezTo>
                  <a:pt x="378" y="38"/>
                  <a:pt x="355" y="36"/>
                  <a:pt x="329" y="35"/>
                </a:cubicBezTo>
                <a:cubicBezTo>
                  <a:pt x="328" y="35"/>
                  <a:pt x="328" y="35"/>
                  <a:pt x="328" y="35"/>
                </a:cubicBezTo>
                <a:cubicBezTo>
                  <a:pt x="328" y="34"/>
                  <a:pt x="329" y="35"/>
                  <a:pt x="330" y="35"/>
                </a:cubicBezTo>
                <a:cubicBezTo>
                  <a:pt x="324" y="33"/>
                  <a:pt x="316" y="34"/>
                  <a:pt x="309" y="33"/>
                </a:cubicBezTo>
                <a:cubicBezTo>
                  <a:pt x="331" y="32"/>
                  <a:pt x="354" y="35"/>
                  <a:pt x="377" y="34"/>
                </a:cubicBezTo>
                <a:cubicBezTo>
                  <a:pt x="357" y="32"/>
                  <a:pt x="335" y="32"/>
                  <a:pt x="314" y="31"/>
                </a:cubicBezTo>
                <a:cubicBezTo>
                  <a:pt x="317" y="30"/>
                  <a:pt x="322" y="31"/>
                  <a:pt x="325" y="30"/>
                </a:cubicBezTo>
                <a:cubicBezTo>
                  <a:pt x="329" y="31"/>
                  <a:pt x="333" y="31"/>
                  <a:pt x="337" y="31"/>
                </a:cubicBezTo>
                <a:cubicBezTo>
                  <a:pt x="331" y="29"/>
                  <a:pt x="325" y="31"/>
                  <a:pt x="320" y="30"/>
                </a:cubicBezTo>
                <a:cubicBezTo>
                  <a:pt x="335" y="28"/>
                  <a:pt x="349" y="31"/>
                  <a:pt x="364" y="30"/>
                </a:cubicBezTo>
                <a:cubicBezTo>
                  <a:pt x="349" y="29"/>
                  <a:pt x="349" y="29"/>
                  <a:pt x="349" y="29"/>
                </a:cubicBezTo>
                <a:cubicBezTo>
                  <a:pt x="344" y="27"/>
                  <a:pt x="337" y="29"/>
                  <a:pt x="333" y="27"/>
                </a:cubicBezTo>
                <a:cubicBezTo>
                  <a:pt x="346" y="26"/>
                  <a:pt x="358" y="27"/>
                  <a:pt x="370" y="28"/>
                </a:cubicBezTo>
                <a:cubicBezTo>
                  <a:pt x="367" y="28"/>
                  <a:pt x="362" y="28"/>
                  <a:pt x="359" y="28"/>
                </a:cubicBezTo>
                <a:cubicBezTo>
                  <a:pt x="359" y="28"/>
                  <a:pt x="359" y="28"/>
                  <a:pt x="359" y="28"/>
                </a:cubicBezTo>
                <a:cubicBezTo>
                  <a:pt x="364" y="27"/>
                  <a:pt x="369" y="29"/>
                  <a:pt x="373" y="28"/>
                </a:cubicBezTo>
                <a:cubicBezTo>
                  <a:pt x="372" y="28"/>
                  <a:pt x="371" y="28"/>
                  <a:pt x="371" y="28"/>
                </a:cubicBezTo>
                <a:cubicBezTo>
                  <a:pt x="379" y="27"/>
                  <a:pt x="388" y="29"/>
                  <a:pt x="396" y="28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2" y="26"/>
                  <a:pt x="366" y="27"/>
                  <a:pt x="358" y="26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77" y="27"/>
                  <a:pt x="391" y="24"/>
                  <a:pt x="410" y="25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337" y="22"/>
                  <a:pt x="337" y="22"/>
                  <a:pt x="337" y="22"/>
                </a:cubicBezTo>
                <a:cubicBezTo>
                  <a:pt x="326" y="22"/>
                  <a:pt x="326" y="22"/>
                  <a:pt x="326" y="22"/>
                </a:cubicBezTo>
                <a:cubicBezTo>
                  <a:pt x="337" y="21"/>
                  <a:pt x="347" y="23"/>
                  <a:pt x="358" y="22"/>
                </a:cubicBezTo>
                <a:cubicBezTo>
                  <a:pt x="350" y="21"/>
                  <a:pt x="341" y="21"/>
                  <a:pt x="333" y="21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44" y="20"/>
                  <a:pt x="357" y="21"/>
                  <a:pt x="366" y="19"/>
                </a:cubicBezTo>
                <a:cubicBezTo>
                  <a:pt x="365" y="19"/>
                  <a:pt x="364" y="19"/>
                  <a:pt x="364" y="19"/>
                </a:cubicBezTo>
                <a:cubicBezTo>
                  <a:pt x="366" y="18"/>
                  <a:pt x="366" y="18"/>
                  <a:pt x="366" y="18"/>
                </a:cubicBezTo>
                <a:cubicBezTo>
                  <a:pt x="355" y="18"/>
                  <a:pt x="355" y="18"/>
                  <a:pt x="355" y="18"/>
                </a:cubicBezTo>
                <a:cubicBezTo>
                  <a:pt x="352" y="16"/>
                  <a:pt x="346" y="17"/>
                  <a:pt x="342" y="1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53" y="16"/>
                  <a:pt x="364" y="16"/>
                  <a:pt x="374" y="16"/>
                </a:cubicBezTo>
                <a:cubicBezTo>
                  <a:pt x="344" y="15"/>
                  <a:pt x="344" y="15"/>
                  <a:pt x="344" y="15"/>
                </a:cubicBezTo>
                <a:cubicBezTo>
                  <a:pt x="349" y="14"/>
                  <a:pt x="354" y="15"/>
                  <a:pt x="359" y="14"/>
                </a:cubicBezTo>
                <a:cubicBezTo>
                  <a:pt x="358" y="14"/>
                  <a:pt x="358" y="14"/>
                  <a:pt x="358" y="14"/>
                </a:cubicBezTo>
                <a:cubicBezTo>
                  <a:pt x="347" y="14"/>
                  <a:pt x="337" y="13"/>
                  <a:pt x="326" y="13"/>
                </a:cubicBezTo>
                <a:cubicBezTo>
                  <a:pt x="337" y="12"/>
                  <a:pt x="347" y="13"/>
                  <a:pt x="357" y="13"/>
                </a:cubicBezTo>
                <a:cubicBezTo>
                  <a:pt x="348" y="12"/>
                  <a:pt x="348" y="12"/>
                  <a:pt x="348" y="12"/>
                </a:cubicBezTo>
                <a:cubicBezTo>
                  <a:pt x="358" y="12"/>
                  <a:pt x="366" y="13"/>
                  <a:pt x="376" y="12"/>
                </a:cubicBezTo>
                <a:cubicBezTo>
                  <a:pt x="352" y="10"/>
                  <a:pt x="328" y="10"/>
                  <a:pt x="303" y="9"/>
                </a:cubicBezTo>
                <a:cubicBezTo>
                  <a:pt x="307" y="7"/>
                  <a:pt x="313" y="9"/>
                  <a:pt x="315" y="8"/>
                </a:cubicBezTo>
                <a:cubicBezTo>
                  <a:pt x="305" y="7"/>
                  <a:pt x="294" y="7"/>
                  <a:pt x="283" y="7"/>
                </a:cubicBezTo>
                <a:cubicBezTo>
                  <a:pt x="281" y="7"/>
                  <a:pt x="283" y="6"/>
                  <a:pt x="281" y="6"/>
                </a:cubicBezTo>
                <a:cubicBezTo>
                  <a:pt x="282" y="6"/>
                  <a:pt x="283" y="6"/>
                  <a:pt x="284" y="6"/>
                </a:cubicBezTo>
                <a:cubicBezTo>
                  <a:pt x="353" y="8"/>
                  <a:pt x="353" y="8"/>
                  <a:pt x="353" y="8"/>
                </a:cubicBezTo>
                <a:cubicBezTo>
                  <a:pt x="363" y="9"/>
                  <a:pt x="373" y="9"/>
                  <a:pt x="382" y="9"/>
                </a:cubicBezTo>
                <a:cubicBezTo>
                  <a:pt x="358" y="8"/>
                  <a:pt x="358" y="8"/>
                  <a:pt x="358" y="8"/>
                </a:cubicBezTo>
                <a:cubicBezTo>
                  <a:pt x="357" y="8"/>
                  <a:pt x="357" y="8"/>
                  <a:pt x="357" y="8"/>
                </a:cubicBezTo>
                <a:cubicBezTo>
                  <a:pt x="368" y="8"/>
                  <a:pt x="379" y="9"/>
                  <a:pt x="390" y="8"/>
                </a:cubicBezTo>
                <a:cubicBezTo>
                  <a:pt x="373" y="9"/>
                  <a:pt x="358" y="4"/>
                  <a:pt x="342" y="5"/>
                </a:cubicBezTo>
                <a:cubicBezTo>
                  <a:pt x="343" y="5"/>
                  <a:pt x="343" y="5"/>
                  <a:pt x="343" y="6"/>
                </a:cubicBezTo>
                <a:cubicBezTo>
                  <a:pt x="340" y="6"/>
                  <a:pt x="337" y="6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3" y="5"/>
                  <a:pt x="333" y="5"/>
                </a:cubicBezTo>
                <a:cubicBezTo>
                  <a:pt x="331" y="5"/>
                  <a:pt x="328" y="6"/>
                  <a:pt x="327" y="4"/>
                </a:cubicBezTo>
                <a:cubicBezTo>
                  <a:pt x="326" y="5"/>
                  <a:pt x="326" y="5"/>
                  <a:pt x="326" y="5"/>
                </a:cubicBezTo>
                <a:cubicBezTo>
                  <a:pt x="324" y="4"/>
                  <a:pt x="324" y="4"/>
                  <a:pt x="324" y="4"/>
                </a:cubicBezTo>
                <a:cubicBezTo>
                  <a:pt x="324" y="5"/>
                  <a:pt x="324" y="5"/>
                  <a:pt x="324" y="5"/>
                </a:cubicBezTo>
                <a:cubicBezTo>
                  <a:pt x="285" y="4"/>
                  <a:pt x="285" y="4"/>
                  <a:pt x="285" y="4"/>
                </a:cubicBezTo>
                <a:cubicBezTo>
                  <a:pt x="286" y="3"/>
                  <a:pt x="286" y="3"/>
                  <a:pt x="286" y="3"/>
                </a:cubicBezTo>
                <a:cubicBezTo>
                  <a:pt x="284" y="4"/>
                  <a:pt x="280" y="2"/>
                  <a:pt x="280" y="4"/>
                </a:cubicBezTo>
                <a:cubicBezTo>
                  <a:pt x="259" y="4"/>
                  <a:pt x="259" y="4"/>
                  <a:pt x="259" y="4"/>
                </a:cubicBezTo>
                <a:cubicBezTo>
                  <a:pt x="258" y="3"/>
                  <a:pt x="258" y="3"/>
                  <a:pt x="258" y="3"/>
                </a:cubicBezTo>
                <a:cubicBezTo>
                  <a:pt x="258" y="3"/>
                  <a:pt x="258" y="3"/>
                  <a:pt x="258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1" y="4"/>
                  <a:pt x="246" y="4"/>
                  <a:pt x="241" y="3"/>
                </a:cubicBezTo>
                <a:cubicBezTo>
                  <a:pt x="241" y="3"/>
                  <a:pt x="242" y="3"/>
                  <a:pt x="242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0" y="4"/>
                  <a:pt x="223" y="3"/>
                  <a:pt x="216" y="3"/>
                </a:cubicBezTo>
                <a:cubicBezTo>
                  <a:pt x="216" y="2"/>
                  <a:pt x="216" y="2"/>
                  <a:pt x="216" y="2"/>
                </a:cubicBezTo>
                <a:cubicBezTo>
                  <a:pt x="215" y="2"/>
                  <a:pt x="214" y="2"/>
                  <a:pt x="214" y="2"/>
                </a:cubicBezTo>
                <a:cubicBezTo>
                  <a:pt x="210" y="2"/>
                  <a:pt x="206" y="1"/>
                  <a:pt x="204" y="3"/>
                </a:cubicBezTo>
                <a:cubicBezTo>
                  <a:pt x="203" y="2"/>
                  <a:pt x="202" y="2"/>
                  <a:pt x="201" y="3"/>
                </a:cubicBezTo>
                <a:cubicBezTo>
                  <a:pt x="199" y="1"/>
                  <a:pt x="194" y="2"/>
                  <a:pt x="190" y="2"/>
                </a:cubicBezTo>
                <a:cubicBezTo>
                  <a:pt x="190" y="3"/>
                  <a:pt x="186" y="3"/>
                  <a:pt x="184" y="3"/>
                </a:cubicBezTo>
                <a:cubicBezTo>
                  <a:pt x="183" y="2"/>
                  <a:pt x="181" y="3"/>
                  <a:pt x="181" y="2"/>
                </a:cubicBezTo>
                <a:cubicBezTo>
                  <a:pt x="175" y="0"/>
                  <a:pt x="170" y="4"/>
                  <a:pt x="164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2" y="2"/>
                  <a:pt x="162" y="2"/>
                  <a:pt x="162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2"/>
                  <a:pt x="153" y="1"/>
                  <a:pt x="150" y="2"/>
                </a:cubicBezTo>
                <a:cubicBezTo>
                  <a:pt x="147" y="2"/>
                  <a:pt x="146" y="2"/>
                  <a:pt x="144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8" y="1"/>
                  <a:pt x="78" y="1"/>
                </a:cubicBezTo>
                <a:cubicBezTo>
                  <a:pt x="80" y="1"/>
                  <a:pt x="86" y="1"/>
                  <a:pt x="85" y="1"/>
                </a:cubicBezTo>
                <a:cubicBezTo>
                  <a:pt x="77" y="1"/>
                  <a:pt x="69" y="1"/>
                  <a:pt x="61" y="2"/>
                </a:cubicBezTo>
                <a:cubicBezTo>
                  <a:pt x="42" y="4"/>
                  <a:pt x="20" y="3"/>
                  <a:pt x="2" y="7"/>
                </a:cubicBezTo>
                <a:cubicBezTo>
                  <a:pt x="3" y="7"/>
                  <a:pt x="4" y="7"/>
                  <a:pt x="4" y="7"/>
                </a:cubicBezTo>
                <a:cubicBezTo>
                  <a:pt x="3" y="7"/>
                  <a:pt x="2" y="8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2" y="10"/>
                  <a:pt x="1" y="10"/>
                </a:cubicBezTo>
                <a:cubicBezTo>
                  <a:pt x="2" y="10"/>
                  <a:pt x="3" y="10"/>
                  <a:pt x="4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0" y="12"/>
                  <a:pt x="1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0" y="15"/>
                  <a:pt x="2" y="16"/>
                </a:cubicBezTo>
                <a:cubicBezTo>
                  <a:pt x="2" y="16"/>
                  <a:pt x="3" y="17"/>
                  <a:pt x="4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7"/>
                  <a:pt x="3" y="18"/>
                  <a:pt x="2" y="18"/>
                </a:cubicBezTo>
                <a:cubicBezTo>
                  <a:pt x="5" y="19"/>
                  <a:pt x="2" y="21"/>
                  <a:pt x="6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6" y="22"/>
                  <a:pt x="7" y="22"/>
                </a:cubicBezTo>
                <a:cubicBezTo>
                  <a:pt x="6" y="23"/>
                  <a:pt x="4" y="22"/>
                  <a:pt x="3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6" y="26"/>
                  <a:pt x="7" y="26"/>
                  <a:pt x="8" y="27"/>
                </a:cubicBezTo>
                <a:cubicBezTo>
                  <a:pt x="7" y="27"/>
                  <a:pt x="6" y="27"/>
                  <a:pt x="5" y="27"/>
                </a:cubicBezTo>
                <a:cubicBezTo>
                  <a:pt x="6" y="27"/>
                  <a:pt x="8" y="27"/>
                  <a:pt x="7" y="28"/>
                </a:cubicBezTo>
                <a:cubicBezTo>
                  <a:pt x="7" y="28"/>
                  <a:pt x="7" y="28"/>
                  <a:pt x="6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4" y="29"/>
                  <a:pt x="8" y="30"/>
                  <a:pt x="7" y="31"/>
                </a:cubicBezTo>
                <a:cubicBezTo>
                  <a:pt x="8" y="32"/>
                  <a:pt x="10" y="33"/>
                  <a:pt x="12" y="33"/>
                </a:cubicBezTo>
                <a:cubicBezTo>
                  <a:pt x="11" y="34"/>
                  <a:pt x="9" y="33"/>
                  <a:pt x="8" y="34"/>
                </a:cubicBezTo>
                <a:cubicBezTo>
                  <a:pt x="6" y="34"/>
                  <a:pt x="9" y="34"/>
                  <a:pt x="7" y="34"/>
                </a:cubicBezTo>
                <a:cubicBezTo>
                  <a:pt x="8" y="36"/>
                  <a:pt x="12" y="34"/>
                  <a:pt x="14" y="36"/>
                </a:cubicBezTo>
                <a:cubicBezTo>
                  <a:pt x="12" y="37"/>
                  <a:pt x="9" y="35"/>
                  <a:pt x="8" y="37"/>
                </a:cubicBezTo>
                <a:cubicBezTo>
                  <a:pt x="10" y="37"/>
                  <a:pt x="11" y="37"/>
                  <a:pt x="12" y="37"/>
                </a:cubicBezTo>
                <a:cubicBezTo>
                  <a:pt x="10" y="38"/>
                  <a:pt x="9" y="38"/>
                  <a:pt x="9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8" y="40"/>
                  <a:pt x="12" y="43"/>
                  <a:pt x="8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3"/>
                  <a:pt x="12" y="43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6"/>
                  <a:pt x="10" y="46"/>
                  <a:pt x="10" y="46"/>
                </a:cubicBezTo>
                <a:cubicBezTo>
                  <a:pt x="11" y="47"/>
                  <a:pt x="14" y="46"/>
                  <a:pt x="15" y="47"/>
                </a:cubicBezTo>
                <a:cubicBezTo>
                  <a:pt x="13" y="48"/>
                  <a:pt x="10" y="48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0" y="49"/>
                  <a:pt x="9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51"/>
                  <a:pt x="15" y="51"/>
                  <a:pt x="15" y="51"/>
                </a:cubicBezTo>
                <a:cubicBezTo>
                  <a:pt x="14" y="51"/>
                  <a:pt x="13" y="52"/>
                  <a:pt x="11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1" y="53"/>
                </a:cubicBezTo>
                <a:cubicBezTo>
                  <a:pt x="13" y="53"/>
                  <a:pt x="16" y="52"/>
                  <a:pt x="17" y="53"/>
                </a:cubicBezTo>
                <a:cubicBezTo>
                  <a:pt x="15" y="55"/>
                  <a:pt x="12" y="53"/>
                  <a:pt x="11" y="54"/>
                </a:cubicBezTo>
                <a:cubicBezTo>
                  <a:pt x="14" y="55"/>
                  <a:pt x="18" y="55"/>
                  <a:pt x="22" y="55"/>
                </a:cubicBezTo>
                <a:cubicBezTo>
                  <a:pt x="18" y="57"/>
                  <a:pt x="14" y="56"/>
                  <a:pt x="9" y="57"/>
                </a:cubicBezTo>
                <a:cubicBezTo>
                  <a:pt x="10" y="57"/>
                  <a:pt x="11" y="57"/>
                  <a:pt x="12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6" y="59"/>
                  <a:pt x="16" y="59"/>
                  <a:pt x="16" y="59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3" y="61"/>
                  <a:pt x="13" y="60"/>
                  <a:pt x="12" y="61"/>
                </a:cubicBezTo>
                <a:cubicBezTo>
                  <a:pt x="14" y="62"/>
                  <a:pt x="15" y="62"/>
                  <a:pt x="17" y="62"/>
                </a:cubicBezTo>
                <a:cubicBezTo>
                  <a:pt x="28" y="67"/>
                  <a:pt x="44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83" y="69"/>
                  <a:pt x="83" y="69"/>
                  <a:pt x="83" y="69"/>
                </a:cubicBezTo>
                <a:cubicBezTo>
                  <a:pt x="84" y="70"/>
                  <a:pt x="86" y="70"/>
                  <a:pt x="88" y="70"/>
                </a:cubicBezTo>
                <a:cubicBezTo>
                  <a:pt x="137" y="67"/>
                  <a:pt x="190" y="70"/>
                  <a:pt x="238" y="70"/>
                </a:cubicBezTo>
                <a:cubicBezTo>
                  <a:pt x="241" y="71"/>
                  <a:pt x="245" y="71"/>
                  <a:pt x="247" y="70"/>
                </a:cubicBezTo>
                <a:cubicBezTo>
                  <a:pt x="305" y="70"/>
                  <a:pt x="305" y="70"/>
                  <a:pt x="305" y="70"/>
                </a:cubicBezTo>
                <a:cubicBezTo>
                  <a:pt x="304" y="70"/>
                  <a:pt x="304" y="70"/>
                  <a:pt x="304" y="70"/>
                </a:cubicBezTo>
                <a:cubicBezTo>
                  <a:pt x="310" y="70"/>
                  <a:pt x="315" y="70"/>
                  <a:pt x="321" y="69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7" y="69"/>
                  <a:pt x="337" y="69"/>
                  <a:pt x="337" y="69"/>
                </a:cubicBezTo>
                <a:cubicBezTo>
                  <a:pt x="360" y="68"/>
                  <a:pt x="380" y="70"/>
                  <a:pt x="402" y="68"/>
                </a:cubicBezTo>
                <a:cubicBezTo>
                  <a:pt x="398" y="67"/>
                  <a:pt x="394" y="68"/>
                  <a:pt x="391" y="67"/>
                </a:cubicBezTo>
                <a:cubicBezTo>
                  <a:pt x="400" y="67"/>
                  <a:pt x="408" y="65"/>
                  <a:pt x="417" y="64"/>
                </a:cubicBezTo>
                <a:cubicBezTo>
                  <a:pt x="383" y="64"/>
                  <a:pt x="348" y="64"/>
                  <a:pt x="313" y="63"/>
                </a:cubicBezTo>
                <a:close/>
                <a:moveTo>
                  <a:pt x="336" y="14"/>
                </a:moveTo>
                <a:cubicBezTo>
                  <a:pt x="334" y="14"/>
                  <a:pt x="334" y="14"/>
                  <a:pt x="334" y="14"/>
                </a:cubicBezTo>
                <a:cubicBezTo>
                  <a:pt x="332" y="14"/>
                  <a:pt x="332" y="14"/>
                  <a:pt x="332" y="14"/>
                </a:cubicBezTo>
                <a:lnTo>
                  <a:pt x="336" y="14"/>
                </a:lnTo>
                <a:close/>
                <a:moveTo>
                  <a:pt x="310" y="69"/>
                </a:moveTo>
                <a:cubicBezTo>
                  <a:pt x="312" y="69"/>
                  <a:pt x="314" y="68"/>
                  <a:pt x="316" y="69"/>
                </a:cubicBezTo>
                <a:cubicBezTo>
                  <a:pt x="314" y="69"/>
                  <a:pt x="312" y="69"/>
                  <a:pt x="310" y="69"/>
                </a:cubicBezTo>
                <a:close/>
                <a:moveTo>
                  <a:pt x="322" y="66"/>
                </a:moveTo>
                <a:cubicBezTo>
                  <a:pt x="320" y="66"/>
                  <a:pt x="320" y="66"/>
                  <a:pt x="320" y="66"/>
                </a:cubicBezTo>
                <a:cubicBezTo>
                  <a:pt x="310" y="66"/>
                  <a:pt x="298" y="66"/>
                  <a:pt x="287" y="66"/>
                </a:cubicBezTo>
                <a:cubicBezTo>
                  <a:pt x="285" y="66"/>
                  <a:pt x="284" y="66"/>
                  <a:pt x="282" y="66"/>
                </a:cubicBezTo>
                <a:cubicBezTo>
                  <a:pt x="284" y="66"/>
                  <a:pt x="285" y="66"/>
                  <a:pt x="287" y="66"/>
                </a:cubicBezTo>
                <a:cubicBezTo>
                  <a:pt x="300" y="65"/>
                  <a:pt x="313" y="65"/>
                  <a:pt x="326" y="65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48" y="66"/>
                  <a:pt x="348" y="66"/>
                  <a:pt x="348" y="66"/>
                </a:cubicBezTo>
                <a:lnTo>
                  <a:pt x="322" y="66"/>
                </a:lnTo>
                <a:close/>
                <a:moveTo>
                  <a:pt x="377" y="67"/>
                </a:moveTo>
                <a:cubicBezTo>
                  <a:pt x="369" y="67"/>
                  <a:pt x="360" y="67"/>
                  <a:pt x="353" y="67"/>
                </a:cubicBezTo>
                <a:cubicBezTo>
                  <a:pt x="353" y="66"/>
                  <a:pt x="353" y="66"/>
                  <a:pt x="353" y="66"/>
                </a:cubicBezTo>
                <a:cubicBezTo>
                  <a:pt x="360" y="67"/>
                  <a:pt x="369" y="67"/>
                  <a:pt x="377" y="67"/>
                </a:cubicBezTo>
                <a:cubicBezTo>
                  <a:pt x="381" y="67"/>
                  <a:pt x="385" y="67"/>
                  <a:pt x="389" y="67"/>
                </a:cubicBezTo>
                <a:cubicBezTo>
                  <a:pt x="385" y="67"/>
                  <a:pt x="381" y="67"/>
                  <a:pt x="377" y="67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173"/>
          <p:cNvSpPr>
            <a:spLocks noEditPoints="1"/>
          </p:cNvSpPr>
          <p:nvPr/>
        </p:nvSpPr>
        <p:spPr bwMode="auto">
          <a:xfrm rot="5400000">
            <a:off x="8218451" y="5026304"/>
            <a:ext cx="1525008" cy="605824"/>
          </a:xfrm>
          <a:custGeom>
            <a:gdLst>
              <a:gd fmla="*/ 326 w 419" name="T0"/>
              <a:gd fmla="*/ 62 h 71" name="T1"/>
              <a:gd fmla="*/ 406 w 419" name="T2"/>
              <a:gd fmla="*/ 61 h 71" name="T3"/>
              <a:gd fmla="*/ 317 w 419" name="T4"/>
              <a:gd fmla="*/ 56 h 71" name="T5"/>
              <a:gd fmla="*/ 400 w 419" name="T6"/>
              <a:gd fmla="*/ 55 h 71" name="T7"/>
              <a:gd fmla="*/ 371 w 419" name="T8"/>
              <a:gd fmla="*/ 55 h 71" name="T9"/>
              <a:gd fmla="*/ 403 w 419" name="T10"/>
              <a:gd fmla="*/ 53 h 71" name="T11"/>
              <a:gd fmla="*/ 408 w 419" name="T12"/>
              <a:gd fmla="*/ 50 h 71" name="T13"/>
              <a:gd fmla="*/ 385 w 419" name="T14"/>
              <a:gd fmla="*/ 46 h 71" name="T15"/>
              <a:gd fmla="*/ 381 w 419" name="T16"/>
              <a:gd fmla="*/ 43 h 71" name="T17"/>
              <a:gd fmla="*/ 378 w 419" name="T18"/>
              <a:gd fmla="*/ 39 h 71" name="T19"/>
              <a:gd fmla="*/ 329 w 419" name="T20"/>
              <a:gd fmla="*/ 35 h 71" name="T21"/>
              <a:gd fmla="*/ 377 w 419" name="T22"/>
              <a:gd fmla="*/ 34 h 71" name="T23"/>
              <a:gd fmla="*/ 320 w 419" name="T24"/>
              <a:gd fmla="*/ 30 h 71" name="T25"/>
              <a:gd fmla="*/ 370 w 419" name="T26"/>
              <a:gd fmla="*/ 28 h 71" name="T27"/>
              <a:gd fmla="*/ 371 w 419" name="T28"/>
              <a:gd fmla="*/ 28 h 71" name="T29"/>
              <a:gd fmla="*/ 359 w 419" name="T30"/>
              <a:gd fmla="*/ 25 h 71" name="T31"/>
              <a:gd fmla="*/ 326 w 419" name="T32"/>
              <a:gd fmla="*/ 22 h 71" name="T33"/>
              <a:gd fmla="*/ 366 w 419" name="T34"/>
              <a:gd fmla="*/ 19 h 71" name="T35"/>
              <a:gd fmla="*/ 342 w 419" name="T36"/>
              <a:gd fmla="*/ 16 h 71" name="T37"/>
              <a:gd fmla="*/ 359 w 419" name="T38"/>
              <a:gd fmla="*/ 14 h 71" name="T39"/>
              <a:gd fmla="*/ 348 w 419" name="T40"/>
              <a:gd fmla="*/ 12 h 71" name="T41"/>
              <a:gd fmla="*/ 283 w 419" name="T42"/>
              <a:gd fmla="*/ 7 h 71" name="T43"/>
              <a:gd fmla="*/ 382 w 419" name="T44"/>
              <a:gd fmla="*/ 9 h 71" name="T45"/>
              <a:gd fmla="*/ 342 w 419" name="T46"/>
              <a:gd fmla="*/ 5 h 71" name="T47"/>
              <a:gd fmla="*/ 334 w 419" name="T48"/>
              <a:gd fmla="*/ 5 h 71" name="T49"/>
              <a:gd fmla="*/ 324 w 419" name="T50"/>
              <a:gd fmla="*/ 4 h 71" name="T51"/>
              <a:gd fmla="*/ 280 w 419" name="T52"/>
              <a:gd fmla="*/ 4 h 71" name="T53"/>
              <a:gd fmla="*/ 255 w 419" name="T54"/>
              <a:gd fmla="*/ 3 h 71" name="T55"/>
              <a:gd fmla="*/ 237 w 419" name="T56"/>
              <a:gd fmla="*/ 3 h 71" name="T57"/>
              <a:gd fmla="*/ 214 w 419" name="T58"/>
              <a:gd fmla="*/ 2 h 71" name="T59"/>
              <a:gd fmla="*/ 184 w 419" name="T60"/>
              <a:gd fmla="*/ 3 h 71" name="T61"/>
              <a:gd fmla="*/ 162 w 419" name="T62"/>
              <a:gd fmla="*/ 2 h 71" name="T63"/>
              <a:gd fmla="*/ 78 w 419" name="T64"/>
              <a:gd fmla="*/ 2 h 71" name="T65"/>
              <a:gd fmla="*/ 2 w 419" name="T66"/>
              <a:gd fmla="*/ 7 h 71" name="T67"/>
              <a:gd fmla="*/ 1 w 419" name="T68"/>
              <a:gd fmla="*/ 10 h 71" name="T69"/>
              <a:gd fmla="*/ 4 w 419" name="T70"/>
              <a:gd fmla="*/ 14 h 71" name="T71"/>
              <a:gd fmla="*/ 2 w 419" name="T72"/>
              <a:gd fmla="*/ 18 h 71" name="T73"/>
              <a:gd fmla="*/ 3 w 419" name="T74"/>
              <a:gd fmla="*/ 23 h 71" name="T75"/>
              <a:gd fmla="*/ 5 w 419" name="T76"/>
              <a:gd fmla="*/ 26 h 71" name="T77"/>
              <a:gd fmla="*/ 6 w 419" name="T78"/>
              <a:gd fmla="*/ 28 h 71" name="T79"/>
              <a:gd fmla="*/ 8 w 419" name="T80"/>
              <a:gd fmla="*/ 34 h 71" name="T81"/>
              <a:gd fmla="*/ 12 w 419" name="T82"/>
              <a:gd fmla="*/ 37 h 71" name="T83"/>
              <a:gd fmla="*/ 10 w 419" name="T84"/>
              <a:gd fmla="*/ 42 h 71" name="T85"/>
              <a:gd fmla="*/ 15 w 419" name="T86"/>
              <a:gd fmla="*/ 47 h 71" name="T87"/>
              <a:gd fmla="*/ 13 w 419" name="T88"/>
              <a:gd fmla="*/ 50 h 71" name="T89"/>
              <a:gd fmla="*/ 12 w 419" name="T90"/>
              <a:gd fmla="*/ 52 h 71" name="T91"/>
              <a:gd fmla="*/ 22 w 419" name="T92"/>
              <a:gd fmla="*/ 55 h 71" name="T93"/>
              <a:gd fmla="*/ 16 w 419" name="T94"/>
              <a:gd fmla="*/ 59 h 71" name="T95"/>
              <a:gd fmla="*/ 17 w 419" name="T96"/>
              <a:gd fmla="*/ 62 h 71" name="T97"/>
              <a:gd fmla="*/ 88 w 419" name="T98"/>
              <a:gd fmla="*/ 70 h 71" name="T99"/>
              <a:gd fmla="*/ 304 w 419" name="T100"/>
              <a:gd fmla="*/ 70 h 71" name="T101"/>
              <a:gd fmla="*/ 402 w 419" name="T102"/>
              <a:gd fmla="*/ 68 h 71" name="T103"/>
              <a:gd fmla="*/ 336 w 419" name="T104"/>
              <a:gd fmla="*/ 14 h 71" name="T105"/>
              <a:gd fmla="*/ 310 w 419" name="T106"/>
              <a:gd fmla="*/ 69 h 71" name="T107"/>
              <a:gd fmla="*/ 320 w 419" name="T108"/>
              <a:gd fmla="*/ 66 h 71" name="T109"/>
              <a:gd fmla="*/ 326 w 419" name="T110"/>
              <a:gd fmla="*/ 65 h 71" name="T111"/>
              <a:gd fmla="*/ 377 w 419" name="T112"/>
              <a:gd fmla="*/ 67 h 71" name="T113"/>
              <a:gd fmla="*/ 389 w 419" name="T114"/>
              <a:gd fmla="*/ 67 h 7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1" w="419">
                <a:moveTo>
                  <a:pt x="313" y="63"/>
                </a:moveTo>
                <a:cubicBezTo>
                  <a:pt x="313" y="62"/>
                  <a:pt x="313" y="62"/>
                  <a:pt x="313" y="62"/>
                </a:cubicBezTo>
                <a:cubicBezTo>
                  <a:pt x="317" y="62"/>
                  <a:pt x="321" y="62"/>
                  <a:pt x="325" y="62"/>
                </a:cubicBezTo>
                <a:cubicBezTo>
                  <a:pt x="326" y="62"/>
                  <a:pt x="326" y="62"/>
                  <a:pt x="326" y="62"/>
                </a:cubicBezTo>
                <a:cubicBezTo>
                  <a:pt x="325" y="62"/>
                  <a:pt x="323" y="62"/>
                  <a:pt x="322" y="61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72" y="61"/>
                  <a:pt x="390" y="62"/>
                  <a:pt x="406" y="61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9" y="60"/>
                  <a:pt x="415" y="60"/>
                  <a:pt x="419" y="59"/>
                </a:cubicBezTo>
                <a:cubicBezTo>
                  <a:pt x="384" y="58"/>
                  <a:pt x="349" y="60"/>
                  <a:pt x="316" y="57"/>
                </a:cubicBezTo>
                <a:cubicBezTo>
                  <a:pt x="316" y="57"/>
                  <a:pt x="317" y="57"/>
                  <a:pt x="317" y="56"/>
                </a:cubicBezTo>
                <a:cubicBezTo>
                  <a:pt x="349" y="56"/>
                  <a:pt x="382" y="59"/>
                  <a:pt x="414" y="57"/>
                </a:cubicBezTo>
                <a:cubicBezTo>
                  <a:pt x="405" y="56"/>
                  <a:pt x="394" y="56"/>
                  <a:pt x="385" y="55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400" y="55"/>
                  <a:pt x="400" y="55"/>
                  <a:pt x="400" y="55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55"/>
                  <a:pt x="378" y="55"/>
                  <a:pt x="377" y="55"/>
                </a:cubicBezTo>
                <a:cubicBezTo>
                  <a:pt x="376" y="55"/>
                  <a:pt x="374" y="55"/>
                  <a:pt x="374" y="54"/>
                </a:cubicBezTo>
                <a:cubicBezTo>
                  <a:pt x="373" y="55"/>
                  <a:pt x="371" y="54"/>
                  <a:pt x="371" y="55"/>
                </a:cubicBezTo>
                <a:cubicBezTo>
                  <a:pt x="363" y="55"/>
                  <a:pt x="354" y="54"/>
                  <a:pt x="344" y="54"/>
                </a:cubicBezTo>
                <a:cubicBezTo>
                  <a:pt x="343" y="53"/>
                  <a:pt x="343" y="53"/>
                  <a:pt x="343" y="53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65" y="53"/>
                  <a:pt x="385" y="54"/>
                  <a:pt x="403" y="53"/>
                </a:cubicBezTo>
                <a:cubicBezTo>
                  <a:pt x="379" y="52"/>
                  <a:pt x="353" y="52"/>
                  <a:pt x="329" y="50"/>
                </a:cubicBezTo>
                <a:cubicBezTo>
                  <a:pt x="349" y="50"/>
                  <a:pt x="370" y="51"/>
                  <a:pt x="391" y="51"/>
                </a:cubicBezTo>
                <a:cubicBezTo>
                  <a:pt x="393" y="50"/>
                  <a:pt x="393" y="50"/>
                  <a:pt x="393" y="50"/>
                </a:cubicBezTo>
                <a:cubicBezTo>
                  <a:pt x="408" y="50"/>
                  <a:pt x="408" y="50"/>
                  <a:pt x="408" y="50"/>
                </a:cubicBezTo>
                <a:cubicBezTo>
                  <a:pt x="384" y="49"/>
                  <a:pt x="359" y="48"/>
                  <a:pt x="334" y="48"/>
                </a:cubicBezTo>
                <a:cubicBezTo>
                  <a:pt x="335" y="47"/>
                  <a:pt x="336" y="47"/>
                  <a:pt x="337" y="47"/>
                </a:cubicBezTo>
                <a:cubicBezTo>
                  <a:pt x="359" y="48"/>
                  <a:pt x="381" y="49"/>
                  <a:pt x="403" y="48"/>
                </a:cubicBezTo>
                <a:cubicBezTo>
                  <a:pt x="397" y="48"/>
                  <a:pt x="391" y="47"/>
                  <a:pt x="385" y="46"/>
                </a:cubicBezTo>
                <a:cubicBezTo>
                  <a:pt x="388" y="45"/>
                  <a:pt x="393" y="47"/>
                  <a:pt x="397" y="46"/>
                </a:cubicBezTo>
                <a:cubicBezTo>
                  <a:pt x="388" y="45"/>
                  <a:pt x="388" y="45"/>
                  <a:pt x="388" y="45"/>
                </a:cubicBezTo>
                <a:cubicBezTo>
                  <a:pt x="386" y="43"/>
                  <a:pt x="380" y="45"/>
                  <a:pt x="377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89" y="41"/>
                  <a:pt x="389" y="41"/>
                  <a:pt x="389" y="41"/>
                </a:cubicBezTo>
                <a:cubicBezTo>
                  <a:pt x="391" y="39"/>
                  <a:pt x="396" y="41"/>
                  <a:pt x="398" y="40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81" y="38"/>
                  <a:pt x="386" y="40"/>
                  <a:pt x="391" y="39"/>
                </a:cubicBezTo>
                <a:cubicBezTo>
                  <a:pt x="395" y="38"/>
                  <a:pt x="400" y="39"/>
                  <a:pt x="404" y="38"/>
                </a:cubicBezTo>
                <a:cubicBezTo>
                  <a:pt x="378" y="38"/>
                  <a:pt x="355" y="36"/>
                  <a:pt x="329" y="35"/>
                </a:cubicBezTo>
                <a:cubicBezTo>
                  <a:pt x="328" y="35"/>
                  <a:pt x="328" y="35"/>
                  <a:pt x="328" y="35"/>
                </a:cubicBezTo>
                <a:cubicBezTo>
                  <a:pt x="328" y="34"/>
                  <a:pt x="329" y="35"/>
                  <a:pt x="330" y="35"/>
                </a:cubicBezTo>
                <a:cubicBezTo>
                  <a:pt x="324" y="33"/>
                  <a:pt x="316" y="34"/>
                  <a:pt x="309" y="33"/>
                </a:cubicBezTo>
                <a:cubicBezTo>
                  <a:pt x="331" y="32"/>
                  <a:pt x="354" y="35"/>
                  <a:pt x="377" y="34"/>
                </a:cubicBezTo>
                <a:cubicBezTo>
                  <a:pt x="357" y="32"/>
                  <a:pt x="335" y="32"/>
                  <a:pt x="314" y="31"/>
                </a:cubicBezTo>
                <a:cubicBezTo>
                  <a:pt x="317" y="30"/>
                  <a:pt x="322" y="31"/>
                  <a:pt x="325" y="30"/>
                </a:cubicBezTo>
                <a:cubicBezTo>
                  <a:pt x="329" y="31"/>
                  <a:pt x="333" y="31"/>
                  <a:pt x="337" y="31"/>
                </a:cubicBezTo>
                <a:cubicBezTo>
                  <a:pt x="331" y="29"/>
                  <a:pt x="325" y="31"/>
                  <a:pt x="320" y="30"/>
                </a:cubicBezTo>
                <a:cubicBezTo>
                  <a:pt x="335" y="28"/>
                  <a:pt x="349" y="31"/>
                  <a:pt x="364" y="30"/>
                </a:cubicBezTo>
                <a:cubicBezTo>
                  <a:pt x="349" y="29"/>
                  <a:pt x="349" y="29"/>
                  <a:pt x="349" y="29"/>
                </a:cubicBezTo>
                <a:cubicBezTo>
                  <a:pt x="344" y="27"/>
                  <a:pt x="337" y="29"/>
                  <a:pt x="333" y="27"/>
                </a:cubicBezTo>
                <a:cubicBezTo>
                  <a:pt x="346" y="26"/>
                  <a:pt x="358" y="27"/>
                  <a:pt x="370" y="28"/>
                </a:cubicBezTo>
                <a:cubicBezTo>
                  <a:pt x="367" y="28"/>
                  <a:pt x="362" y="28"/>
                  <a:pt x="359" y="28"/>
                </a:cubicBezTo>
                <a:cubicBezTo>
                  <a:pt x="359" y="28"/>
                  <a:pt x="359" y="28"/>
                  <a:pt x="359" y="28"/>
                </a:cubicBezTo>
                <a:cubicBezTo>
                  <a:pt x="364" y="27"/>
                  <a:pt x="369" y="29"/>
                  <a:pt x="373" y="28"/>
                </a:cubicBezTo>
                <a:cubicBezTo>
                  <a:pt x="372" y="28"/>
                  <a:pt x="371" y="28"/>
                  <a:pt x="371" y="28"/>
                </a:cubicBezTo>
                <a:cubicBezTo>
                  <a:pt x="379" y="27"/>
                  <a:pt x="388" y="29"/>
                  <a:pt x="396" y="28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2" y="26"/>
                  <a:pt x="366" y="27"/>
                  <a:pt x="358" y="26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77" y="27"/>
                  <a:pt x="391" y="24"/>
                  <a:pt x="410" y="25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337" y="22"/>
                  <a:pt x="337" y="22"/>
                  <a:pt x="337" y="22"/>
                </a:cubicBezTo>
                <a:cubicBezTo>
                  <a:pt x="326" y="22"/>
                  <a:pt x="326" y="22"/>
                  <a:pt x="326" y="22"/>
                </a:cubicBezTo>
                <a:cubicBezTo>
                  <a:pt x="337" y="21"/>
                  <a:pt x="347" y="23"/>
                  <a:pt x="358" y="22"/>
                </a:cubicBezTo>
                <a:cubicBezTo>
                  <a:pt x="350" y="21"/>
                  <a:pt x="341" y="21"/>
                  <a:pt x="333" y="21"/>
                </a:cubicBezTo>
                <a:cubicBezTo>
                  <a:pt x="334" y="20"/>
                  <a:pt x="334" y="20"/>
                  <a:pt x="334" y="20"/>
                </a:cubicBezTo>
                <a:cubicBezTo>
                  <a:pt x="344" y="20"/>
                  <a:pt x="357" y="21"/>
                  <a:pt x="366" y="19"/>
                </a:cubicBezTo>
                <a:cubicBezTo>
                  <a:pt x="365" y="19"/>
                  <a:pt x="364" y="19"/>
                  <a:pt x="364" y="19"/>
                </a:cubicBezTo>
                <a:cubicBezTo>
                  <a:pt x="366" y="18"/>
                  <a:pt x="366" y="18"/>
                  <a:pt x="366" y="18"/>
                </a:cubicBezTo>
                <a:cubicBezTo>
                  <a:pt x="355" y="18"/>
                  <a:pt x="355" y="18"/>
                  <a:pt x="355" y="18"/>
                </a:cubicBezTo>
                <a:cubicBezTo>
                  <a:pt x="352" y="16"/>
                  <a:pt x="346" y="17"/>
                  <a:pt x="342" y="16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53" y="16"/>
                  <a:pt x="364" y="16"/>
                  <a:pt x="374" y="16"/>
                </a:cubicBezTo>
                <a:cubicBezTo>
                  <a:pt x="344" y="15"/>
                  <a:pt x="344" y="15"/>
                  <a:pt x="344" y="15"/>
                </a:cubicBezTo>
                <a:cubicBezTo>
                  <a:pt x="349" y="14"/>
                  <a:pt x="354" y="15"/>
                  <a:pt x="359" y="14"/>
                </a:cubicBezTo>
                <a:cubicBezTo>
                  <a:pt x="358" y="14"/>
                  <a:pt x="358" y="14"/>
                  <a:pt x="358" y="14"/>
                </a:cubicBezTo>
                <a:cubicBezTo>
                  <a:pt x="347" y="14"/>
                  <a:pt x="337" y="13"/>
                  <a:pt x="326" y="13"/>
                </a:cubicBezTo>
                <a:cubicBezTo>
                  <a:pt x="337" y="12"/>
                  <a:pt x="347" y="13"/>
                  <a:pt x="357" y="13"/>
                </a:cubicBezTo>
                <a:cubicBezTo>
                  <a:pt x="348" y="12"/>
                  <a:pt x="348" y="12"/>
                  <a:pt x="348" y="12"/>
                </a:cubicBezTo>
                <a:cubicBezTo>
                  <a:pt x="358" y="12"/>
                  <a:pt x="366" y="13"/>
                  <a:pt x="376" y="12"/>
                </a:cubicBezTo>
                <a:cubicBezTo>
                  <a:pt x="352" y="10"/>
                  <a:pt x="328" y="10"/>
                  <a:pt x="303" y="9"/>
                </a:cubicBezTo>
                <a:cubicBezTo>
                  <a:pt x="307" y="7"/>
                  <a:pt x="313" y="9"/>
                  <a:pt x="315" y="8"/>
                </a:cubicBezTo>
                <a:cubicBezTo>
                  <a:pt x="305" y="7"/>
                  <a:pt x="294" y="7"/>
                  <a:pt x="283" y="7"/>
                </a:cubicBezTo>
                <a:cubicBezTo>
                  <a:pt x="281" y="7"/>
                  <a:pt x="283" y="6"/>
                  <a:pt x="281" y="6"/>
                </a:cubicBezTo>
                <a:cubicBezTo>
                  <a:pt x="282" y="6"/>
                  <a:pt x="283" y="6"/>
                  <a:pt x="284" y="6"/>
                </a:cubicBezTo>
                <a:cubicBezTo>
                  <a:pt x="353" y="8"/>
                  <a:pt x="353" y="8"/>
                  <a:pt x="353" y="8"/>
                </a:cubicBezTo>
                <a:cubicBezTo>
                  <a:pt x="363" y="9"/>
                  <a:pt x="373" y="9"/>
                  <a:pt x="382" y="9"/>
                </a:cubicBezTo>
                <a:cubicBezTo>
                  <a:pt x="358" y="8"/>
                  <a:pt x="358" y="8"/>
                  <a:pt x="358" y="8"/>
                </a:cubicBezTo>
                <a:cubicBezTo>
                  <a:pt x="357" y="8"/>
                  <a:pt x="357" y="8"/>
                  <a:pt x="357" y="8"/>
                </a:cubicBezTo>
                <a:cubicBezTo>
                  <a:pt x="368" y="8"/>
                  <a:pt x="379" y="9"/>
                  <a:pt x="390" y="8"/>
                </a:cubicBezTo>
                <a:cubicBezTo>
                  <a:pt x="373" y="9"/>
                  <a:pt x="358" y="4"/>
                  <a:pt x="342" y="5"/>
                </a:cubicBezTo>
                <a:cubicBezTo>
                  <a:pt x="343" y="5"/>
                  <a:pt x="343" y="5"/>
                  <a:pt x="343" y="6"/>
                </a:cubicBezTo>
                <a:cubicBezTo>
                  <a:pt x="340" y="6"/>
                  <a:pt x="337" y="6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4" y="5"/>
                  <a:pt x="334" y="5"/>
                </a:cubicBezTo>
                <a:cubicBezTo>
                  <a:pt x="334" y="5"/>
                  <a:pt x="333" y="5"/>
                  <a:pt x="333" y="5"/>
                </a:cubicBezTo>
                <a:cubicBezTo>
                  <a:pt x="331" y="5"/>
                  <a:pt x="328" y="6"/>
                  <a:pt x="327" y="4"/>
                </a:cubicBezTo>
                <a:cubicBezTo>
                  <a:pt x="326" y="5"/>
                  <a:pt x="326" y="5"/>
                  <a:pt x="326" y="5"/>
                </a:cubicBezTo>
                <a:cubicBezTo>
                  <a:pt x="324" y="4"/>
                  <a:pt x="324" y="4"/>
                  <a:pt x="324" y="4"/>
                </a:cubicBezTo>
                <a:cubicBezTo>
                  <a:pt x="324" y="5"/>
                  <a:pt x="324" y="5"/>
                  <a:pt x="324" y="5"/>
                </a:cubicBezTo>
                <a:cubicBezTo>
                  <a:pt x="285" y="4"/>
                  <a:pt x="285" y="4"/>
                  <a:pt x="285" y="4"/>
                </a:cubicBezTo>
                <a:cubicBezTo>
                  <a:pt x="286" y="3"/>
                  <a:pt x="286" y="3"/>
                  <a:pt x="286" y="3"/>
                </a:cubicBezTo>
                <a:cubicBezTo>
                  <a:pt x="284" y="4"/>
                  <a:pt x="280" y="2"/>
                  <a:pt x="280" y="4"/>
                </a:cubicBezTo>
                <a:cubicBezTo>
                  <a:pt x="259" y="4"/>
                  <a:pt x="259" y="4"/>
                  <a:pt x="259" y="4"/>
                </a:cubicBezTo>
                <a:cubicBezTo>
                  <a:pt x="258" y="3"/>
                  <a:pt x="258" y="3"/>
                  <a:pt x="258" y="3"/>
                </a:cubicBezTo>
                <a:cubicBezTo>
                  <a:pt x="258" y="3"/>
                  <a:pt x="258" y="3"/>
                  <a:pt x="258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5" y="3"/>
                  <a:pt x="255" y="3"/>
                  <a:pt x="255" y="3"/>
                </a:cubicBezTo>
                <a:cubicBezTo>
                  <a:pt x="251" y="4"/>
                  <a:pt x="246" y="4"/>
                  <a:pt x="241" y="3"/>
                </a:cubicBezTo>
                <a:cubicBezTo>
                  <a:pt x="241" y="3"/>
                  <a:pt x="242" y="3"/>
                  <a:pt x="242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7" y="3"/>
                  <a:pt x="237" y="3"/>
                  <a:pt x="237" y="3"/>
                </a:cubicBezTo>
                <a:cubicBezTo>
                  <a:pt x="230" y="4"/>
                  <a:pt x="223" y="3"/>
                  <a:pt x="216" y="3"/>
                </a:cubicBezTo>
                <a:cubicBezTo>
                  <a:pt x="216" y="2"/>
                  <a:pt x="216" y="2"/>
                  <a:pt x="216" y="2"/>
                </a:cubicBezTo>
                <a:cubicBezTo>
                  <a:pt x="215" y="2"/>
                  <a:pt x="214" y="2"/>
                  <a:pt x="214" y="2"/>
                </a:cubicBezTo>
                <a:cubicBezTo>
                  <a:pt x="210" y="2"/>
                  <a:pt x="206" y="1"/>
                  <a:pt x="204" y="3"/>
                </a:cubicBezTo>
                <a:cubicBezTo>
                  <a:pt x="203" y="2"/>
                  <a:pt x="202" y="2"/>
                  <a:pt x="201" y="3"/>
                </a:cubicBezTo>
                <a:cubicBezTo>
                  <a:pt x="199" y="1"/>
                  <a:pt x="194" y="2"/>
                  <a:pt x="190" y="2"/>
                </a:cubicBezTo>
                <a:cubicBezTo>
                  <a:pt x="190" y="3"/>
                  <a:pt x="186" y="3"/>
                  <a:pt x="184" y="3"/>
                </a:cubicBezTo>
                <a:cubicBezTo>
                  <a:pt x="183" y="2"/>
                  <a:pt x="181" y="3"/>
                  <a:pt x="181" y="2"/>
                </a:cubicBezTo>
                <a:cubicBezTo>
                  <a:pt x="175" y="0"/>
                  <a:pt x="170" y="4"/>
                  <a:pt x="164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2" y="2"/>
                  <a:pt x="162" y="2"/>
                  <a:pt x="162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2"/>
                  <a:pt x="153" y="1"/>
                  <a:pt x="150" y="2"/>
                </a:cubicBezTo>
                <a:cubicBezTo>
                  <a:pt x="147" y="2"/>
                  <a:pt x="146" y="2"/>
                  <a:pt x="144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8" y="1"/>
                  <a:pt x="78" y="1"/>
                </a:cubicBezTo>
                <a:cubicBezTo>
                  <a:pt x="80" y="1"/>
                  <a:pt x="86" y="1"/>
                  <a:pt x="85" y="1"/>
                </a:cubicBezTo>
                <a:cubicBezTo>
                  <a:pt x="77" y="1"/>
                  <a:pt x="69" y="1"/>
                  <a:pt x="61" y="2"/>
                </a:cubicBezTo>
                <a:cubicBezTo>
                  <a:pt x="42" y="4"/>
                  <a:pt x="20" y="3"/>
                  <a:pt x="2" y="7"/>
                </a:cubicBezTo>
                <a:cubicBezTo>
                  <a:pt x="3" y="7"/>
                  <a:pt x="4" y="7"/>
                  <a:pt x="4" y="7"/>
                </a:cubicBezTo>
                <a:cubicBezTo>
                  <a:pt x="3" y="7"/>
                  <a:pt x="2" y="8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2" y="10"/>
                  <a:pt x="1" y="10"/>
                </a:cubicBezTo>
                <a:cubicBezTo>
                  <a:pt x="2" y="10"/>
                  <a:pt x="3" y="10"/>
                  <a:pt x="4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0" y="12"/>
                  <a:pt x="1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0" y="15"/>
                  <a:pt x="2" y="16"/>
                </a:cubicBezTo>
                <a:cubicBezTo>
                  <a:pt x="2" y="16"/>
                  <a:pt x="3" y="17"/>
                  <a:pt x="4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7"/>
                  <a:pt x="3" y="18"/>
                  <a:pt x="2" y="18"/>
                </a:cubicBezTo>
                <a:cubicBezTo>
                  <a:pt x="5" y="19"/>
                  <a:pt x="2" y="21"/>
                  <a:pt x="6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6" y="22"/>
                  <a:pt x="7" y="22"/>
                </a:cubicBezTo>
                <a:cubicBezTo>
                  <a:pt x="6" y="23"/>
                  <a:pt x="4" y="22"/>
                  <a:pt x="3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6" y="26"/>
                  <a:pt x="7" y="26"/>
                  <a:pt x="8" y="27"/>
                </a:cubicBezTo>
                <a:cubicBezTo>
                  <a:pt x="7" y="27"/>
                  <a:pt x="6" y="27"/>
                  <a:pt x="5" y="27"/>
                </a:cubicBezTo>
                <a:cubicBezTo>
                  <a:pt x="6" y="27"/>
                  <a:pt x="8" y="27"/>
                  <a:pt x="7" y="28"/>
                </a:cubicBezTo>
                <a:cubicBezTo>
                  <a:pt x="7" y="28"/>
                  <a:pt x="7" y="28"/>
                  <a:pt x="6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4" y="29"/>
                  <a:pt x="8" y="30"/>
                  <a:pt x="7" y="31"/>
                </a:cubicBezTo>
                <a:cubicBezTo>
                  <a:pt x="8" y="32"/>
                  <a:pt x="10" y="33"/>
                  <a:pt x="12" y="33"/>
                </a:cubicBezTo>
                <a:cubicBezTo>
                  <a:pt x="11" y="34"/>
                  <a:pt x="9" y="33"/>
                  <a:pt x="8" y="34"/>
                </a:cubicBezTo>
                <a:cubicBezTo>
                  <a:pt x="6" y="34"/>
                  <a:pt x="9" y="34"/>
                  <a:pt x="7" y="34"/>
                </a:cubicBezTo>
                <a:cubicBezTo>
                  <a:pt x="8" y="36"/>
                  <a:pt x="12" y="34"/>
                  <a:pt x="14" y="36"/>
                </a:cubicBezTo>
                <a:cubicBezTo>
                  <a:pt x="12" y="37"/>
                  <a:pt x="9" y="35"/>
                  <a:pt x="8" y="37"/>
                </a:cubicBezTo>
                <a:cubicBezTo>
                  <a:pt x="10" y="37"/>
                  <a:pt x="11" y="37"/>
                  <a:pt x="12" y="37"/>
                </a:cubicBezTo>
                <a:cubicBezTo>
                  <a:pt x="10" y="38"/>
                  <a:pt x="9" y="38"/>
                  <a:pt x="9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8" y="40"/>
                  <a:pt x="12" y="43"/>
                  <a:pt x="8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3"/>
                  <a:pt x="12" y="43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6"/>
                  <a:pt x="10" y="46"/>
                  <a:pt x="10" y="46"/>
                </a:cubicBezTo>
                <a:cubicBezTo>
                  <a:pt x="11" y="47"/>
                  <a:pt x="14" y="46"/>
                  <a:pt x="15" y="47"/>
                </a:cubicBezTo>
                <a:cubicBezTo>
                  <a:pt x="13" y="48"/>
                  <a:pt x="10" y="48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0" y="49"/>
                  <a:pt x="9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51"/>
                  <a:pt x="15" y="51"/>
                  <a:pt x="15" y="51"/>
                </a:cubicBezTo>
                <a:cubicBezTo>
                  <a:pt x="14" y="51"/>
                  <a:pt x="13" y="52"/>
                  <a:pt x="11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1" y="53"/>
                </a:cubicBezTo>
                <a:cubicBezTo>
                  <a:pt x="13" y="53"/>
                  <a:pt x="16" y="52"/>
                  <a:pt x="17" y="53"/>
                </a:cubicBezTo>
                <a:cubicBezTo>
                  <a:pt x="15" y="55"/>
                  <a:pt x="12" y="53"/>
                  <a:pt x="11" y="54"/>
                </a:cubicBezTo>
                <a:cubicBezTo>
                  <a:pt x="14" y="55"/>
                  <a:pt x="18" y="55"/>
                  <a:pt x="22" y="55"/>
                </a:cubicBezTo>
                <a:cubicBezTo>
                  <a:pt x="18" y="57"/>
                  <a:pt x="14" y="56"/>
                  <a:pt x="9" y="57"/>
                </a:cubicBezTo>
                <a:cubicBezTo>
                  <a:pt x="10" y="57"/>
                  <a:pt x="11" y="57"/>
                  <a:pt x="12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6" y="59"/>
                  <a:pt x="16" y="59"/>
                  <a:pt x="16" y="59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3" y="61"/>
                  <a:pt x="13" y="60"/>
                  <a:pt x="12" y="61"/>
                </a:cubicBezTo>
                <a:cubicBezTo>
                  <a:pt x="14" y="62"/>
                  <a:pt x="15" y="62"/>
                  <a:pt x="17" y="62"/>
                </a:cubicBezTo>
                <a:cubicBezTo>
                  <a:pt x="28" y="67"/>
                  <a:pt x="44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83" y="69"/>
                  <a:pt x="83" y="69"/>
                  <a:pt x="83" y="69"/>
                </a:cubicBezTo>
                <a:cubicBezTo>
                  <a:pt x="84" y="70"/>
                  <a:pt x="86" y="70"/>
                  <a:pt x="88" y="70"/>
                </a:cubicBezTo>
                <a:cubicBezTo>
                  <a:pt x="137" y="67"/>
                  <a:pt x="190" y="70"/>
                  <a:pt x="238" y="70"/>
                </a:cubicBezTo>
                <a:cubicBezTo>
                  <a:pt x="241" y="71"/>
                  <a:pt x="245" y="71"/>
                  <a:pt x="247" y="70"/>
                </a:cubicBezTo>
                <a:cubicBezTo>
                  <a:pt x="305" y="70"/>
                  <a:pt x="305" y="70"/>
                  <a:pt x="305" y="70"/>
                </a:cubicBezTo>
                <a:cubicBezTo>
                  <a:pt x="304" y="70"/>
                  <a:pt x="304" y="70"/>
                  <a:pt x="304" y="70"/>
                </a:cubicBezTo>
                <a:cubicBezTo>
                  <a:pt x="310" y="70"/>
                  <a:pt x="315" y="70"/>
                  <a:pt x="321" y="69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7" y="69"/>
                  <a:pt x="337" y="69"/>
                  <a:pt x="337" y="69"/>
                </a:cubicBezTo>
                <a:cubicBezTo>
                  <a:pt x="360" y="68"/>
                  <a:pt x="380" y="70"/>
                  <a:pt x="402" y="68"/>
                </a:cubicBezTo>
                <a:cubicBezTo>
                  <a:pt x="398" y="67"/>
                  <a:pt x="394" y="68"/>
                  <a:pt x="391" y="67"/>
                </a:cubicBezTo>
                <a:cubicBezTo>
                  <a:pt x="400" y="67"/>
                  <a:pt x="408" y="65"/>
                  <a:pt x="417" y="64"/>
                </a:cubicBezTo>
                <a:cubicBezTo>
                  <a:pt x="383" y="64"/>
                  <a:pt x="348" y="64"/>
                  <a:pt x="313" y="63"/>
                </a:cubicBezTo>
                <a:close/>
                <a:moveTo>
                  <a:pt x="336" y="14"/>
                </a:moveTo>
                <a:cubicBezTo>
                  <a:pt x="334" y="14"/>
                  <a:pt x="334" y="14"/>
                  <a:pt x="334" y="14"/>
                </a:cubicBezTo>
                <a:cubicBezTo>
                  <a:pt x="332" y="14"/>
                  <a:pt x="332" y="14"/>
                  <a:pt x="332" y="14"/>
                </a:cubicBezTo>
                <a:lnTo>
                  <a:pt x="336" y="14"/>
                </a:lnTo>
                <a:close/>
                <a:moveTo>
                  <a:pt x="310" y="69"/>
                </a:moveTo>
                <a:cubicBezTo>
                  <a:pt x="312" y="69"/>
                  <a:pt x="314" y="68"/>
                  <a:pt x="316" y="69"/>
                </a:cubicBezTo>
                <a:cubicBezTo>
                  <a:pt x="314" y="69"/>
                  <a:pt x="312" y="69"/>
                  <a:pt x="310" y="69"/>
                </a:cubicBezTo>
                <a:close/>
                <a:moveTo>
                  <a:pt x="322" y="66"/>
                </a:moveTo>
                <a:cubicBezTo>
                  <a:pt x="320" y="66"/>
                  <a:pt x="320" y="66"/>
                  <a:pt x="320" y="66"/>
                </a:cubicBezTo>
                <a:cubicBezTo>
                  <a:pt x="310" y="66"/>
                  <a:pt x="298" y="66"/>
                  <a:pt x="287" y="66"/>
                </a:cubicBezTo>
                <a:cubicBezTo>
                  <a:pt x="285" y="66"/>
                  <a:pt x="284" y="66"/>
                  <a:pt x="282" y="66"/>
                </a:cubicBezTo>
                <a:cubicBezTo>
                  <a:pt x="284" y="66"/>
                  <a:pt x="285" y="66"/>
                  <a:pt x="287" y="66"/>
                </a:cubicBezTo>
                <a:cubicBezTo>
                  <a:pt x="300" y="65"/>
                  <a:pt x="313" y="65"/>
                  <a:pt x="326" y="65"/>
                </a:cubicBezTo>
                <a:cubicBezTo>
                  <a:pt x="329" y="66"/>
                  <a:pt x="329" y="66"/>
                  <a:pt x="329" y="66"/>
                </a:cubicBezTo>
                <a:cubicBezTo>
                  <a:pt x="348" y="66"/>
                  <a:pt x="348" y="66"/>
                  <a:pt x="348" y="66"/>
                </a:cubicBezTo>
                <a:lnTo>
                  <a:pt x="322" y="66"/>
                </a:lnTo>
                <a:close/>
                <a:moveTo>
                  <a:pt x="377" y="67"/>
                </a:moveTo>
                <a:cubicBezTo>
                  <a:pt x="369" y="67"/>
                  <a:pt x="360" y="67"/>
                  <a:pt x="353" y="67"/>
                </a:cubicBezTo>
                <a:cubicBezTo>
                  <a:pt x="353" y="66"/>
                  <a:pt x="353" y="66"/>
                  <a:pt x="353" y="66"/>
                </a:cubicBezTo>
                <a:cubicBezTo>
                  <a:pt x="360" y="67"/>
                  <a:pt x="369" y="67"/>
                  <a:pt x="377" y="67"/>
                </a:cubicBezTo>
                <a:cubicBezTo>
                  <a:pt x="381" y="67"/>
                  <a:pt x="385" y="67"/>
                  <a:pt x="389" y="67"/>
                </a:cubicBezTo>
                <a:cubicBezTo>
                  <a:pt x="385" y="67"/>
                  <a:pt x="381" y="67"/>
                  <a:pt x="377" y="67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96" t="22656"/>
          <a:stretch>
            <a:fillRect/>
          </a:stretch>
        </p:blipFill>
        <p:spPr>
          <a:xfrm>
            <a:off x="1309801" y="1698708"/>
            <a:ext cx="6686612" cy="2632267"/>
          </a:xfrm>
          <a:prstGeom prst="rect">
            <a:avLst/>
          </a:prstGeom>
          <a:ln w="50800">
            <a:solidFill>
              <a:srgbClr val="2C3C5E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309801" y="4642918"/>
            <a:ext cx="6686612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rgbClr val="2C3C5E"/>
                </a:solidFill>
                <a:latin typeface="+mn-ea"/>
              </a:rPr>
              <a:t>D意空间工作室成立于2015年10月，始终致力于专业的PPT模板制作、美化、定制，Keynote模板制作、美化、定制，只要是与演示相关的，我们竭诚为您服务。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78041" y="4800801"/>
            <a:ext cx="670560" cy="817880"/>
          </a:xfrm>
          <a:prstGeom prst="rect">
            <a:avLst/>
          </a:prstGeom>
          <a:noFill/>
        </p:spPr>
        <p:txBody>
          <a:bodyPr anchor="ctr" rtlCol="0" vert="eaVert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typeface="+mn-ea"/>
              </a:rPr>
              <a:t>专业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41564" y="4800801"/>
            <a:ext cx="670560" cy="817880"/>
          </a:xfrm>
          <a:prstGeom prst="rect">
            <a:avLst/>
          </a:prstGeom>
          <a:noFill/>
        </p:spPr>
        <p:txBody>
          <a:bodyPr anchor="ctr" rtlCol="0" vert="eaVert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typeface="+mn-ea"/>
              </a:rPr>
              <a:t>专心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205092" y="4800801"/>
            <a:ext cx="670560" cy="817880"/>
          </a:xfrm>
          <a:prstGeom prst="rect">
            <a:avLst/>
          </a:prstGeom>
          <a:noFill/>
        </p:spPr>
        <p:txBody>
          <a:bodyPr anchor="ctr" rtlCol="0" vert="eaVert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typeface="+mn-ea"/>
              </a:rPr>
              <a:t>专注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78040" y="1687133"/>
            <a:ext cx="1851521" cy="523220"/>
            <a:chOff x="8589097" y="1704458"/>
            <a:chExt cx="1851521" cy="523220"/>
          </a:xfrm>
        </p:grpSpPr>
        <p:sp>
          <p:nvSpPr>
            <p:cNvPr id="9" name="文本框 8"/>
            <p:cNvSpPr txBox="1"/>
            <p:nvPr/>
          </p:nvSpPr>
          <p:spPr>
            <a:xfrm>
              <a:off x="8917446" y="1706988"/>
              <a:ext cx="1584642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2C3C5E"/>
                  </a:solidFill>
                  <a:latin typeface="+mn-ea"/>
                </a:rPr>
                <a:t>PPT模板</a:t>
              </a:r>
            </a:p>
          </p:txBody>
        </p:sp>
        <p:sp>
          <p:nvSpPr>
            <p:cNvPr id="19" name="Freeform 10428"/>
            <p:cNvSpPr>
              <a:spLocks noEditPoints="1"/>
            </p:cNvSpPr>
            <p:nvPr/>
          </p:nvSpPr>
          <p:spPr bwMode="auto">
            <a:xfrm flipV="1" rot="10800000">
              <a:off x="8589097" y="1818818"/>
              <a:ext cx="315402" cy="294498"/>
            </a:xfrm>
            <a:custGeom>
              <a:gdLst>
                <a:gd fmla="*/ 107 w 165" name="T0"/>
                <a:gd fmla="*/ 12 h 154" name="T1"/>
                <a:gd fmla="*/ 87 w 165" name="T2"/>
                <a:gd fmla="*/ 0 h 154" name="T3"/>
                <a:gd fmla="*/ 89 w 165" name="T4"/>
                <a:gd fmla="*/ 15 h 154" name="T5"/>
                <a:gd fmla="*/ 89 w 165" name="T6"/>
                <a:gd fmla="*/ 15 h 154" name="T7"/>
                <a:gd fmla="*/ 17 w 165" name="T8"/>
                <a:gd fmla="*/ 46 h 154" name="T9"/>
                <a:gd fmla="*/ 12 w 165" name="T10"/>
                <a:gd fmla="*/ 48 h 154" name="T11"/>
                <a:gd fmla="*/ 7 w 165" name="T12"/>
                <a:gd fmla="*/ 45 h 154" name="T13"/>
                <a:gd fmla="*/ 12 w 165" name="T14"/>
                <a:gd fmla="*/ 48 h 154" name="T15"/>
                <a:gd fmla="*/ 150 w 165" name="T16"/>
                <a:gd fmla="*/ 45 h 154" name="T17"/>
                <a:gd fmla="*/ 152 w 165" name="T18"/>
                <a:gd fmla="*/ 82 h 154" name="T19"/>
                <a:gd fmla="*/ 149 w 165" name="T20"/>
                <a:gd fmla="*/ 87 h 154" name="T21"/>
                <a:gd fmla="*/ 132 w 165" name="T22"/>
                <a:gd fmla="*/ 131 h 154" name="T23"/>
                <a:gd fmla="*/ 145 w 165" name="T24"/>
                <a:gd fmla="*/ 100 h 154" name="T25"/>
                <a:gd fmla="*/ 146 w 165" name="T26"/>
                <a:gd fmla="*/ 73 h 154" name="T27"/>
                <a:gd fmla="*/ 113 w 165" name="T28"/>
                <a:gd fmla="*/ 18 h 154" name="T29"/>
                <a:gd fmla="*/ 97 w 165" name="T30"/>
                <a:gd fmla="*/ 17 h 154" name="T31"/>
                <a:gd fmla="*/ 98 w 165" name="T32"/>
                <a:gd fmla="*/ 22 h 154" name="T33"/>
                <a:gd fmla="*/ 69 w 165" name="T34"/>
                <a:gd fmla="*/ 21 h 154" name="T35"/>
                <a:gd fmla="*/ 31 w 165" name="T36"/>
                <a:gd fmla="*/ 27 h 154" name="T37"/>
                <a:gd fmla="*/ 23 w 165" name="T38"/>
                <a:gd fmla="*/ 40 h 154" name="T39"/>
                <a:gd fmla="*/ 15 w 165" name="T40"/>
                <a:gd fmla="*/ 65 h 154" name="T41"/>
                <a:gd fmla="*/ 14 w 165" name="T42"/>
                <a:gd fmla="*/ 63 h 154" name="T43"/>
                <a:gd fmla="*/ 13 w 165" name="T44"/>
                <a:gd fmla="*/ 96 h 154" name="T45"/>
                <a:gd fmla="*/ 12 w 165" name="T46"/>
                <a:gd fmla="*/ 112 h 154" name="T47"/>
                <a:gd fmla="*/ 87 w 165" name="T48"/>
                <a:gd fmla="*/ 151 h 154" name="T49"/>
                <a:gd fmla="*/ 117 w 165" name="T50"/>
                <a:gd fmla="*/ 144 h 154" name="T51"/>
                <a:gd fmla="*/ 132 w 165" name="T52"/>
                <a:gd fmla="*/ 131 h 154" name="T53"/>
                <a:gd fmla="*/ 35 w 165" name="T54"/>
                <a:gd fmla="*/ 29 h 154" name="T55"/>
                <a:gd fmla="*/ 31 w 165" name="T56"/>
                <a:gd fmla="*/ 37 h 154" name="T57"/>
                <a:gd fmla="*/ 84 w 165" name="T58"/>
                <a:gd fmla="*/ 30 h 154" name="T59"/>
                <a:gd fmla="*/ 101 w 165" name="T60"/>
                <a:gd fmla="*/ 34 h 154" name="T61"/>
                <a:gd fmla="*/ 101 w 165" name="T62"/>
                <a:gd fmla="*/ 34 h 154" name="T63"/>
                <a:gd fmla="*/ 102 w 165" name="T64"/>
                <a:gd fmla="*/ 43 h 154" name="T65"/>
                <a:gd fmla="*/ 110 w 165" name="T66"/>
                <a:gd fmla="*/ 32 h 154" name="T67"/>
                <a:gd fmla="*/ 110 w 165" name="T68"/>
                <a:gd fmla="*/ 32 h 154" name="T69"/>
                <a:gd fmla="*/ 162 w 165" name="T70"/>
                <a:gd fmla="*/ 86 h 154" name="T71"/>
                <a:gd fmla="*/ 158 w 165" name="T72"/>
                <a:gd fmla="*/ 100 h 154" name="T73"/>
                <a:gd fmla="*/ 158 w 165" name="T74"/>
                <a:gd fmla="*/ 100 h 154" name="T75"/>
                <a:gd fmla="*/ 149 w 165" name="T76"/>
                <a:gd fmla="*/ 115 h 154" name="T77"/>
                <a:gd fmla="*/ 141 w 165" name="T78"/>
                <a:gd fmla="*/ 125 h 15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4" w="165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4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78040" y="2343693"/>
            <a:ext cx="1851521" cy="523220"/>
            <a:chOff x="8589097" y="2593586"/>
            <a:chExt cx="1851521" cy="523220"/>
          </a:xfrm>
        </p:grpSpPr>
        <p:sp>
          <p:nvSpPr>
            <p:cNvPr id="11" name="文本框 10"/>
            <p:cNvSpPr txBox="1"/>
            <p:nvPr/>
          </p:nvSpPr>
          <p:spPr>
            <a:xfrm>
              <a:off x="8917446" y="2596116"/>
              <a:ext cx="1584642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2C3C5E"/>
                  </a:solidFill>
                  <a:latin typeface="+mn-ea"/>
                </a:rPr>
                <a:t>PPT图表</a:t>
              </a:r>
            </a:p>
          </p:txBody>
        </p:sp>
        <p:sp>
          <p:nvSpPr>
            <p:cNvPr id="20" name="Freeform 10428"/>
            <p:cNvSpPr>
              <a:spLocks noEditPoints="1"/>
            </p:cNvSpPr>
            <p:nvPr/>
          </p:nvSpPr>
          <p:spPr bwMode="auto">
            <a:xfrm flipV="1" rot="10800000">
              <a:off x="8589097" y="2707947"/>
              <a:ext cx="315402" cy="294498"/>
            </a:xfrm>
            <a:custGeom>
              <a:gdLst>
                <a:gd fmla="*/ 107 w 165" name="T0"/>
                <a:gd fmla="*/ 12 h 154" name="T1"/>
                <a:gd fmla="*/ 87 w 165" name="T2"/>
                <a:gd fmla="*/ 0 h 154" name="T3"/>
                <a:gd fmla="*/ 89 w 165" name="T4"/>
                <a:gd fmla="*/ 15 h 154" name="T5"/>
                <a:gd fmla="*/ 89 w 165" name="T6"/>
                <a:gd fmla="*/ 15 h 154" name="T7"/>
                <a:gd fmla="*/ 17 w 165" name="T8"/>
                <a:gd fmla="*/ 46 h 154" name="T9"/>
                <a:gd fmla="*/ 12 w 165" name="T10"/>
                <a:gd fmla="*/ 48 h 154" name="T11"/>
                <a:gd fmla="*/ 7 w 165" name="T12"/>
                <a:gd fmla="*/ 45 h 154" name="T13"/>
                <a:gd fmla="*/ 12 w 165" name="T14"/>
                <a:gd fmla="*/ 48 h 154" name="T15"/>
                <a:gd fmla="*/ 150 w 165" name="T16"/>
                <a:gd fmla="*/ 45 h 154" name="T17"/>
                <a:gd fmla="*/ 152 w 165" name="T18"/>
                <a:gd fmla="*/ 82 h 154" name="T19"/>
                <a:gd fmla="*/ 149 w 165" name="T20"/>
                <a:gd fmla="*/ 87 h 154" name="T21"/>
                <a:gd fmla="*/ 132 w 165" name="T22"/>
                <a:gd fmla="*/ 131 h 154" name="T23"/>
                <a:gd fmla="*/ 145 w 165" name="T24"/>
                <a:gd fmla="*/ 100 h 154" name="T25"/>
                <a:gd fmla="*/ 146 w 165" name="T26"/>
                <a:gd fmla="*/ 73 h 154" name="T27"/>
                <a:gd fmla="*/ 113 w 165" name="T28"/>
                <a:gd fmla="*/ 18 h 154" name="T29"/>
                <a:gd fmla="*/ 97 w 165" name="T30"/>
                <a:gd fmla="*/ 17 h 154" name="T31"/>
                <a:gd fmla="*/ 98 w 165" name="T32"/>
                <a:gd fmla="*/ 22 h 154" name="T33"/>
                <a:gd fmla="*/ 69 w 165" name="T34"/>
                <a:gd fmla="*/ 21 h 154" name="T35"/>
                <a:gd fmla="*/ 31 w 165" name="T36"/>
                <a:gd fmla="*/ 27 h 154" name="T37"/>
                <a:gd fmla="*/ 23 w 165" name="T38"/>
                <a:gd fmla="*/ 40 h 154" name="T39"/>
                <a:gd fmla="*/ 15 w 165" name="T40"/>
                <a:gd fmla="*/ 65 h 154" name="T41"/>
                <a:gd fmla="*/ 14 w 165" name="T42"/>
                <a:gd fmla="*/ 63 h 154" name="T43"/>
                <a:gd fmla="*/ 13 w 165" name="T44"/>
                <a:gd fmla="*/ 96 h 154" name="T45"/>
                <a:gd fmla="*/ 12 w 165" name="T46"/>
                <a:gd fmla="*/ 112 h 154" name="T47"/>
                <a:gd fmla="*/ 87 w 165" name="T48"/>
                <a:gd fmla="*/ 151 h 154" name="T49"/>
                <a:gd fmla="*/ 117 w 165" name="T50"/>
                <a:gd fmla="*/ 144 h 154" name="T51"/>
                <a:gd fmla="*/ 132 w 165" name="T52"/>
                <a:gd fmla="*/ 131 h 154" name="T53"/>
                <a:gd fmla="*/ 35 w 165" name="T54"/>
                <a:gd fmla="*/ 29 h 154" name="T55"/>
                <a:gd fmla="*/ 31 w 165" name="T56"/>
                <a:gd fmla="*/ 37 h 154" name="T57"/>
                <a:gd fmla="*/ 84 w 165" name="T58"/>
                <a:gd fmla="*/ 30 h 154" name="T59"/>
                <a:gd fmla="*/ 101 w 165" name="T60"/>
                <a:gd fmla="*/ 34 h 154" name="T61"/>
                <a:gd fmla="*/ 101 w 165" name="T62"/>
                <a:gd fmla="*/ 34 h 154" name="T63"/>
                <a:gd fmla="*/ 102 w 165" name="T64"/>
                <a:gd fmla="*/ 43 h 154" name="T65"/>
                <a:gd fmla="*/ 110 w 165" name="T66"/>
                <a:gd fmla="*/ 32 h 154" name="T67"/>
                <a:gd fmla="*/ 110 w 165" name="T68"/>
                <a:gd fmla="*/ 32 h 154" name="T69"/>
                <a:gd fmla="*/ 162 w 165" name="T70"/>
                <a:gd fmla="*/ 86 h 154" name="T71"/>
                <a:gd fmla="*/ 158 w 165" name="T72"/>
                <a:gd fmla="*/ 100 h 154" name="T73"/>
                <a:gd fmla="*/ 158 w 165" name="T74"/>
                <a:gd fmla="*/ 100 h 154" name="T75"/>
                <a:gd fmla="*/ 149 w 165" name="T76"/>
                <a:gd fmla="*/ 115 h 154" name="T77"/>
                <a:gd fmla="*/ 141 w 165" name="T78"/>
                <a:gd fmla="*/ 125 h 15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4" w="165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4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78040" y="3000253"/>
            <a:ext cx="1851521" cy="523220"/>
            <a:chOff x="8589097" y="3241608"/>
            <a:chExt cx="1851521" cy="523220"/>
          </a:xfrm>
        </p:grpSpPr>
        <p:sp>
          <p:nvSpPr>
            <p:cNvPr id="13" name="文本框 12"/>
            <p:cNvSpPr txBox="1"/>
            <p:nvPr/>
          </p:nvSpPr>
          <p:spPr>
            <a:xfrm>
              <a:off x="8917446" y="3244138"/>
              <a:ext cx="1584642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2C3C5E"/>
                  </a:solidFill>
                  <a:latin typeface="+mn-ea"/>
                </a:rPr>
                <a:t>PPT作品</a:t>
              </a:r>
            </a:p>
          </p:txBody>
        </p:sp>
        <p:sp>
          <p:nvSpPr>
            <p:cNvPr id="21" name="Freeform 10428"/>
            <p:cNvSpPr>
              <a:spLocks noEditPoints="1"/>
            </p:cNvSpPr>
            <p:nvPr/>
          </p:nvSpPr>
          <p:spPr bwMode="auto">
            <a:xfrm flipV="1" rot="10800000">
              <a:off x="8589097" y="3355969"/>
              <a:ext cx="315402" cy="294498"/>
            </a:xfrm>
            <a:custGeom>
              <a:gdLst>
                <a:gd fmla="*/ 107 w 165" name="T0"/>
                <a:gd fmla="*/ 12 h 154" name="T1"/>
                <a:gd fmla="*/ 87 w 165" name="T2"/>
                <a:gd fmla="*/ 0 h 154" name="T3"/>
                <a:gd fmla="*/ 89 w 165" name="T4"/>
                <a:gd fmla="*/ 15 h 154" name="T5"/>
                <a:gd fmla="*/ 89 w 165" name="T6"/>
                <a:gd fmla="*/ 15 h 154" name="T7"/>
                <a:gd fmla="*/ 17 w 165" name="T8"/>
                <a:gd fmla="*/ 46 h 154" name="T9"/>
                <a:gd fmla="*/ 12 w 165" name="T10"/>
                <a:gd fmla="*/ 48 h 154" name="T11"/>
                <a:gd fmla="*/ 7 w 165" name="T12"/>
                <a:gd fmla="*/ 45 h 154" name="T13"/>
                <a:gd fmla="*/ 12 w 165" name="T14"/>
                <a:gd fmla="*/ 48 h 154" name="T15"/>
                <a:gd fmla="*/ 150 w 165" name="T16"/>
                <a:gd fmla="*/ 45 h 154" name="T17"/>
                <a:gd fmla="*/ 152 w 165" name="T18"/>
                <a:gd fmla="*/ 82 h 154" name="T19"/>
                <a:gd fmla="*/ 149 w 165" name="T20"/>
                <a:gd fmla="*/ 87 h 154" name="T21"/>
                <a:gd fmla="*/ 132 w 165" name="T22"/>
                <a:gd fmla="*/ 131 h 154" name="T23"/>
                <a:gd fmla="*/ 145 w 165" name="T24"/>
                <a:gd fmla="*/ 100 h 154" name="T25"/>
                <a:gd fmla="*/ 146 w 165" name="T26"/>
                <a:gd fmla="*/ 73 h 154" name="T27"/>
                <a:gd fmla="*/ 113 w 165" name="T28"/>
                <a:gd fmla="*/ 18 h 154" name="T29"/>
                <a:gd fmla="*/ 97 w 165" name="T30"/>
                <a:gd fmla="*/ 17 h 154" name="T31"/>
                <a:gd fmla="*/ 98 w 165" name="T32"/>
                <a:gd fmla="*/ 22 h 154" name="T33"/>
                <a:gd fmla="*/ 69 w 165" name="T34"/>
                <a:gd fmla="*/ 21 h 154" name="T35"/>
                <a:gd fmla="*/ 31 w 165" name="T36"/>
                <a:gd fmla="*/ 27 h 154" name="T37"/>
                <a:gd fmla="*/ 23 w 165" name="T38"/>
                <a:gd fmla="*/ 40 h 154" name="T39"/>
                <a:gd fmla="*/ 15 w 165" name="T40"/>
                <a:gd fmla="*/ 65 h 154" name="T41"/>
                <a:gd fmla="*/ 14 w 165" name="T42"/>
                <a:gd fmla="*/ 63 h 154" name="T43"/>
                <a:gd fmla="*/ 13 w 165" name="T44"/>
                <a:gd fmla="*/ 96 h 154" name="T45"/>
                <a:gd fmla="*/ 12 w 165" name="T46"/>
                <a:gd fmla="*/ 112 h 154" name="T47"/>
                <a:gd fmla="*/ 87 w 165" name="T48"/>
                <a:gd fmla="*/ 151 h 154" name="T49"/>
                <a:gd fmla="*/ 117 w 165" name="T50"/>
                <a:gd fmla="*/ 144 h 154" name="T51"/>
                <a:gd fmla="*/ 132 w 165" name="T52"/>
                <a:gd fmla="*/ 131 h 154" name="T53"/>
                <a:gd fmla="*/ 35 w 165" name="T54"/>
                <a:gd fmla="*/ 29 h 154" name="T55"/>
                <a:gd fmla="*/ 31 w 165" name="T56"/>
                <a:gd fmla="*/ 37 h 154" name="T57"/>
                <a:gd fmla="*/ 84 w 165" name="T58"/>
                <a:gd fmla="*/ 30 h 154" name="T59"/>
                <a:gd fmla="*/ 101 w 165" name="T60"/>
                <a:gd fmla="*/ 34 h 154" name="T61"/>
                <a:gd fmla="*/ 101 w 165" name="T62"/>
                <a:gd fmla="*/ 34 h 154" name="T63"/>
                <a:gd fmla="*/ 102 w 165" name="T64"/>
                <a:gd fmla="*/ 43 h 154" name="T65"/>
                <a:gd fmla="*/ 110 w 165" name="T66"/>
                <a:gd fmla="*/ 32 h 154" name="T67"/>
                <a:gd fmla="*/ 110 w 165" name="T68"/>
                <a:gd fmla="*/ 32 h 154" name="T69"/>
                <a:gd fmla="*/ 162 w 165" name="T70"/>
                <a:gd fmla="*/ 86 h 154" name="T71"/>
                <a:gd fmla="*/ 158 w 165" name="T72"/>
                <a:gd fmla="*/ 100 h 154" name="T73"/>
                <a:gd fmla="*/ 158 w 165" name="T74"/>
                <a:gd fmla="*/ 100 h 154" name="T75"/>
                <a:gd fmla="*/ 149 w 165" name="T76"/>
                <a:gd fmla="*/ 115 h 154" name="T77"/>
                <a:gd fmla="*/ 141 w 165" name="T78"/>
                <a:gd fmla="*/ 125 h 15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4" w="165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4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78040" y="3656814"/>
            <a:ext cx="1851521" cy="523220"/>
            <a:chOff x="8589097" y="3889630"/>
            <a:chExt cx="1851521" cy="523220"/>
          </a:xfrm>
        </p:grpSpPr>
        <p:sp>
          <p:nvSpPr>
            <p:cNvPr id="15" name="文本框 14"/>
            <p:cNvSpPr txBox="1"/>
            <p:nvPr/>
          </p:nvSpPr>
          <p:spPr>
            <a:xfrm>
              <a:off x="8917446" y="3892160"/>
              <a:ext cx="1584642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2C3C5E"/>
                  </a:solidFill>
                  <a:latin typeface="+mn-ea"/>
                </a:rPr>
                <a:t>PPT定制</a:t>
              </a:r>
            </a:p>
          </p:txBody>
        </p:sp>
        <p:sp>
          <p:nvSpPr>
            <p:cNvPr id="22" name="Freeform 10428"/>
            <p:cNvSpPr>
              <a:spLocks noEditPoints="1"/>
            </p:cNvSpPr>
            <p:nvPr/>
          </p:nvSpPr>
          <p:spPr bwMode="auto">
            <a:xfrm flipV="1" rot="10800000">
              <a:off x="8589097" y="4003991"/>
              <a:ext cx="315402" cy="294498"/>
            </a:xfrm>
            <a:custGeom>
              <a:gdLst>
                <a:gd fmla="*/ 107 w 165" name="T0"/>
                <a:gd fmla="*/ 12 h 154" name="T1"/>
                <a:gd fmla="*/ 87 w 165" name="T2"/>
                <a:gd fmla="*/ 0 h 154" name="T3"/>
                <a:gd fmla="*/ 89 w 165" name="T4"/>
                <a:gd fmla="*/ 15 h 154" name="T5"/>
                <a:gd fmla="*/ 89 w 165" name="T6"/>
                <a:gd fmla="*/ 15 h 154" name="T7"/>
                <a:gd fmla="*/ 17 w 165" name="T8"/>
                <a:gd fmla="*/ 46 h 154" name="T9"/>
                <a:gd fmla="*/ 12 w 165" name="T10"/>
                <a:gd fmla="*/ 48 h 154" name="T11"/>
                <a:gd fmla="*/ 7 w 165" name="T12"/>
                <a:gd fmla="*/ 45 h 154" name="T13"/>
                <a:gd fmla="*/ 12 w 165" name="T14"/>
                <a:gd fmla="*/ 48 h 154" name="T15"/>
                <a:gd fmla="*/ 150 w 165" name="T16"/>
                <a:gd fmla="*/ 45 h 154" name="T17"/>
                <a:gd fmla="*/ 152 w 165" name="T18"/>
                <a:gd fmla="*/ 82 h 154" name="T19"/>
                <a:gd fmla="*/ 149 w 165" name="T20"/>
                <a:gd fmla="*/ 87 h 154" name="T21"/>
                <a:gd fmla="*/ 132 w 165" name="T22"/>
                <a:gd fmla="*/ 131 h 154" name="T23"/>
                <a:gd fmla="*/ 145 w 165" name="T24"/>
                <a:gd fmla="*/ 100 h 154" name="T25"/>
                <a:gd fmla="*/ 146 w 165" name="T26"/>
                <a:gd fmla="*/ 73 h 154" name="T27"/>
                <a:gd fmla="*/ 113 w 165" name="T28"/>
                <a:gd fmla="*/ 18 h 154" name="T29"/>
                <a:gd fmla="*/ 97 w 165" name="T30"/>
                <a:gd fmla="*/ 17 h 154" name="T31"/>
                <a:gd fmla="*/ 98 w 165" name="T32"/>
                <a:gd fmla="*/ 22 h 154" name="T33"/>
                <a:gd fmla="*/ 69 w 165" name="T34"/>
                <a:gd fmla="*/ 21 h 154" name="T35"/>
                <a:gd fmla="*/ 31 w 165" name="T36"/>
                <a:gd fmla="*/ 27 h 154" name="T37"/>
                <a:gd fmla="*/ 23 w 165" name="T38"/>
                <a:gd fmla="*/ 40 h 154" name="T39"/>
                <a:gd fmla="*/ 15 w 165" name="T40"/>
                <a:gd fmla="*/ 65 h 154" name="T41"/>
                <a:gd fmla="*/ 14 w 165" name="T42"/>
                <a:gd fmla="*/ 63 h 154" name="T43"/>
                <a:gd fmla="*/ 13 w 165" name="T44"/>
                <a:gd fmla="*/ 96 h 154" name="T45"/>
                <a:gd fmla="*/ 12 w 165" name="T46"/>
                <a:gd fmla="*/ 112 h 154" name="T47"/>
                <a:gd fmla="*/ 87 w 165" name="T48"/>
                <a:gd fmla="*/ 151 h 154" name="T49"/>
                <a:gd fmla="*/ 117 w 165" name="T50"/>
                <a:gd fmla="*/ 144 h 154" name="T51"/>
                <a:gd fmla="*/ 132 w 165" name="T52"/>
                <a:gd fmla="*/ 131 h 154" name="T53"/>
                <a:gd fmla="*/ 35 w 165" name="T54"/>
                <a:gd fmla="*/ 29 h 154" name="T55"/>
                <a:gd fmla="*/ 31 w 165" name="T56"/>
                <a:gd fmla="*/ 37 h 154" name="T57"/>
                <a:gd fmla="*/ 84 w 165" name="T58"/>
                <a:gd fmla="*/ 30 h 154" name="T59"/>
                <a:gd fmla="*/ 101 w 165" name="T60"/>
                <a:gd fmla="*/ 34 h 154" name="T61"/>
                <a:gd fmla="*/ 101 w 165" name="T62"/>
                <a:gd fmla="*/ 34 h 154" name="T63"/>
                <a:gd fmla="*/ 102 w 165" name="T64"/>
                <a:gd fmla="*/ 43 h 154" name="T65"/>
                <a:gd fmla="*/ 110 w 165" name="T66"/>
                <a:gd fmla="*/ 32 h 154" name="T67"/>
                <a:gd fmla="*/ 110 w 165" name="T68"/>
                <a:gd fmla="*/ 32 h 154" name="T69"/>
                <a:gd fmla="*/ 162 w 165" name="T70"/>
                <a:gd fmla="*/ 86 h 154" name="T71"/>
                <a:gd fmla="*/ 158 w 165" name="T72"/>
                <a:gd fmla="*/ 100 h 154" name="T73"/>
                <a:gd fmla="*/ 158 w 165" name="T74"/>
                <a:gd fmla="*/ 100 h 154" name="T75"/>
                <a:gd fmla="*/ 149 w 165" name="T76"/>
                <a:gd fmla="*/ 115 h 154" name="T77"/>
                <a:gd fmla="*/ 141 w 165" name="T78"/>
                <a:gd fmla="*/ 125 h 15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54" w="165">
                  <a:moveTo>
                    <a:pt x="92" y="6"/>
                  </a:moveTo>
                  <a:cubicBezTo>
                    <a:pt x="99" y="6"/>
                    <a:pt x="101" y="11"/>
                    <a:pt x="107" y="12"/>
                  </a:cubicBezTo>
                  <a:cubicBezTo>
                    <a:pt x="106" y="10"/>
                    <a:pt x="108" y="10"/>
                    <a:pt x="108" y="9"/>
                  </a:cubicBezTo>
                  <a:cubicBezTo>
                    <a:pt x="99" y="8"/>
                    <a:pt x="96" y="1"/>
                    <a:pt x="87" y="0"/>
                  </a:cubicBezTo>
                  <a:cubicBezTo>
                    <a:pt x="87" y="4"/>
                    <a:pt x="93" y="2"/>
                    <a:pt x="92" y="6"/>
                  </a:cubicBezTo>
                  <a:close/>
                  <a:moveTo>
                    <a:pt x="89" y="15"/>
                  </a:moveTo>
                  <a:cubicBezTo>
                    <a:pt x="92" y="15"/>
                    <a:pt x="95" y="20"/>
                    <a:pt x="97" y="17"/>
                  </a:cubicBezTo>
                  <a:cubicBezTo>
                    <a:pt x="94" y="16"/>
                    <a:pt x="91" y="13"/>
                    <a:pt x="89" y="15"/>
                  </a:cubicBezTo>
                  <a:close/>
                  <a:moveTo>
                    <a:pt x="20" y="32"/>
                  </a:moveTo>
                  <a:cubicBezTo>
                    <a:pt x="19" y="36"/>
                    <a:pt x="14" y="43"/>
                    <a:pt x="17" y="46"/>
                  </a:cubicBezTo>
                  <a:cubicBezTo>
                    <a:pt x="19" y="43"/>
                    <a:pt x="21" y="36"/>
                    <a:pt x="20" y="32"/>
                  </a:cubicBezTo>
                  <a:close/>
                  <a:moveTo>
                    <a:pt x="12" y="48"/>
                  </a:moveTo>
                  <a:cubicBezTo>
                    <a:pt x="11" y="48"/>
                    <a:pt x="11" y="47"/>
                    <a:pt x="11" y="45"/>
                  </a:cubicBezTo>
                  <a:cubicBezTo>
                    <a:pt x="9" y="43"/>
                    <a:pt x="10" y="45"/>
                    <a:pt x="7" y="45"/>
                  </a:cubicBezTo>
                  <a:cubicBezTo>
                    <a:pt x="7" y="43"/>
                    <a:pt x="7" y="41"/>
                    <a:pt x="6" y="40"/>
                  </a:cubicBezTo>
                  <a:cubicBezTo>
                    <a:pt x="0" y="45"/>
                    <a:pt x="8" y="54"/>
                    <a:pt x="12" y="48"/>
                  </a:cubicBezTo>
                  <a:close/>
                  <a:moveTo>
                    <a:pt x="151" y="52"/>
                  </a:moveTo>
                  <a:cubicBezTo>
                    <a:pt x="152" y="51"/>
                    <a:pt x="151" y="47"/>
                    <a:pt x="150" y="45"/>
                  </a:cubicBezTo>
                  <a:cubicBezTo>
                    <a:pt x="151" y="48"/>
                    <a:pt x="148" y="50"/>
                    <a:pt x="151" y="52"/>
                  </a:cubicBezTo>
                  <a:close/>
                  <a:moveTo>
                    <a:pt x="152" y="82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5"/>
                    <a:pt x="151" y="86"/>
                    <a:pt x="149" y="87"/>
                  </a:cubicBezTo>
                  <a:cubicBezTo>
                    <a:pt x="152" y="87"/>
                    <a:pt x="151" y="84"/>
                    <a:pt x="152" y="82"/>
                  </a:cubicBezTo>
                  <a:close/>
                  <a:moveTo>
                    <a:pt x="132" y="131"/>
                  </a:moveTo>
                  <a:cubicBezTo>
                    <a:pt x="138" y="122"/>
                    <a:pt x="141" y="110"/>
                    <a:pt x="148" y="102"/>
                  </a:cubicBezTo>
                  <a:cubicBezTo>
                    <a:pt x="147" y="101"/>
                    <a:pt x="145" y="101"/>
                    <a:pt x="145" y="100"/>
                  </a:cubicBezTo>
                  <a:cubicBezTo>
                    <a:pt x="148" y="89"/>
                    <a:pt x="145" y="79"/>
                    <a:pt x="147" y="69"/>
                  </a:cubicBezTo>
                  <a:cubicBezTo>
                    <a:pt x="144" y="69"/>
                    <a:pt x="148" y="72"/>
                    <a:pt x="146" y="73"/>
                  </a:cubicBezTo>
                  <a:cubicBezTo>
                    <a:pt x="140" y="66"/>
                    <a:pt x="144" y="50"/>
                    <a:pt x="136" y="45"/>
                  </a:cubicBezTo>
                  <a:cubicBezTo>
                    <a:pt x="133" y="31"/>
                    <a:pt x="122" y="26"/>
                    <a:pt x="113" y="18"/>
                  </a:cubicBezTo>
                  <a:cubicBezTo>
                    <a:pt x="113" y="23"/>
                    <a:pt x="121" y="25"/>
                    <a:pt x="119" y="30"/>
                  </a:cubicBezTo>
                  <a:cubicBezTo>
                    <a:pt x="112" y="26"/>
                    <a:pt x="108" y="15"/>
                    <a:pt x="97" y="17"/>
                  </a:cubicBezTo>
                  <a:cubicBezTo>
                    <a:pt x="102" y="19"/>
                    <a:pt x="96" y="19"/>
                    <a:pt x="95" y="19"/>
                  </a:cubicBezTo>
                  <a:cubicBezTo>
                    <a:pt x="96" y="20"/>
                    <a:pt x="100" y="22"/>
                    <a:pt x="98" y="22"/>
                  </a:cubicBezTo>
                  <a:cubicBezTo>
                    <a:pt x="87" y="15"/>
                    <a:pt x="68" y="25"/>
                    <a:pt x="58" y="24"/>
                  </a:cubicBezTo>
                  <a:cubicBezTo>
                    <a:pt x="62" y="22"/>
                    <a:pt x="66" y="22"/>
                    <a:pt x="69" y="21"/>
                  </a:cubicBezTo>
                  <a:cubicBezTo>
                    <a:pt x="63" y="17"/>
                    <a:pt x="52" y="17"/>
                    <a:pt x="47" y="22"/>
                  </a:cubicBezTo>
                  <a:cubicBezTo>
                    <a:pt x="41" y="14"/>
                    <a:pt x="36" y="29"/>
                    <a:pt x="31" y="27"/>
                  </a:cubicBezTo>
                  <a:cubicBezTo>
                    <a:pt x="35" y="30"/>
                    <a:pt x="27" y="38"/>
                    <a:pt x="26" y="43"/>
                  </a:cubicBezTo>
                  <a:cubicBezTo>
                    <a:pt x="25" y="42"/>
                    <a:pt x="25" y="40"/>
                    <a:pt x="23" y="40"/>
                  </a:cubicBezTo>
                  <a:cubicBezTo>
                    <a:pt x="19" y="48"/>
                    <a:pt x="17" y="56"/>
                    <a:pt x="17" y="66"/>
                  </a:cubicBezTo>
                  <a:cubicBezTo>
                    <a:pt x="16" y="66"/>
                    <a:pt x="16" y="65"/>
                    <a:pt x="15" y="65"/>
                  </a:cubicBezTo>
                  <a:cubicBezTo>
                    <a:pt x="13" y="66"/>
                    <a:pt x="18" y="68"/>
                    <a:pt x="14" y="69"/>
                  </a:cubicBezTo>
                  <a:cubicBezTo>
                    <a:pt x="12" y="67"/>
                    <a:pt x="16" y="65"/>
                    <a:pt x="14" y="63"/>
                  </a:cubicBezTo>
                  <a:cubicBezTo>
                    <a:pt x="12" y="65"/>
                    <a:pt x="13" y="57"/>
                    <a:pt x="12" y="56"/>
                  </a:cubicBezTo>
                  <a:cubicBezTo>
                    <a:pt x="10" y="68"/>
                    <a:pt x="11" y="83"/>
                    <a:pt x="13" y="96"/>
                  </a:cubicBezTo>
                  <a:cubicBezTo>
                    <a:pt x="11" y="97"/>
                    <a:pt x="11" y="95"/>
                    <a:pt x="9" y="95"/>
                  </a:cubicBezTo>
                  <a:cubicBezTo>
                    <a:pt x="10" y="101"/>
                    <a:pt x="12" y="105"/>
                    <a:pt x="12" y="112"/>
                  </a:cubicBezTo>
                  <a:cubicBezTo>
                    <a:pt x="20" y="125"/>
                    <a:pt x="33" y="133"/>
                    <a:pt x="43" y="145"/>
                  </a:cubicBezTo>
                  <a:cubicBezTo>
                    <a:pt x="55" y="149"/>
                    <a:pt x="72" y="151"/>
                    <a:pt x="87" y="151"/>
                  </a:cubicBezTo>
                  <a:cubicBezTo>
                    <a:pt x="97" y="154"/>
                    <a:pt x="109" y="146"/>
                    <a:pt x="117" y="141"/>
                  </a:cubicBezTo>
                  <a:cubicBezTo>
                    <a:pt x="117" y="142"/>
                    <a:pt x="115" y="144"/>
                    <a:pt x="117" y="144"/>
                  </a:cubicBezTo>
                  <a:cubicBezTo>
                    <a:pt x="124" y="140"/>
                    <a:pt x="132" y="137"/>
                    <a:pt x="136" y="129"/>
                  </a:cubicBezTo>
                  <a:cubicBezTo>
                    <a:pt x="134" y="129"/>
                    <a:pt x="133" y="132"/>
                    <a:pt x="132" y="131"/>
                  </a:cubicBezTo>
                  <a:close/>
                  <a:moveTo>
                    <a:pt x="31" y="37"/>
                  </a:moveTo>
                  <a:cubicBezTo>
                    <a:pt x="31" y="33"/>
                    <a:pt x="33" y="31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6" y="33"/>
                    <a:pt x="35" y="36"/>
                    <a:pt x="31" y="37"/>
                  </a:cubicBezTo>
                  <a:close/>
                  <a:moveTo>
                    <a:pt x="77" y="30"/>
                  </a:moveTo>
                  <a:cubicBezTo>
                    <a:pt x="79" y="29"/>
                    <a:pt x="82" y="29"/>
                    <a:pt x="84" y="30"/>
                  </a:cubicBezTo>
                  <a:cubicBezTo>
                    <a:pt x="83" y="33"/>
                    <a:pt x="80" y="30"/>
                    <a:pt x="77" y="30"/>
                  </a:cubicBezTo>
                  <a:close/>
                  <a:moveTo>
                    <a:pt x="101" y="34"/>
                  </a:moveTo>
                  <a:cubicBezTo>
                    <a:pt x="94" y="34"/>
                    <a:pt x="91" y="30"/>
                    <a:pt x="87" y="25"/>
                  </a:cubicBezTo>
                  <a:cubicBezTo>
                    <a:pt x="94" y="27"/>
                    <a:pt x="97" y="27"/>
                    <a:pt x="101" y="34"/>
                  </a:cubicBezTo>
                  <a:close/>
                  <a:moveTo>
                    <a:pt x="89" y="31"/>
                  </a:moveTo>
                  <a:cubicBezTo>
                    <a:pt x="95" y="33"/>
                    <a:pt x="98" y="38"/>
                    <a:pt x="102" y="43"/>
                  </a:cubicBezTo>
                  <a:cubicBezTo>
                    <a:pt x="98" y="39"/>
                    <a:pt x="92" y="36"/>
                    <a:pt x="89" y="31"/>
                  </a:cubicBezTo>
                  <a:close/>
                  <a:moveTo>
                    <a:pt x="110" y="32"/>
                  </a:moveTo>
                  <a:cubicBezTo>
                    <a:pt x="107" y="32"/>
                    <a:pt x="105" y="30"/>
                    <a:pt x="103" y="29"/>
                  </a:cubicBezTo>
                  <a:cubicBezTo>
                    <a:pt x="106" y="27"/>
                    <a:pt x="110" y="29"/>
                    <a:pt x="110" y="32"/>
                  </a:cubicBezTo>
                  <a:close/>
                  <a:moveTo>
                    <a:pt x="164" y="77"/>
                  </a:moveTo>
                  <a:cubicBezTo>
                    <a:pt x="162" y="79"/>
                    <a:pt x="163" y="83"/>
                    <a:pt x="162" y="86"/>
                  </a:cubicBezTo>
                  <a:cubicBezTo>
                    <a:pt x="165" y="84"/>
                    <a:pt x="164" y="79"/>
                    <a:pt x="164" y="77"/>
                  </a:cubicBezTo>
                  <a:close/>
                  <a:moveTo>
                    <a:pt x="158" y="100"/>
                  </a:moveTo>
                  <a:cubicBezTo>
                    <a:pt x="158" y="96"/>
                    <a:pt x="162" y="93"/>
                    <a:pt x="160" y="89"/>
                  </a:cubicBezTo>
                  <a:cubicBezTo>
                    <a:pt x="160" y="93"/>
                    <a:pt x="156" y="97"/>
                    <a:pt x="158" y="100"/>
                  </a:cubicBezTo>
                  <a:close/>
                  <a:moveTo>
                    <a:pt x="141" y="125"/>
                  </a:moveTo>
                  <a:cubicBezTo>
                    <a:pt x="147" y="126"/>
                    <a:pt x="149" y="121"/>
                    <a:pt x="149" y="115"/>
                  </a:cubicBezTo>
                  <a:cubicBezTo>
                    <a:pt x="154" y="113"/>
                    <a:pt x="158" y="103"/>
                    <a:pt x="157" y="101"/>
                  </a:cubicBezTo>
                  <a:cubicBezTo>
                    <a:pt x="152" y="110"/>
                    <a:pt x="147" y="118"/>
                    <a:pt x="141" y="12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4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val="7446551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sp>
        <p:nvSpPr>
          <p:cNvPr id="3" name="Freeform 10428"/>
          <p:cNvSpPr>
            <a:spLocks noEditPoints="1"/>
          </p:cNvSpPr>
          <p:nvPr/>
        </p:nvSpPr>
        <p:spPr bwMode="auto">
          <a:xfrm rot="16200000">
            <a:off x="1548433" y="1655792"/>
            <a:ext cx="2328574" cy="217425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3965" l="26472" r="29547"/>
          <a:stretch>
            <a:fillRect/>
          </a:stretch>
        </p:blipFill>
        <p:spPr>
          <a:xfrm>
            <a:off x="1970085" y="1950466"/>
            <a:ext cx="1692000" cy="1692000"/>
          </a:xfrm>
          <a:custGeom>
            <a:gdLst>
              <a:gd fmla="*/ 845991 w 1692000" name="connsiteX0"/>
              <a:gd fmla="*/ 0 h 1692000" name="connsiteY0"/>
              <a:gd fmla="*/ 846009 w 1692000" name="connsiteX1"/>
              <a:gd fmla="*/ 0 h 1692000" name="connsiteY1"/>
              <a:gd fmla="*/ 932499 w 1692000" name="connsiteX2"/>
              <a:gd fmla="*/ 4368 h 1692000" name="connsiteY2"/>
              <a:gd fmla="*/ 1692000 w 1692000" name="connsiteX3"/>
              <a:gd fmla="*/ 846000 h 1692000" name="connsiteY3"/>
              <a:gd fmla="*/ 846000 w 1692000" name="connsiteX4"/>
              <a:gd fmla="*/ 1692000 h 1692000" name="connsiteY4"/>
              <a:gd fmla="*/ 0 w 1692000" name="connsiteX5"/>
              <a:gd fmla="*/ 846000 h 1692000" name="connsiteY5"/>
              <a:gd fmla="*/ 759502 w 1692000" name="connsiteX6"/>
              <a:gd fmla="*/ 4368 h 16920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92000" w="1692000">
                <a:moveTo>
                  <a:pt x="845991" y="0"/>
                </a:moveTo>
                <a:lnTo>
                  <a:pt x="846009" y="0"/>
                </a:lnTo>
                <a:lnTo>
                  <a:pt x="932499" y="4368"/>
                </a:lnTo>
                <a:cubicBezTo>
                  <a:pt x="1359099" y="47691"/>
                  <a:pt x="1692000" y="407969"/>
                  <a:pt x="1692000" y="846000"/>
                </a:cubicBezTo>
                <a:cubicBezTo>
                  <a:pt x="1692000" y="1313233"/>
                  <a:pt x="1313233" y="1692000"/>
                  <a:pt x="846000" y="1692000"/>
                </a:cubicBezTo>
                <a:cubicBezTo>
                  <a:pt x="378767" y="1692000"/>
                  <a:pt x="0" y="1313233"/>
                  <a:pt x="0" y="846000"/>
                </a:cubicBezTo>
                <a:cubicBezTo>
                  <a:pt x="0" y="407969"/>
                  <a:pt x="332901" y="47691"/>
                  <a:pt x="759502" y="4368"/>
                </a:cubicBezTo>
                <a:close/>
              </a:path>
            </a:pathLst>
          </a:custGeom>
        </p:spPr>
      </p:pic>
      <p:sp>
        <p:nvSpPr>
          <p:cNvPr id="17" name="Freeform 10428"/>
          <p:cNvSpPr>
            <a:spLocks noEditPoints="1"/>
          </p:cNvSpPr>
          <p:nvPr/>
        </p:nvSpPr>
        <p:spPr bwMode="auto">
          <a:xfrm rot="16200000">
            <a:off x="8314993" y="1655792"/>
            <a:ext cx="2328574" cy="217425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288" l="22463" r="18950" t="1448"/>
          <a:stretch>
            <a:fillRect/>
          </a:stretch>
        </p:blipFill>
        <p:spPr>
          <a:xfrm>
            <a:off x="8736645" y="1950466"/>
            <a:ext cx="1692000" cy="1692000"/>
          </a:xfrm>
          <a:custGeom>
            <a:gdLst>
              <a:gd fmla="*/ 1963549 w 3927098" name="connsiteX0"/>
              <a:gd fmla="*/ 0 h 3927098" name="connsiteY0"/>
              <a:gd fmla="*/ 3927098 w 3927098" name="connsiteX1"/>
              <a:gd fmla="*/ 1963549 h 3927098" name="connsiteY1"/>
              <a:gd fmla="*/ 1963549 w 3927098" name="connsiteX2"/>
              <a:gd fmla="*/ 3927098 h 3927098" name="connsiteY2"/>
              <a:gd fmla="*/ 0 w 3927098" name="connsiteX3"/>
              <a:gd fmla="*/ 1963549 h 3927098" name="connsiteY3"/>
              <a:gd fmla="*/ 1963549 w 3927098" name="connsiteX4"/>
              <a:gd fmla="*/ 0 h 392709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27098" w="3927098">
                <a:moveTo>
                  <a:pt x="1963549" y="0"/>
                </a:moveTo>
                <a:cubicBezTo>
                  <a:pt x="3047987" y="0"/>
                  <a:pt x="3927098" y="879111"/>
                  <a:pt x="3927098" y="1963549"/>
                </a:cubicBezTo>
                <a:cubicBezTo>
                  <a:pt x="3927098" y="3047987"/>
                  <a:pt x="3047987" y="3927098"/>
                  <a:pt x="1963549" y="3927098"/>
                </a:cubicBezTo>
                <a:cubicBezTo>
                  <a:pt x="879111" y="3927098"/>
                  <a:pt x="0" y="3047987"/>
                  <a:pt x="0" y="1963549"/>
                </a:cubicBezTo>
                <a:cubicBezTo>
                  <a:pt x="0" y="879111"/>
                  <a:pt x="879111" y="0"/>
                  <a:pt x="1963549" y="0"/>
                </a:cubicBez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15" name="Freeform 10428"/>
          <p:cNvSpPr>
            <a:spLocks noEditPoints="1"/>
          </p:cNvSpPr>
          <p:nvPr/>
        </p:nvSpPr>
        <p:spPr bwMode="auto">
          <a:xfrm rot="16200000">
            <a:off x="4931713" y="1655792"/>
            <a:ext cx="2328574" cy="2174252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068" l="15310" r="20439"/>
          <a:stretch>
            <a:fillRect/>
          </a:stretch>
        </p:blipFill>
        <p:spPr>
          <a:xfrm>
            <a:off x="5353365" y="1950466"/>
            <a:ext cx="1692000" cy="1692000"/>
          </a:xfrm>
          <a:custGeom>
            <a:gdLst>
              <a:gd fmla="*/ 1643558 w 3287152" name="connsiteX0"/>
              <a:gd fmla="*/ 0 h 3287151" name="connsiteY0"/>
              <a:gd fmla="*/ 1643594 w 3287152" name="connsiteX1"/>
              <a:gd fmla="*/ 0 h 3287151" name="connsiteY1"/>
              <a:gd fmla="*/ 1811622 w 3287152" name="connsiteX2"/>
              <a:gd fmla="*/ 8485 h 3287151" name="connsiteY2"/>
              <a:gd fmla="*/ 3287152 w 3287152" name="connsiteX3"/>
              <a:gd fmla="*/ 1643575 h 3287151" name="connsiteY3"/>
              <a:gd fmla="*/ 1643576 w 3287152" name="connsiteX4"/>
              <a:gd fmla="*/ 3287151 h 3287151" name="connsiteY4"/>
              <a:gd fmla="*/ 0 w 3287152" name="connsiteX5"/>
              <a:gd fmla="*/ 1643575 h 3287151" name="connsiteY5"/>
              <a:gd fmla="*/ 1475530 w 3287152" name="connsiteX6"/>
              <a:gd fmla="*/ 8485 h 328715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87151" w="3287151">
                <a:moveTo>
                  <a:pt x="1643558" y="0"/>
                </a:moveTo>
                <a:lnTo>
                  <a:pt x="1643594" y="0"/>
                </a:lnTo>
                <a:lnTo>
                  <a:pt x="1811622" y="8485"/>
                </a:lnTo>
                <a:cubicBezTo>
                  <a:pt x="2640405" y="92652"/>
                  <a:pt x="3287152" y="792586"/>
                  <a:pt x="3287152" y="1643575"/>
                </a:cubicBezTo>
                <a:cubicBezTo>
                  <a:pt x="3287152" y="2551297"/>
                  <a:pt x="2551298" y="3287151"/>
                  <a:pt x="1643576" y="3287151"/>
                </a:cubicBezTo>
                <a:cubicBezTo>
                  <a:pt x="735854" y="3287151"/>
                  <a:pt x="0" y="2551297"/>
                  <a:pt x="0" y="1643575"/>
                </a:cubicBezTo>
                <a:cubicBezTo>
                  <a:pt x="0" y="792586"/>
                  <a:pt x="646747" y="92652"/>
                  <a:pt x="1475530" y="8485"/>
                </a:cubicBezTo>
                <a:close/>
              </a:path>
            </a:pathLst>
          </a:custGeom>
          <a:effectLst/>
        </p:spPr>
      </p:pic>
      <p:sp>
        <p:nvSpPr>
          <p:cNvPr id="23" name="矩形 22"/>
          <p:cNvSpPr/>
          <p:nvPr/>
        </p:nvSpPr>
        <p:spPr>
          <a:xfrm>
            <a:off x="1797839" y="4539128"/>
            <a:ext cx="2036492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13446" y="3964086"/>
            <a:ext cx="16052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3D5070"/>
                </a:solidFill>
              </a:rPr>
              <a:t>设计总监</a:t>
            </a:r>
          </a:p>
        </p:txBody>
      </p:sp>
      <p:sp>
        <p:nvSpPr>
          <p:cNvPr id="25" name="矩形 24"/>
          <p:cNvSpPr/>
          <p:nvPr/>
        </p:nvSpPr>
        <p:spPr>
          <a:xfrm>
            <a:off x="5181119" y="4484775"/>
            <a:ext cx="2036492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96725" y="3964086"/>
            <a:ext cx="16052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3D5070"/>
                </a:solidFill>
              </a:rPr>
              <a:t>产品总监</a:t>
            </a:r>
          </a:p>
        </p:txBody>
      </p:sp>
      <p:sp>
        <p:nvSpPr>
          <p:cNvPr id="31" name="矩形 30"/>
          <p:cNvSpPr/>
          <p:nvPr/>
        </p:nvSpPr>
        <p:spPr>
          <a:xfrm>
            <a:off x="8564398" y="4484775"/>
            <a:ext cx="2036492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780004" y="3964086"/>
            <a:ext cx="1605280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3D5070"/>
                </a:solidFill>
              </a:rPr>
              <a:t>财务总监</a:t>
            </a:r>
          </a:p>
        </p:txBody>
      </p:sp>
    </p:spTree>
    <p:extLst>
      <p:ext uri="{BB962C8B-B14F-4D97-AF65-F5344CB8AC3E}">
        <p14:creationId val="73903232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文本占位符 106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/>
              <a:t>贰</a:t>
            </a:r>
          </a:p>
        </p:txBody>
      </p:sp>
      <p:sp>
        <p:nvSpPr>
          <p:cNvPr id="108" name="文本占位符 107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</p:spTree>
    <p:extLst>
      <p:ext uri="{BB962C8B-B14F-4D97-AF65-F5344CB8AC3E}">
        <p14:creationId val="37842552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hidden="1" id="9" name="Freeform 160"/>
          <p:cNvSpPr/>
          <p:nvPr/>
        </p:nvSpPr>
        <p:spPr bwMode="auto">
          <a:xfrm>
            <a:off x="2971580" y="1370404"/>
            <a:ext cx="6896320" cy="376103"/>
          </a:xfrm>
          <a:custGeom>
            <a:gdLst>
              <a:gd fmla="*/ 435 w 449" name="T0"/>
              <a:gd fmla="*/ 68 h 79" name="T1"/>
              <a:gd fmla="*/ 442 w 449" name="T2"/>
              <a:gd fmla="*/ 65 h 79" name="T3"/>
              <a:gd fmla="*/ 416 w 449" name="T4"/>
              <a:gd fmla="*/ 64 h 79" name="T5"/>
              <a:gd fmla="*/ 431 w 449" name="T6"/>
              <a:gd fmla="*/ 59 h 79" name="T7"/>
              <a:gd fmla="*/ 419 w 449" name="T8"/>
              <a:gd fmla="*/ 57 h 79" name="T9"/>
              <a:gd fmla="*/ 431 w 449" name="T10"/>
              <a:gd fmla="*/ 51 h 79" name="T11"/>
              <a:gd fmla="*/ 427 w 449" name="T12"/>
              <a:gd fmla="*/ 50 h 79" name="T13"/>
              <a:gd fmla="*/ 443 w 449" name="T14"/>
              <a:gd fmla="*/ 47 h 79" name="T15"/>
              <a:gd fmla="*/ 432 w 449" name="T16"/>
              <a:gd fmla="*/ 43 h 79" name="T17"/>
              <a:gd fmla="*/ 415 w 449" name="T18"/>
              <a:gd fmla="*/ 42 h 79" name="T19"/>
              <a:gd fmla="*/ 421 w 449" name="T20"/>
              <a:gd fmla="*/ 38 h 79" name="T21"/>
              <a:gd fmla="*/ 425 w 449" name="T22"/>
              <a:gd fmla="*/ 35 h 79" name="T23"/>
              <a:gd fmla="*/ 422 w 449" name="T24"/>
              <a:gd fmla="*/ 33 h 79" name="T25"/>
              <a:gd fmla="*/ 426 w 449" name="T26"/>
              <a:gd fmla="*/ 29 h 79" name="T27"/>
              <a:gd fmla="*/ 414 w 449" name="T28"/>
              <a:gd fmla="*/ 25 h 79" name="T29"/>
              <a:gd fmla="*/ 418 w 449" name="T30"/>
              <a:gd fmla="*/ 21 h 79" name="T31"/>
              <a:gd fmla="*/ 427 w 449" name="T32"/>
              <a:gd fmla="*/ 17 h 79" name="T33"/>
              <a:gd fmla="*/ 432 w 449" name="T34"/>
              <a:gd fmla="*/ 14 h 79" name="T35"/>
              <a:gd fmla="*/ 420 w 449" name="T36"/>
              <a:gd fmla="*/ 10 h 79" name="T37"/>
              <a:gd fmla="*/ 381 w 449" name="T38"/>
              <a:gd fmla="*/ 6 h 79" name="T39"/>
              <a:gd fmla="*/ 216 w 449" name="T40"/>
              <a:gd fmla="*/ 2 h 79" name="T41"/>
              <a:gd fmla="*/ 62 w 449" name="T42"/>
              <a:gd fmla="*/ 0 h 79" name="T43"/>
              <a:gd fmla="*/ 5 w 449" name="T44"/>
              <a:gd fmla="*/ 4 h 79" name="T45"/>
              <a:gd fmla="*/ 3 w 449" name="T46"/>
              <a:gd fmla="*/ 7 h 79" name="T47"/>
              <a:gd fmla="*/ 3 w 449" name="T48"/>
              <a:gd fmla="*/ 9 h 79" name="T49"/>
              <a:gd fmla="*/ 2 w 449" name="T50"/>
              <a:gd fmla="*/ 13 h 79" name="T51"/>
              <a:gd fmla="*/ 3 w 449" name="T52"/>
              <a:gd fmla="*/ 16 h 79" name="T53"/>
              <a:gd fmla="*/ 3 w 449" name="T54"/>
              <a:gd fmla="*/ 18 h 79" name="T55"/>
              <a:gd fmla="*/ 5 w 449" name="T56"/>
              <a:gd fmla="*/ 20 h 79" name="T57"/>
              <a:gd fmla="*/ 2 w 449" name="T58"/>
              <a:gd fmla="*/ 25 h 79" name="T59"/>
              <a:gd fmla="*/ 6 w 449" name="T60"/>
              <a:gd fmla="*/ 30 h 79" name="T61"/>
              <a:gd fmla="*/ 10 w 449" name="T62"/>
              <a:gd fmla="*/ 36 h 79" name="T63"/>
              <a:gd fmla="*/ 4 w 449" name="T64"/>
              <a:gd fmla="*/ 38 h 79" name="T65"/>
              <a:gd fmla="*/ 9 w 449" name="T66"/>
              <a:gd fmla="*/ 41 h 79" name="T67"/>
              <a:gd fmla="*/ 8 w 449" name="T68"/>
              <a:gd fmla="*/ 44 h 79" name="T69"/>
              <a:gd fmla="*/ 4 w 449" name="T70"/>
              <a:gd fmla="*/ 47 h 79" name="T71"/>
              <a:gd fmla="*/ 9 w 449" name="T72"/>
              <a:gd fmla="*/ 53 h 79" name="T73"/>
              <a:gd fmla="*/ 5 w 449" name="T74"/>
              <a:gd fmla="*/ 55 h 79" name="T75"/>
              <a:gd fmla="*/ 10 w 449" name="T76"/>
              <a:gd fmla="*/ 59 h 79" name="T77"/>
              <a:gd fmla="*/ 3 w 449" name="T78"/>
              <a:gd fmla="*/ 62 h 79" name="T79"/>
              <a:gd fmla="*/ 66 w 449" name="T80"/>
              <a:gd fmla="*/ 73 h 79" name="T81"/>
              <a:gd fmla="*/ 132 w 449" name="T82"/>
              <a:gd fmla="*/ 75 h 79" name="T83"/>
              <a:gd fmla="*/ 196 w 449" name="T84"/>
              <a:gd fmla="*/ 75 h 79" name="T85"/>
              <a:gd fmla="*/ 247 w 449" name="T86"/>
              <a:gd fmla="*/ 76 h 79" name="T87"/>
              <a:gd fmla="*/ 248 w 449" name="T88"/>
              <a:gd fmla="*/ 76 h 79" name="T89"/>
              <a:gd fmla="*/ 256 w 449" name="T90"/>
              <a:gd fmla="*/ 75 h 79" name="T91"/>
              <a:gd fmla="*/ 285 w 449" name="T92"/>
              <a:gd fmla="*/ 76 h 79" name="T93"/>
              <a:gd fmla="*/ 331 w 449" name="T94"/>
              <a:gd fmla="*/ 77 h 79" name="T95"/>
              <a:gd fmla="*/ 444 w 449" name="T96"/>
              <a:gd fmla="*/ 69 h 7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79" w="449">
                <a:moveTo>
                  <a:pt x="435" y="69"/>
                </a:moveTo>
                <a:cubicBezTo>
                  <a:pt x="436" y="69"/>
                  <a:pt x="436" y="69"/>
                  <a:pt x="436" y="69"/>
                </a:cubicBezTo>
                <a:cubicBezTo>
                  <a:pt x="436" y="68"/>
                  <a:pt x="435" y="68"/>
                  <a:pt x="435" y="68"/>
                </a:cubicBezTo>
                <a:cubicBezTo>
                  <a:pt x="437" y="67"/>
                  <a:pt x="437" y="67"/>
                  <a:pt x="437" y="67"/>
                </a:cubicBezTo>
                <a:cubicBezTo>
                  <a:pt x="436" y="67"/>
                  <a:pt x="435" y="67"/>
                  <a:pt x="434" y="67"/>
                </a:cubicBezTo>
                <a:cubicBezTo>
                  <a:pt x="437" y="66"/>
                  <a:pt x="439" y="66"/>
                  <a:pt x="442" y="65"/>
                </a:cubicBezTo>
                <a:cubicBezTo>
                  <a:pt x="439" y="64"/>
                  <a:pt x="439" y="64"/>
                  <a:pt x="439" y="64"/>
                </a:cubicBezTo>
                <a:cubicBezTo>
                  <a:pt x="442" y="63"/>
                  <a:pt x="446" y="64"/>
                  <a:pt x="449" y="63"/>
                </a:cubicBezTo>
                <a:cubicBezTo>
                  <a:pt x="416" y="64"/>
                  <a:pt x="416" y="64"/>
                  <a:pt x="416" y="64"/>
                </a:cubicBezTo>
                <a:cubicBezTo>
                  <a:pt x="415" y="63"/>
                  <a:pt x="415" y="63"/>
                  <a:pt x="415" y="63"/>
                </a:cubicBezTo>
                <a:cubicBezTo>
                  <a:pt x="422" y="62"/>
                  <a:pt x="429" y="62"/>
                  <a:pt x="436" y="60"/>
                </a:cubicBezTo>
                <a:cubicBezTo>
                  <a:pt x="434" y="60"/>
                  <a:pt x="429" y="61"/>
                  <a:pt x="431" y="59"/>
                </a:cubicBezTo>
                <a:cubicBezTo>
                  <a:pt x="431" y="59"/>
                  <a:pt x="432" y="58"/>
                  <a:pt x="433" y="59"/>
                </a:cubicBezTo>
                <a:cubicBezTo>
                  <a:pt x="427" y="58"/>
                  <a:pt x="418" y="58"/>
                  <a:pt x="412" y="57"/>
                </a:cubicBezTo>
                <a:cubicBezTo>
                  <a:pt x="414" y="57"/>
                  <a:pt x="416" y="56"/>
                  <a:pt x="419" y="57"/>
                </a:cubicBezTo>
                <a:cubicBezTo>
                  <a:pt x="427" y="55"/>
                  <a:pt x="437" y="55"/>
                  <a:pt x="446" y="54"/>
                </a:cubicBezTo>
                <a:cubicBezTo>
                  <a:pt x="441" y="53"/>
                  <a:pt x="435" y="53"/>
                  <a:pt x="430" y="52"/>
                </a:cubicBezTo>
                <a:cubicBezTo>
                  <a:pt x="431" y="51"/>
                  <a:pt x="431" y="51"/>
                  <a:pt x="431" y="51"/>
                </a:cubicBezTo>
                <a:cubicBezTo>
                  <a:pt x="429" y="51"/>
                  <a:pt x="426" y="52"/>
                  <a:pt x="424" y="51"/>
                </a:cubicBezTo>
                <a:cubicBezTo>
                  <a:pt x="424" y="50"/>
                  <a:pt x="424" y="50"/>
                  <a:pt x="424" y="50"/>
                </a:cubicBezTo>
                <a:cubicBezTo>
                  <a:pt x="425" y="50"/>
                  <a:pt x="425" y="49"/>
                  <a:pt x="427" y="50"/>
                </a:cubicBezTo>
                <a:cubicBezTo>
                  <a:pt x="429" y="49"/>
                  <a:pt x="432" y="49"/>
                  <a:pt x="433" y="48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36" y="47"/>
                  <a:pt x="440" y="47"/>
                  <a:pt x="443" y="47"/>
                </a:cubicBezTo>
                <a:cubicBezTo>
                  <a:pt x="421" y="47"/>
                  <a:pt x="421" y="47"/>
                  <a:pt x="421" y="47"/>
                </a:cubicBezTo>
                <a:cubicBezTo>
                  <a:pt x="420" y="46"/>
                  <a:pt x="421" y="46"/>
                  <a:pt x="420" y="45"/>
                </a:cubicBezTo>
                <a:cubicBezTo>
                  <a:pt x="423" y="43"/>
                  <a:pt x="428" y="44"/>
                  <a:pt x="432" y="43"/>
                </a:cubicBezTo>
                <a:cubicBezTo>
                  <a:pt x="429" y="42"/>
                  <a:pt x="429" y="42"/>
                  <a:pt x="429" y="42"/>
                </a:cubicBezTo>
                <a:cubicBezTo>
                  <a:pt x="430" y="42"/>
                  <a:pt x="430" y="42"/>
                  <a:pt x="430" y="42"/>
                </a:cubicBezTo>
                <a:cubicBezTo>
                  <a:pt x="415" y="42"/>
                  <a:pt x="415" y="42"/>
                  <a:pt x="415" y="42"/>
                </a:cubicBezTo>
                <a:cubicBezTo>
                  <a:pt x="417" y="41"/>
                  <a:pt x="420" y="41"/>
                  <a:pt x="422" y="41"/>
                </a:cubicBezTo>
                <a:cubicBezTo>
                  <a:pt x="421" y="39"/>
                  <a:pt x="418" y="40"/>
                  <a:pt x="415" y="39"/>
                </a:cubicBezTo>
                <a:cubicBezTo>
                  <a:pt x="421" y="38"/>
                  <a:pt x="421" y="38"/>
                  <a:pt x="421" y="38"/>
                </a:cubicBezTo>
                <a:cubicBezTo>
                  <a:pt x="423" y="38"/>
                  <a:pt x="420" y="37"/>
                  <a:pt x="422" y="37"/>
                </a:cubicBezTo>
                <a:cubicBezTo>
                  <a:pt x="422" y="36"/>
                  <a:pt x="422" y="36"/>
                  <a:pt x="421" y="36"/>
                </a:cubicBezTo>
                <a:cubicBezTo>
                  <a:pt x="422" y="34"/>
                  <a:pt x="424" y="35"/>
                  <a:pt x="425" y="35"/>
                </a:cubicBezTo>
                <a:cubicBezTo>
                  <a:pt x="416" y="34"/>
                  <a:pt x="416" y="34"/>
                  <a:pt x="416" y="34"/>
                </a:cubicBezTo>
                <a:cubicBezTo>
                  <a:pt x="418" y="33"/>
                  <a:pt x="421" y="34"/>
                  <a:pt x="423" y="34"/>
                </a:cubicBezTo>
                <a:cubicBezTo>
                  <a:pt x="422" y="33"/>
                  <a:pt x="422" y="33"/>
                  <a:pt x="422" y="33"/>
                </a:cubicBezTo>
                <a:cubicBezTo>
                  <a:pt x="424" y="32"/>
                  <a:pt x="425" y="32"/>
                  <a:pt x="428" y="32"/>
                </a:cubicBezTo>
                <a:cubicBezTo>
                  <a:pt x="425" y="31"/>
                  <a:pt x="419" y="33"/>
                  <a:pt x="417" y="31"/>
                </a:cubicBezTo>
                <a:cubicBezTo>
                  <a:pt x="420" y="30"/>
                  <a:pt x="423" y="29"/>
                  <a:pt x="426" y="29"/>
                </a:cubicBezTo>
                <a:cubicBezTo>
                  <a:pt x="423" y="28"/>
                  <a:pt x="422" y="27"/>
                  <a:pt x="419" y="27"/>
                </a:cubicBezTo>
                <a:cubicBezTo>
                  <a:pt x="422" y="26"/>
                  <a:pt x="426" y="26"/>
                  <a:pt x="430" y="25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6" y="24"/>
                  <a:pt x="419" y="24"/>
                  <a:pt x="421" y="24"/>
                </a:cubicBezTo>
                <a:cubicBezTo>
                  <a:pt x="421" y="22"/>
                  <a:pt x="425" y="23"/>
                  <a:pt x="425" y="22"/>
                </a:cubicBezTo>
                <a:cubicBezTo>
                  <a:pt x="424" y="21"/>
                  <a:pt x="420" y="22"/>
                  <a:pt x="418" y="21"/>
                </a:cubicBezTo>
                <a:cubicBezTo>
                  <a:pt x="421" y="21"/>
                  <a:pt x="424" y="19"/>
                  <a:pt x="427" y="20"/>
                </a:cubicBezTo>
                <a:cubicBezTo>
                  <a:pt x="422" y="18"/>
                  <a:pt x="416" y="19"/>
                  <a:pt x="409" y="19"/>
                </a:cubicBezTo>
                <a:cubicBezTo>
                  <a:pt x="415" y="17"/>
                  <a:pt x="421" y="18"/>
                  <a:pt x="427" y="17"/>
                </a:cubicBezTo>
                <a:cubicBezTo>
                  <a:pt x="424" y="16"/>
                  <a:pt x="424" y="16"/>
                  <a:pt x="424" y="16"/>
                </a:cubicBezTo>
                <a:cubicBezTo>
                  <a:pt x="422" y="16"/>
                  <a:pt x="419" y="16"/>
                  <a:pt x="418" y="15"/>
                </a:cubicBezTo>
                <a:cubicBezTo>
                  <a:pt x="432" y="14"/>
                  <a:pt x="432" y="14"/>
                  <a:pt x="432" y="14"/>
                </a:cubicBezTo>
                <a:cubicBezTo>
                  <a:pt x="429" y="14"/>
                  <a:pt x="429" y="14"/>
                  <a:pt x="429" y="14"/>
                </a:cubicBezTo>
                <a:cubicBezTo>
                  <a:pt x="422" y="12"/>
                  <a:pt x="413" y="13"/>
                  <a:pt x="405" y="12"/>
                </a:cubicBezTo>
                <a:cubicBezTo>
                  <a:pt x="409" y="9"/>
                  <a:pt x="415" y="11"/>
                  <a:pt x="420" y="10"/>
                </a:cubicBezTo>
                <a:cubicBezTo>
                  <a:pt x="417" y="10"/>
                  <a:pt x="415" y="10"/>
                  <a:pt x="412" y="10"/>
                </a:cubicBezTo>
                <a:cubicBezTo>
                  <a:pt x="418" y="10"/>
                  <a:pt x="423" y="9"/>
                  <a:pt x="429" y="9"/>
                </a:cubicBezTo>
                <a:cubicBezTo>
                  <a:pt x="413" y="8"/>
                  <a:pt x="397" y="6"/>
                  <a:pt x="381" y="6"/>
                </a:cubicBezTo>
                <a:cubicBezTo>
                  <a:pt x="285" y="3"/>
                  <a:pt x="285" y="3"/>
                  <a:pt x="285" y="3"/>
                </a:cubicBezTo>
                <a:cubicBezTo>
                  <a:pt x="216" y="3"/>
                  <a:pt x="216" y="3"/>
                  <a:pt x="216" y="3"/>
                </a:cubicBezTo>
                <a:cubicBezTo>
                  <a:pt x="216" y="2"/>
                  <a:pt x="216" y="2"/>
                  <a:pt x="216" y="2"/>
                </a:cubicBezTo>
                <a:cubicBezTo>
                  <a:pt x="221" y="2"/>
                  <a:pt x="226" y="2"/>
                  <a:pt x="231" y="2"/>
                </a:cubicBezTo>
                <a:cubicBezTo>
                  <a:pt x="199" y="2"/>
                  <a:pt x="166" y="1"/>
                  <a:pt x="13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10" y="2"/>
                  <a:pt x="10" y="2"/>
                  <a:pt x="10" y="2"/>
                </a:cubicBezTo>
                <a:cubicBezTo>
                  <a:pt x="4" y="3"/>
                  <a:pt x="4" y="3"/>
                  <a:pt x="4" y="3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5"/>
                  <a:pt x="3" y="5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5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0" y="11"/>
                  <a:pt x="4" y="10"/>
                  <a:pt x="5" y="11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1" y="14"/>
                  <a:pt x="4" y="15"/>
                </a:cubicBezTo>
                <a:cubicBezTo>
                  <a:pt x="4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4" y="19"/>
                  <a:pt x="4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1" y="21"/>
                  <a:pt x="6" y="22"/>
                  <a:pt x="3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5"/>
                  <a:pt x="3" y="25"/>
                  <a:pt x="2" y="25"/>
                </a:cubicBezTo>
                <a:cubicBezTo>
                  <a:pt x="4" y="26"/>
                  <a:pt x="6" y="26"/>
                  <a:pt x="7" y="27"/>
                </a:cubicBezTo>
                <a:cubicBezTo>
                  <a:pt x="6" y="27"/>
                  <a:pt x="5" y="28"/>
                  <a:pt x="4" y="28"/>
                </a:cubicBezTo>
                <a:cubicBezTo>
                  <a:pt x="4" y="30"/>
                  <a:pt x="4" y="30"/>
                  <a:pt x="6" y="30"/>
                </a:cubicBezTo>
                <a:cubicBezTo>
                  <a:pt x="4" y="32"/>
                  <a:pt x="9" y="32"/>
                  <a:pt x="11" y="33"/>
                </a:cubicBezTo>
                <a:cubicBezTo>
                  <a:pt x="9" y="34"/>
                  <a:pt x="5" y="33"/>
                  <a:pt x="3" y="34"/>
                </a:cubicBezTo>
                <a:cubicBezTo>
                  <a:pt x="5" y="35"/>
                  <a:pt x="8" y="35"/>
                  <a:pt x="10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5" y="38"/>
                  <a:pt x="4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5" y="40"/>
                  <a:pt x="6" y="40"/>
                </a:cubicBezTo>
                <a:cubicBezTo>
                  <a:pt x="7" y="41"/>
                  <a:pt x="8" y="40"/>
                  <a:pt x="9" y="41"/>
                </a:cubicBezTo>
                <a:cubicBezTo>
                  <a:pt x="9" y="42"/>
                  <a:pt x="5" y="41"/>
                  <a:pt x="6" y="42"/>
                </a:cubicBezTo>
                <a:cubicBezTo>
                  <a:pt x="7" y="42"/>
                  <a:pt x="5" y="42"/>
                  <a:pt x="5" y="42"/>
                </a:cubicBezTo>
                <a:cubicBezTo>
                  <a:pt x="8" y="44"/>
                  <a:pt x="8" y="44"/>
                  <a:pt x="8" y="44"/>
                </a:cubicBezTo>
                <a:cubicBezTo>
                  <a:pt x="7" y="45"/>
                  <a:pt x="5" y="44"/>
                  <a:pt x="4" y="45"/>
                </a:cubicBezTo>
                <a:cubicBezTo>
                  <a:pt x="6" y="45"/>
                  <a:pt x="7" y="45"/>
                  <a:pt x="8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6" y="47"/>
                  <a:pt x="8" y="48"/>
                  <a:pt x="10" y="48"/>
                </a:cubicBezTo>
                <a:cubicBezTo>
                  <a:pt x="8" y="50"/>
                  <a:pt x="5" y="49"/>
                  <a:pt x="3" y="50"/>
                </a:cubicBezTo>
                <a:cubicBezTo>
                  <a:pt x="6" y="50"/>
                  <a:pt x="7" y="52"/>
                  <a:pt x="9" y="53"/>
                </a:cubicBezTo>
                <a:cubicBezTo>
                  <a:pt x="8" y="53"/>
                  <a:pt x="6" y="53"/>
                  <a:pt x="5" y="54"/>
                </a:cubicBezTo>
                <a:cubicBezTo>
                  <a:pt x="7" y="55"/>
                  <a:pt x="7" y="55"/>
                  <a:pt x="7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10" y="59"/>
                  <a:pt x="10" y="59"/>
                  <a:pt x="10" y="59"/>
                </a:cubicBezTo>
                <a:cubicBezTo>
                  <a:pt x="8" y="60"/>
                  <a:pt x="5" y="59"/>
                  <a:pt x="3" y="60"/>
                </a:cubicBezTo>
                <a:cubicBezTo>
                  <a:pt x="4" y="60"/>
                  <a:pt x="6" y="60"/>
                  <a:pt x="7" y="61"/>
                </a:cubicBezTo>
                <a:cubicBezTo>
                  <a:pt x="6" y="62"/>
                  <a:pt x="4" y="62"/>
                  <a:pt x="3" y="62"/>
                </a:cubicBezTo>
                <a:cubicBezTo>
                  <a:pt x="5" y="63"/>
                  <a:pt x="8" y="64"/>
                  <a:pt x="10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3" y="72"/>
                  <a:pt x="44" y="73"/>
                  <a:pt x="66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90" y="75"/>
                  <a:pt x="112" y="73"/>
                  <a:pt x="135" y="74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46" y="75"/>
                  <a:pt x="161" y="74"/>
                  <a:pt x="175" y="75"/>
                </a:cubicBezTo>
                <a:cubicBezTo>
                  <a:pt x="175" y="76"/>
                  <a:pt x="172" y="75"/>
                  <a:pt x="171" y="76"/>
                </a:cubicBezTo>
                <a:cubicBezTo>
                  <a:pt x="180" y="76"/>
                  <a:pt x="187" y="75"/>
                  <a:pt x="196" y="75"/>
                </a:cubicBezTo>
                <a:cubicBezTo>
                  <a:pt x="213" y="76"/>
                  <a:pt x="229" y="74"/>
                  <a:pt x="246" y="75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44" y="76"/>
                  <a:pt x="245" y="75"/>
                  <a:pt x="247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5"/>
                  <a:pt x="251" y="75"/>
                  <a:pt x="253" y="76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254" y="77"/>
                  <a:pt x="254" y="75"/>
                  <a:pt x="256" y="75"/>
                </a:cubicBezTo>
                <a:cubicBezTo>
                  <a:pt x="286" y="75"/>
                  <a:pt x="286" y="75"/>
                  <a:pt x="286" y="75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285" y="76"/>
                  <a:pt x="285" y="76"/>
                  <a:pt x="285" y="76"/>
                </a:cubicBezTo>
                <a:cubicBezTo>
                  <a:pt x="299" y="76"/>
                  <a:pt x="313" y="75"/>
                  <a:pt x="327" y="77"/>
                </a:cubicBezTo>
                <a:cubicBezTo>
                  <a:pt x="326" y="78"/>
                  <a:pt x="324" y="77"/>
                  <a:pt x="323" y="78"/>
                </a:cubicBezTo>
                <a:cubicBezTo>
                  <a:pt x="325" y="78"/>
                  <a:pt x="329" y="79"/>
                  <a:pt x="331" y="77"/>
                </a:cubicBezTo>
                <a:cubicBezTo>
                  <a:pt x="362" y="77"/>
                  <a:pt x="391" y="79"/>
                  <a:pt x="421" y="75"/>
                </a:cubicBezTo>
                <a:cubicBezTo>
                  <a:pt x="417" y="75"/>
                  <a:pt x="417" y="75"/>
                  <a:pt x="417" y="75"/>
                </a:cubicBezTo>
                <a:cubicBezTo>
                  <a:pt x="427" y="73"/>
                  <a:pt x="434" y="69"/>
                  <a:pt x="444" y="69"/>
                </a:cubicBezTo>
                <a:lnTo>
                  <a:pt x="435" y="69"/>
                </a:ln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1523905348"/>
              </p:ext>
            </p:extLst>
          </p:nvPr>
        </p:nvGraphicFramePr>
        <p:xfrm>
          <a:off x="1956684" y="1526959"/>
          <a:ext cx="8278633" cy="32383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sp>
        <p:nvSpPr>
          <p:cNvPr hidden="1" id="10" name="Freeform 10428"/>
          <p:cNvSpPr>
            <a:spLocks noEditPoints="1"/>
          </p:cNvSpPr>
          <p:nvPr/>
        </p:nvSpPr>
        <p:spPr bwMode="auto">
          <a:xfrm rot="16200000">
            <a:off x="10810188" y="3296767"/>
            <a:ext cx="685714" cy="640270"/>
          </a:xfrm>
          <a:custGeom>
            <a:gdLst>
              <a:gd fmla="*/ 107 w 165" name="T0"/>
              <a:gd fmla="*/ 12 h 154" name="T1"/>
              <a:gd fmla="*/ 87 w 165" name="T2"/>
              <a:gd fmla="*/ 0 h 154" name="T3"/>
              <a:gd fmla="*/ 89 w 165" name="T4"/>
              <a:gd fmla="*/ 15 h 154" name="T5"/>
              <a:gd fmla="*/ 89 w 165" name="T6"/>
              <a:gd fmla="*/ 15 h 154" name="T7"/>
              <a:gd fmla="*/ 17 w 165" name="T8"/>
              <a:gd fmla="*/ 46 h 154" name="T9"/>
              <a:gd fmla="*/ 12 w 165" name="T10"/>
              <a:gd fmla="*/ 48 h 154" name="T11"/>
              <a:gd fmla="*/ 7 w 165" name="T12"/>
              <a:gd fmla="*/ 45 h 154" name="T13"/>
              <a:gd fmla="*/ 12 w 165" name="T14"/>
              <a:gd fmla="*/ 48 h 154" name="T15"/>
              <a:gd fmla="*/ 150 w 165" name="T16"/>
              <a:gd fmla="*/ 45 h 154" name="T17"/>
              <a:gd fmla="*/ 152 w 165" name="T18"/>
              <a:gd fmla="*/ 82 h 154" name="T19"/>
              <a:gd fmla="*/ 149 w 165" name="T20"/>
              <a:gd fmla="*/ 87 h 154" name="T21"/>
              <a:gd fmla="*/ 132 w 165" name="T22"/>
              <a:gd fmla="*/ 131 h 154" name="T23"/>
              <a:gd fmla="*/ 145 w 165" name="T24"/>
              <a:gd fmla="*/ 100 h 154" name="T25"/>
              <a:gd fmla="*/ 146 w 165" name="T26"/>
              <a:gd fmla="*/ 73 h 154" name="T27"/>
              <a:gd fmla="*/ 113 w 165" name="T28"/>
              <a:gd fmla="*/ 18 h 154" name="T29"/>
              <a:gd fmla="*/ 97 w 165" name="T30"/>
              <a:gd fmla="*/ 17 h 154" name="T31"/>
              <a:gd fmla="*/ 98 w 165" name="T32"/>
              <a:gd fmla="*/ 22 h 154" name="T33"/>
              <a:gd fmla="*/ 69 w 165" name="T34"/>
              <a:gd fmla="*/ 21 h 154" name="T35"/>
              <a:gd fmla="*/ 31 w 165" name="T36"/>
              <a:gd fmla="*/ 27 h 154" name="T37"/>
              <a:gd fmla="*/ 23 w 165" name="T38"/>
              <a:gd fmla="*/ 40 h 154" name="T39"/>
              <a:gd fmla="*/ 15 w 165" name="T40"/>
              <a:gd fmla="*/ 65 h 154" name="T41"/>
              <a:gd fmla="*/ 14 w 165" name="T42"/>
              <a:gd fmla="*/ 63 h 154" name="T43"/>
              <a:gd fmla="*/ 13 w 165" name="T44"/>
              <a:gd fmla="*/ 96 h 154" name="T45"/>
              <a:gd fmla="*/ 12 w 165" name="T46"/>
              <a:gd fmla="*/ 112 h 154" name="T47"/>
              <a:gd fmla="*/ 87 w 165" name="T48"/>
              <a:gd fmla="*/ 151 h 154" name="T49"/>
              <a:gd fmla="*/ 117 w 165" name="T50"/>
              <a:gd fmla="*/ 144 h 154" name="T51"/>
              <a:gd fmla="*/ 132 w 165" name="T52"/>
              <a:gd fmla="*/ 131 h 154" name="T53"/>
              <a:gd fmla="*/ 35 w 165" name="T54"/>
              <a:gd fmla="*/ 29 h 154" name="T55"/>
              <a:gd fmla="*/ 31 w 165" name="T56"/>
              <a:gd fmla="*/ 37 h 154" name="T57"/>
              <a:gd fmla="*/ 84 w 165" name="T58"/>
              <a:gd fmla="*/ 30 h 154" name="T59"/>
              <a:gd fmla="*/ 101 w 165" name="T60"/>
              <a:gd fmla="*/ 34 h 154" name="T61"/>
              <a:gd fmla="*/ 101 w 165" name="T62"/>
              <a:gd fmla="*/ 34 h 154" name="T63"/>
              <a:gd fmla="*/ 102 w 165" name="T64"/>
              <a:gd fmla="*/ 43 h 154" name="T65"/>
              <a:gd fmla="*/ 110 w 165" name="T66"/>
              <a:gd fmla="*/ 32 h 154" name="T67"/>
              <a:gd fmla="*/ 110 w 165" name="T68"/>
              <a:gd fmla="*/ 32 h 154" name="T69"/>
              <a:gd fmla="*/ 162 w 165" name="T70"/>
              <a:gd fmla="*/ 86 h 154" name="T71"/>
              <a:gd fmla="*/ 158 w 165" name="T72"/>
              <a:gd fmla="*/ 100 h 154" name="T73"/>
              <a:gd fmla="*/ 158 w 165" name="T74"/>
              <a:gd fmla="*/ 100 h 154" name="T75"/>
              <a:gd fmla="*/ 149 w 165" name="T76"/>
              <a:gd fmla="*/ 115 h 154" name="T77"/>
              <a:gd fmla="*/ 141 w 165" name="T78"/>
              <a:gd fmla="*/ 125 h 15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54" w="165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ffectLst>
            <a:outerShdw algn="ctr" rotWithShape="0" sx="110000" sy="110000">
              <a:schemeClr val="bg1"/>
            </a:outerShdw>
          </a:effec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4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929" y="5061501"/>
            <a:ext cx="9140142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>
                <a:solidFill>
                  <a:srgbClr val="2C3C5E"/>
                </a:solidFill>
                <a:latin typeface="+mn-ea"/>
              </a:rPr>
              <a:t>D意空间工作室成立于2015年10月，始终致力于专业的PPT模板制作、美化、定制，Keynote模板制作、美化、定制，只要是与演示相关的，我们竭诚为您服务。</a:t>
            </a:r>
          </a:p>
        </p:txBody>
      </p:sp>
    </p:spTree>
    <p:extLst>
      <p:ext uri="{BB962C8B-B14F-4D97-AF65-F5344CB8AC3E}">
        <p14:creationId val="36184399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占位符 28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  <p:graphicFrame>
        <p:nvGraphicFramePr>
          <p:cNvPr id="32" name="图表 31"/>
          <p:cNvGraphicFramePr/>
          <p:nvPr>
            <p:extLst>
              <p:ext uri="{D42A27DB-BD31-4B8C-83A1-F6EECF244321}">
                <p14:modId val="3254210993"/>
              </p:ext>
            </p:extLst>
          </p:nvPr>
        </p:nvGraphicFramePr>
        <p:xfrm>
          <a:off x="631086" y="1534160"/>
          <a:ext cx="7080354" cy="409865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hidden="1" id="33" name="Freeform 192"/>
          <p:cNvSpPr>
            <a:spLocks noEditPoints="1"/>
          </p:cNvSpPr>
          <p:nvPr/>
        </p:nvSpPr>
        <p:spPr bwMode="auto">
          <a:xfrm rot="5400000">
            <a:off x="-1385871" y="3525032"/>
            <a:ext cx="4489954" cy="722520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>
              <a:alpha val="40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34" name="Freeform 192"/>
          <p:cNvSpPr>
            <a:spLocks noEditPoints="1"/>
          </p:cNvSpPr>
          <p:nvPr/>
        </p:nvSpPr>
        <p:spPr bwMode="auto">
          <a:xfrm>
            <a:off x="8012129" y="1782836"/>
            <a:ext cx="2787951" cy="437368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8310880" y="1772920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PPT模板</a:t>
            </a:r>
          </a:p>
        </p:txBody>
      </p:sp>
      <p:sp>
        <p:nvSpPr>
          <p:cNvPr id="36" name="矩形 35"/>
          <p:cNvSpPr/>
          <p:nvPr/>
        </p:nvSpPr>
        <p:spPr>
          <a:xfrm>
            <a:off x="8012128" y="2220204"/>
            <a:ext cx="337723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42" name="Freeform 192"/>
          <p:cNvSpPr>
            <a:spLocks noEditPoints="1"/>
          </p:cNvSpPr>
          <p:nvPr/>
        </p:nvSpPr>
        <p:spPr bwMode="auto">
          <a:xfrm>
            <a:off x="8012129" y="3123755"/>
            <a:ext cx="2787951" cy="437368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626C85"/>
          </a:solidFill>
          <a:ln>
            <a:noFill/>
          </a:ln>
          <a:ex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8310880" y="3113839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PPT图表</a:t>
            </a:r>
          </a:p>
        </p:txBody>
      </p:sp>
      <p:sp>
        <p:nvSpPr>
          <p:cNvPr id="44" name="矩形 43"/>
          <p:cNvSpPr/>
          <p:nvPr/>
        </p:nvSpPr>
        <p:spPr>
          <a:xfrm>
            <a:off x="8012128" y="3561123"/>
            <a:ext cx="337723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  <p:sp>
        <p:nvSpPr>
          <p:cNvPr id="46" name="Freeform 192"/>
          <p:cNvSpPr>
            <a:spLocks noEditPoints="1"/>
          </p:cNvSpPr>
          <p:nvPr/>
        </p:nvSpPr>
        <p:spPr bwMode="auto">
          <a:xfrm>
            <a:off x="8012129" y="4464673"/>
            <a:ext cx="2787951" cy="437368"/>
          </a:xfrm>
          <a:custGeom>
            <a:gdLst>
              <a:gd fmla="*/ 460 w 478" name="T0"/>
              <a:gd fmla="*/ 10 h 77" name="T1"/>
              <a:gd fmla="*/ 130 w 478" name="T2"/>
              <a:gd fmla="*/ 3 h 77" name="T3"/>
              <a:gd fmla="*/ 95 w 478" name="T4"/>
              <a:gd fmla="*/ 2 h 77" name="T5"/>
              <a:gd fmla="*/ 5 w 478" name="T6"/>
              <a:gd fmla="*/ 5 h 77" name="T7"/>
              <a:gd fmla="*/ 0 w 478" name="T8"/>
              <a:gd fmla="*/ 9 h 77" name="T9"/>
              <a:gd fmla="*/ 1 w 478" name="T10"/>
              <a:gd fmla="*/ 17 h 77" name="T11"/>
              <a:gd fmla="*/ 2 w 478" name="T12"/>
              <a:gd fmla="*/ 20 h 77" name="T13"/>
              <a:gd fmla="*/ 2 w 478" name="T14"/>
              <a:gd fmla="*/ 25 h 77" name="T15"/>
              <a:gd fmla="*/ 11 w 478" name="T16"/>
              <a:gd fmla="*/ 26 h 77" name="T17"/>
              <a:gd fmla="*/ 14 w 478" name="T18"/>
              <a:gd fmla="*/ 35 h 77" name="T19"/>
              <a:gd fmla="*/ 12 w 478" name="T20"/>
              <a:gd fmla="*/ 40 h 77" name="T21"/>
              <a:gd fmla="*/ 18 w 478" name="T22"/>
              <a:gd fmla="*/ 41 h 77" name="T23"/>
              <a:gd fmla="*/ 20 w 478" name="T24"/>
              <a:gd fmla="*/ 46 h 77" name="T25"/>
              <a:gd fmla="*/ 16 w 478" name="T26"/>
              <a:gd fmla="*/ 49 h 77" name="T27"/>
              <a:gd fmla="*/ 30 w 478" name="T28"/>
              <a:gd fmla="*/ 59 h 77" name="T29"/>
              <a:gd fmla="*/ 17 w 478" name="T30"/>
              <a:gd fmla="*/ 63 h 77" name="T31"/>
              <a:gd fmla="*/ 161 w 478" name="T32"/>
              <a:gd fmla="*/ 76 h 77" name="T33"/>
              <a:gd fmla="*/ 311 w 478" name="T34"/>
              <a:gd fmla="*/ 74 h 77" name="T35"/>
              <a:gd fmla="*/ 401 w 478" name="T36"/>
              <a:gd fmla="*/ 73 h 77" name="T37"/>
              <a:gd fmla="*/ 368 w 478" name="T38"/>
              <a:gd fmla="*/ 70 h 77" name="T39"/>
              <a:gd fmla="*/ 372 w 478" name="T40"/>
              <a:gd fmla="*/ 68 h 77" name="T41"/>
              <a:gd fmla="*/ 372 w 478" name="T42"/>
              <a:gd fmla="*/ 66 h 77" name="T43"/>
              <a:gd fmla="*/ 412 w 478" name="T44"/>
              <a:gd fmla="*/ 66 h 77" name="T45"/>
              <a:gd fmla="*/ 429 w 478" name="T46"/>
              <a:gd fmla="*/ 66 h 77" name="T47"/>
              <a:gd fmla="*/ 415 w 478" name="T48"/>
              <a:gd fmla="*/ 65 h 77" name="T49"/>
              <a:gd fmla="*/ 393 w 478" name="T50"/>
              <a:gd fmla="*/ 64 h 77" name="T51"/>
              <a:gd fmla="*/ 330 w 478" name="T52"/>
              <a:gd fmla="*/ 63 h 77" name="T53"/>
              <a:gd fmla="*/ 378 w 478" name="T54"/>
              <a:gd fmla="*/ 60 h 77" name="T55"/>
              <a:gd fmla="*/ 406 w 478" name="T56"/>
              <a:gd fmla="*/ 60 h 77" name="T57"/>
              <a:gd fmla="*/ 403 w 478" name="T58"/>
              <a:gd fmla="*/ 59 h 77" name="T59"/>
              <a:gd fmla="*/ 399 w 478" name="T60"/>
              <a:gd fmla="*/ 56 h 77" name="T61"/>
              <a:gd fmla="*/ 381 w 478" name="T62"/>
              <a:gd fmla="*/ 54 h 77" name="T63"/>
              <a:gd fmla="*/ 388 w 478" name="T64"/>
              <a:gd fmla="*/ 54 h 77" name="T65"/>
              <a:gd fmla="*/ 367 w 478" name="T66"/>
              <a:gd fmla="*/ 49 h 77" name="T67"/>
              <a:gd fmla="*/ 383 w 478" name="T68"/>
              <a:gd fmla="*/ 49 h 77" name="T69"/>
              <a:gd fmla="*/ 368 w 478" name="T70"/>
              <a:gd fmla="*/ 46 h 77" name="T71"/>
              <a:gd fmla="*/ 400 w 478" name="T72"/>
              <a:gd fmla="*/ 44 h 77" name="T73"/>
              <a:gd fmla="*/ 408 w 478" name="T74"/>
              <a:gd fmla="*/ 42 h 77" name="T75"/>
              <a:gd fmla="*/ 451 w 478" name="T76"/>
              <a:gd fmla="*/ 42 h 77" name="T77"/>
              <a:gd fmla="*/ 373 w 478" name="T78"/>
              <a:gd fmla="*/ 38 h 77" name="T79"/>
              <a:gd fmla="*/ 435 w 478" name="T80"/>
              <a:gd fmla="*/ 34 h 77" name="T81"/>
              <a:gd fmla="*/ 445 w 478" name="T82"/>
              <a:gd fmla="*/ 31 h 77" name="T83"/>
              <a:gd fmla="*/ 449 w 478" name="T84"/>
              <a:gd fmla="*/ 29 h 77" name="T85"/>
              <a:gd fmla="*/ 464 w 478" name="T86"/>
              <a:gd fmla="*/ 25 h 77" name="T87"/>
              <a:gd fmla="*/ 443 w 478" name="T88"/>
              <a:gd fmla="*/ 20 h 77" name="T89"/>
              <a:gd fmla="*/ 455 w 478" name="T90"/>
              <a:gd fmla="*/ 15 h 77" name="T91"/>
              <a:gd fmla="*/ 22 w 478" name="T92"/>
              <a:gd fmla="*/ 46 h 77" name="T93"/>
              <a:gd fmla="*/ 212 w 478" name="T94"/>
              <a:gd fmla="*/ 74 h 77" name="T95"/>
              <a:gd fmla="*/ 234 w 478" name="T96"/>
              <a:gd fmla="*/ 73 h 77" name="T97"/>
              <a:gd fmla="*/ 367 w 478" name="T98"/>
              <a:gd fmla="*/ 70 h 77" name="T99"/>
              <a:gd fmla="*/ 415 w 478" name="T100"/>
              <a:gd fmla="*/ 11 h 77" name="T101"/>
              <a:gd fmla="*/ 422 w 478" name="T102"/>
              <a:gd fmla="*/ 12 h 7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77" w="478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A3A9B7"/>
          </a:solidFill>
          <a:ln>
            <a:noFill/>
          </a:ln>
          <a:ex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altLang="en-US" lang="zh-CN"/>
          </a:p>
        </p:txBody>
      </p:sp>
      <p:sp>
        <p:nvSpPr>
          <p:cNvPr id="47" name="文本框 46"/>
          <p:cNvSpPr txBox="1"/>
          <p:nvPr/>
        </p:nvSpPr>
        <p:spPr>
          <a:xfrm>
            <a:off x="8310880" y="4454757"/>
            <a:ext cx="1384617" cy="45720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PPT定制</a:t>
            </a:r>
          </a:p>
        </p:txBody>
      </p:sp>
      <p:sp>
        <p:nvSpPr>
          <p:cNvPr id="48" name="矩形 47"/>
          <p:cNvSpPr/>
          <p:nvPr/>
        </p:nvSpPr>
        <p:spPr>
          <a:xfrm>
            <a:off x="8012128" y="4902041"/>
            <a:ext cx="337723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tx2"/>
                </a:solidFill>
                <a:latin typeface="+mn-ea"/>
              </a:rPr>
              <a:t>D意空间工作室成立于2015年10月，只要是与演示相关的，我们竭诚为您服务。</a:t>
            </a:r>
          </a:p>
        </p:txBody>
      </p:sp>
    </p:spTree>
    <p:extLst>
      <p:ext uri="{BB962C8B-B14F-4D97-AF65-F5344CB8AC3E}">
        <p14:creationId val="17677652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文本占位符 106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 smtClean="0"/>
              <a:t>叁</a:t>
            </a:r>
          </a:p>
        </p:txBody>
      </p:sp>
      <p:sp>
        <p:nvSpPr>
          <p:cNvPr id="108" name="文本占位符 107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 smtClean="0"/>
              <a:t>请在此处添加标题</a:t>
            </a:r>
          </a:p>
        </p:txBody>
      </p:sp>
    </p:spTree>
    <p:extLst>
      <p:ext uri="{BB962C8B-B14F-4D97-AF65-F5344CB8AC3E}">
        <p14:creationId val="26812538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-1">
      <a:majorFont>
        <a:latin typeface="等线 Light"/>
        <a:ea typeface="李旭科书法"/>
        <a:cs typeface="Arial"/>
      </a:majorFont>
      <a:minorFont>
        <a:latin typeface="等线"/>
        <a:ea typeface="腾祥铁山楷书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90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5">
      <vt:lpstr>Arial</vt:lpstr>
      <vt:lpstr>等线 Light</vt:lpstr>
      <vt:lpstr>李旭科书法</vt:lpstr>
      <vt:lpstr>等线</vt:lpstr>
      <vt:lpstr>腾祥铁山楷书简</vt:lpstr>
      <vt:lpstr>华文琥珀</vt:lpstr>
      <vt:lpstr>Calibri Light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2021-08-22T12:02:42Z</dcterms:created>
  <cp:lastPrinted>2021-08-22T12:02:42Z</cp:lastPrinted>
  <dcterms:modified xsi:type="dcterms:W3CDTF">2021-08-22T05:45:31Z</dcterms:modified>
  <cp:revision>1</cp:revision>
</cp:coreProperties>
</file>