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3"/>
  </p:notesMasterIdLst>
  <p:sldIdLst>
    <p:sldId id="256" r:id="rId4"/>
    <p:sldId id="257" r:id="rId5"/>
    <p:sldId id="258" r:id="rId6"/>
    <p:sldId id="262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tags/tag1.xml" Type="http://schemas.openxmlformats.org/officeDocument/2006/relationships/tags"/><Relationship Id="rId9" Target="presProps.xml" Type="http://schemas.openxmlformats.org/officeDocument/2006/relationships/presProps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AC4F1-8072-4A5C-A7E8-52D250CC5881}" type="datetimeFigureOut">
              <a:rPr lang="zh-CN" altLang="en-US" smtClean="0"/>
              <a:t>2016/4/17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2E421-835D-4CF2-B7C1-65BBCFE1C5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7763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CE76A-F956-42FA-B107-EE888EE182BF}" type="datetimeFigureOut">
              <a:rPr lang="zh-CN" altLang="en-US" smtClean="0"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A499-AF81-4B2B-872B-D3CA719170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5852379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4353926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4057167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2333655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2441834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8123375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CE76A-F956-42FA-B107-EE888EE182BF}" type="datetimeFigureOut">
              <a:rPr lang="zh-CN" altLang="en-US" smtClean="0"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A499-AF81-4B2B-872B-D3CA719170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5067710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5368139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8297077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2667832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9276702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3762458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6554396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3417211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slideLayouts/slideLayout13.xml" Type="http://schemas.openxmlformats.org/officeDocument/2006/relationships/slideLayout"/><Relationship Id="rId11" Target="../slideLayouts/slideLayout14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5.xml" Type="http://schemas.openxmlformats.org/officeDocument/2006/relationships/slideLayout"/><Relationship Id="rId3" Target="../slideLayouts/slideLayout6.xml" Type="http://schemas.openxmlformats.org/officeDocument/2006/relationships/slideLayout"/><Relationship Id="rId4" Target="../slideLayouts/slideLayout7.xml" Type="http://schemas.openxmlformats.org/officeDocument/2006/relationships/slideLayout"/><Relationship Id="rId5" Target="../slideLayouts/slideLayout8.xml" Type="http://schemas.openxmlformats.org/officeDocument/2006/relationships/slideLayout"/><Relationship Id="rId6" Target="../slideLayouts/slideLayout9.xml" Type="http://schemas.openxmlformats.org/officeDocument/2006/relationships/slideLayout"/><Relationship Id="rId7" Target="../slideLayouts/slideLayout10.xml" Type="http://schemas.openxmlformats.org/officeDocument/2006/relationships/slideLayout"/><Relationship Id="rId8" Target="../slideLayouts/slideLayout11.xml" Type="http://schemas.openxmlformats.org/officeDocument/2006/relationships/slideLayout"/><Relationship Id="rId9" Target="../slideLayouts/slideLayout12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CE76A-F956-42FA-B107-EE888EE182BF}" type="datetimeFigureOut">
              <a:rPr lang="zh-CN" altLang="en-US" smtClean="0"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A499-AF81-4B2B-872B-D3CA719170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5137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3017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emf" Type="http://schemas.openxmlformats.org/officeDocument/2006/relationships/image"/><Relationship Id="rId3" Target="../media/image2.emf" Type="http://schemas.openxmlformats.org/officeDocument/2006/relationships/image"/><Relationship Id="rId4" Target="../media/image3.emf" Type="http://schemas.openxmlformats.org/officeDocument/2006/relationships/image"/><Relationship Id="rId5" Target="../media/image4.emf" Type="http://schemas.openxmlformats.org/officeDocument/2006/relationships/image"/><Relationship Id="rId6" Target="../media/image5.emf" Type="http://schemas.openxmlformats.org/officeDocument/2006/relationships/image"/><Relationship Id="rId7" Target="../media/image6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7.emf" Type="http://schemas.openxmlformats.org/officeDocument/2006/relationships/image"/><Relationship Id="rId3" Target="../media/image8.emf" Type="http://schemas.openxmlformats.org/officeDocument/2006/relationships/image"/><Relationship Id="rId4" Target="../media/image9.emf" Type="http://schemas.openxmlformats.org/officeDocument/2006/relationships/image"/><Relationship Id="rId5" Target="../media/image10.emf" Type="http://schemas.openxmlformats.org/officeDocument/2006/relationships/image"/><Relationship Id="rId6" Target="../media/image11.emf" Type="http://schemas.openxmlformats.org/officeDocument/2006/relationships/image"/><Relationship Id="rId7" Target="../media/image6.emf" Type="http://schemas.openxmlformats.org/officeDocument/2006/relationships/image"/><Relationship Id="rId8" Target="../media/image12.emf" Type="http://schemas.openxmlformats.org/officeDocument/2006/relationships/image"/><Relationship Id="rId9" Target="../media/image4.emf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media/image21.emf" Type="http://schemas.openxmlformats.org/officeDocument/2006/relationships/image"/><Relationship Id="rId2" Target="../media/image13.emf" Type="http://schemas.openxmlformats.org/officeDocument/2006/relationships/image"/><Relationship Id="rId3" Target="../media/image14.emf" Type="http://schemas.openxmlformats.org/officeDocument/2006/relationships/image"/><Relationship Id="rId4" Target="../media/image15.emf" Type="http://schemas.openxmlformats.org/officeDocument/2006/relationships/image"/><Relationship Id="rId5" Target="../media/image16.emf" Type="http://schemas.openxmlformats.org/officeDocument/2006/relationships/image"/><Relationship Id="rId6" Target="../media/image17.emf" Type="http://schemas.openxmlformats.org/officeDocument/2006/relationships/image"/><Relationship Id="rId7" Target="../media/image18.emf" Type="http://schemas.openxmlformats.org/officeDocument/2006/relationships/image"/><Relationship Id="rId8" Target="../media/image19.emf" Type="http://schemas.openxmlformats.org/officeDocument/2006/relationships/image"/><Relationship Id="rId9" Target="../media/image20.emf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30.png" Type="http://schemas.openxmlformats.org/officeDocument/2006/relationships/image"/><Relationship Id="rId11" Target="../media/image31.png" Type="http://schemas.openxmlformats.org/officeDocument/2006/relationships/image"/><Relationship Id="rId12" Target="../media/image32.png" Type="http://schemas.openxmlformats.org/officeDocument/2006/relationships/image"/><Relationship Id="rId13" Target="../media/image33.png" Type="http://schemas.openxmlformats.org/officeDocument/2006/relationships/image"/><Relationship Id="rId14" Target="../media/image34.png" Type="http://schemas.openxmlformats.org/officeDocument/2006/relationships/image"/><Relationship Id="rId15" Target="../media/image35.png" Type="http://schemas.openxmlformats.org/officeDocument/2006/relationships/image"/><Relationship Id="rId16" Target="../media/image36.png" Type="http://schemas.openxmlformats.org/officeDocument/2006/relationships/image"/><Relationship Id="rId17" Target="../media/image37.png" Type="http://schemas.openxmlformats.org/officeDocument/2006/relationships/image"/><Relationship Id="rId18" Target="../media/image38.png" Type="http://schemas.openxmlformats.org/officeDocument/2006/relationships/image"/><Relationship Id="rId19" Target="../media/image39.png" Type="http://schemas.openxmlformats.org/officeDocument/2006/relationships/image"/><Relationship Id="rId2" Target="../media/image22.png" Type="http://schemas.openxmlformats.org/officeDocument/2006/relationships/image"/><Relationship Id="rId20" Target="../media/image40.png" Type="http://schemas.openxmlformats.org/officeDocument/2006/relationships/image"/><Relationship Id="rId21" Target="../media/image41.png" Type="http://schemas.openxmlformats.org/officeDocument/2006/relationships/image"/><Relationship Id="rId22" Target="../media/image42.png" Type="http://schemas.openxmlformats.org/officeDocument/2006/relationships/image"/><Relationship Id="rId23" Target="../media/image43.png" Type="http://schemas.openxmlformats.org/officeDocument/2006/relationships/image"/><Relationship Id="rId24" Target="../media/image44.png" Type="http://schemas.openxmlformats.org/officeDocument/2006/relationships/image"/><Relationship Id="rId25" Target="../media/image45.png" Type="http://schemas.openxmlformats.org/officeDocument/2006/relationships/image"/><Relationship Id="rId26" Target="../media/image46.png" Type="http://schemas.openxmlformats.org/officeDocument/2006/relationships/image"/><Relationship Id="rId27" Target="../media/image47.png" Type="http://schemas.openxmlformats.org/officeDocument/2006/relationships/image"/><Relationship Id="rId28" Target="../media/image48.png" Type="http://schemas.openxmlformats.org/officeDocument/2006/relationships/image"/><Relationship Id="rId29" Target="../media/image49.png" Type="http://schemas.openxmlformats.org/officeDocument/2006/relationships/image"/><Relationship Id="rId3" Target="../media/image23.png" Type="http://schemas.openxmlformats.org/officeDocument/2006/relationships/image"/><Relationship Id="rId30" Target="../media/image50.png" Type="http://schemas.openxmlformats.org/officeDocument/2006/relationships/image"/><Relationship Id="rId31" Target="../media/image51.png" Type="http://schemas.openxmlformats.org/officeDocument/2006/relationships/image"/><Relationship Id="rId32" Target="../media/image52.png" Type="http://schemas.openxmlformats.org/officeDocument/2006/relationships/image"/><Relationship Id="rId33" Target="../media/image53.png" Type="http://schemas.openxmlformats.org/officeDocument/2006/relationships/image"/><Relationship Id="rId34" Target="../media/image54.png" Type="http://schemas.openxmlformats.org/officeDocument/2006/relationships/image"/><Relationship Id="rId35" Target="../media/image55.png" Type="http://schemas.openxmlformats.org/officeDocument/2006/relationships/image"/><Relationship Id="rId36" Target="../media/image56.png" Type="http://schemas.openxmlformats.org/officeDocument/2006/relationships/image"/><Relationship Id="rId37" Target="../media/image57.png" Type="http://schemas.openxmlformats.org/officeDocument/2006/relationships/image"/><Relationship Id="rId38" Target="../media/image58.png" Type="http://schemas.openxmlformats.org/officeDocument/2006/relationships/image"/><Relationship Id="rId39" Target="../media/image59.png" Type="http://schemas.openxmlformats.org/officeDocument/2006/relationships/image"/><Relationship Id="rId4" Target="../media/image24.png" Type="http://schemas.openxmlformats.org/officeDocument/2006/relationships/image"/><Relationship Id="rId40" Target="../media/image60.png" Type="http://schemas.openxmlformats.org/officeDocument/2006/relationships/image"/><Relationship Id="rId41" Target="../media/image61.png" Type="http://schemas.openxmlformats.org/officeDocument/2006/relationships/image"/><Relationship Id="rId42" Target="../media/image62.png" Type="http://schemas.openxmlformats.org/officeDocument/2006/relationships/image"/><Relationship Id="rId43" Target="../media/image63.png" Type="http://schemas.openxmlformats.org/officeDocument/2006/relationships/image"/><Relationship Id="rId44" Target="../media/image64.png" Type="http://schemas.openxmlformats.org/officeDocument/2006/relationships/image"/><Relationship Id="rId45" Target="../media/image65.png" Type="http://schemas.openxmlformats.org/officeDocument/2006/relationships/image"/><Relationship Id="rId46" Target="../media/image66.png" Type="http://schemas.openxmlformats.org/officeDocument/2006/relationships/image"/><Relationship Id="rId47" Target="../media/image67.png" Type="http://schemas.openxmlformats.org/officeDocument/2006/relationships/image"/><Relationship Id="rId48" Target="../media/image68.png" Type="http://schemas.openxmlformats.org/officeDocument/2006/relationships/image"/><Relationship Id="rId49" Target="../media/image69.png" Type="http://schemas.openxmlformats.org/officeDocument/2006/relationships/image"/><Relationship Id="rId5" Target="../media/image25.png" Type="http://schemas.openxmlformats.org/officeDocument/2006/relationships/image"/><Relationship Id="rId50" Target="../media/image70.png" Type="http://schemas.openxmlformats.org/officeDocument/2006/relationships/image"/><Relationship Id="rId51" Target="../media/image71.png" Type="http://schemas.openxmlformats.org/officeDocument/2006/relationships/image"/><Relationship Id="rId52" Target="../media/image72.png" Type="http://schemas.openxmlformats.org/officeDocument/2006/relationships/image"/><Relationship Id="rId53" Target="../media/image1.emf" Type="http://schemas.openxmlformats.org/officeDocument/2006/relationships/image"/><Relationship Id="rId54" Target="../media/image2.emf" Type="http://schemas.openxmlformats.org/officeDocument/2006/relationships/image"/><Relationship Id="rId55" Target="../media/image3.emf" Type="http://schemas.openxmlformats.org/officeDocument/2006/relationships/image"/><Relationship Id="rId6" Target="../media/image26.png" Type="http://schemas.openxmlformats.org/officeDocument/2006/relationships/image"/><Relationship Id="rId7" Target="../media/image27.png" Type="http://schemas.openxmlformats.org/officeDocument/2006/relationships/image"/><Relationship Id="rId8" Target="../media/image28.png" Type="http://schemas.openxmlformats.org/officeDocument/2006/relationships/image"/><Relationship Id="rId9" Target="../media/image29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4CC5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7" name="图片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200" y="854515"/>
            <a:ext cx="10856251" cy="3330000"/>
          </a:xfrm>
          <a:prstGeom prst="rect">
            <a:avLst/>
          </a:prstGeom>
        </p:spPr>
      </p:pic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585839" y="2831793"/>
            <a:ext cx="11250612" cy="3452813"/>
            <a:chOff x="592" y="1598"/>
            <a:chExt cx="7087" cy="2175"/>
          </a:xfrm>
        </p:grpSpPr>
        <p:sp>
          <p:nvSpPr>
            <p:cNvPr id="7" name="Freeform 5"/>
            <p:cNvSpPr/>
            <p:nvPr/>
          </p:nvSpPr>
          <p:spPr bwMode="auto">
            <a:xfrm>
              <a:off x="3439" y="1925"/>
              <a:ext cx="1387" cy="1092"/>
            </a:xfrm>
            <a:custGeom>
              <a:gdLst>
                <a:gd fmla="*/ 231 w 1387" name="T0"/>
                <a:gd fmla="*/ 0 h 1092" name="T1"/>
                <a:gd fmla="*/ 0 w 1387" name="T2"/>
                <a:gd fmla="*/ 131 h 1092" name="T3"/>
                <a:gd fmla="*/ 0 w 1387" name="T4"/>
                <a:gd fmla="*/ 1092 h 1092" name="T5"/>
                <a:gd fmla="*/ 1387 w 1387" name="T6"/>
                <a:gd fmla="*/ 1092 h 1092" name="T7"/>
                <a:gd fmla="*/ 231 w 1387" name="T8"/>
                <a:gd fmla="*/ 0 h 10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92" w="1387">
                  <a:moveTo>
                    <a:pt x="231" y="0"/>
                  </a:moveTo>
                  <a:lnTo>
                    <a:pt x="0" y="131"/>
                  </a:lnTo>
                  <a:lnTo>
                    <a:pt x="0" y="1092"/>
                  </a:lnTo>
                  <a:lnTo>
                    <a:pt x="1387" y="1092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rgbClr val="0188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2146" y="1940"/>
              <a:ext cx="1293" cy="917"/>
            </a:xfrm>
            <a:custGeom>
              <a:gdLst>
                <a:gd fmla="*/ 1050 w 1293" name="T0"/>
                <a:gd fmla="*/ 0 h 917" name="T1"/>
                <a:gd fmla="*/ 0 w 1293" name="T2"/>
                <a:gd fmla="*/ 917 h 917" name="T3"/>
                <a:gd fmla="*/ 1293 w 1293" name="T4"/>
                <a:gd fmla="*/ 917 h 917" name="T5"/>
                <a:gd fmla="*/ 1293 w 1293" name="T6"/>
                <a:gd fmla="*/ 116 h 917" name="T7"/>
                <a:gd fmla="*/ 1050 w 1293" name="T8"/>
                <a:gd fmla="*/ 0 h 9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17" w="1293">
                  <a:moveTo>
                    <a:pt x="1050" y="0"/>
                  </a:moveTo>
                  <a:lnTo>
                    <a:pt x="0" y="917"/>
                  </a:lnTo>
                  <a:lnTo>
                    <a:pt x="1293" y="917"/>
                  </a:lnTo>
                  <a:lnTo>
                    <a:pt x="1293" y="116"/>
                  </a:lnTo>
                  <a:lnTo>
                    <a:pt x="1050" y="0"/>
                  </a:lnTo>
                  <a:close/>
                </a:path>
              </a:pathLst>
            </a:custGeom>
            <a:solidFill>
              <a:srgbClr val="01537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3439" y="1731"/>
              <a:ext cx="231" cy="325"/>
            </a:xfrm>
            <a:custGeom>
              <a:gdLst>
                <a:gd fmla="*/ 0 w 231" name="T0"/>
                <a:gd fmla="*/ 325 h 325" name="T1"/>
                <a:gd fmla="*/ 231 w 231" name="T2"/>
                <a:gd fmla="*/ 194 h 325" name="T3"/>
                <a:gd fmla="*/ 0 w 231" name="T4"/>
                <a:gd fmla="*/ 0 h 325" name="T5"/>
                <a:gd fmla="*/ 0 w 231" name="T6"/>
                <a:gd fmla="*/ 325 h 32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5" w="231">
                  <a:moveTo>
                    <a:pt x="0" y="325"/>
                  </a:moveTo>
                  <a:lnTo>
                    <a:pt x="231" y="194"/>
                  </a:lnTo>
                  <a:lnTo>
                    <a:pt x="0" y="0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56C5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3196" y="1731"/>
              <a:ext cx="243" cy="325"/>
            </a:xfrm>
            <a:custGeom>
              <a:gdLst>
                <a:gd fmla="*/ 243 w 243" name="T0"/>
                <a:gd fmla="*/ 0 h 325" name="T1"/>
                <a:gd fmla="*/ 0 w 243" name="T2"/>
                <a:gd fmla="*/ 209 h 325" name="T3"/>
                <a:gd fmla="*/ 243 w 243" name="T4"/>
                <a:gd fmla="*/ 325 h 325" name="T5"/>
                <a:gd fmla="*/ 243 w 243" name="T6"/>
                <a:gd fmla="*/ 0 h 32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5" w="243">
                  <a:moveTo>
                    <a:pt x="243" y="0"/>
                  </a:moveTo>
                  <a:lnTo>
                    <a:pt x="0" y="209"/>
                  </a:lnTo>
                  <a:lnTo>
                    <a:pt x="243" y="325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0175B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9"/>
            <p:cNvSpPr/>
            <p:nvPr/>
          </p:nvSpPr>
          <p:spPr bwMode="auto">
            <a:xfrm>
              <a:off x="1682" y="2438"/>
              <a:ext cx="608" cy="427"/>
            </a:xfrm>
            <a:custGeom>
              <a:gdLst>
                <a:gd fmla="*/ 105 w 608" name="T0"/>
                <a:gd fmla="*/ 0 h 427" name="T1"/>
                <a:gd fmla="*/ 0 w 608" name="T2"/>
                <a:gd fmla="*/ 60 h 427" name="T3"/>
                <a:gd fmla="*/ 0 w 608" name="T4"/>
                <a:gd fmla="*/ 427 h 427" name="T5"/>
                <a:gd fmla="*/ 608 w 608" name="T6"/>
                <a:gd fmla="*/ 427 h 427" name="T7"/>
                <a:gd fmla="*/ 105 w 608" name="T8"/>
                <a:gd fmla="*/ 0 h 42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7" w="608">
                  <a:moveTo>
                    <a:pt x="105" y="0"/>
                  </a:moveTo>
                  <a:lnTo>
                    <a:pt x="0" y="60"/>
                  </a:lnTo>
                  <a:lnTo>
                    <a:pt x="0" y="427"/>
                  </a:lnTo>
                  <a:lnTo>
                    <a:pt x="608" y="427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188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10"/>
            <p:cNvSpPr/>
            <p:nvPr/>
          </p:nvSpPr>
          <p:spPr bwMode="auto">
            <a:xfrm>
              <a:off x="1089" y="2445"/>
              <a:ext cx="593" cy="420"/>
            </a:xfrm>
            <a:custGeom>
              <a:gdLst>
                <a:gd fmla="*/ 481 w 593" name="T0"/>
                <a:gd fmla="*/ 0 h 420" name="T1"/>
                <a:gd fmla="*/ 0 w 593" name="T2"/>
                <a:gd fmla="*/ 420 h 420" name="T3"/>
                <a:gd fmla="*/ 593 w 593" name="T4"/>
                <a:gd fmla="*/ 420 h 420" name="T5"/>
                <a:gd fmla="*/ 593 w 593" name="T6"/>
                <a:gd fmla="*/ 53 h 420" name="T7"/>
                <a:gd fmla="*/ 481 w 593" name="T8"/>
                <a:gd fmla="*/ 0 h 4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0" w="593">
                  <a:moveTo>
                    <a:pt x="481" y="0"/>
                  </a:moveTo>
                  <a:lnTo>
                    <a:pt x="0" y="420"/>
                  </a:lnTo>
                  <a:lnTo>
                    <a:pt x="593" y="420"/>
                  </a:lnTo>
                  <a:lnTo>
                    <a:pt x="593" y="53"/>
                  </a:lnTo>
                  <a:lnTo>
                    <a:pt x="481" y="0"/>
                  </a:lnTo>
                  <a:close/>
                </a:path>
              </a:pathLst>
            </a:custGeom>
            <a:solidFill>
              <a:srgbClr val="015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11"/>
            <p:cNvSpPr/>
            <p:nvPr/>
          </p:nvSpPr>
          <p:spPr bwMode="auto">
            <a:xfrm>
              <a:off x="1682" y="2350"/>
              <a:ext cx="105" cy="148"/>
            </a:xfrm>
            <a:custGeom>
              <a:gdLst>
                <a:gd fmla="*/ 0 w 105" name="T0"/>
                <a:gd fmla="*/ 148 h 148" name="T1"/>
                <a:gd fmla="*/ 105 w 105" name="T2"/>
                <a:gd fmla="*/ 88 h 148" name="T3"/>
                <a:gd fmla="*/ 0 w 105" name="T4"/>
                <a:gd fmla="*/ 0 h 148" name="T5"/>
                <a:gd fmla="*/ 0 w 105" name="T6"/>
                <a:gd fmla="*/ 148 h 14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8" w="105">
                  <a:moveTo>
                    <a:pt x="0" y="148"/>
                  </a:moveTo>
                  <a:lnTo>
                    <a:pt x="105" y="88"/>
                  </a:lnTo>
                  <a:lnTo>
                    <a:pt x="0" y="0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3FB1E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12"/>
            <p:cNvSpPr/>
            <p:nvPr/>
          </p:nvSpPr>
          <p:spPr bwMode="auto">
            <a:xfrm>
              <a:off x="1571" y="2350"/>
              <a:ext cx="111" cy="148"/>
            </a:xfrm>
            <a:custGeom>
              <a:gdLst>
                <a:gd fmla="*/ 111 w 111" name="T0"/>
                <a:gd fmla="*/ 0 h 148" name="T1"/>
                <a:gd fmla="*/ 0 w 111" name="T2"/>
                <a:gd fmla="*/ 96 h 148" name="T3"/>
                <a:gd fmla="*/ 111 w 111" name="T4"/>
                <a:gd fmla="*/ 148 h 148" name="T5"/>
                <a:gd fmla="*/ 111 w 111" name="T6"/>
                <a:gd fmla="*/ 0 h 14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8" w="110">
                  <a:moveTo>
                    <a:pt x="111" y="0"/>
                  </a:moveTo>
                  <a:lnTo>
                    <a:pt x="0" y="96"/>
                  </a:lnTo>
                  <a:lnTo>
                    <a:pt x="111" y="148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175B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3"/>
            <p:cNvSpPr/>
            <p:nvPr/>
          </p:nvSpPr>
          <p:spPr bwMode="auto">
            <a:xfrm>
              <a:off x="2314" y="2203"/>
              <a:ext cx="987" cy="662"/>
            </a:xfrm>
            <a:custGeom>
              <a:gdLst>
                <a:gd fmla="*/ 164 w 987" name="T0"/>
                <a:gd fmla="*/ 0 h 662" name="T1"/>
                <a:gd fmla="*/ 0 w 987" name="T2"/>
                <a:gd fmla="*/ 93 h 662" name="T3"/>
                <a:gd fmla="*/ 0 w 987" name="T4"/>
                <a:gd fmla="*/ 662 h 662" name="T5"/>
                <a:gd fmla="*/ 987 w 987" name="T6"/>
                <a:gd fmla="*/ 662 h 662" name="T7"/>
                <a:gd fmla="*/ 164 w 987" name="T8"/>
                <a:gd fmla="*/ 0 h 66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62" w="985">
                  <a:moveTo>
                    <a:pt x="164" y="0"/>
                  </a:moveTo>
                  <a:lnTo>
                    <a:pt x="0" y="93"/>
                  </a:lnTo>
                  <a:lnTo>
                    <a:pt x="0" y="662"/>
                  </a:lnTo>
                  <a:lnTo>
                    <a:pt x="987" y="662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0188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14"/>
            <p:cNvSpPr/>
            <p:nvPr/>
          </p:nvSpPr>
          <p:spPr bwMode="auto">
            <a:xfrm>
              <a:off x="1395" y="2214"/>
              <a:ext cx="922" cy="651"/>
            </a:xfrm>
            <a:custGeom>
              <a:gdLst>
                <a:gd fmla="*/ 748 w 922" name="T0"/>
                <a:gd fmla="*/ 0 h 651" name="T1"/>
                <a:gd fmla="*/ 0 w 922" name="T2"/>
                <a:gd fmla="*/ 651 h 651" name="T3"/>
                <a:gd fmla="*/ 922 w 922" name="T4"/>
                <a:gd fmla="*/ 651 h 651" name="T5"/>
                <a:gd fmla="*/ 922 w 922" name="T6"/>
                <a:gd fmla="*/ 82 h 651" name="T7"/>
                <a:gd fmla="*/ 748 w 922" name="T8"/>
                <a:gd fmla="*/ 0 h 6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51" w="922">
                  <a:moveTo>
                    <a:pt x="748" y="0"/>
                  </a:moveTo>
                  <a:lnTo>
                    <a:pt x="0" y="651"/>
                  </a:lnTo>
                  <a:lnTo>
                    <a:pt x="922" y="651"/>
                  </a:lnTo>
                  <a:lnTo>
                    <a:pt x="922" y="82"/>
                  </a:lnTo>
                  <a:lnTo>
                    <a:pt x="748" y="0"/>
                  </a:lnTo>
                  <a:close/>
                </a:path>
              </a:pathLst>
            </a:custGeom>
            <a:solidFill>
              <a:srgbClr val="015F8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5"/>
            <p:cNvSpPr/>
            <p:nvPr/>
          </p:nvSpPr>
          <p:spPr bwMode="auto">
            <a:xfrm>
              <a:off x="2314" y="2065"/>
              <a:ext cx="164" cy="231"/>
            </a:xfrm>
            <a:custGeom>
              <a:gdLst>
                <a:gd fmla="*/ 0 w 164" name="T0"/>
                <a:gd fmla="*/ 231 h 231" name="T1"/>
                <a:gd fmla="*/ 164 w 164" name="T2"/>
                <a:gd fmla="*/ 138 h 231" name="T3"/>
                <a:gd fmla="*/ 0 w 164" name="T4"/>
                <a:gd fmla="*/ 0 h 231" name="T5"/>
                <a:gd fmla="*/ 0 w 164" name="T6"/>
                <a:gd fmla="*/ 231 h 23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31" w="164">
                  <a:moveTo>
                    <a:pt x="0" y="231"/>
                  </a:moveTo>
                  <a:lnTo>
                    <a:pt x="164" y="138"/>
                  </a:lnTo>
                  <a:lnTo>
                    <a:pt x="0" y="0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A1DE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6"/>
            <p:cNvSpPr/>
            <p:nvPr/>
          </p:nvSpPr>
          <p:spPr bwMode="auto">
            <a:xfrm>
              <a:off x="2144" y="2065"/>
              <a:ext cx="173" cy="231"/>
            </a:xfrm>
            <a:custGeom>
              <a:gdLst>
                <a:gd fmla="*/ 173 w 173" name="T0"/>
                <a:gd fmla="*/ 0 h 231" name="T1"/>
                <a:gd fmla="*/ 0 w 173" name="T2"/>
                <a:gd fmla="*/ 149 h 231" name="T3"/>
                <a:gd fmla="*/ 173 w 173" name="T4"/>
                <a:gd fmla="*/ 231 h 231" name="T5"/>
                <a:gd fmla="*/ 173 w 173" name="T6"/>
                <a:gd fmla="*/ 0 h 23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31" w="173">
                  <a:moveTo>
                    <a:pt x="173" y="0"/>
                  </a:moveTo>
                  <a:lnTo>
                    <a:pt x="0" y="149"/>
                  </a:lnTo>
                  <a:lnTo>
                    <a:pt x="173" y="231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0175B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7"/>
            <p:cNvSpPr/>
            <p:nvPr/>
          </p:nvSpPr>
          <p:spPr bwMode="auto">
            <a:xfrm>
              <a:off x="5773" y="1791"/>
              <a:ext cx="1385" cy="1089"/>
            </a:xfrm>
            <a:custGeom>
              <a:gdLst>
                <a:gd fmla="*/ 231 w 1385" name="T0"/>
                <a:gd fmla="*/ 0 h 1089" name="T1"/>
                <a:gd fmla="*/ 0 w 1385" name="T2"/>
                <a:gd fmla="*/ 132 h 1089" name="T3"/>
                <a:gd fmla="*/ 0 w 1385" name="T4"/>
                <a:gd fmla="*/ 1089 h 1089" name="T5"/>
                <a:gd fmla="*/ 1385 w 1385" name="T6"/>
                <a:gd fmla="*/ 1089 h 1089" name="T7"/>
                <a:gd fmla="*/ 231 w 1385" name="T8"/>
                <a:gd fmla="*/ 0 h 10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89" w="1385">
                  <a:moveTo>
                    <a:pt x="231" y="0"/>
                  </a:moveTo>
                  <a:lnTo>
                    <a:pt x="0" y="132"/>
                  </a:lnTo>
                  <a:lnTo>
                    <a:pt x="0" y="1089"/>
                  </a:lnTo>
                  <a:lnTo>
                    <a:pt x="1385" y="1089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rgbClr val="0188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8"/>
            <p:cNvSpPr/>
            <p:nvPr/>
          </p:nvSpPr>
          <p:spPr bwMode="auto">
            <a:xfrm>
              <a:off x="4483" y="1807"/>
              <a:ext cx="1290" cy="914"/>
            </a:xfrm>
            <a:custGeom>
              <a:gdLst>
                <a:gd fmla="*/ 1048 w 1290" name="T0"/>
                <a:gd fmla="*/ 0 h 914" name="T1"/>
                <a:gd fmla="*/ 0 w 1290" name="T2"/>
                <a:gd fmla="*/ 914 h 914" name="T3"/>
                <a:gd fmla="*/ 1290 w 1290" name="T4"/>
                <a:gd fmla="*/ 914 h 914" name="T5"/>
                <a:gd fmla="*/ 1290 w 1290" name="T6"/>
                <a:gd fmla="*/ 116 h 914" name="T7"/>
                <a:gd fmla="*/ 1048 w 1290" name="T8"/>
                <a:gd fmla="*/ 0 h 9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14" w="1290">
                  <a:moveTo>
                    <a:pt x="1048" y="0"/>
                  </a:moveTo>
                  <a:lnTo>
                    <a:pt x="0" y="914"/>
                  </a:lnTo>
                  <a:lnTo>
                    <a:pt x="1290" y="914"/>
                  </a:lnTo>
                  <a:lnTo>
                    <a:pt x="1290" y="116"/>
                  </a:lnTo>
                  <a:lnTo>
                    <a:pt x="1048" y="0"/>
                  </a:lnTo>
                  <a:close/>
                </a:path>
              </a:pathLst>
            </a:custGeom>
            <a:solidFill>
              <a:srgbClr val="015F8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9"/>
            <p:cNvSpPr/>
            <p:nvPr/>
          </p:nvSpPr>
          <p:spPr bwMode="auto">
            <a:xfrm>
              <a:off x="5773" y="1598"/>
              <a:ext cx="230" cy="325"/>
            </a:xfrm>
            <a:custGeom>
              <a:gdLst>
                <a:gd fmla="*/ 0 w 230" name="T0"/>
                <a:gd fmla="*/ 325 h 325" name="T1"/>
                <a:gd fmla="*/ 230 w 230" name="T2"/>
                <a:gd fmla="*/ 193 h 325" name="T3"/>
                <a:gd fmla="*/ 0 w 230" name="T4"/>
                <a:gd fmla="*/ 0 h 325" name="T5"/>
                <a:gd fmla="*/ 0 w 230" name="T6"/>
                <a:gd fmla="*/ 325 h 32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5" w="230">
                  <a:moveTo>
                    <a:pt x="0" y="325"/>
                  </a:moveTo>
                  <a:lnTo>
                    <a:pt x="230" y="193"/>
                  </a:lnTo>
                  <a:lnTo>
                    <a:pt x="0" y="0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79D0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20"/>
            <p:cNvSpPr/>
            <p:nvPr/>
          </p:nvSpPr>
          <p:spPr bwMode="auto">
            <a:xfrm>
              <a:off x="5531" y="1598"/>
              <a:ext cx="242" cy="325"/>
            </a:xfrm>
            <a:custGeom>
              <a:gdLst>
                <a:gd fmla="*/ 242 w 242" name="T0"/>
                <a:gd fmla="*/ 0 h 325" name="T1"/>
                <a:gd fmla="*/ 0 w 242" name="T2"/>
                <a:gd fmla="*/ 209 h 325" name="T3"/>
                <a:gd fmla="*/ 242 w 242" name="T4"/>
                <a:gd fmla="*/ 325 h 325" name="T5"/>
                <a:gd fmla="*/ 242 w 242" name="T6"/>
                <a:gd fmla="*/ 0 h 32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5" w="241">
                  <a:moveTo>
                    <a:pt x="242" y="0"/>
                  </a:moveTo>
                  <a:lnTo>
                    <a:pt x="0" y="209"/>
                  </a:lnTo>
                  <a:lnTo>
                    <a:pt x="242" y="325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0175B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21"/>
            <p:cNvSpPr/>
            <p:nvPr/>
          </p:nvSpPr>
          <p:spPr bwMode="auto">
            <a:xfrm>
              <a:off x="3804" y="2370"/>
              <a:ext cx="680" cy="478"/>
            </a:xfrm>
            <a:custGeom>
              <a:gdLst>
                <a:gd fmla="*/ 118 w 680" name="T0"/>
                <a:gd fmla="*/ 0 h 478" name="T1"/>
                <a:gd fmla="*/ 0 w 680" name="T2"/>
                <a:gd fmla="*/ 67 h 478" name="T3"/>
                <a:gd fmla="*/ 0 w 680" name="T4"/>
                <a:gd fmla="*/ 478 h 478" name="T5"/>
                <a:gd fmla="*/ 680 w 680" name="T6"/>
                <a:gd fmla="*/ 478 h 478" name="T7"/>
                <a:gd fmla="*/ 118 w 680" name="T8"/>
                <a:gd fmla="*/ 0 h 47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78" w="680">
                  <a:moveTo>
                    <a:pt x="118" y="0"/>
                  </a:moveTo>
                  <a:lnTo>
                    <a:pt x="0" y="67"/>
                  </a:lnTo>
                  <a:lnTo>
                    <a:pt x="0" y="478"/>
                  </a:lnTo>
                  <a:lnTo>
                    <a:pt x="680" y="47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188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22"/>
            <p:cNvSpPr/>
            <p:nvPr/>
          </p:nvSpPr>
          <p:spPr bwMode="auto">
            <a:xfrm>
              <a:off x="3142" y="2378"/>
              <a:ext cx="662" cy="470"/>
            </a:xfrm>
            <a:custGeom>
              <a:gdLst>
                <a:gd fmla="*/ 538 w 662" name="T0"/>
                <a:gd fmla="*/ 0 h 470" name="T1"/>
                <a:gd fmla="*/ 0 w 662" name="T2"/>
                <a:gd fmla="*/ 470 h 470" name="T3"/>
                <a:gd fmla="*/ 662 w 662" name="T4"/>
                <a:gd fmla="*/ 470 h 470" name="T5"/>
                <a:gd fmla="*/ 662 w 662" name="T6"/>
                <a:gd fmla="*/ 59 h 470" name="T7"/>
                <a:gd fmla="*/ 538 w 662" name="T8"/>
                <a:gd fmla="*/ 0 h 47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70" w="662">
                  <a:moveTo>
                    <a:pt x="538" y="0"/>
                  </a:moveTo>
                  <a:lnTo>
                    <a:pt x="0" y="470"/>
                  </a:lnTo>
                  <a:lnTo>
                    <a:pt x="662" y="470"/>
                  </a:lnTo>
                  <a:lnTo>
                    <a:pt x="662" y="59"/>
                  </a:lnTo>
                  <a:lnTo>
                    <a:pt x="538" y="0"/>
                  </a:lnTo>
                  <a:close/>
                </a:path>
              </a:pathLst>
            </a:custGeom>
            <a:solidFill>
              <a:srgbClr val="015F8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23"/>
            <p:cNvSpPr/>
            <p:nvPr/>
          </p:nvSpPr>
          <p:spPr bwMode="auto">
            <a:xfrm>
              <a:off x="3804" y="2271"/>
              <a:ext cx="118" cy="166"/>
            </a:xfrm>
            <a:custGeom>
              <a:gdLst>
                <a:gd fmla="*/ 0 w 118" name="T0"/>
                <a:gd fmla="*/ 166 h 166" name="T1"/>
                <a:gd fmla="*/ 118 w 118" name="T2"/>
                <a:gd fmla="*/ 99 h 166" name="T3"/>
                <a:gd fmla="*/ 0 w 118" name="T4"/>
                <a:gd fmla="*/ 0 h 166" name="T5"/>
                <a:gd fmla="*/ 0 w 118" name="T6"/>
                <a:gd fmla="*/ 166 h 16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66" w="118">
                  <a:moveTo>
                    <a:pt x="0" y="166"/>
                  </a:moveTo>
                  <a:lnTo>
                    <a:pt x="118" y="99"/>
                  </a:lnTo>
                  <a:lnTo>
                    <a:pt x="0" y="0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9DD1E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24"/>
            <p:cNvSpPr/>
            <p:nvPr/>
          </p:nvSpPr>
          <p:spPr bwMode="auto">
            <a:xfrm>
              <a:off x="3680" y="2271"/>
              <a:ext cx="124" cy="166"/>
            </a:xfrm>
            <a:custGeom>
              <a:gdLst>
                <a:gd fmla="*/ 124 w 124" name="T0"/>
                <a:gd fmla="*/ 0 h 166" name="T1"/>
                <a:gd fmla="*/ 0 w 124" name="T2"/>
                <a:gd fmla="*/ 107 h 166" name="T3"/>
                <a:gd fmla="*/ 124 w 124" name="T4"/>
                <a:gd fmla="*/ 166 h 166" name="T5"/>
                <a:gd fmla="*/ 124 w 124" name="T6"/>
                <a:gd fmla="*/ 0 h 16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66" w="124">
                  <a:moveTo>
                    <a:pt x="124" y="0"/>
                  </a:moveTo>
                  <a:lnTo>
                    <a:pt x="0" y="107"/>
                  </a:lnTo>
                  <a:lnTo>
                    <a:pt x="124" y="166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175B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25"/>
            <p:cNvSpPr/>
            <p:nvPr/>
          </p:nvSpPr>
          <p:spPr bwMode="auto">
            <a:xfrm>
              <a:off x="4609" y="2107"/>
              <a:ext cx="1103" cy="741"/>
            </a:xfrm>
            <a:custGeom>
              <a:gdLst>
                <a:gd fmla="*/ 184 w 1103" name="T0"/>
                <a:gd fmla="*/ 0 h 741" name="T1"/>
                <a:gd fmla="*/ 0 w 1103" name="T2"/>
                <a:gd fmla="*/ 104 h 741" name="T3"/>
                <a:gd fmla="*/ 0 w 1103" name="T4"/>
                <a:gd fmla="*/ 741 h 741" name="T5"/>
                <a:gd fmla="*/ 1103 w 1103" name="T6"/>
                <a:gd fmla="*/ 741 h 741" name="T7"/>
                <a:gd fmla="*/ 184 w 1103" name="T8"/>
                <a:gd fmla="*/ 0 h 74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41" w="1103">
                  <a:moveTo>
                    <a:pt x="184" y="0"/>
                  </a:moveTo>
                  <a:lnTo>
                    <a:pt x="0" y="104"/>
                  </a:lnTo>
                  <a:lnTo>
                    <a:pt x="0" y="741"/>
                  </a:lnTo>
                  <a:lnTo>
                    <a:pt x="1103" y="741"/>
                  </a:lnTo>
                  <a:lnTo>
                    <a:pt x="184" y="0"/>
                  </a:lnTo>
                  <a:close/>
                </a:path>
              </a:pathLst>
            </a:custGeom>
            <a:solidFill>
              <a:srgbClr val="1993D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26"/>
            <p:cNvSpPr/>
            <p:nvPr/>
          </p:nvSpPr>
          <p:spPr bwMode="auto">
            <a:xfrm>
              <a:off x="3582" y="2120"/>
              <a:ext cx="1030" cy="728"/>
            </a:xfrm>
            <a:custGeom>
              <a:gdLst>
                <a:gd fmla="*/ 836 w 1030" name="T0"/>
                <a:gd fmla="*/ 0 h 728" name="T1"/>
                <a:gd fmla="*/ 0 w 1030" name="T2"/>
                <a:gd fmla="*/ 728 h 728" name="T3"/>
                <a:gd fmla="*/ 1030 w 1030" name="T4"/>
                <a:gd fmla="*/ 728 h 728" name="T5"/>
                <a:gd fmla="*/ 1030 w 1030" name="T6"/>
                <a:gd fmla="*/ 91 h 728" name="T7"/>
                <a:gd fmla="*/ 836 w 1030" name="T8"/>
                <a:gd fmla="*/ 0 h 7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28" w="1030">
                  <a:moveTo>
                    <a:pt x="836" y="0"/>
                  </a:moveTo>
                  <a:lnTo>
                    <a:pt x="0" y="728"/>
                  </a:lnTo>
                  <a:lnTo>
                    <a:pt x="1030" y="728"/>
                  </a:lnTo>
                  <a:lnTo>
                    <a:pt x="1030" y="91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015F8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7"/>
            <p:cNvSpPr/>
            <p:nvPr/>
          </p:nvSpPr>
          <p:spPr bwMode="auto">
            <a:xfrm>
              <a:off x="4609" y="1953"/>
              <a:ext cx="183" cy="258"/>
            </a:xfrm>
            <a:custGeom>
              <a:gdLst>
                <a:gd fmla="*/ 0 w 183" name="T0"/>
                <a:gd fmla="*/ 258 h 258" name="T1"/>
                <a:gd fmla="*/ 183 w 183" name="T2"/>
                <a:gd fmla="*/ 154 h 258" name="T3"/>
                <a:gd fmla="*/ 0 w 183" name="T4"/>
                <a:gd fmla="*/ 0 h 258" name="T5"/>
                <a:gd fmla="*/ 0 w 183" name="T6"/>
                <a:gd fmla="*/ 258 h 2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8" w="183">
                  <a:moveTo>
                    <a:pt x="0" y="258"/>
                  </a:moveTo>
                  <a:lnTo>
                    <a:pt x="183" y="154"/>
                  </a:lnTo>
                  <a:lnTo>
                    <a:pt x="0" y="0"/>
                  </a:lnTo>
                  <a:lnTo>
                    <a:pt x="0" y="258"/>
                  </a:lnTo>
                  <a:close/>
                </a:path>
              </a:pathLst>
            </a:custGeom>
            <a:solidFill>
              <a:srgbClr val="79D0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8"/>
            <p:cNvSpPr/>
            <p:nvPr/>
          </p:nvSpPr>
          <p:spPr bwMode="auto">
            <a:xfrm>
              <a:off x="4419" y="1953"/>
              <a:ext cx="193" cy="258"/>
            </a:xfrm>
            <a:custGeom>
              <a:gdLst>
                <a:gd fmla="*/ 193 w 193" name="T0"/>
                <a:gd fmla="*/ 0 h 258" name="T1"/>
                <a:gd fmla="*/ 0 w 193" name="T2"/>
                <a:gd fmla="*/ 167 h 258" name="T3"/>
                <a:gd fmla="*/ 193 w 193" name="T4"/>
                <a:gd fmla="*/ 258 h 258" name="T5"/>
                <a:gd fmla="*/ 193 w 193" name="T6"/>
                <a:gd fmla="*/ 0 h 2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8" w="193">
                  <a:moveTo>
                    <a:pt x="193" y="0"/>
                  </a:moveTo>
                  <a:lnTo>
                    <a:pt x="0" y="167"/>
                  </a:lnTo>
                  <a:lnTo>
                    <a:pt x="193" y="258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0175B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9"/>
            <p:cNvSpPr/>
            <p:nvPr/>
          </p:nvSpPr>
          <p:spPr bwMode="auto">
            <a:xfrm>
              <a:off x="1465" y="2893"/>
              <a:ext cx="5376" cy="880"/>
            </a:xfrm>
            <a:custGeom>
              <a:gdLst>
                <a:gd fmla="*/ 9146 w 9960" name="T0"/>
                <a:gd fmla="*/ 1628 h 1628" name="T1"/>
                <a:gd fmla="*/ 814 w 9960" name="T2"/>
                <a:gd fmla="*/ 1628 h 1628" name="T3"/>
                <a:gd fmla="*/ 238 w 9960" name="T4"/>
                <a:gd fmla="*/ 1390 h 1628" name="T5"/>
                <a:gd fmla="*/ 0 w 9960" name="T6"/>
                <a:gd fmla="*/ 814 h 1628" name="T7"/>
                <a:gd fmla="*/ 238 w 9960" name="T8"/>
                <a:gd fmla="*/ 238 h 1628" name="T9"/>
                <a:gd fmla="*/ 814 w 9960" name="T10"/>
                <a:gd fmla="*/ 0 h 1628" name="T11"/>
                <a:gd fmla="*/ 9146 w 9960" name="T12"/>
                <a:gd fmla="*/ 0 h 1628" name="T13"/>
                <a:gd fmla="*/ 9722 w 9960" name="T14"/>
                <a:gd fmla="*/ 238 h 1628" name="T15"/>
                <a:gd fmla="*/ 9960 w 9960" name="T16"/>
                <a:gd fmla="*/ 814 h 1628" name="T17"/>
                <a:gd fmla="*/ 9722 w 9960" name="T18"/>
                <a:gd fmla="*/ 1390 h 1628" name="T19"/>
                <a:gd fmla="*/ 9146 w 9960" name="T20"/>
                <a:gd fmla="*/ 1628 h 16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628" w="9960">
                  <a:moveTo>
                    <a:pt x="9146" y="1628"/>
                  </a:moveTo>
                  <a:cubicBezTo>
                    <a:pt x="814" y="1628"/>
                    <a:pt x="814" y="1628"/>
                    <a:pt x="814" y="1628"/>
                  </a:cubicBezTo>
                  <a:cubicBezTo>
                    <a:pt x="598" y="1628"/>
                    <a:pt x="391" y="1542"/>
                    <a:pt x="238" y="1390"/>
                  </a:cubicBezTo>
                  <a:cubicBezTo>
                    <a:pt x="86" y="1237"/>
                    <a:pt x="0" y="1030"/>
                    <a:pt x="0" y="814"/>
                  </a:cubicBezTo>
                  <a:cubicBezTo>
                    <a:pt x="0" y="598"/>
                    <a:pt x="86" y="391"/>
                    <a:pt x="238" y="238"/>
                  </a:cubicBezTo>
                  <a:cubicBezTo>
                    <a:pt x="391" y="86"/>
                    <a:pt x="598" y="0"/>
                    <a:pt x="814" y="0"/>
                  </a:cubicBezTo>
                  <a:cubicBezTo>
                    <a:pt x="9146" y="0"/>
                    <a:pt x="9146" y="0"/>
                    <a:pt x="9146" y="0"/>
                  </a:cubicBezTo>
                  <a:cubicBezTo>
                    <a:pt x="9362" y="0"/>
                    <a:pt x="9569" y="86"/>
                    <a:pt x="9722" y="238"/>
                  </a:cubicBezTo>
                  <a:cubicBezTo>
                    <a:pt x="9874" y="391"/>
                    <a:pt x="9960" y="598"/>
                    <a:pt x="9960" y="814"/>
                  </a:cubicBezTo>
                  <a:cubicBezTo>
                    <a:pt x="9960" y="1030"/>
                    <a:pt x="9874" y="1237"/>
                    <a:pt x="9722" y="1390"/>
                  </a:cubicBezTo>
                  <a:cubicBezTo>
                    <a:pt x="9569" y="1542"/>
                    <a:pt x="9362" y="1628"/>
                    <a:pt x="9146" y="1628"/>
                  </a:cubicBezTo>
                  <a:close/>
                </a:path>
              </a:pathLst>
            </a:custGeom>
            <a:solidFill>
              <a:srgbClr val="499E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30"/>
            <p:cNvSpPr/>
            <p:nvPr/>
          </p:nvSpPr>
          <p:spPr bwMode="auto">
            <a:xfrm>
              <a:off x="2807" y="3362"/>
              <a:ext cx="4872" cy="303"/>
            </a:xfrm>
            <a:custGeom>
              <a:gdLst>
                <a:gd fmla="*/ 8748 w 9028" name="T0"/>
                <a:gd fmla="*/ 560 h 560" name="T1"/>
                <a:gd fmla="*/ 280 w 9028" name="T2"/>
                <a:gd fmla="*/ 560 h 560" name="T3"/>
                <a:gd fmla="*/ 0 w 9028" name="T4"/>
                <a:gd fmla="*/ 280 h 560" name="T5"/>
                <a:gd fmla="*/ 280 w 9028" name="T6"/>
                <a:gd fmla="*/ 0 h 560" name="T7"/>
                <a:gd fmla="*/ 8748 w 9028" name="T8"/>
                <a:gd fmla="*/ 0 h 560" name="T9"/>
                <a:gd fmla="*/ 9028 w 9028" name="T10"/>
                <a:gd fmla="*/ 280 h 560" name="T11"/>
                <a:gd fmla="*/ 8748 w 9028" name="T12"/>
                <a:gd fmla="*/ 560 h 56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60" w="9028">
                  <a:moveTo>
                    <a:pt x="8748" y="560"/>
                  </a:moveTo>
                  <a:cubicBezTo>
                    <a:pt x="280" y="560"/>
                    <a:pt x="280" y="560"/>
                    <a:pt x="280" y="560"/>
                  </a:cubicBezTo>
                  <a:cubicBezTo>
                    <a:pt x="125" y="560"/>
                    <a:pt x="0" y="435"/>
                    <a:pt x="0" y="280"/>
                  </a:cubicBezTo>
                  <a:cubicBezTo>
                    <a:pt x="0" y="125"/>
                    <a:pt x="125" y="0"/>
                    <a:pt x="280" y="0"/>
                  </a:cubicBezTo>
                  <a:cubicBezTo>
                    <a:pt x="8748" y="0"/>
                    <a:pt x="8748" y="0"/>
                    <a:pt x="8748" y="0"/>
                  </a:cubicBezTo>
                  <a:cubicBezTo>
                    <a:pt x="8903" y="0"/>
                    <a:pt x="9028" y="125"/>
                    <a:pt x="9028" y="280"/>
                  </a:cubicBezTo>
                  <a:cubicBezTo>
                    <a:pt x="9028" y="435"/>
                    <a:pt x="8903" y="560"/>
                    <a:pt x="8748" y="560"/>
                  </a:cubicBezTo>
                  <a:close/>
                </a:path>
              </a:pathLst>
            </a:custGeom>
            <a:solidFill>
              <a:srgbClr val="62D4A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31"/>
            <p:cNvSpPr/>
            <p:nvPr/>
          </p:nvSpPr>
          <p:spPr bwMode="auto">
            <a:xfrm>
              <a:off x="592" y="2723"/>
              <a:ext cx="6790" cy="505"/>
            </a:xfrm>
            <a:custGeom>
              <a:gdLst>
                <a:gd fmla="*/ 12346 w 12580" name="T0"/>
                <a:gd fmla="*/ 62 h 936" name="T1"/>
                <a:gd fmla="*/ 12346 w 12580" name="T2"/>
                <a:gd fmla="*/ 72 h 936" name="T3"/>
                <a:gd fmla="*/ 8702 w 12580" name="T4"/>
                <a:gd fmla="*/ 781 h 936" name="T5"/>
                <a:gd fmla="*/ 5057 w 12580" name="T6"/>
                <a:gd fmla="*/ 72 h 936" name="T7"/>
                <a:gd fmla="*/ 5076 w 12580" name="T8"/>
                <a:gd fmla="*/ 0 h 936" name="T9"/>
                <a:gd fmla="*/ 468 w 12580" name="T10"/>
                <a:gd fmla="*/ 0 h 936" name="T11"/>
                <a:gd fmla="*/ 0 w 12580" name="T12"/>
                <a:gd fmla="*/ 468 h 936" name="T13"/>
                <a:gd fmla="*/ 468 w 12580" name="T14"/>
                <a:gd fmla="*/ 936 h 936" name="T15"/>
                <a:gd fmla="*/ 12112 w 12580" name="T16"/>
                <a:gd fmla="*/ 936 h 936" name="T17"/>
                <a:gd fmla="*/ 12580 w 12580" name="T18"/>
                <a:gd fmla="*/ 468 h 936" name="T19"/>
                <a:gd fmla="*/ 12346 w 12580" name="T20"/>
                <a:gd fmla="*/ 62 h 93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36" w="12580">
                  <a:moveTo>
                    <a:pt x="12346" y="62"/>
                  </a:moveTo>
                  <a:cubicBezTo>
                    <a:pt x="12346" y="66"/>
                    <a:pt x="12346" y="69"/>
                    <a:pt x="12346" y="72"/>
                  </a:cubicBezTo>
                  <a:cubicBezTo>
                    <a:pt x="12346" y="464"/>
                    <a:pt x="10714" y="781"/>
                    <a:pt x="8702" y="781"/>
                  </a:cubicBezTo>
                  <a:cubicBezTo>
                    <a:pt x="6689" y="781"/>
                    <a:pt x="5057" y="464"/>
                    <a:pt x="5057" y="72"/>
                  </a:cubicBezTo>
                  <a:cubicBezTo>
                    <a:pt x="5057" y="48"/>
                    <a:pt x="5064" y="24"/>
                    <a:pt x="5076" y="0"/>
                  </a:cubicBezTo>
                  <a:cubicBezTo>
                    <a:pt x="468" y="0"/>
                    <a:pt x="468" y="0"/>
                    <a:pt x="468" y="0"/>
                  </a:cubicBezTo>
                  <a:cubicBezTo>
                    <a:pt x="210" y="0"/>
                    <a:pt x="0" y="210"/>
                    <a:pt x="0" y="468"/>
                  </a:cubicBezTo>
                  <a:cubicBezTo>
                    <a:pt x="0" y="726"/>
                    <a:pt x="210" y="936"/>
                    <a:pt x="468" y="936"/>
                  </a:cubicBezTo>
                  <a:cubicBezTo>
                    <a:pt x="12112" y="936"/>
                    <a:pt x="12112" y="936"/>
                    <a:pt x="12112" y="936"/>
                  </a:cubicBezTo>
                  <a:cubicBezTo>
                    <a:pt x="12370" y="936"/>
                    <a:pt x="12580" y="726"/>
                    <a:pt x="12580" y="468"/>
                  </a:cubicBezTo>
                  <a:cubicBezTo>
                    <a:pt x="12580" y="295"/>
                    <a:pt x="12486" y="143"/>
                    <a:pt x="12346" y="62"/>
                  </a:cubicBezTo>
                  <a:close/>
                </a:path>
              </a:pathLst>
            </a:custGeom>
            <a:solidFill>
              <a:srgbClr val="7FD4A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32"/>
            <p:cNvSpPr/>
            <p:nvPr/>
          </p:nvSpPr>
          <p:spPr bwMode="auto">
            <a:xfrm>
              <a:off x="3321" y="2723"/>
              <a:ext cx="3934" cy="422"/>
            </a:xfrm>
            <a:custGeom>
              <a:gdLst>
                <a:gd fmla="*/ 3645 w 7289" name="T0"/>
                <a:gd fmla="*/ 781 h 781" name="T1"/>
                <a:gd fmla="*/ 7289 w 7289" name="T2"/>
                <a:gd fmla="*/ 72 h 781" name="T3"/>
                <a:gd fmla="*/ 7289 w 7289" name="T4"/>
                <a:gd fmla="*/ 62 h 781" name="T5"/>
                <a:gd fmla="*/ 7055 w 7289" name="T6"/>
                <a:gd fmla="*/ 0 h 781" name="T7"/>
                <a:gd fmla="*/ 19 w 7289" name="T8"/>
                <a:gd fmla="*/ 0 h 781" name="T9"/>
                <a:gd fmla="*/ 0 w 7289" name="T10"/>
                <a:gd fmla="*/ 72 h 781" name="T11"/>
                <a:gd fmla="*/ 3645 w 7289" name="T12"/>
                <a:gd fmla="*/ 781 h 78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81" w="7289">
                  <a:moveTo>
                    <a:pt x="3645" y="781"/>
                  </a:moveTo>
                  <a:cubicBezTo>
                    <a:pt x="5657" y="781"/>
                    <a:pt x="7289" y="464"/>
                    <a:pt x="7289" y="72"/>
                  </a:cubicBezTo>
                  <a:cubicBezTo>
                    <a:pt x="7289" y="69"/>
                    <a:pt x="7289" y="66"/>
                    <a:pt x="7289" y="62"/>
                  </a:cubicBezTo>
                  <a:cubicBezTo>
                    <a:pt x="7220" y="23"/>
                    <a:pt x="7140" y="0"/>
                    <a:pt x="705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7" y="24"/>
                    <a:pt x="0" y="48"/>
                    <a:pt x="0" y="72"/>
                  </a:cubicBezTo>
                  <a:cubicBezTo>
                    <a:pt x="0" y="464"/>
                    <a:pt x="1632" y="781"/>
                    <a:pt x="3645" y="781"/>
                  </a:cubicBezTo>
                  <a:close/>
                </a:path>
              </a:pathLst>
            </a:custGeom>
            <a:solidFill>
              <a:srgbClr val="74BD9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33"/>
            <p:cNvSpPr/>
            <p:nvPr/>
          </p:nvSpPr>
          <p:spPr bwMode="auto">
            <a:xfrm>
              <a:off x="1146" y="2757"/>
              <a:ext cx="440" cy="237"/>
            </a:xfrm>
            <a:custGeom>
              <a:gdLst>
                <a:gd fmla="*/ 713 w 815" name="T0"/>
                <a:gd fmla="*/ 397 h 440" name="T1"/>
                <a:gd fmla="*/ 691 w 815" name="T2"/>
                <a:gd fmla="*/ 384 h 440" name="T3"/>
                <a:gd fmla="*/ 807 w 815" name="T4"/>
                <a:gd fmla="*/ 232 h 440" name="T5"/>
                <a:gd fmla="*/ 786 w 815" name="T6"/>
                <a:gd fmla="*/ 215 h 440" name="T7"/>
                <a:gd fmla="*/ 755 w 815" name="T8"/>
                <a:gd fmla="*/ 221 h 440" name="T9"/>
                <a:gd fmla="*/ 738 w 815" name="T10"/>
                <a:gd fmla="*/ 233 h 440" name="T11"/>
                <a:gd fmla="*/ 644 w 815" name="T12"/>
                <a:gd fmla="*/ 355 h 440" name="T13"/>
                <a:gd fmla="*/ 598 w 815" name="T14"/>
                <a:gd fmla="*/ 327 h 440" name="T15"/>
                <a:gd fmla="*/ 714 w 815" name="T16"/>
                <a:gd fmla="*/ 175 h 440" name="T17"/>
                <a:gd fmla="*/ 693 w 815" name="T18"/>
                <a:gd fmla="*/ 158 h 440" name="T19"/>
                <a:gd fmla="*/ 662 w 815" name="T20"/>
                <a:gd fmla="*/ 164 h 440" name="T21"/>
                <a:gd fmla="*/ 645 w 815" name="T22"/>
                <a:gd fmla="*/ 175 h 440" name="T23"/>
                <a:gd fmla="*/ 551 w 815" name="T24"/>
                <a:gd fmla="*/ 298 h 440" name="T25"/>
                <a:gd fmla="*/ 507 w 815" name="T26"/>
                <a:gd fmla="*/ 272 h 440" name="T27"/>
                <a:gd fmla="*/ 624 w 815" name="T28"/>
                <a:gd fmla="*/ 119 h 440" name="T29"/>
                <a:gd fmla="*/ 603 w 815" name="T30"/>
                <a:gd fmla="*/ 102 h 440" name="T31"/>
                <a:gd fmla="*/ 572 w 815" name="T32"/>
                <a:gd fmla="*/ 109 h 440" name="T33"/>
                <a:gd fmla="*/ 555 w 815" name="T34"/>
                <a:gd fmla="*/ 120 h 440" name="T35"/>
                <a:gd fmla="*/ 461 w 815" name="T36"/>
                <a:gd fmla="*/ 243 h 440" name="T37"/>
                <a:gd fmla="*/ 417 w 815" name="T38"/>
                <a:gd fmla="*/ 216 h 440" name="T39"/>
                <a:gd fmla="*/ 534 w 815" name="T40"/>
                <a:gd fmla="*/ 64 h 440" name="T41"/>
                <a:gd fmla="*/ 513 w 815" name="T42"/>
                <a:gd fmla="*/ 47 h 440" name="T43"/>
                <a:gd fmla="*/ 482 w 815" name="T44"/>
                <a:gd fmla="*/ 54 h 440" name="T45"/>
                <a:gd fmla="*/ 465 w 815" name="T46"/>
                <a:gd fmla="*/ 65 h 440" name="T47"/>
                <a:gd fmla="*/ 371 w 815" name="T48"/>
                <a:gd fmla="*/ 188 h 440" name="T49"/>
                <a:gd fmla="*/ 80 w 815" name="T50"/>
                <a:gd fmla="*/ 9 h 440" name="T51"/>
                <a:gd fmla="*/ 45 w 815" name="T52"/>
                <a:gd fmla="*/ 7 h 440" name="T53"/>
                <a:gd fmla="*/ 47 w 815" name="T54"/>
                <a:gd fmla="*/ 55 h 440" name="T55"/>
                <a:gd fmla="*/ 306 w 815" name="T56"/>
                <a:gd fmla="*/ 214 h 440" name="T57"/>
                <a:gd fmla="*/ 48 w 815" name="T58"/>
                <a:gd fmla="*/ 237 h 440" name="T59"/>
                <a:gd fmla="*/ 23 w 815" name="T60"/>
                <a:gd fmla="*/ 243 h 440" name="T61"/>
                <a:gd fmla="*/ 5 w 815" name="T62"/>
                <a:gd fmla="*/ 257 h 440" name="T63"/>
                <a:gd fmla="*/ 33 w 815" name="T64"/>
                <a:gd fmla="*/ 271 h 440" name="T65"/>
                <a:gd fmla="*/ 353 w 815" name="T66"/>
                <a:gd fmla="*/ 243 h 440" name="T67"/>
                <a:gd fmla="*/ 396 w 815" name="T68"/>
                <a:gd fmla="*/ 270 h 440" name="T69"/>
                <a:gd fmla="*/ 139 w 815" name="T70"/>
                <a:gd fmla="*/ 292 h 440" name="T71"/>
                <a:gd fmla="*/ 113 w 815" name="T72"/>
                <a:gd fmla="*/ 298 h 440" name="T73"/>
                <a:gd fmla="*/ 95 w 815" name="T74"/>
                <a:gd fmla="*/ 312 h 440" name="T75"/>
                <a:gd fmla="*/ 123 w 815" name="T76"/>
                <a:gd fmla="*/ 326 h 440" name="T77"/>
                <a:gd fmla="*/ 443 w 815" name="T78"/>
                <a:gd fmla="*/ 298 h 440" name="T79"/>
                <a:gd fmla="*/ 487 w 815" name="T80"/>
                <a:gd fmla="*/ 325 h 440" name="T81"/>
                <a:gd fmla="*/ 229 w 815" name="T82"/>
                <a:gd fmla="*/ 347 h 440" name="T83"/>
                <a:gd fmla="*/ 203 w 815" name="T84"/>
                <a:gd fmla="*/ 353 h 440" name="T85"/>
                <a:gd fmla="*/ 185 w 815" name="T86"/>
                <a:gd fmla="*/ 367 h 440" name="T87"/>
                <a:gd fmla="*/ 213 w 815" name="T88"/>
                <a:gd fmla="*/ 381 h 440" name="T89"/>
                <a:gd fmla="*/ 533 w 815" name="T90"/>
                <a:gd fmla="*/ 353 h 440" name="T91"/>
                <a:gd fmla="*/ 580 w 815" name="T92"/>
                <a:gd fmla="*/ 382 h 440" name="T93"/>
                <a:gd fmla="*/ 322 w 815" name="T94"/>
                <a:gd fmla="*/ 404 h 440" name="T95"/>
                <a:gd fmla="*/ 296 w 815" name="T96"/>
                <a:gd fmla="*/ 411 h 440" name="T97"/>
                <a:gd fmla="*/ 278 w 815" name="T98"/>
                <a:gd fmla="*/ 424 h 440" name="T99"/>
                <a:gd fmla="*/ 306 w 815" name="T100"/>
                <a:gd fmla="*/ 438 h 440" name="T101"/>
                <a:gd fmla="*/ 626 w 815" name="T102"/>
                <a:gd fmla="*/ 411 h 440" name="T103"/>
                <a:gd fmla="*/ 648 w 815" name="T104"/>
                <a:gd fmla="*/ 424 h 440" name="T105"/>
                <a:gd fmla="*/ 698 w 815" name="T106"/>
                <a:gd fmla="*/ 422 h 440" name="T107"/>
                <a:gd fmla="*/ 713 w 815" name="T108"/>
                <a:gd fmla="*/ 397 h 440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440" w="815">
                  <a:moveTo>
                    <a:pt x="713" y="397"/>
                  </a:moveTo>
                  <a:cubicBezTo>
                    <a:pt x="691" y="384"/>
                    <a:pt x="691" y="384"/>
                    <a:pt x="691" y="384"/>
                  </a:cubicBezTo>
                  <a:cubicBezTo>
                    <a:pt x="807" y="232"/>
                    <a:pt x="807" y="232"/>
                    <a:pt x="807" y="232"/>
                  </a:cubicBezTo>
                  <a:cubicBezTo>
                    <a:pt x="815" y="222"/>
                    <a:pt x="805" y="215"/>
                    <a:pt x="786" y="215"/>
                  </a:cubicBezTo>
                  <a:cubicBezTo>
                    <a:pt x="775" y="215"/>
                    <a:pt x="764" y="218"/>
                    <a:pt x="755" y="221"/>
                  </a:cubicBezTo>
                  <a:cubicBezTo>
                    <a:pt x="748" y="224"/>
                    <a:pt x="742" y="228"/>
                    <a:pt x="738" y="233"/>
                  </a:cubicBezTo>
                  <a:cubicBezTo>
                    <a:pt x="644" y="355"/>
                    <a:pt x="644" y="355"/>
                    <a:pt x="644" y="355"/>
                  </a:cubicBezTo>
                  <a:cubicBezTo>
                    <a:pt x="598" y="327"/>
                    <a:pt x="598" y="327"/>
                    <a:pt x="598" y="327"/>
                  </a:cubicBezTo>
                  <a:cubicBezTo>
                    <a:pt x="714" y="175"/>
                    <a:pt x="714" y="175"/>
                    <a:pt x="714" y="175"/>
                  </a:cubicBezTo>
                  <a:cubicBezTo>
                    <a:pt x="722" y="165"/>
                    <a:pt x="712" y="158"/>
                    <a:pt x="693" y="158"/>
                  </a:cubicBezTo>
                  <a:cubicBezTo>
                    <a:pt x="682" y="158"/>
                    <a:pt x="671" y="160"/>
                    <a:pt x="662" y="164"/>
                  </a:cubicBezTo>
                  <a:cubicBezTo>
                    <a:pt x="655" y="167"/>
                    <a:pt x="649" y="171"/>
                    <a:pt x="645" y="175"/>
                  </a:cubicBezTo>
                  <a:cubicBezTo>
                    <a:pt x="551" y="298"/>
                    <a:pt x="551" y="298"/>
                    <a:pt x="551" y="298"/>
                  </a:cubicBezTo>
                  <a:cubicBezTo>
                    <a:pt x="507" y="272"/>
                    <a:pt x="507" y="272"/>
                    <a:pt x="507" y="272"/>
                  </a:cubicBezTo>
                  <a:cubicBezTo>
                    <a:pt x="624" y="119"/>
                    <a:pt x="624" y="119"/>
                    <a:pt x="624" y="119"/>
                  </a:cubicBezTo>
                  <a:cubicBezTo>
                    <a:pt x="631" y="110"/>
                    <a:pt x="622" y="102"/>
                    <a:pt x="603" y="102"/>
                  </a:cubicBezTo>
                  <a:cubicBezTo>
                    <a:pt x="592" y="103"/>
                    <a:pt x="581" y="105"/>
                    <a:pt x="572" y="109"/>
                  </a:cubicBezTo>
                  <a:cubicBezTo>
                    <a:pt x="565" y="112"/>
                    <a:pt x="558" y="116"/>
                    <a:pt x="555" y="120"/>
                  </a:cubicBezTo>
                  <a:cubicBezTo>
                    <a:pt x="461" y="243"/>
                    <a:pt x="461" y="243"/>
                    <a:pt x="461" y="243"/>
                  </a:cubicBezTo>
                  <a:cubicBezTo>
                    <a:pt x="417" y="216"/>
                    <a:pt x="417" y="216"/>
                    <a:pt x="417" y="216"/>
                  </a:cubicBezTo>
                  <a:cubicBezTo>
                    <a:pt x="534" y="64"/>
                    <a:pt x="534" y="64"/>
                    <a:pt x="534" y="64"/>
                  </a:cubicBezTo>
                  <a:cubicBezTo>
                    <a:pt x="541" y="54"/>
                    <a:pt x="532" y="47"/>
                    <a:pt x="513" y="47"/>
                  </a:cubicBezTo>
                  <a:cubicBezTo>
                    <a:pt x="502" y="47"/>
                    <a:pt x="491" y="50"/>
                    <a:pt x="482" y="54"/>
                  </a:cubicBezTo>
                  <a:cubicBezTo>
                    <a:pt x="474" y="57"/>
                    <a:pt x="468" y="61"/>
                    <a:pt x="465" y="65"/>
                  </a:cubicBezTo>
                  <a:cubicBezTo>
                    <a:pt x="371" y="188"/>
                    <a:pt x="371" y="188"/>
                    <a:pt x="371" y="188"/>
                  </a:cubicBezTo>
                  <a:cubicBezTo>
                    <a:pt x="80" y="9"/>
                    <a:pt x="80" y="9"/>
                    <a:pt x="80" y="9"/>
                  </a:cubicBezTo>
                  <a:cubicBezTo>
                    <a:pt x="70" y="3"/>
                    <a:pt x="63" y="0"/>
                    <a:pt x="45" y="7"/>
                  </a:cubicBezTo>
                  <a:cubicBezTo>
                    <a:pt x="27" y="15"/>
                    <a:pt x="37" y="49"/>
                    <a:pt x="47" y="55"/>
                  </a:cubicBezTo>
                  <a:cubicBezTo>
                    <a:pt x="306" y="214"/>
                    <a:pt x="306" y="214"/>
                    <a:pt x="306" y="214"/>
                  </a:cubicBezTo>
                  <a:cubicBezTo>
                    <a:pt x="48" y="237"/>
                    <a:pt x="48" y="237"/>
                    <a:pt x="48" y="237"/>
                  </a:cubicBezTo>
                  <a:cubicBezTo>
                    <a:pt x="39" y="237"/>
                    <a:pt x="31" y="240"/>
                    <a:pt x="23" y="243"/>
                  </a:cubicBezTo>
                  <a:cubicBezTo>
                    <a:pt x="14" y="247"/>
                    <a:pt x="7" y="252"/>
                    <a:pt x="5" y="257"/>
                  </a:cubicBezTo>
                  <a:cubicBezTo>
                    <a:pt x="0" y="266"/>
                    <a:pt x="13" y="272"/>
                    <a:pt x="33" y="271"/>
                  </a:cubicBezTo>
                  <a:cubicBezTo>
                    <a:pt x="353" y="243"/>
                    <a:pt x="353" y="243"/>
                    <a:pt x="353" y="243"/>
                  </a:cubicBezTo>
                  <a:cubicBezTo>
                    <a:pt x="396" y="270"/>
                    <a:pt x="396" y="270"/>
                    <a:pt x="396" y="270"/>
                  </a:cubicBezTo>
                  <a:cubicBezTo>
                    <a:pt x="139" y="292"/>
                    <a:pt x="139" y="292"/>
                    <a:pt x="139" y="292"/>
                  </a:cubicBezTo>
                  <a:cubicBezTo>
                    <a:pt x="130" y="293"/>
                    <a:pt x="121" y="295"/>
                    <a:pt x="113" y="298"/>
                  </a:cubicBezTo>
                  <a:cubicBezTo>
                    <a:pt x="104" y="302"/>
                    <a:pt x="97" y="307"/>
                    <a:pt x="95" y="312"/>
                  </a:cubicBezTo>
                  <a:cubicBezTo>
                    <a:pt x="91" y="321"/>
                    <a:pt x="103" y="328"/>
                    <a:pt x="123" y="326"/>
                  </a:cubicBezTo>
                  <a:cubicBezTo>
                    <a:pt x="443" y="298"/>
                    <a:pt x="443" y="298"/>
                    <a:pt x="443" y="298"/>
                  </a:cubicBezTo>
                  <a:cubicBezTo>
                    <a:pt x="487" y="325"/>
                    <a:pt x="487" y="325"/>
                    <a:pt x="487" y="325"/>
                  </a:cubicBezTo>
                  <a:cubicBezTo>
                    <a:pt x="229" y="347"/>
                    <a:pt x="229" y="347"/>
                    <a:pt x="229" y="347"/>
                  </a:cubicBezTo>
                  <a:cubicBezTo>
                    <a:pt x="220" y="348"/>
                    <a:pt x="211" y="350"/>
                    <a:pt x="203" y="353"/>
                  </a:cubicBezTo>
                  <a:cubicBezTo>
                    <a:pt x="194" y="357"/>
                    <a:pt x="187" y="362"/>
                    <a:pt x="185" y="367"/>
                  </a:cubicBezTo>
                  <a:cubicBezTo>
                    <a:pt x="181" y="377"/>
                    <a:pt x="193" y="383"/>
                    <a:pt x="213" y="381"/>
                  </a:cubicBezTo>
                  <a:cubicBezTo>
                    <a:pt x="533" y="353"/>
                    <a:pt x="533" y="353"/>
                    <a:pt x="533" y="353"/>
                  </a:cubicBezTo>
                  <a:cubicBezTo>
                    <a:pt x="580" y="382"/>
                    <a:pt x="580" y="382"/>
                    <a:pt x="580" y="382"/>
                  </a:cubicBezTo>
                  <a:cubicBezTo>
                    <a:pt x="322" y="404"/>
                    <a:pt x="322" y="404"/>
                    <a:pt x="322" y="404"/>
                  </a:cubicBezTo>
                  <a:cubicBezTo>
                    <a:pt x="313" y="405"/>
                    <a:pt x="304" y="407"/>
                    <a:pt x="296" y="411"/>
                  </a:cubicBezTo>
                  <a:cubicBezTo>
                    <a:pt x="287" y="414"/>
                    <a:pt x="280" y="419"/>
                    <a:pt x="278" y="424"/>
                  </a:cubicBezTo>
                  <a:cubicBezTo>
                    <a:pt x="274" y="434"/>
                    <a:pt x="286" y="440"/>
                    <a:pt x="306" y="438"/>
                  </a:cubicBezTo>
                  <a:cubicBezTo>
                    <a:pt x="626" y="411"/>
                    <a:pt x="626" y="411"/>
                    <a:pt x="626" y="411"/>
                  </a:cubicBezTo>
                  <a:cubicBezTo>
                    <a:pt x="648" y="424"/>
                    <a:pt x="648" y="424"/>
                    <a:pt x="648" y="424"/>
                  </a:cubicBezTo>
                  <a:cubicBezTo>
                    <a:pt x="658" y="430"/>
                    <a:pt x="680" y="429"/>
                    <a:pt x="698" y="422"/>
                  </a:cubicBezTo>
                  <a:cubicBezTo>
                    <a:pt x="716" y="414"/>
                    <a:pt x="722" y="403"/>
                    <a:pt x="713" y="397"/>
                  </a:cubicBezTo>
                  <a:close/>
                </a:path>
              </a:pathLst>
            </a:custGeom>
            <a:solidFill>
              <a:srgbClr val="74BF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34"/>
            <p:cNvSpPr/>
            <p:nvPr/>
          </p:nvSpPr>
          <p:spPr bwMode="auto">
            <a:xfrm>
              <a:off x="1160" y="2045"/>
              <a:ext cx="40" cy="742"/>
            </a:xfrm>
            <a:custGeom>
              <a:gdLst>
                <a:gd fmla="*/ 36 w 73" name="T0"/>
                <a:gd fmla="*/ 1374 h 1374" name="T1"/>
                <a:gd fmla="*/ 0 w 73" name="T2"/>
                <a:gd fmla="*/ 1338 h 1374" name="T3"/>
                <a:gd fmla="*/ 0 w 73" name="T4"/>
                <a:gd fmla="*/ 36 h 1374" name="T5"/>
                <a:gd fmla="*/ 36 w 73" name="T6"/>
                <a:gd fmla="*/ 0 h 1374" name="T7"/>
                <a:gd fmla="*/ 73 w 73" name="T8"/>
                <a:gd fmla="*/ 36 h 1374" name="T9"/>
                <a:gd fmla="*/ 73 w 73" name="T10"/>
                <a:gd fmla="*/ 1338 h 1374" name="T11"/>
                <a:gd fmla="*/ 36 w 73" name="T12"/>
                <a:gd fmla="*/ 1374 h 137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74" w="73">
                  <a:moveTo>
                    <a:pt x="36" y="1374"/>
                  </a:moveTo>
                  <a:cubicBezTo>
                    <a:pt x="16" y="1374"/>
                    <a:pt x="0" y="1358"/>
                    <a:pt x="0" y="133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3" y="16"/>
                    <a:pt x="73" y="36"/>
                  </a:cubicBezTo>
                  <a:cubicBezTo>
                    <a:pt x="73" y="1338"/>
                    <a:pt x="73" y="1338"/>
                    <a:pt x="73" y="1338"/>
                  </a:cubicBezTo>
                  <a:cubicBezTo>
                    <a:pt x="73" y="1358"/>
                    <a:pt x="56" y="1374"/>
                    <a:pt x="36" y="1374"/>
                  </a:cubicBezTo>
                  <a:close/>
                </a:path>
              </a:pathLst>
            </a:custGeom>
            <a:solidFill>
              <a:srgbClr val="8A6D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35"/>
            <p:cNvSpPr/>
            <p:nvPr/>
          </p:nvSpPr>
          <p:spPr bwMode="auto">
            <a:xfrm>
              <a:off x="1020" y="2076"/>
              <a:ext cx="182" cy="160"/>
            </a:xfrm>
            <a:custGeom>
              <a:gdLst>
                <a:gd fmla="*/ 41 w 338" name="T0"/>
                <a:gd fmla="*/ 296 h 296" name="T1"/>
                <a:gd fmla="*/ 13 w 338" name="T2"/>
                <a:gd fmla="*/ 283 h 296" name="T3"/>
                <a:gd fmla="*/ 17 w 338" name="T4"/>
                <a:gd fmla="*/ 232 h 296" name="T5"/>
                <a:gd fmla="*/ 274 w 338" name="T6"/>
                <a:gd fmla="*/ 13 h 296" name="T7"/>
                <a:gd fmla="*/ 325 w 338" name="T8"/>
                <a:gd fmla="*/ 17 h 296" name="T9"/>
                <a:gd fmla="*/ 321 w 338" name="T10"/>
                <a:gd fmla="*/ 68 h 296" name="T11"/>
                <a:gd fmla="*/ 64 w 338" name="T12"/>
                <a:gd fmla="*/ 287 h 296" name="T13"/>
                <a:gd fmla="*/ 41 w 338" name="T14"/>
                <a:gd fmla="*/ 296 h 29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96" w="338">
                  <a:moveTo>
                    <a:pt x="41" y="296"/>
                  </a:moveTo>
                  <a:cubicBezTo>
                    <a:pt x="30" y="296"/>
                    <a:pt x="20" y="292"/>
                    <a:pt x="13" y="283"/>
                  </a:cubicBezTo>
                  <a:cubicBezTo>
                    <a:pt x="0" y="268"/>
                    <a:pt x="2" y="245"/>
                    <a:pt x="17" y="232"/>
                  </a:cubicBezTo>
                  <a:cubicBezTo>
                    <a:pt x="274" y="13"/>
                    <a:pt x="274" y="13"/>
                    <a:pt x="274" y="13"/>
                  </a:cubicBezTo>
                  <a:cubicBezTo>
                    <a:pt x="289" y="0"/>
                    <a:pt x="312" y="1"/>
                    <a:pt x="325" y="17"/>
                  </a:cubicBezTo>
                  <a:cubicBezTo>
                    <a:pt x="338" y="32"/>
                    <a:pt x="336" y="55"/>
                    <a:pt x="321" y="68"/>
                  </a:cubicBezTo>
                  <a:cubicBezTo>
                    <a:pt x="64" y="287"/>
                    <a:pt x="64" y="287"/>
                    <a:pt x="64" y="287"/>
                  </a:cubicBezTo>
                  <a:cubicBezTo>
                    <a:pt x="57" y="293"/>
                    <a:pt x="49" y="296"/>
                    <a:pt x="41" y="296"/>
                  </a:cubicBezTo>
                  <a:close/>
                </a:path>
              </a:pathLst>
            </a:custGeom>
            <a:solidFill>
              <a:srgbClr val="78AB6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6"/>
            <p:cNvSpPr/>
            <p:nvPr/>
          </p:nvSpPr>
          <p:spPr bwMode="auto">
            <a:xfrm>
              <a:off x="1020" y="2179"/>
              <a:ext cx="182" cy="160"/>
            </a:xfrm>
            <a:custGeom>
              <a:gdLst>
                <a:gd fmla="*/ 41 w 338" name="T0"/>
                <a:gd fmla="*/ 297 h 297" name="T1"/>
                <a:gd fmla="*/ 13 w 338" name="T2"/>
                <a:gd fmla="*/ 284 h 297" name="T3"/>
                <a:gd fmla="*/ 17 w 338" name="T4"/>
                <a:gd fmla="*/ 233 h 297" name="T5"/>
                <a:gd fmla="*/ 274 w 338" name="T6"/>
                <a:gd fmla="*/ 13 h 297" name="T7"/>
                <a:gd fmla="*/ 325 w 338" name="T8"/>
                <a:gd fmla="*/ 17 h 297" name="T9"/>
                <a:gd fmla="*/ 321 w 338" name="T10"/>
                <a:gd fmla="*/ 68 h 297" name="T11"/>
                <a:gd fmla="*/ 64 w 338" name="T12"/>
                <a:gd fmla="*/ 288 h 297" name="T13"/>
                <a:gd fmla="*/ 41 w 338" name="T14"/>
                <a:gd fmla="*/ 297 h 29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97" w="338">
                  <a:moveTo>
                    <a:pt x="41" y="297"/>
                  </a:moveTo>
                  <a:cubicBezTo>
                    <a:pt x="30" y="297"/>
                    <a:pt x="20" y="292"/>
                    <a:pt x="13" y="284"/>
                  </a:cubicBezTo>
                  <a:cubicBezTo>
                    <a:pt x="0" y="269"/>
                    <a:pt x="2" y="246"/>
                    <a:pt x="17" y="233"/>
                  </a:cubicBezTo>
                  <a:cubicBezTo>
                    <a:pt x="274" y="13"/>
                    <a:pt x="274" y="13"/>
                    <a:pt x="274" y="13"/>
                  </a:cubicBezTo>
                  <a:cubicBezTo>
                    <a:pt x="289" y="0"/>
                    <a:pt x="312" y="2"/>
                    <a:pt x="325" y="17"/>
                  </a:cubicBezTo>
                  <a:cubicBezTo>
                    <a:pt x="338" y="32"/>
                    <a:pt x="336" y="55"/>
                    <a:pt x="321" y="68"/>
                  </a:cubicBezTo>
                  <a:cubicBezTo>
                    <a:pt x="64" y="288"/>
                    <a:pt x="64" y="288"/>
                    <a:pt x="64" y="288"/>
                  </a:cubicBezTo>
                  <a:cubicBezTo>
                    <a:pt x="57" y="294"/>
                    <a:pt x="49" y="297"/>
                    <a:pt x="41" y="297"/>
                  </a:cubicBezTo>
                  <a:close/>
                </a:path>
              </a:pathLst>
            </a:custGeom>
            <a:solidFill>
              <a:srgbClr val="78AB6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7"/>
            <p:cNvSpPr/>
            <p:nvPr/>
          </p:nvSpPr>
          <p:spPr bwMode="auto">
            <a:xfrm>
              <a:off x="1020" y="2279"/>
              <a:ext cx="182" cy="160"/>
            </a:xfrm>
            <a:custGeom>
              <a:gdLst>
                <a:gd fmla="*/ 41 w 338" name="T0"/>
                <a:gd fmla="*/ 296 h 296" name="T1"/>
                <a:gd fmla="*/ 13 w 338" name="T2"/>
                <a:gd fmla="*/ 283 h 296" name="T3"/>
                <a:gd fmla="*/ 17 w 338" name="T4"/>
                <a:gd fmla="*/ 232 h 296" name="T5"/>
                <a:gd fmla="*/ 274 w 338" name="T6"/>
                <a:gd fmla="*/ 13 h 296" name="T7"/>
                <a:gd fmla="*/ 325 w 338" name="T8"/>
                <a:gd fmla="*/ 17 h 296" name="T9"/>
                <a:gd fmla="*/ 321 w 338" name="T10"/>
                <a:gd fmla="*/ 68 h 296" name="T11"/>
                <a:gd fmla="*/ 64 w 338" name="T12"/>
                <a:gd fmla="*/ 287 h 296" name="T13"/>
                <a:gd fmla="*/ 41 w 338" name="T14"/>
                <a:gd fmla="*/ 296 h 29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96" w="338">
                  <a:moveTo>
                    <a:pt x="41" y="296"/>
                  </a:moveTo>
                  <a:cubicBezTo>
                    <a:pt x="30" y="296"/>
                    <a:pt x="20" y="292"/>
                    <a:pt x="13" y="283"/>
                  </a:cubicBezTo>
                  <a:cubicBezTo>
                    <a:pt x="0" y="268"/>
                    <a:pt x="2" y="245"/>
                    <a:pt x="17" y="232"/>
                  </a:cubicBezTo>
                  <a:cubicBezTo>
                    <a:pt x="274" y="13"/>
                    <a:pt x="274" y="13"/>
                    <a:pt x="274" y="13"/>
                  </a:cubicBezTo>
                  <a:cubicBezTo>
                    <a:pt x="289" y="0"/>
                    <a:pt x="312" y="1"/>
                    <a:pt x="325" y="17"/>
                  </a:cubicBezTo>
                  <a:cubicBezTo>
                    <a:pt x="338" y="32"/>
                    <a:pt x="336" y="55"/>
                    <a:pt x="321" y="68"/>
                  </a:cubicBezTo>
                  <a:cubicBezTo>
                    <a:pt x="64" y="287"/>
                    <a:pt x="64" y="287"/>
                    <a:pt x="64" y="287"/>
                  </a:cubicBezTo>
                  <a:cubicBezTo>
                    <a:pt x="57" y="293"/>
                    <a:pt x="49" y="296"/>
                    <a:pt x="41" y="296"/>
                  </a:cubicBezTo>
                  <a:close/>
                </a:path>
              </a:pathLst>
            </a:custGeom>
            <a:solidFill>
              <a:srgbClr val="78AB6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8"/>
            <p:cNvSpPr/>
            <p:nvPr/>
          </p:nvSpPr>
          <p:spPr bwMode="auto">
            <a:xfrm>
              <a:off x="1020" y="2379"/>
              <a:ext cx="182" cy="161"/>
            </a:xfrm>
            <a:custGeom>
              <a:gdLst>
                <a:gd fmla="*/ 41 w 338" name="T0"/>
                <a:gd fmla="*/ 297 h 297" name="T1"/>
                <a:gd fmla="*/ 13 w 338" name="T2"/>
                <a:gd fmla="*/ 284 h 297" name="T3"/>
                <a:gd fmla="*/ 17 w 338" name="T4"/>
                <a:gd fmla="*/ 233 h 297" name="T5"/>
                <a:gd fmla="*/ 274 w 338" name="T6"/>
                <a:gd fmla="*/ 13 h 297" name="T7"/>
                <a:gd fmla="*/ 325 w 338" name="T8"/>
                <a:gd fmla="*/ 17 h 297" name="T9"/>
                <a:gd fmla="*/ 321 w 338" name="T10"/>
                <a:gd fmla="*/ 68 h 297" name="T11"/>
                <a:gd fmla="*/ 64 w 338" name="T12"/>
                <a:gd fmla="*/ 288 h 297" name="T13"/>
                <a:gd fmla="*/ 41 w 338" name="T14"/>
                <a:gd fmla="*/ 297 h 29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97" w="338">
                  <a:moveTo>
                    <a:pt x="41" y="297"/>
                  </a:moveTo>
                  <a:cubicBezTo>
                    <a:pt x="30" y="297"/>
                    <a:pt x="20" y="292"/>
                    <a:pt x="13" y="284"/>
                  </a:cubicBezTo>
                  <a:cubicBezTo>
                    <a:pt x="0" y="269"/>
                    <a:pt x="2" y="246"/>
                    <a:pt x="17" y="233"/>
                  </a:cubicBezTo>
                  <a:cubicBezTo>
                    <a:pt x="274" y="13"/>
                    <a:pt x="274" y="13"/>
                    <a:pt x="274" y="13"/>
                  </a:cubicBezTo>
                  <a:cubicBezTo>
                    <a:pt x="289" y="0"/>
                    <a:pt x="312" y="2"/>
                    <a:pt x="325" y="17"/>
                  </a:cubicBezTo>
                  <a:cubicBezTo>
                    <a:pt x="338" y="32"/>
                    <a:pt x="336" y="55"/>
                    <a:pt x="321" y="68"/>
                  </a:cubicBezTo>
                  <a:cubicBezTo>
                    <a:pt x="64" y="288"/>
                    <a:pt x="64" y="288"/>
                    <a:pt x="64" y="288"/>
                  </a:cubicBezTo>
                  <a:cubicBezTo>
                    <a:pt x="57" y="294"/>
                    <a:pt x="49" y="297"/>
                    <a:pt x="41" y="297"/>
                  </a:cubicBezTo>
                  <a:close/>
                </a:path>
              </a:pathLst>
            </a:custGeom>
            <a:solidFill>
              <a:srgbClr val="78AB6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9"/>
            <p:cNvSpPr/>
            <p:nvPr/>
          </p:nvSpPr>
          <p:spPr bwMode="auto">
            <a:xfrm>
              <a:off x="1158" y="2076"/>
              <a:ext cx="183" cy="160"/>
            </a:xfrm>
            <a:custGeom>
              <a:gdLst>
                <a:gd fmla="*/ 297 w 338" name="T0"/>
                <a:gd fmla="*/ 296 h 296" name="T1"/>
                <a:gd fmla="*/ 274 w 338" name="T2"/>
                <a:gd fmla="*/ 287 h 296" name="T3"/>
                <a:gd fmla="*/ 17 w 338" name="T4"/>
                <a:gd fmla="*/ 68 h 296" name="T5"/>
                <a:gd fmla="*/ 13 w 338" name="T6"/>
                <a:gd fmla="*/ 17 h 296" name="T7"/>
                <a:gd fmla="*/ 64 w 338" name="T8"/>
                <a:gd fmla="*/ 13 h 296" name="T9"/>
                <a:gd fmla="*/ 321 w 338" name="T10"/>
                <a:gd fmla="*/ 232 h 296" name="T11"/>
                <a:gd fmla="*/ 325 w 338" name="T12"/>
                <a:gd fmla="*/ 283 h 296" name="T13"/>
                <a:gd fmla="*/ 297 w 338" name="T14"/>
                <a:gd fmla="*/ 296 h 29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96" w="338">
                  <a:moveTo>
                    <a:pt x="297" y="296"/>
                  </a:moveTo>
                  <a:cubicBezTo>
                    <a:pt x="289" y="296"/>
                    <a:pt x="280" y="293"/>
                    <a:pt x="274" y="287"/>
                  </a:cubicBezTo>
                  <a:cubicBezTo>
                    <a:pt x="17" y="68"/>
                    <a:pt x="17" y="68"/>
                    <a:pt x="17" y="68"/>
                  </a:cubicBezTo>
                  <a:cubicBezTo>
                    <a:pt x="2" y="55"/>
                    <a:pt x="0" y="32"/>
                    <a:pt x="13" y="17"/>
                  </a:cubicBezTo>
                  <a:cubicBezTo>
                    <a:pt x="26" y="1"/>
                    <a:pt x="49" y="0"/>
                    <a:pt x="64" y="13"/>
                  </a:cubicBezTo>
                  <a:cubicBezTo>
                    <a:pt x="321" y="232"/>
                    <a:pt x="321" y="232"/>
                    <a:pt x="321" y="232"/>
                  </a:cubicBezTo>
                  <a:cubicBezTo>
                    <a:pt x="336" y="245"/>
                    <a:pt x="338" y="268"/>
                    <a:pt x="325" y="283"/>
                  </a:cubicBezTo>
                  <a:cubicBezTo>
                    <a:pt x="317" y="292"/>
                    <a:pt x="307" y="296"/>
                    <a:pt x="297" y="296"/>
                  </a:cubicBezTo>
                  <a:close/>
                </a:path>
              </a:pathLst>
            </a:custGeom>
            <a:solidFill>
              <a:srgbClr val="78AB6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40"/>
            <p:cNvSpPr/>
            <p:nvPr/>
          </p:nvSpPr>
          <p:spPr bwMode="auto">
            <a:xfrm>
              <a:off x="1158" y="2179"/>
              <a:ext cx="183" cy="160"/>
            </a:xfrm>
            <a:custGeom>
              <a:gdLst>
                <a:gd fmla="*/ 297 w 338" name="T0"/>
                <a:gd fmla="*/ 297 h 297" name="T1"/>
                <a:gd fmla="*/ 274 w 338" name="T2"/>
                <a:gd fmla="*/ 288 h 297" name="T3"/>
                <a:gd fmla="*/ 17 w 338" name="T4"/>
                <a:gd fmla="*/ 68 h 297" name="T5"/>
                <a:gd fmla="*/ 13 w 338" name="T6"/>
                <a:gd fmla="*/ 17 h 297" name="T7"/>
                <a:gd fmla="*/ 64 w 338" name="T8"/>
                <a:gd fmla="*/ 13 h 297" name="T9"/>
                <a:gd fmla="*/ 321 w 338" name="T10"/>
                <a:gd fmla="*/ 233 h 297" name="T11"/>
                <a:gd fmla="*/ 325 w 338" name="T12"/>
                <a:gd fmla="*/ 284 h 297" name="T13"/>
                <a:gd fmla="*/ 297 w 338" name="T14"/>
                <a:gd fmla="*/ 297 h 29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97" w="338">
                  <a:moveTo>
                    <a:pt x="297" y="297"/>
                  </a:moveTo>
                  <a:cubicBezTo>
                    <a:pt x="289" y="297"/>
                    <a:pt x="280" y="294"/>
                    <a:pt x="274" y="288"/>
                  </a:cubicBezTo>
                  <a:cubicBezTo>
                    <a:pt x="17" y="68"/>
                    <a:pt x="17" y="68"/>
                    <a:pt x="17" y="68"/>
                  </a:cubicBezTo>
                  <a:cubicBezTo>
                    <a:pt x="2" y="55"/>
                    <a:pt x="0" y="32"/>
                    <a:pt x="13" y="17"/>
                  </a:cubicBezTo>
                  <a:cubicBezTo>
                    <a:pt x="26" y="2"/>
                    <a:pt x="49" y="0"/>
                    <a:pt x="64" y="13"/>
                  </a:cubicBezTo>
                  <a:cubicBezTo>
                    <a:pt x="321" y="233"/>
                    <a:pt x="321" y="233"/>
                    <a:pt x="321" y="233"/>
                  </a:cubicBezTo>
                  <a:cubicBezTo>
                    <a:pt x="336" y="246"/>
                    <a:pt x="338" y="269"/>
                    <a:pt x="325" y="284"/>
                  </a:cubicBezTo>
                  <a:cubicBezTo>
                    <a:pt x="317" y="292"/>
                    <a:pt x="307" y="297"/>
                    <a:pt x="297" y="297"/>
                  </a:cubicBezTo>
                  <a:close/>
                </a:path>
              </a:pathLst>
            </a:custGeom>
            <a:solidFill>
              <a:srgbClr val="78AB6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41"/>
            <p:cNvSpPr/>
            <p:nvPr/>
          </p:nvSpPr>
          <p:spPr bwMode="auto">
            <a:xfrm>
              <a:off x="1158" y="2279"/>
              <a:ext cx="183" cy="160"/>
            </a:xfrm>
            <a:custGeom>
              <a:gdLst>
                <a:gd fmla="*/ 297 w 338" name="T0"/>
                <a:gd fmla="*/ 296 h 296" name="T1"/>
                <a:gd fmla="*/ 274 w 338" name="T2"/>
                <a:gd fmla="*/ 287 h 296" name="T3"/>
                <a:gd fmla="*/ 17 w 338" name="T4"/>
                <a:gd fmla="*/ 68 h 296" name="T5"/>
                <a:gd fmla="*/ 13 w 338" name="T6"/>
                <a:gd fmla="*/ 17 h 296" name="T7"/>
                <a:gd fmla="*/ 64 w 338" name="T8"/>
                <a:gd fmla="*/ 13 h 296" name="T9"/>
                <a:gd fmla="*/ 321 w 338" name="T10"/>
                <a:gd fmla="*/ 232 h 296" name="T11"/>
                <a:gd fmla="*/ 325 w 338" name="T12"/>
                <a:gd fmla="*/ 283 h 296" name="T13"/>
                <a:gd fmla="*/ 297 w 338" name="T14"/>
                <a:gd fmla="*/ 296 h 29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96" w="338">
                  <a:moveTo>
                    <a:pt x="297" y="296"/>
                  </a:moveTo>
                  <a:cubicBezTo>
                    <a:pt x="289" y="296"/>
                    <a:pt x="280" y="293"/>
                    <a:pt x="274" y="287"/>
                  </a:cubicBezTo>
                  <a:cubicBezTo>
                    <a:pt x="17" y="68"/>
                    <a:pt x="17" y="68"/>
                    <a:pt x="17" y="68"/>
                  </a:cubicBezTo>
                  <a:cubicBezTo>
                    <a:pt x="2" y="55"/>
                    <a:pt x="0" y="32"/>
                    <a:pt x="13" y="17"/>
                  </a:cubicBezTo>
                  <a:cubicBezTo>
                    <a:pt x="26" y="1"/>
                    <a:pt x="49" y="0"/>
                    <a:pt x="64" y="13"/>
                  </a:cubicBezTo>
                  <a:cubicBezTo>
                    <a:pt x="321" y="232"/>
                    <a:pt x="321" y="232"/>
                    <a:pt x="321" y="232"/>
                  </a:cubicBezTo>
                  <a:cubicBezTo>
                    <a:pt x="336" y="245"/>
                    <a:pt x="338" y="268"/>
                    <a:pt x="325" y="283"/>
                  </a:cubicBezTo>
                  <a:cubicBezTo>
                    <a:pt x="317" y="292"/>
                    <a:pt x="307" y="296"/>
                    <a:pt x="297" y="296"/>
                  </a:cubicBezTo>
                  <a:close/>
                </a:path>
              </a:pathLst>
            </a:custGeom>
            <a:solidFill>
              <a:srgbClr val="78AB6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42"/>
            <p:cNvSpPr/>
            <p:nvPr/>
          </p:nvSpPr>
          <p:spPr bwMode="auto">
            <a:xfrm>
              <a:off x="1158" y="2379"/>
              <a:ext cx="183" cy="161"/>
            </a:xfrm>
            <a:custGeom>
              <a:gdLst>
                <a:gd fmla="*/ 297 w 338" name="T0"/>
                <a:gd fmla="*/ 297 h 297" name="T1"/>
                <a:gd fmla="*/ 274 w 338" name="T2"/>
                <a:gd fmla="*/ 288 h 297" name="T3"/>
                <a:gd fmla="*/ 17 w 338" name="T4"/>
                <a:gd fmla="*/ 68 h 297" name="T5"/>
                <a:gd fmla="*/ 13 w 338" name="T6"/>
                <a:gd fmla="*/ 17 h 297" name="T7"/>
                <a:gd fmla="*/ 64 w 338" name="T8"/>
                <a:gd fmla="*/ 13 h 297" name="T9"/>
                <a:gd fmla="*/ 321 w 338" name="T10"/>
                <a:gd fmla="*/ 233 h 297" name="T11"/>
                <a:gd fmla="*/ 325 w 338" name="T12"/>
                <a:gd fmla="*/ 284 h 297" name="T13"/>
                <a:gd fmla="*/ 297 w 338" name="T14"/>
                <a:gd fmla="*/ 297 h 29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97" w="338">
                  <a:moveTo>
                    <a:pt x="297" y="297"/>
                  </a:moveTo>
                  <a:cubicBezTo>
                    <a:pt x="289" y="297"/>
                    <a:pt x="280" y="294"/>
                    <a:pt x="274" y="288"/>
                  </a:cubicBezTo>
                  <a:cubicBezTo>
                    <a:pt x="17" y="68"/>
                    <a:pt x="17" y="68"/>
                    <a:pt x="17" y="68"/>
                  </a:cubicBezTo>
                  <a:cubicBezTo>
                    <a:pt x="2" y="55"/>
                    <a:pt x="0" y="32"/>
                    <a:pt x="13" y="17"/>
                  </a:cubicBezTo>
                  <a:cubicBezTo>
                    <a:pt x="26" y="2"/>
                    <a:pt x="49" y="0"/>
                    <a:pt x="64" y="13"/>
                  </a:cubicBezTo>
                  <a:cubicBezTo>
                    <a:pt x="321" y="233"/>
                    <a:pt x="321" y="233"/>
                    <a:pt x="321" y="233"/>
                  </a:cubicBezTo>
                  <a:cubicBezTo>
                    <a:pt x="336" y="246"/>
                    <a:pt x="338" y="269"/>
                    <a:pt x="325" y="284"/>
                  </a:cubicBezTo>
                  <a:cubicBezTo>
                    <a:pt x="317" y="292"/>
                    <a:pt x="307" y="297"/>
                    <a:pt x="297" y="297"/>
                  </a:cubicBezTo>
                  <a:close/>
                </a:path>
              </a:pathLst>
            </a:custGeom>
            <a:solidFill>
              <a:srgbClr val="78AB6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46" name="图片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107" y="858912"/>
            <a:ext cx="1383750" cy="1451250"/>
          </a:xfrm>
          <a:prstGeom prst="rect">
            <a:avLst/>
          </a:prstGeom>
        </p:spPr>
      </p:pic>
      <p:sp>
        <p:nvSpPr>
          <p:cNvPr id="49" name="文本框 48"/>
          <p:cNvSpPr txBox="1"/>
          <p:nvPr/>
        </p:nvSpPr>
        <p:spPr>
          <a:xfrm>
            <a:off x="4017417" y="1015164"/>
            <a:ext cx="4692170" cy="1243580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70000"/>
              </a:lnSpc>
            </a:pPr>
            <a:r>
              <a:rPr altLang="zh-CN" b="1" kumimoji="1" lang="en-US" smtClean="0" sz="5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YOUR TRAVEL PLAN</a:t>
            </a:r>
          </a:p>
        </p:txBody>
      </p:sp>
      <p:pic>
        <p:nvPicPr>
          <p:cNvPr id="52" name="图片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7499" y="324876"/>
            <a:ext cx="1871089" cy="1014828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9271" y="4761743"/>
            <a:ext cx="1860584" cy="1014864"/>
          </a:xfrm>
          <a:prstGeom prst="rect">
            <a:avLst/>
          </a:prstGeom>
        </p:spPr>
      </p:pic>
      <p:grpSp>
        <p:nvGrpSpPr>
          <p:cNvPr id="59" name="组合 58"/>
          <p:cNvGrpSpPr/>
          <p:nvPr/>
        </p:nvGrpSpPr>
        <p:grpSpPr>
          <a:xfrm>
            <a:off x="8137576" y="5440056"/>
            <a:ext cx="577850" cy="1588825"/>
            <a:chOff x="8137576" y="5440056"/>
            <a:chExt cx="577850" cy="1588825"/>
          </a:xfrm>
        </p:grpSpPr>
        <p:sp>
          <p:nvSpPr>
            <p:cNvPr id="54" name="圆角矩形 53"/>
            <p:cNvSpPr/>
            <p:nvPr/>
          </p:nvSpPr>
          <p:spPr>
            <a:xfrm>
              <a:off x="8137576" y="5440056"/>
              <a:ext cx="577850" cy="1588825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56" name="直接连接符 55"/>
            <p:cNvCxnSpPr>
              <a:endCxn id="54" idx="2"/>
            </p:cNvCxnSpPr>
            <p:nvPr/>
          </p:nvCxnSpPr>
          <p:spPr>
            <a:xfrm flipH="1">
              <a:off x="8426501" y="5536587"/>
              <a:ext cx="0" cy="1492294"/>
            </a:xfrm>
            <a:prstGeom prst="line">
              <a:avLst/>
            </a:prstGeom>
            <a:ln w="762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8" name="图片 5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2914" y="4478844"/>
            <a:ext cx="792942" cy="1057256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50118" y="4047511"/>
            <a:ext cx="682044" cy="1150459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5622" y="3817649"/>
            <a:ext cx="682044" cy="1150459"/>
          </a:xfrm>
          <a:prstGeom prst="rect">
            <a:avLst/>
          </a:prstGeom>
        </p:spPr>
      </p:pic>
      <p:pic>
        <p:nvPicPr>
          <p:cNvPr id="62" name="图片 6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17311" y="3722811"/>
            <a:ext cx="682044" cy="1150459"/>
          </a:xfrm>
          <a:prstGeom prst="rect">
            <a:avLst/>
          </a:prstGeom>
        </p:spPr>
      </p:pic>
    </p:spTree>
    <p:extLst>
      <p:ext uri="{BB962C8B-B14F-4D97-AF65-F5344CB8AC3E}">
        <p14:creationId val="60996885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4CC5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Freeform 5"/>
          <p:cNvSpPr/>
          <p:nvPr/>
        </p:nvSpPr>
        <p:spPr bwMode="auto">
          <a:xfrm>
            <a:off x="-12700" y="-1588"/>
            <a:ext cx="12045950" cy="6838950"/>
          </a:xfrm>
          <a:custGeom>
            <a:gdLst>
              <a:gd fmla="*/ 505 w 603" name="T0"/>
              <a:gd fmla="*/ 141 h 341" name="T1"/>
              <a:gd fmla="*/ 483 w 603" name="T2"/>
              <a:gd fmla="*/ 126 h 341" name="T3"/>
              <a:gd fmla="*/ 504 w 603" name="T4"/>
              <a:gd fmla="*/ 113 h 341" name="T5"/>
              <a:gd fmla="*/ 540 w 603" name="T6"/>
              <a:gd fmla="*/ 108 h 341" name="T7"/>
              <a:gd fmla="*/ 578 w 603" name="T8"/>
              <a:gd fmla="*/ 54 h 341" name="T9"/>
              <a:gd fmla="*/ 514 w 603" name="T10"/>
              <a:gd fmla="*/ 0 h 341" name="T11"/>
              <a:gd fmla="*/ 201 w 603" name="T12"/>
              <a:gd fmla="*/ 0 h 341" name="T13"/>
              <a:gd fmla="*/ 165 w 603" name="T14"/>
              <a:gd fmla="*/ 29 h 341" name="T15"/>
              <a:gd fmla="*/ 191 w 603" name="T16"/>
              <a:gd fmla="*/ 58 h 341" name="T17"/>
              <a:gd fmla="*/ 202 w 603" name="T18"/>
              <a:gd fmla="*/ 58 h 341" name="T19"/>
              <a:gd fmla="*/ 215 w 603" name="T20"/>
              <a:gd fmla="*/ 71 h 341" name="T21"/>
              <a:gd fmla="*/ 202 w 603" name="T22"/>
              <a:gd fmla="*/ 84 h 341" name="T23"/>
              <a:gd fmla="*/ 175 w 603" name="T24"/>
              <a:gd fmla="*/ 83 h 341" name="T25"/>
              <a:gd fmla="*/ 49 w 603" name="T26"/>
              <a:gd fmla="*/ 83 h 341" name="T27"/>
              <a:gd fmla="*/ 0 w 603" name="T28"/>
              <a:gd fmla="*/ 133 h 341" name="T29"/>
              <a:gd fmla="*/ 0 w 603" name="T30"/>
              <a:gd fmla="*/ 137 h 341" name="T31"/>
              <a:gd fmla="*/ 36 w 603" name="T32"/>
              <a:gd fmla="*/ 184 h 341" name="T33"/>
              <a:gd fmla="*/ 111 w 603" name="T34"/>
              <a:gd fmla="*/ 184 h 341" name="T35"/>
              <a:gd fmla="*/ 124 w 603" name="T36"/>
              <a:gd fmla="*/ 198 h 341" name="T37"/>
              <a:gd fmla="*/ 111 w 603" name="T38"/>
              <a:gd fmla="*/ 210 h 341" name="T39"/>
              <a:gd fmla="*/ 100 w 603" name="T40"/>
              <a:gd fmla="*/ 210 h 341" name="T41"/>
              <a:gd fmla="*/ 92 w 603" name="T42"/>
              <a:gd fmla="*/ 210 h 341" name="T43"/>
              <a:gd fmla="*/ 54 w 603" name="T44"/>
              <a:gd fmla="*/ 249 h 341" name="T45"/>
              <a:gd fmla="*/ 54 w 603" name="T46"/>
              <a:gd fmla="*/ 253 h 341" name="T47"/>
              <a:gd fmla="*/ 79 w 603" name="T48"/>
              <a:gd fmla="*/ 290 h 341" name="T49"/>
              <a:gd fmla="*/ 240 w 603" name="T50"/>
              <a:gd fmla="*/ 290 h 341" name="T51"/>
              <a:gd fmla="*/ 252 w 603" name="T52"/>
              <a:gd fmla="*/ 300 h 341" name="T53"/>
              <a:gd fmla="*/ 238 w 603" name="T54"/>
              <a:gd fmla="*/ 311 h 341" name="T55"/>
              <a:gd fmla="*/ 223 w 603" name="T56"/>
              <a:gd fmla="*/ 325 h 341" name="T57"/>
              <a:gd fmla="*/ 239 w 603" name="T58"/>
              <a:gd fmla="*/ 341 h 341" name="T59"/>
              <a:gd fmla="*/ 356 w 603" name="T60"/>
              <a:gd fmla="*/ 341 h 341" name="T61"/>
              <a:gd fmla="*/ 431 w 603" name="T62"/>
              <a:gd fmla="*/ 341 h 341" name="T63"/>
              <a:gd fmla="*/ 509 w 603" name="T64"/>
              <a:gd fmla="*/ 341 h 341" name="T65"/>
              <a:gd fmla="*/ 603 w 603" name="T66"/>
              <a:gd fmla="*/ 236 h 341" name="T67"/>
              <a:gd fmla="*/ 505 w 603" name="T68"/>
              <a:gd fmla="*/ 141 h 341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341" w="603">
                <a:moveTo>
                  <a:pt x="505" y="141"/>
                </a:moveTo>
                <a:cubicBezTo>
                  <a:pt x="488" y="141"/>
                  <a:pt x="483" y="134"/>
                  <a:pt x="483" y="126"/>
                </a:cubicBezTo>
                <a:cubicBezTo>
                  <a:pt x="483" y="115"/>
                  <a:pt x="493" y="113"/>
                  <a:pt x="504" y="113"/>
                </a:cubicBezTo>
                <a:cubicBezTo>
                  <a:pt x="535" y="112"/>
                  <a:pt x="540" y="108"/>
                  <a:pt x="540" y="108"/>
                </a:cubicBezTo>
                <a:cubicBezTo>
                  <a:pt x="562" y="103"/>
                  <a:pt x="578" y="77"/>
                  <a:pt x="578" y="54"/>
                </a:cubicBezTo>
                <a:cubicBezTo>
                  <a:pt x="578" y="54"/>
                  <a:pt x="584" y="0"/>
                  <a:pt x="514" y="0"/>
                </a:cubicBezTo>
                <a:cubicBezTo>
                  <a:pt x="201" y="0"/>
                  <a:pt x="201" y="0"/>
                  <a:pt x="201" y="0"/>
                </a:cubicBezTo>
                <a:cubicBezTo>
                  <a:pt x="185" y="0"/>
                  <a:pt x="165" y="8"/>
                  <a:pt x="165" y="29"/>
                </a:cubicBezTo>
                <a:cubicBezTo>
                  <a:pt x="165" y="51"/>
                  <a:pt x="180" y="58"/>
                  <a:pt x="191" y="58"/>
                </a:cubicBezTo>
                <a:cubicBezTo>
                  <a:pt x="202" y="58"/>
                  <a:pt x="202" y="58"/>
                  <a:pt x="202" y="58"/>
                </a:cubicBezTo>
                <a:cubicBezTo>
                  <a:pt x="209" y="58"/>
                  <a:pt x="215" y="64"/>
                  <a:pt x="215" y="71"/>
                </a:cubicBezTo>
                <a:cubicBezTo>
                  <a:pt x="215" y="78"/>
                  <a:pt x="209" y="84"/>
                  <a:pt x="202" y="84"/>
                </a:cubicBezTo>
                <a:cubicBezTo>
                  <a:pt x="175" y="83"/>
                  <a:pt x="175" y="83"/>
                  <a:pt x="175" y="83"/>
                </a:cubicBezTo>
                <a:cubicBezTo>
                  <a:pt x="49" y="83"/>
                  <a:pt x="49" y="83"/>
                  <a:pt x="49" y="83"/>
                </a:cubicBezTo>
                <a:cubicBezTo>
                  <a:pt x="22" y="83"/>
                  <a:pt x="0" y="105"/>
                  <a:pt x="0" y="133"/>
                </a:cubicBezTo>
                <a:cubicBezTo>
                  <a:pt x="0" y="137"/>
                  <a:pt x="0" y="137"/>
                  <a:pt x="0" y="137"/>
                </a:cubicBezTo>
                <a:cubicBezTo>
                  <a:pt x="0" y="160"/>
                  <a:pt x="18" y="184"/>
                  <a:pt x="36" y="184"/>
                </a:cubicBezTo>
                <a:cubicBezTo>
                  <a:pt x="111" y="184"/>
                  <a:pt x="111" y="184"/>
                  <a:pt x="111" y="184"/>
                </a:cubicBezTo>
                <a:cubicBezTo>
                  <a:pt x="118" y="184"/>
                  <a:pt x="124" y="191"/>
                  <a:pt x="124" y="198"/>
                </a:cubicBezTo>
                <a:cubicBezTo>
                  <a:pt x="124" y="205"/>
                  <a:pt x="118" y="210"/>
                  <a:pt x="111" y="210"/>
                </a:cubicBezTo>
                <a:cubicBezTo>
                  <a:pt x="100" y="210"/>
                  <a:pt x="100" y="210"/>
                  <a:pt x="100" y="210"/>
                </a:cubicBezTo>
                <a:cubicBezTo>
                  <a:pt x="92" y="210"/>
                  <a:pt x="92" y="210"/>
                  <a:pt x="92" y="210"/>
                </a:cubicBezTo>
                <a:cubicBezTo>
                  <a:pt x="71" y="210"/>
                  <a:pt x="54" y="228"/>
                  <a:pt x="54" y="249"/>
                </a:cubicBezTo>
                <a:cubicBezTo>
                  <a:pt x="54" y="253"/>
                  <a:pt x="54" y="253"/>
                  <a:pt x="54" y="253"/>
                </a:cubicBezTo>
                <a:cubicBezTo>
                  <a:pt x="54" y="270"/>
                  <a:pt x="67" y="289"/>
                  <a:pt x="79" y="290"/>
                </a:cubicBezTo>
                <a:cubicBezTo>
                  <a:pt x="240" y="290"/>
                  <a:pt x="240" y="290"/>
                  <a:pt x="240" y="290"/>
                </a:cubicBezTo>
                <a:cubicBezTo>
                  <a:pt x="246" y="290"/>
                  <a:pt x="252" y="293"/>
                  <a:pt x="252" y="300"/>
                </a:cubicBezTo>
                <a:cubicBezTo>
                  <a:pt x="252" y="311"/>
                  <a:pt x="238" y="311"/>
                  <a:pt x="238" y="311"/>
                </a:cubicBezTo>
                <a:cubicBezTo>
                  <a:pt x="230" y="311"/>
                  <a:pt x="223" y="316"/>
                  <a:pt x="223" y="325"/>
                </a:cubicBezTo>
                <a:cubicBezTo>
                  <a:pt x="223" y="338"/>
                  <a:pt x="231" y="341"/>
                  <a:pt x="239" y="341"/>
                </a:cubicBezTo>
                <a:cubicBezTo>
                  <a:pt x="356" y="341"/>
                  <a:pt x="356" y="341"/>
                  <a:pt x="356" y="341"/>
                </a:cubicBezTo>
                <a:cubicBezTo>
                  <a:pt x="431" y="341"/>
                  <a:pt x="431" y="341"/>
                  <a:pt x="431" y="341"/>
                </a:cubicBezTo>
                <a:cubicBezTo>
                  <a:pt x="509" y="341"/>
                  <a:pt x="509" y="341"/>
                  <a:pt x="509" y="341"/>
                </a:cubicBezTo>
                <a:cubicBezTo>
                  <a:pt x="569" y="341"/>
                  <a:pt x="603" y="288"/>
                  <a:pt x="603" y="236"/>
                </a:cubicBezTo>
                <a:cubicBezTo>
                  <a:pt x="603" y="145"/>
                  <a:pt x="505" y="141"/>
                  <a:pt x="505" y="141"/>
                </a:cubicBezTo>
                <a:close/>
              </a:path>
            </a:pathLst>
          </a:custGeom>
          <a:solidFill>
            <a:srgbClr val="7FD4AD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8137576" y="-198744"/>
            <a:ext cx="577850" cy="2846694"/>
            <a:chOff x="8137576" y="5440056"/>
            <a:chExt cx="577850" cy="1588825"/>
          </a:xfrm>
        </p:grpSpPr>
        <p:sp>
          <p:nvSpPr>
            <p:cNvPr id="6" name="圆角矩形 5"/>
            <p:cNvSpPr/>
            <p:nvPr/>
          </p:nvSpPr>
          <p:spPr>
            <a:xfrm>
              <a:off x="8137576" y="5440056"/>
              <a:ext cx="577850" cy="1588825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7" name="直接连接符 6"/>
            <p:cNvCxnSpPr>
              <a:endCxn id="6" idx="2"/>
            </p:cNvCxnSpPr>
            <p:nvPr/>
          </p:nvCxnSpPr>
          <p:spPr>
            <a:xfrm flipH="1">
              <a:off x="8426501" y="5536587"/>
              <a:ext cx="0" cy="1492294"/>
            </a:xfrm>
            <a:prstGeom prst="line">
              <a:avLst/>
            </a:prstGeom>
            <a:ln w="762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7"/>
          <p:cNvGrpSpPr/>
          <p:nvPr/>
        </p:nvGrpSpPr>
        <p:grpSpPr>
          <a:xfrm rot="16200000">
            <a:off x="7003846" y="1108632"/>
            <a:ext cx="577850" cy="2846694"/>
            <a:chOff x="8137576" y="5440056"/>
            <a:chExt cx="577850" cy="1588825"/>
          </a:xfrm>
        </p:grpSpPr>
        <p:sp>
          <p:nvSpPr>
            <p:cNvPr id="9" name="圆角矩形 8"/>
            <p:cNvSpPr/>
            <p:nvPr/>
          </p:nvSpPr>
          <p:spPr>
            <a:xfrm>
              <a:off x="8137576" y="5440056"/>
              <a:ext cx="577850" cy="1588825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0" name="直接连接符 9"/>
            <p:cNvCxnSpPr>
              <a:endCxn id="9" idx="2"/>
            </p:cNvCxnSpPr>
            <p:nvPr/>
          </p:nvCxnSpPr>
          <p:spPr>
            <a:xfrm flipH="1">
              <a:off x="8426501" y="5536587"/>
              <a:ext cx="0" cy="1492294"/>
            </a:xfrm>
            <a:prstGeom prst="line">
              <a:avLst/>
            </a:prstGeom>
            <a:ln w="762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526" y="1912163"/>
            <a:ext cx="909948" cy="66178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4351" y="325240"/>
            <a:ext cx="1079730" cy="985840"/>
          </a:xfrm>
          <a:prstGeom prst="rect">
            <a:avLst/>
          </a:prstGeom>
        </p:spPr>
      </p:pic>
      <p:sp>
        <p:nvSpPr>
          <p:cNvPr id="13" name="椭圆 12"/>
          <p:cNvSpPr/>
          <p:nvPr/>
        </p:nvSpPr>
        <p:spPr>
          <a:xfrm>
            <a:off x="7610925" y="818160"/>
            <a:ext cx="237726" cy="237726"/>
          </a:xfrm>
          <a:prstGeom prst="ellipse">
            <a:avLst/>
          </a:prstGeom>
          <a:solidFill>
            <a:srgbClr val="FDC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五边形 13"/>
          <p:cNvSpPr/>
          <p:nvPr/>
        </p:nvSpPr>
        <p:spPr>
          <a:xfrm>
            <a:off x="2438400" y="341271"/>
            <a:ext cx="5028063" cy="1191504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Rectangle 11"/>
          <p:cNvSpPr/>
          <p:nvPr/>
        </p:nvSpPr>
        <p:spPr>
          <a:xfrm>
            <a:off x="2521527" y="536912"/>
            <a:ext cx="4381185" cy="80466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1200"/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859" y="85140"/>
            <a:ext cx="1955592" cy="2064236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2559678" y="1545079"/>
            <a:ext cx="3699923" cy="390140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70000"/>
              </a:lnSpc>
            </a:pPr>
            <a:r>
              <a:rPr altLang="zh-CN" b="1" kumimoji="1" lang="en-US" smtClean="0" sz="2800">
                <a:solidFill>
                  <a:schemeClr val="tx2"/>
                </a:solidFill>
              </a:rPr>
              <a:t>ADD YOUR TITLE HERE</a:t>
            </a:r>
          </a:p>
        </p:txBody>
      </p:sp>
      <p:grpSp>
        <p:nvGrpSpPr>
          <p:cNvPr id="18" name="组合 17"/>
          <p:cNvGrpSpPr/>
          <p:nvPr/>
        </p:nvGrpSpPr>
        <p:grpSpPr>
          <a:xfrm rot="12550244">
            <a:off x="4516007" y="2033416"/>
            <a:ext cx="577850" cy="5526525"/>
            <a:chOff x="8137576" y="5440056"/>
            <a:chExt cx="577850" cy="1588825"/>
          </a:xfrm>
        </p:grpSpPr>
        <p:sp>
          <p:nvSpPr>
            <p:cNvPr id="19" name="圆角矩形 18"/>
            <p:cNvSpPr/>
            <p:nvPr/>
          </p:nvSpPr>
          <p:spPr>
            <a:xfrm>
              <a:off x="8137576" y="5440056"/>
              <a:ext cx="577850" cy="1588825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20" name="直接连接符 19"/>
            <p:cNvCxnSpPr>
              <a:endCxn id="19" idx="2"/>
            </p:cNvCxnSpPr>
            <p:nvPr/>
          </p:nvCxnSpPr>
          <p:spPr>
            <a:xfrm flipH="1">
              <a:off x="8426501" y="5536587"/>
              <a:ext cx="0" cy="1492294"/>
            </a:xfrm>
            <a:prstGeom prst="line">
              <a:avLst/>
            </a:prstGeom>
            <a:ln w="762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8454" y="2938328"/>
            <a:ext cx="3450371" cy="1587171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1273" y="2781164"/>
            <a:ext cx="1853116" cy="1937349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5964" y="1381519"/>
            <a:ext cx="682044" cy="1150459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63546" y="1965242"/>
            <a:ext cx="682044" cy="1150459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9467" y="1532775"/>
            <a:ext cx="682044" cy="115045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7173" y="2108004"/>
            <a:ext cx="682044" cy="1150459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410" y="1956748"/>
            <a:ext cx="682044" cy="1150459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64099" y="3766678"/>
            <a:ext cx="682044" cy="1150459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38342" y="361793"/>
            <a:ext cx="682044" cy="1150459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00622" y="3885541"/>
            <a:ext cx="682044" cy="1150459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33625" y="177530"/>
            <a:ext cx="682044" cy="1150459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43059" y="619585"/>
            <a:ext cx="682044" cy="1150459"/>
          </a:xfrm>
          <a:prstGeom prst="rect">
            <a:avLst/>
          </a:prstGeom>
        </p:spPr>
      </p:pic>
      <p:grpSp>
        <p:nvGrpSpPr>
          <p:cNvPr id="37" name="Group 8"/>
          <p:cNvGrpSpPr>
            <a:grpSpLocks noChangeAspect="1"/>
          </p:cNvGrpSpPr>
          <p:nvPr/>
        </p:nvGrpSpPr>
        <p:grpSpPr>
          <a:xfrm>
            <a:off x="3405662" y="2237881"/>
            <a:ext cx="2001526" cy="1229300"/>
            <a:chOff x="1460" y="2246"/>
            <a:chExt cx="1918" cy="1178"/>
          </a:xfrm>
        </p:grpSpPr>
        <p:sp>
          <p:nvSpPr>
            <p:cNvPr id="39" name="Freeform 9"/>
            <p:cNvSpPr>
              <a:spLocks noEditPoints="1"/>
            </p:cNvSpPr>
            <p:nvPr/>
          </p:nvSpPr>
          <p:spPr bwMode="auto">
            <a:xfrm>
              <a:off x="1766" y="2295"/>
              <a:ext cx="1612" cy="795"/>
            </a:xfrm>
            <a:custGeom>
              <a:gdLst>
                <a:gd fmla="*/ 307 w 680" name="T0"/>
                <a:gd fmla="*/ 220 h 335" name="T1"/>
                <a:gd fmla="*/ 605 w 680" name="T2"/>
                <a:gd fmla="*/ 106 h 335" name="T3"/>
                <a:gd fmla="*/ 680 w 680" name="T4"/>
                <a:gd fmla="*/ 181 h 335" name="T5"/>
                <a:gd fmla="*/ 605 w 680" name="T6"/>
                <a:gd fmla="*/ 209 h 335" name="T7"/>
                <a:gd fmla="*/ 410 w 680" name="T8"/>
                <a:gd fmla="*/ 284 h 335" name="T9"/>
                <a:gd fmla="*/ 409 w 680" name="T10"/>
                <a:gd fmla="*/ 284 h 335" name="T11"/>
                <a:gd fmla="*/ 409 w 680" name="T12"/>
                <a:gd fmla="*/ 284 h 335" name="T13"/>
                <a:gd fmla="*/ 409 w 680" name="T14"/>
                <a:gd fmla="*/ 284 h 335" name="T15"/>
                <a:gd fmla="*/ 409 w 680" name="T16"/>
                <a:gd fmla="*/ 284 h 335" name="T17"/>
                <a:gd fmla="*/ 408 w 680" name="T18"/>
                <a:gd fmla="*/ 284 h 335" name="T19"/>
                <a:gd fmla="*/ 275 w 680" name="T20"/>
                <a:gd fmla="*/ 335 h 335" name="T21"/>
                <a:gd fmla="*/ 275 w 680" name="T22"/>
                <a:gd fmla="*/ 318 h 335" name="T23"/>
                <a:gd fmla="*/ 275 w 680" name="T24"/>
                <a:gd fmla="*/ 273 h 335" name="T25"/>
                <a:gd fmla="*/ 275 w 680" name="T26"/>
                <a:gd fmla="*/ 233 h 335" name="T27"/>
                <a:gd fmla="*/ 275 w 680" name="T28"/>
                <a:gd fmla="*/ 233 h 335" name="T29"/>
                <a:gd fmla="*/ 275 w 680" name="T30"/>
                <a:gd fmla="*/ 233 h 335" name="T31"/>
                <a:gd fmla="*/ 275 w 680" name="T32"/>
                <a:gd fmla="*/ 233 h 335" name="T33"/>
                <a:gd fmla="*/ 275 w 680" name="T34"/>
                <a:gd fmla="*/ 233 h 335" name="T35"/>
                <a:gd fmla="*/ 275 w 680" name="T36"/>
                <a:gd fmla="*/ 232 h 335" name="T37"/>
                <a:gd fmla="*/ 275 w 680" name="T38"/>
                <a:gd fmla="*/ 232 h 335" name="T39"/>
                <a:gd fmla="*/ 276 w 680" name="T40"/>
                <a:gd fmla="*/ 232 h 335" name="T41"/>
                <a:gd fmla="*/ 307 w 680" name="T42"/>
                <a:gd fmla="*/ 220 h 335" name="T43"/>
                <a:gd fmla="*/ 161 w 680" name="T44"/>
                <a:gd fmla="*/ 44 h 335" name="T45"/>
                <a:gd fmla="*/ 275 w 680" name="T46"/>
                <a:gd fmla="*/ 0 h 335" name="T47"/>
                <a:gd fmla="*/ 275 w 680" name="T48"/>
                <a:gd fmla="*/ 40 h 335" name="T49"/>
                <a:gd fmla="*/ 213 w 680" name="T50"/>
                <a:gd fmla="*/ 64 h 335" name="T51"/>
                <a:gd fmla="*/ 161 w 680" name="T52"/>
                <a:gd fmla="*/ 44 h 335" name="T53"/>
                <a:gd fmla="*/ 143 w 680" name="T54"/>
                <a:gd fmla="*/ 51 h 335" name="T55"/>
                <a:gd fmla="*/ 143 w 680" name="T56"/>
                <a:gd fmla="*/ 51 h 335" name="T57"/>
                <a:gd fmla="*/ 161 w 680" name="T58"/>
                <a:gd fmla="*/ 44 h 335" name="T59"/>
                <a:gd fmla="*/ 53 w 680" name="T60"/>
                <a:gd fmla="*/ 86 h 335" name="T61"/>
                <a:gd fmla="*/ 53 w 680" name="T62"/>
                <a:gd fmla="*/ 126 h 335" name="T63"/>
                <a:gd fmla="*/ 0 w 680" name="T64"/>
                <a:gd fmla="*/ 106 h 335" name="T65"/>
                <a:gd fmla="*/ 53 w 680" name="T66"/>
                <a:gd fmla="*/ 86 h 335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35" w="680">
                  <a:moveTo>
                    <a:pt x="307" y="220"/>
                  </a:moveTo>
                  <a:cubicBezTo>
                    <a:pt x="605" y="106"/>
                    <a:pt x="605" y="106"/>
                    <a:pt x="605" y="106"/>
                  </a:cubicBezTo>
                  <a:cubicBezTo>
                    <a:pt x="680" y="181"/>
                    <a:pt x="680" y="181"/>
                    <a:pt x="680" y="181"/>
                  </a:cubicBezTo>
                  <a:cubicBezTo>
                    <a:pt x="605" y="209"/>
                    <a:pt x="605" y="209"/>
                    <a:pt x="605" y="209"/>
                  </a:cubicBezTo>
                  <a:cubicBezTo>
                    <a:pt x="410" y="284"/>
                    <a:pt x="410" y="284"/>
                    <a:pt x="410" y="284"/>
                  </a:cubicBezTo>
                  <a:cubicBezTo>
                    <a:pt x="409" y="284"/>
                    <a:pt x="409" y="284"/>
                    <a:pt x="409" y="284"/>
                  </a:cubicBezTo>
                  <a:cubicBezTo>
                    <a:pt x="409" y="284"/>
                    <a:pt x="409" y="284"/>
                    <a:pt x="409" y="284"/>
                  </a:cubicBezTo>
                  <a:cubicBezTo>
                    <a:pt x="409" y="284"/>
                    <a:pt x="409" y="284"/>
                    <a:pt x="409" y="284"/>
                  </a:cubicBezTo>
                  <a:cubicBezTo>
                    <a:pt x="409" y="284"/>
                    <a:pt x="409" y="284"/>
                    <a:pt x="409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275" y="335"/>
                    <a:pt x="275" y="335"/>
                    <a:pt x="275" y="335"/>
                  </a:cubicBezTo>
                  <a:cubicBezTo>
                    <a:pt x="275" y="318"/>
                    <a:pt x="275" y="318"/>
                    <a:pt x="275" y="318"/>
                  </a:cubicBezTo>
                  <a:cubicBezTo>
                    <a:pt x="275" y="273"/>
                    <a:pt x="275" y="273"/>
                    <a:pt x="275" y="273"/>
                  </a:cubicBezTo>
                  <a:cubicBezTo>
                    <a:pt x="275" y="233"/>
                    <a:pt x="275" y="233"/>
                    <a:pt x="275" y="233"/>
                  </a:cubicBezTo>
                  <a:cubicBezTo>
                    <a:pt x="275" y="233"/>
                    <a:pt x="275" y="233"/>
                    <a:pt x="275" y="233"/>
                  </a:cubicBezTo>
                  <a:cubicBezTo>
                    <a:pt x="275" y="233"/>
                    <a:pt x="275" y="233"/>
                    <a:pt x="275" y="233"/>
                  </a:cubicBezTo>
                  <a:cubicBezTo>
                    <a:pt x="275" y="233"/>
                    <a:pt x="275" y="233"/>
                    <a:pt x="275" y="233"/>
                  </a:cubicBezTo>
                  <a:cubicBezTo>
                    <a:pt x="275" y="233"/>
                    <a:pt x="275" y="233"/>
                    <a:pt x="275" y="233"/>
                  </a:cubicBezTo>
                  <a:cubicBezTo>
                    <a:pt x="275" y="232"/>
                    <a:pt x="275" y="232"/>
                    <a:pt x="275" y="232"/>
                  </a:cubicBezTo>
                  <a:cubicBezTo>
                    <a:pt x="275" y="232"/>
                    <a:pt x="275" y="232"/>
                    <a:pt x="275" y="232"/>
                  </a:cubicBezTo>
                  <a:cubicBezTo>
                    <a:pt x="276" y="232"/>
                    <a:pt x="276" y="232"/>
                    <a:pt x="276" y="232"/>
                  </a:cubicBezTo>
                  <a:lnTo>
                    <a:pt x="307" y="220"/>
                  </a:lnTo>
                  <a:close/>
                  <a:moveTo>
                    <a:pt x="161" y="44"/>
                  </a:moveTo>
                  <a:cubicBezTo>
                    <a:pt x="275" y="0"/>
                    <a:pt x="275" y="0"/>
                    <a:pt x="275" y="0"/>
                  </a:cubicBezTo>
                  <a:cubicBezTo>
                    <a:pt x="275" y="40"/>
                    <a:pt x="275" y="40"/>
                    <a:pt x="275" y="40"/>
                  </a:cubicBezTo>
                  <a:cubicBezTo>
                    <a:pt x="213" y="64"/>
                    <a:pt x="213" y="64"/>
                    <a:pt x="213" y="64"/>
                  </a:cubicBezTo>
                  <a:cubicBezTo>
                    <a:pt x="161" y="44"/>
                    <a:pt x="161" y="44"/>
                    <a:pt x="161" y="44"/>
                  </a:cubicBezTo>
                  <a:cubicBezTo>
                    <a:pt x="143" y="51"/>
                    <a:pt x="143" y="51"/>
                    <a:pt x="143" y="51"/>
                  </a:cubicBezTo>
                  <a:cubicBezTo>
                    <a:pt x="143" y="51"/>
                    <a:pt x="143" y="51"/>
                    <a:pt x="143" y="51"/>
                  </a:cubicBezTo>
                  <a:lnTo>
                    <a:pt x="161" y="44"/>
                  </a:lnTo>
                  <a:close/>
                  <a:moveTo>
                    <a:pt x="53" y="86"/>
                  </a:moveTo>
                  <a:cubicBezTo>
                    <a:pt x="53" y="126"/>
                    <a:pt x="53" y="126"/>
                    <a:pt x="53" y="126"/>
                  </a:cubicBezTo>
                  <a:cubicBezTo>
                    <a:pt x="0" y="106"/>
                    <a:pt x="0" y="106"/>
                    <a:pt x="0" y="106"/>
                  </a:cubicBezTo>
                  <a:lnTo>
                    <a:pt x="53" y="86"/>
                  </a:lnTo>
                  <a:close/>
                </a:path>
              </a:pathLst>
            </a:custGeom>
            <a:solidFill>
              <a:srgbClr val="FACE5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10"/>
            <p:cNvSpPr>
              <a:spLocks noEditPoints="1"/>
            </p:cNvSpPr>
            <p:nvPr/>
          </p:nvSpPr>
          <p:spPr bwMode="auto">
            <a:xfrm>
              <a:off x="1638" y="2246"/>
              <a:ext cx="1562" cy="1178"/>
            </a:xfrm>
            <a:custGeom>
              <a:gdLst>
                <a:gd fmla="*/ 780 w 1562" name="T0"/>
                <a:gd fmla="*/ 1178 h 1178" name="T1"/>
                <a:gd fmla="*/ 780 w 1562" name="T2"/>
                <a:gd fmla="*/ 844 h 1178" name="T3"/>
                <a:gd fmla="*/ 1095 w 1562" name="T4"/>
                <a:gd fmla="*/ 723 h 1178" name="T5"/>
                <a:gd fmla="*/ 1098 w 1562" name="T6"/>
                <a:gd fmla="*/ 723 h 1178" name="T7"/>
                <a:gd fmla="*/ 1098 w 1562" name="T8"/>
                <a:gd fmla="*/ 723 h 1178" name="T9"/>
                <a:gd fmla="*/ 1098 w 1562" name="T10"/>
                <a:gd fmla="*/ 723 h 1178" name="T11"/>
                <a:gd fmla="*/ 1098 w 1562" name="T12"/>
                <a:gd fmla="*/ 723 h 1178" name="T13"/>
                <a:gd fmla="*/ 1100 w 1562" name="T14"/>
                <a:gd fmla="*/ 723 h 1178" name="T15"/>
                <a:gd fmla="*/ 1562 w 1562" name="T16"/>
                <a:gd fmla="*/ 545 h 1178" name="T17"/>
                <a:gd fmla="*/ 1560 w 1562" name="T18"/>
                <a:gd fmla="*/ 879 h 1178" name="T19"/>
                <a:gd fmla="*/ 1214 w 1562" name="T20"/>
                <a:gd fmla="*/ 1012 h 1178" name="T21"/>
                <a:gd fmla="*/ 1214 w 1562" name="T22"/>
                <a:gd fmla="*/ 1012 h 1178" name="T23"/>
                <a:gd fmla="*/ 1211 w 1562" name="T24"/>
                <a:gd fmla="*/ 1012 h 1178" name="T25"/>
                <a:gd fmla="*/ 1209 w 1562" name="T26"/>
                <a:gd fmla="*/ 1015 h 1178" name="T27"/>
                <a:gd fmla="*/ 780 w 1562" name="T28"/>
                <a:gd fmla="*/ 1178 h 1178" name="T29"/>
                <a:gd fmla="*/ 1562 w 1562" name="T30"/>
                <a:gd fmla="*/ 301 h 1178" name="T31"/>
                <a:gd fmla="*/ 856 w 1562" name="T32"/>
                <a:gd fmla="*/ 571 h 1178" name="T33"/>
                <a:gd fmla="*/ 780 w 1562" name="T34"/>
                <a:gd fmla="*/ 597 h 1178" name="T35"/>
                <a:gd fmla="*/ 0 w 1562" name="T36"/>
                <a:gd fmla="*/ 301 h 1178" name="T37"/>
                <a:gd fmla="*/ 254 w 1562" name="T38"/>
                <a:gd fmla="*/ 204 h 1178" name="T39"/>
                <a:gd fmla="*/ 254 w 1562" name="T40"/>
                <a:gd fmla="*/ 253 h 1178" name="T41"/>
                <a:gd fmla="*/ 128 w 1562" name="T42"/>
                <a:gd fmla="*/ 301 h 1178" name="T43"/>
                <a:gd fmla="*/ 254 w 1562" name="T44"/>
                <a:gd fmla="*/ 348 h 1178" name="T45"/>
                <a:gd fmla="*/ 657 w 1562" name="T46"/>
                <a:gd fmla="*/ 502 h 1178" name="T47"/>
                <a:gd fmla="*/ 699 w 1562" name="T48"/>
                <a:gd fmla="*/ 519 h 1178" name="T49"/>
                <a:gd fmla="*/ 780 w 1562" name="T50"/>
                <a:gd fmla="*/ 550 h 1178" name="T51"/>
                <a:gd fmla="*/ 1309 w 1562" name="T52"/>
                <a:gd fmla="*/ 348 h 1178" name="T53"/>
                <a:gd fmla="*/ 1434 w 1562" name="T54"/>
                <a:gd fmla="*/ 301 h 1178" name="T55"/>
                <a:gd fmla="*/ 1095 w 1562" name="T56"/>
                <a:gd fmla="*/ 170 h 1178" name="T57"/>
                <a:gd fmla="*/ 1095 w 1562" name="T58"/>
                <a:gd fmla="*/ 170 h 1178" name="T59"/>
                <a:gd fmla="*/ 780 w 1562" name="T60"/>
                <a:gd fmla="*/ 49 h 1178" name="T61"/>
                <a:gd fmla="*/ 780 w 1562" name="T62"/>
                <a:gd fmla="*/ 49 h 1178" name="T63"/>
                <a:gd fmla="*/ 510 w 1562" name="T64"/>
                <a:gd fmla="*/ 154 h 1178" name="T65"/>
                <a:gd fmla="*/ 446 w 1562" name="T66"/>
                <a:gd fmla="*/ 130 h 1178" name="T67"/>
                <a:gd fmla="*/ 403 w 1562" name="T68"/>
                <a:gd fmla="*/ 147 h 1178" name="T69"/>
                <a:gd fmla="*/ 403 w 1562" name="T70"/>
                <a:gd fmla="*/ 147 h 1178" name="T71"/>
                <a:gd fmla="*/ 446 w 1562" name="T72"/>
                <a:gd fmla="*/ 130 h 1178" name="T73"/>
                <a:gd fmla="*/ 780 w 1562" name="T74"/>
                <a:gd fmla="*/ 0 h 1178" name="T75"/>
                <a:gd fmla="*/ 780 w 1562" name="T76"/>
                <a:gd fmla="*/ 2 h 1178" name="T77"/>
                <a:gd fmla="*/ 1162 w 1562" name="T78"/>
                <a:gd fmla="*/ 147 h 1178" name="T79"/>
                <a:gd fmla="*/ 1162 w 1562" name="T80"/>
                <a:gd fmla="*/ 147 h 1178" name="T81"/>
                <a:gd fmla="*/ 1562 w 1562" name="T82"/>
                <a:gd fmla="*/ 301 h 1178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178" w="1562">
                  <a:moveTo>
                    <a:pt x="780" y="1178"/>
                  </a:moveTo>
                  <a:lnTo>
                    <a:pt x="780" y="844"/>
                  </a:lnTo>
                  <a:lnTo>
                    <a:pt x="1095" y="723"/>
                  </a:lnTo>
                  <a:lnTo>
                    <a:pt x="1098" y="723"/>
                  </a:lnTo>
                  <a:lnTo>
                    <a:pt x="1098" y="723"/>
                  </a:lnTo>
                  <a:lnTo>
                    <a:pt x="1098" y="723"/>
                  </a:lnTo>
                  <a:lnTo>
                    <a:pt x="1098" y="723"/>
                  </a:lnTo>
                  <a:lnTo>
                    <a:pt x="1100" y="723"/>
                  </a:lnTo>
                  <a:lnTo>
                    <a:pt x="1562" y="545"/>
                  </a:lnTo>
                  <a:lnTo>
                    <a:pt x="1560" y="879"/>
                  </a:lnTo>
                  <a:lnTo>
                    <a:pt x="1214" y="1012"/>
                  </a:lnTo>
                  <a:lnTo>
                    <a:pt x="1214" y="1012"/>
                  </a:lnTo>
                  <a:lnTo>
                    <a:pt x="1211" y="1012"/>
                  </a:lnTo>
                  <a:lnTo>
                    <a:pt x="1209" y="1015"/>
                  </a:lnTo>
                  <a:lnTo>
                    <a:pt x="780" y="1178"/>
                  </a:lnTo>
                  <a:close/>
                  <a:moveTo>
                    <a:pt x="1562" y="301"/>
                  </a:moveTo>
                  <a:lnTo>
                    <a:pt x="856" y="571"/>
                  </a:lnTo>
                  <a:lnTo>
                    <a:pt x="780" y="597"/>
                  </a:lnTo>
                  <a:lnTo>
                    <a:pt x="0" y="301"/>
                  </a:lnTo>
                  <a:lnTo>
                    <a:pt x="254" y="204"/>
                  </a:lnTo>
                  <a:lnTo>
                    <a:pt x="254" y="253"/>
                  </a:lnTo>
                  <a:lnTo>
                    <a:pt x="128" y="301"/>
                  </a:lnTo>
                  <a:lnTo>
                    <a:pt x="254" y="348"/>
                  </a:lnTo>
                  <a:lnTo>
                    <a:pt x="657" y="502"/>
                  </a:lnTo>
                  <a:lnTo>
                    <a:pt x="699" y="519"/>
                  </a:lnTo>
                  <a:lnTo>
                    <a:pt x="780" y="550"/>
                  </a:lnTo>
                  <a:lnTo>
                    <a:pt x="1309" y="348"/>
                  </a:lnTo>
                  <a:lnTo>
                    <a:pt x="1434" y="301"/>
                  </a:lnTo>
                  <a:lnTo>
                    <a:pt x="1095" y="170"/>
                  </a:lnTo>
                  <a:lnTo>
                    <a:pt x="1095" y="170"/>
                  </a:lnTo>
                  <a:lnTo>
                    <a:pt x="780" y="49"/>
                  </a:lnTo>
                  <a:lnTo>
                    <a:pt x="780" y="49"/>
                  </a:lnTo>
                  <a:lnTo>
                    <a:pt x="510" y="154"/>
                  </a:lnTo>
                  <a:lnTo>
                    <a:pt x="446" y="130"/>
                  </a:lnTo>
                  <a:lnTo>
                    <a:pt x="403" y="147"/>
                  </a:lnTo>
                  <a:lnTo>
                    <a:pt x="403" y="147"/>
                  </a:lnTo>
                  <a:lnTo>
                    <a:pt x="446" y="130"/>
                  </a:lnTo>
                  <a:lnTo>
                    <a:pt x="780" y="0"/>
                  </a:lnTo>
                  <a:lnTo>
                    <a:pt x="780" y="2"/>
                  </a:lnTo>
                  <a:lnTo>
                    <a:pt x="1162" y="147"/>
                  </a:lnTo>
                  <a:lnTo>
                    <a:pt x="1162" y="147"/>
                  </a:lnTo>
                  <a:lnTo>
                    <a:pt x="1562" y="301"/>
                  </a:lnTo>
                  <a:close/>
                </a:path>
              </a:pathLst>
            </a:custGeom>
            <a:solidFill>
              <a:srgbClr val="9A76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11"/>
            <p:cNvSpPr>
              <a:spLocks noEditPoints="1"/>
            </p:cNvSpPr>
            <p:nvPr/>
          </p:nvSpPr>
          <p:spPr bwMode="auto">
            <a:xfrm>
              <a:off x="1538" y="2295"/>
              <a:ext cx="1534" cy="783"/>
            </a:xfrm>
            <a:custGeom>
              <a:gdLst>
                <a:gd fmla="*/ 371 w 647" name="T0"/>
                <a:gd fmla="*/ 232 h 330" name="T1"/>
                <a:gd fmla="*/ 107 w 647" name="T2"/>
                <a:gd fmla="*/ 131 h 330" name="T3"/>
                <a:gd fmla="*/ 33 w 647" name="T4"/>
                <a:gd fmla="*/ 206 h 330" name="T5"/>
                <a:gd fmla="*/ 32 w 647" name="T6"/>
                <a:gd fmla="*/ 206 h 330" name="T7"/>
                <a:gd fmla="*/ 0 w 647" name="T8"/>
                <a:gd fmla="*/ 193 h 330" name="T9"/>
                <a:gd fmla="*/ 0 w 647" name="T10"/>
                <a:gd fmla="*/ 193 h 330" name="T11"/>
                <a:gd fmla="*/ 75 w 647" name="T12"/>
                <a:gd fmla="*/ 118 h 330" name="T13"/>
                <a:gd fmla="*/ 371 w 647" name="T14"/>
                <a:gd fmla="*/ 232 h 330" name="T15"/>
                <a:gd fmla="*/ 594 w 647" name="T16"/>
                <a:gd fmla="*/ 126 h 330" name="T17"/>
                <a:gd fmla="*/ 452 w 647" name="T18"/>
                <a:gd fmla="*/ 71 h 330" name="T19"/>
                <a:gd fmla="*/ 452 w 647" name="T20"/>
                <a:gd fmla="*/ 71 h 330" name="T21"/>
                <a:gd fmla="*/ 371 w 647" name="T22"/>
                <a:gd fmla="*/ 40 h 330" name="T23"/>
                <a:gd fmla="*/ 371 w 647" name="T24"/>
                <a:gd fmla="*/ 0 h 330" name="T25"/>
                <a:gd fmla="*/ 371 w 647" name="T26"/>
                <a:gd fmla="*/ 0 h 330" name="T27"/>
                <a:gd fmla="*/ 504 w 647" name="T28"/>
                <a:gd fmla="*/ 51 h 330" name="T29"/>
                <a:gd fmla="*/ 504 w 647" name="T30"/>
                <a:gd fmla="*/ 51 h 330" name="T31"/>
                <a:gd fmla="*/ 647 w 647" name="T32"/>
                <a:gd fmla="*/ 106 h 330" name="T33"/>
                <a:gd fmla="*/ 594 w 647" name="T34"/>
                <a:gd fmla="*/ 126 h 330" name="T35"/>
                <a:gd fmla="*/ 371 w 647" name="T36"/>
                <a:gd fmla="*/ 233 h 330" name="T37"/>
                <a:gd fmla="*/ 237 w 647" name="T38"/>
                <a:gd fmla="*/ 181 h 330" name="T39"/>
                <a:gd fmla="*/ 163 w 647" name="T40"/>
                <a:gd fmla="*/ 255 h 330" name="T41"/>
                <a:gd fmla="*/ 131 w 647" name="T42"/>
                <a:gd fmla="*/ 243 h 330" name="T43"/>
                <a:gd fmla="*/ 205 w 647" name="T44"/>
                <a:gd fmla="*/ 169 h 330" name="T45"/>
                <a:gd fmla="*/ 209 w 647" name="T46"/>
                <a:gd fmla="*/ 170 h 330" name="T47"/>
                <a:gd fmla="*/ 172 w 647" name="T48"/>
                <a:gd fmla="*/ 156 h 330" name="T49"/>
                <a:gd fmla="*/ 98 w 647" name="T50"/>
                <a:gd fmla="*/ 231 h 330" name="T51"/>
                <a:gd fmla="*/ 98 w 647" name="T52"/>
                <a:gd fmla="*/ 230 h 330" name="T53"/>
                <a:gd fmla="*/ 65 w 647" name="T54"/>
                <a:gd fmla="*/ 218 h 330" name="T55"/>
                <a:gd fmla="*/ 140 w 647" name="T56"/>
                <a:gd fmla="*/ 143 h 330" name="T57"/>
                <a:gd fmla="*/ 371 w 647" name="T58"/>
                <a:gd fmla="*/ 232 h 330" name="T59"/>
                <a:gd fmla="*/ 371 w 647" name="T60"/>
                <a:gd fmla="*/ 233 h 330" name="T61"/>
                <a:gd fmla="*/ 371 w 647" name="T62"/>
                <a:gd fmla="*/ 233 h 330" name="T63"/>
                <a:gd fmla="*/ 371 w 647" name="T64"/>
                <a:gd fmla="*/ 233 h 330" name="T65"/>
                <a:gd fmla="*/ 302 w 647" name="T66"/>
                <a:gd fmla="*/ 207 h 330" name="T67"/>
                <a:gd fmla="*/ 229 w 647" name="T68"/>
                <a:gd fmla="*/ 280 h 330" name="T69"/>
                <a:gd fmla="*/ 228 w 647" name="T70"/>
                <a:gd fmla="*/ 280 h 330" name="T71"/>
                <a:gd fmla="*/ 196 w 647" name="T72"/>
                <a:gd fmla="*/ 268 h 330" name="T73"/>
                <a:gd fmla="*/ 270 w 647" name="T74"/>
                <a:gd fmla="*/ 194 h 330" name="T75"/>
                <a:gd fmla="*/ 371 w 647" name="T76"/>
                <a:gd fmla="*/ 233 h 330" name="T77"/>
                <a:gd fmla="*/ 294 w 647" name="T78"/>
                <a:gd fmla="*/ 305 h 330" name="T79"/>
                <a:gd fmla="*/ 261 w 647" name="T80"/>
                <a:gd fmla="*/ 293 h 330" name="T81"/>
                <a:gd fmla="*/ 335 w 647" name="T82"/>
                <a:gd fmla="*/ 219 h 330" name="T83"/>
                <a:gd fmla="*/ 371 w 647" name="T84"/>
                <a:gd fmla="*/ 233 h 330" name="T85"/>
                <a:gd fmla="*/ 371 w 647" name="T86"/>
                <a:gd fmla="*/ 233 h 330" name="T87"/>
                <a:gd fmla="*/ 367 w 647" name="T88"/>
                <a:gd fmla="*/ 232 h 330" name="T89"/>
                <a:gd fmla="*/ 294 w 647" name="T90"/>
                <a:gd fmla="*/ 305 h 330" name="T91"/>
                <a:gd fmla="*/ 371 w 647" name="T92"/>
                <a:gd fmla="*/ 273 h 330" name="T93"/>
                <a:gd fmla="*/ 371 w 647" name="T94"/>
                <a:gd fmla="*/ 318 h 330" name="T95"/>
                <a:gd fmla="*/ 359 w 647" name="T96"/>
                <a:gd fmla="*/ 330 h 330" name="T97"/>
                <a:gd fmla="*/ 326 w 647" name="T98"/>
                <a:gd fmla="*/ 318 h 330" name="T99"/>
                <a:gd fmla="*/ 371 w 647" name="T100"/>
                <a:gd fmla="*/ 273 h 330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30" w="647">
                  <a:moveTo>
                    <a:pt x="371" y="232"/>
                  </a:moveTo>
                  <a:cubicBezTo>
                    <a:pt x="107" y="131"/>
                    <a:pt x="107" y="131"/>
                    <a:pt x="107" y="131"/>
                  </a:cubicBezTo>
                  <a:cubicBezTo>
                    <a:pt x="33" y="206"/>
                    <a:pt x="33" y="206"/>
                    <a:pt x="33" y="206"/>
                  </a:cubicBezTo>
                  <a:cubicBezTo>
                    <a:pt x="32" y="206"/>
                    <a:pt x="32" y="206"/>
                    <a:pt x="32" y="206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75" y="118"/>
                    <a:pt x="75" y="118"/>
                    <a:pt x="75" y="118"/>
                  </a:cubicBezTo>
                  <a:cubicBezTo>
                    <a:pt x="371" y="232"/>
                    <a:pt x="371" y="232"/>
                    <a:pt x="371" y="232"/>
                  </a:cubicBezTo>
                  <a:close/>
                  <a:moveTo>
                    <a:pt x="594" y="126"/>
                  </a:moveTo>
                  <a:cubicBezTo>
                    <a:pt x="452" y="71"/>
                    <a:pt x="452" y="71"/>
                    <a:pt x="452" y="71"/>
                  </a:cubicBezTo>
                  <a:cubicBezTo>
                    <a:pt x="452" y="71"/>
                    <a:pt x="452" y="71"/>
                    <a:pt x="452" y="71"/>
                  </a:cubicBezTo>
                  <a:cubicBezTo>
                    <a:pt x="371" y="40"/>
                    <a:pt x="371" y="40"/>
                    <a:pt x="371" y="40"/>
                  </a:cubicBezTo>
                  <a:cubicBezTo>
                    <a:pt x="371" y="0"/>
                    <a:pt x="371" y="0"/>
                    <a:pt x="371" y="0"/>
                  </a:cubicBezTo>
                  <a:cubicBezTo>
                    <a:pt x="371" y="0"/>
                    <a:pt x="371" y="0"/>
                    <a:pt x="371" y="0"/>
                  </a:cubicBezTo>
                  <a:cubicBezTo>
                    <a:pt x="504" y="51"/>
                    <a:pt x="504" y="51"/>
                    <a:pt x="504" y="51"/>
                  </a:cubicBezTo>
                  <a:cubicBezTo>
                    <a:pt x="504" y="51"/>
                    <a:pt x="504" y="51"/>
                    <a:pt x="504" y="51"/>
                  </a:cubicBezTo>
                  <a:cubicBezTo>
                    <a:pt x="647" y="106"/>
                    <a:pt x="647" y="106"/>
                    <a:pt x="647" y="106"/>
                  </a:cubicBezTo>
                  <a:lnTo>
                    <a:pt x="594" y="126"/>
                  </a:lnTo>
                  <a:close/>
                  <a:moveTo>
                    <a:pt x="371" y="233"/>
                  </a:moveTo>
                  <a:cubicBezTo>
                    <a:pt x="237" y="181"/>
                    <a:pt x="237" y="181"/>
                    <a:pt x="237" y="181"/>
                  </a:cubicBezTo>
                  <a:cubicBezTo>
                    <a:pt x="163" y="255"/>
                    <a:pt x="163" y="255"/>
                    <a:pt x="163" y="255"/>
                  </a:cubicBezTo>
                  <a:cubicBezTo>
                    <a:pt x="152" y="251"/>
                    <a:pt x="141" y="247"/>
                    <a:pt x="131" y="243"/>
                  </a:cubicBezTo>
                  <a:cubicBezTo>
                    <a:pt x="205" y="169"/>
                    <a:pt x="205" y="169"/>
                    <a:pt x="205" y="169"/>
                  </a:cubicBezTo>
                  <a:cubicBezTo>
                    <a:pt x="209" y="170"/>
                    <a:pt x="209" y="170"/>
                    <a:pt x="209" y="170"/>
                  </a:cubicBezTo>
                  <a:cubicBezTo>
                    <a:pt x="172" y="156"/>
                    <a:pt x="172" y="156"/>
                    <a:pt x="172" y="156"/>
                  </a:cubicBezTo>
                  <a:cubicBezTo>
                    <a:pt x="98" y="231"/>
                    <a:pt x="98" y="231"/>
                    <a:pt x="98" y="231"/>
                  </a:cubicBezTo>
                  <a:cubicBezTo>
                    <a:pt x="98" y="230"/>
                    <a:pt x="98" y="230"/>
                    <a:pt x="98" y="230"/>
                  </a:cubicBezTo>
                  <a:cubicBezTo>
                    <a:pt x="87" y="226"/>
                    <a:pt x="76" y="222"/>
                    <a:pt x="65" y="218"/>
                  </a:cubicBezTo>
                  <a:cubicBezTo>
                    <a:pt x="140" y="143"/>
                    <a:pt x="140" y="143"/>
                    <a:pt x="140" y="143"/>
                  </a:cubicBezTo>
                  <a:cubicBezTo>
                    <a:pt x="371" y="232"/>
                    <a:pt x="371" y="232"/>
                    <a:pt x="371" y="232"/>
                  </a:cubicBezTo>
                  <a:lnTo>
                    <a:pt x="371" y="233"/>
                  </a:lnTo>
                  <a:close/>
                  <a:moveTo>
                    <a:pt x="371" y="233"/>
                  </a:moveTo>
                  <a:cubicBezTo>
                    <a:pt x="371" y="233"/>
                    <a:pt x="371" y="233"/>
                    <a:pt x="371" y="233"/>
                  </a:cubicBezTo>
                  <a:cubicBezTo>
                    <a:pt x="302" y="207"/>
                    <a:pt x="302" y="207"/>
                    <a:pt x="302" y="207"/>
                  </a:cubicBezTo>
                  <a:cubicBezTo>
                    <a:pt x="229" y="280"/>
                    <a:pt x="229" y="280"/>
                    <a:pt x="229" y="280"/>
                  </a:cubicBezTo>
                  <a:cubicBezTo>
                    <a:pt x="228" y="280"/>
                    <a:pt x="228" y="280"/>
                    <a:pt x="228" y="280"/>
                  </a:cubicBezTo>
                  <a:cubicBezTo>
                    <a:pt x="217" y="276"/>
                    <a:pt x="207" y="272"/>
                    <a:pt x="196" y="268"/>
                  </a:cubicBezTo>
                  <a:cubicBezTo>
                    <a:pt x="270" y="194"/>
                    <a:pt x="270" y="194"/>
                    <a:pt x="270" y="194"/>
                  </a:cubicBezTo>
                  <a:lnTo>
                    <a:pt x="371" y="233"/>
                  </a:lnTo>
                  <a:close/>
                  <a:moveTo>
                    <a:pt x="294" y="305"/>
                  </a:moveTo>
                  <a:cubicBezTo>
                    <a:pt x="283" y="301"/>
                    <a:pt x="272" y="297"/>
                    <a:pt x="261" y="293"/>
                  </a:cubicBezTo>
                  <a:cubicBezTo>
                    <a:pt x="335" y="219"/>
                    <a:pt x="335" y="219"/>
                    <a:pt x="335" y="219"/>
                  </a:cubicBezTo>
                  <a:cubicBezTo>
                    <a:pt x="371" y="233"/>
                    <a:pt x="371" y="233"/>
                    <a:pt x="371" y="233"/>
                  </a:cubicBezTo>
                  <a:cubicBezTo>
                    <a:pt x="371" y="233"/>
                    <a:pt x="371" y="233"/>
                    <a:pt x="371" y="233"/>
                  </a:cubicBezTo>
                  <a:cubicBezTo>
                    <a:pt x="367" y="232"/>
                    <a:pt x="367" y="232"/>
                    <a:pt x="367" y="232"/>
                  </a:cubicBezTo>
                  <a:lnTo>
                    <a:pt x="294" y="305"/>
                  </a:lnTo>
                  <a:close/>
                  <a:moveTo>
                    <a:pt x="371" y="273"/>
                  </a:moveTo>
                  <a:cubicBezTo>
                    <a:pt x="371" y="318"/>
                    <a:pt x="371" y="318"/>
                    <a:pt x="371" y="318"/>
                  </a:cubicBezTo>
                  <a:cubicBezTo>
                    <a:pt x="359" y="330"/>
                    <a:pt x="359" y="330"/>
                    <a:pt x="359" y="330"/>
                  </a:cubicBezTo>
                  <a:cubicBezTo>
                    <a:pt x="348" y="326"/>
                    <a:pt x="337" y="322"/>
                    <a:pt x="326" y="318"/>
                  </a:cubicBezTo>
                  <a:lnTo>
                    <a:pt x="371" y="273"/>
                  </a:lnTo>
                  <a:close/>
                </a:path>
              </a:pathLst>
            </a:custGeom>
            <a:solidFill>
              <a:srgbClr val="D99F4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12"/>
            <p:cNvSpPr>
              <a:spLocks noEditPoints="1"/>
            </p:cNvSpPr>
            <p:nvPr/>
          </p:nvSpPr>
          <p:spPr bwMode="auto">
            <a:xfrm>
              <a:off x="1695" y="2319"/>
              <a:ext cx="1252" cy="949"/>
            </a:xfrm>
            <a:custGeom>
              <a:gdLst>
                <a:gd fmla="*/ 146 w 528" name="T0"/>
                <a:gd fmla="*/ 31 h 400" name="T1"/>
                <a:gd fmla="*/ 83 w 528" name="T2"/>
                <a:gd fmla="*/ 7 h 400" name="T3"/>
                <a:gd fmla="*/ 101 w 528" name="T4"/>
                <a:gd fmla="*/ 0 h 400" name="T5"/>
                <a:gd fmla="*/ 164 w 528" name="T6"/>
                <a:gd fmla="*/ 24 h 400" name="T7"/>
                <a:gd fmla="*/ 146 w 528" name="T8"/>
                <a:gd fmla="*/ 31 h 400" name="T9"/>
                <a:gd fmla="*/ 173 w 528" name="T10"/>
                <a:gd fmla="*/ 41 h 400" name="T11"/>
                <a:gd fmla="*/ 191 w 528" name="T12"/>
                <a:gd fmla="*/ 34 h 400" name="T13"/>
                <a:gd fmla="*/ 243 w 528" name="T14"/>
                <a:gd fmla="*/ 54 h 400" name="T15"/>
                <a:gd fmla="*/ 305 w 528" name="T16"/>
                <a:gd fmla="*/ 30 h 400" name="T17"/>
                <a:gd fmla="*/ 386 w 528" name="T18"/>
                <a:gd fmla="*/ 61 h 400" name="T19"/>
                <a:gd fmla="*/ 386 w 528" name="T20"/>
                <a:gd fmla="*/ 61 h 400" name="T21"/>
                <a:gd fmla="*/ 528 w 528" name="T22"/>
                <a:gd fmla="*/ 116 h 400" name="T23"/>
                <a:gd fmla="*/ 305 w 528" name="T24"/>
                <a:gd fmla="*/ 201 h 400" name="T25"/>
                <a:gd fmla="*/ 271 w 528" name="T26"/>
                <a:gd fmla="*/ 188 h 400" name="T27"/>
                <a:gd fmla="*/ 271 w 528" name="T28"/>
                <a:gd fmla="*/ 65 h 400" name="T29"/>
                <a:gd fmla="*/ 253 w 528" name="T30"/>
                <a:gd fmla="*/ 72 h 400" name="T31"/>
                <a:gd fmla="*/ 224 w 528" name="T32"/>
                <a:gd fmla="*/ 61 h 400" name="T33"/>
                <a:gd fmla="*/ 223 w 528" name="T34"/>
                <a:gd fmla="*/ 60 h 400" name="T35"/>
                <a:gd fmla="*/ 173 w 528" name="T36"/>
                <a:gd fmla="*/ 41 h 400" name="T37"/>
                <a:gd fmla="*/ 146 w 528" name="T38"/>
                <a:gd fmla="*/ 31 h 400" name="T39"/>
                <a:gd fmla="*/ 164 w 528" name="T40"/>
                <a:gd fmla="*/ 24 h 400" name="T41"/>
                <a:gd fmla="*/ 191 w 528" name="T42"/>
                <a:gd fmla="*/ 34 h 400" name="T43"/>
                <a:gd fmla="*/ 173 w 528" name="T44"/>
                <a:gd fmla="*/ 41 h 400" name="T45"/>
                <a:gd fmla="*/ 146 w 528" name="T46"/>
                <a:gd fmla="*/ 31 h 400" name="T47"/>
                <a:gd fmla="*/ 87 w 528" name="T48"/>
                <a:gd fmla="*/ 325 h 400" name="T49"/>
                <a:gd fmla="*/ 0 w 528" name="T50"/>
                <a:gd fmla="*/ 292 h 400" name="T51"/>
                <a:gd fmla="*/ 0 w 528" name="T52"/>
                <a:gd fmla="*/ 228 h 400" name="T53"/>
                <a:gd fmla="*/ 87 w 528" name="T54"/>
                <a:gd fmla="*/ 261 h 400" name="T55"/>
                <a:gd fmla="*/ 87 w 528" name="T56"/>
                <a:gd fmla="*/ 325 h 400" name="T57"/>
                <a:gd fmla="*/ 106 w 528" name="T58"/>
                <a:gd fmla="*/ 332 h 400" name="T59"/>
                <a:gd fmla="*/ 106 w 528" name="T60"/>
                <a:gd fmla="*/ 268 h 400" name="T61"/>
                <a:gd fmla="*/ 176 w 528" name="T62"/>
                <a:gd fmla="*/ 295 h 400" name="T63"/>
                <a:gd fmla="*/ 176 w 528" name="T64"/>
                <a:gd fmla="*/ 359 h 400" name="T65"/>
                <a:gd fmla="*/ 106 w 528" name="T66"/>
                <a:gd fmla="*/ 332 h 400" name="T67"/>
                <a:gd fmla="*/ 282 w 528" name="T68"/>
                <a:gd fmla="*/ 400 h 400" name="T69"/>
                <a:gd fmla="*/ 194 w 528" name="T70"/>
                <a:gd fmla="*/ 366 h 400" name="T71"/>
                <a:gd fmla="*/ 194 w 528" name="T72"/>
                <a:gd fmla="*/ 302 h 400" name="T73"/>
                <a:gd fmla="*/ 282 w 528" name="T74"/>
                <a:gd fmla="*/ 336 h 400" name="T75"/>
                <a:gd fmla="*/ 282 w 528" name="T76"/>
                <a:gd fmla="*/ 336 h 400" name="T77"/>
                <a:gd fmla="*/ 282 w 528" name="T78"/>
                <a:gd fmla="*/ 400 h 400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400" w="528">
                  <a:moveTo>
                    <a:pt x="146" y="31"/>
                  </a:moveTo>
                  <a:cubicBezTo>
                    <a:pt x="83" y="7"/>
                    <a:pt x="83" y="7"/>
                    <a:pt x="83" y="7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64" y="24"/>
                    <a:pt x="164" y="24"/>
                    <a:pt x="164" y="24"/>
                  </a:cubicBezTo>
                  <a:lnTo>
                    <a:pt x="146" y="31"/>
                  </a:lnTo>
                  <a:close/>
                  <a:moveTo>
                    <a:pt x="173" y="41"/>
                  </a:moveTo>
                  <a:cubicBezTo>
                    <a:pt x="191" y="34"/>
                    <a:pt x="191" y="34"/>
                    <a:pt x="191" y="34"/>
                  </a:cubicBezTo>
                  <a:cubicBezTo>
                    <a:pt x="243" y="54"/>
                    <a:pt x="243" y="54"/>
                    <a:pt x="243" y="54"/>
                  </a:cubicBezTo>
                  <a:cubicBezTo>
                    <a:pt x="305" y="30"/>
                    <a:pt x="305" y="30"/>
                    <a:pt x="305" y="30"/>
                  </a:cubicBezTo>
                  <a:cubicBezTo>
                    <a:pt x="386" y="61"/>
                    <a:pt x="386" y="61"/>
                    <a:pt x="386" y="61"/>
                  </a:cubicBezTo>
                  <a:cubicBezTo>
                    <a:pt x="386" y="61"/>
                    <a:pt x="386" y="61"/>
                    <a:pt x="386" y="61"/>
                  </a:cubicBezTo>
                  <a:cubicBezTo>
                    <a:pt x="528" y="116"/>
                    <a:pt x="528" y="116"/>
                    <a:pt x="528" y="116"/>
                  </a:cubicBezTo>
                  <a:cubicBezTo>
                    <a:pt x="305" y="201"/>
                    <a:pt x="305" y="201"/>
                    <a:pt x="305" y="201"/>
                  </a:cubicBezTo>
                  <a:cubicBezTo>
                    <a:pt x="271" y="188"/>
                    <a:pt x="271" y="188"/>
                    <a:pt x="271" y="188"/>
                  </a:cubicBezTo>
                  <a:cubicBezTo>
                    <a:pt x="271" y="65"/>
                    <a:pt x="271" y="65"/>
                    <a:pt x="271" y="65"/>
                  </a:cubicBezTo>
                  <a:cubicBezTo>
                    <a:pt x="253" y="72"/>
                    <a:pt x="253" y="72"/>
                    <a:pt x="253" y="72"/>
                  </a:cubicBezTo>
                  <a:cubicBezTo>
                    <a:pt x="224" y="61"/>
                    <a:pt x="224" y="61"/>
                    <a:pt x="224" y="61"/>
                  </a:cubicBezTo>
                  <a:cubicBezTo>
                    <a:pt x="224" y="60"/>
                    <a:pt x="224" y="60"/>
                    <a:pt x="223" y="60"/>
                  </a:cubicBezTo>
                  <a:cubicBezTo>
                    <a:pt x="207" y="54"/>
                    <a:pt x="190" y="48"/>
                    <a:pt x="173" y="41"/>
                  </a:cubicBezTo>
                  <a:close/>
                  <a:moveTo>
                    <a:pt x="146" y="31"/>
                  </a:moveTo>
                  <a:cubicBezTo>
                    <a:pt x="164" y="24"/>
                    <a:pt x="164" y="24"/>
                    <a:pt x="164" y="24"/>
                  </a:cubicBezTo>
                  <a:cubicBezTo>
                    <a:pt x="191" y="34"/>
                    <a:pt x="191" y="34"/>
                    <a:pt x="191" y="34"/>
                  </a:cubicBezTo>
                  <a:cubicBezTo>
                    <a:pt x="173" y="41"/>
                    <a:pt x="173" y="41"/>
                    <a:pt x="173" y="41"/>
                  </a:cubicBezTo>
                  <a:lnTo>
                    <a:pt x="146" y="31"/>
                  </a:lnTo>
                  <a:close/>
                  <a:moveTo>
                    <a:pt x="87" y="325"/>
                  </a:moveTo>
                  <a:cubicBezTo>
                    <a:pt x="0" y="292"/>
                    <a:pt x="0" y="292"/>
                    <a:pt x="0" y="292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87" y="261"/>
                    <a:pt x="87" y="261"/>
                    <a:pt x="87" y="261"/>
                  </a:cubicBezTo>
                  <a:lnTo>
                    <a:pt x="87" y="325"/>
                  </a:lnTo>
                  <a:close/>
                  <a:moveTo>
                    <a:pt x="106" y="332"/>
                  </a:moveTo>
                  <a:cubicBezTo>
                    <a:pt x="106" y="268"/>
                    <a:pt x="106" y="268"/>
                    <a:pt x="106" y="268"/>
                  </a:cubicBezTo>
                  <a:cubicBezTo>
                    <a:pt x="176" y="295"/>
                    <a:pt x="176" y="295"/>
                    <a:pt x="176" y="295"/>
                  </a:cubicBezTo>
                  <a:cubicBezTo>
                    <a:pt x="176" y="359"/>
                    <a:pt x="176" y="359"/>
                    <a:pt x="176" y="359"/>
                  </a:cubicBezTo>
                  <a:lnTo>
                    <a:pt x="106" y="332"/>
                  </a:lnTo>
                  <a:close/>
                  <a:moveTo>
                    <a:pt x="282" y="400"/>
                  </a:moveTo>
                  <a:cubicBezTo>
                    <a:pt x="194" y="366"/>
                    <a:pt x="194" y="366"/>
                    <a:pt x="194" y="366"/>
                  </a:cubicBezTo>
                  <a:cubicBezTo>
                    <a:pt x="194" y="302"/>
                    <a:pt x="194" y="302"/>
                    <a:pt x="194" y="302"/>
                  </a:cubicBezTo>
                  <a:cubicBezTo>
                    <a:pt x="282" y="336"/>
                    <a:pt x="282" y="336"/>
                    <a:pt x="282" y="336"/>
                  </a:cubicBezTo>
                  <a:cubicBezTo>
                    <a:pt x="282" y="336"/>
                    <a:pt x="282" y="336"/>
                    <a:pt x="282" y="336"/>
                  </a:cubicBezTo>
                  <a:lnTo>
                    <a:pt x="282" y="400"/>
                  </a:lnTo>
                  <a:close/>
                </a:path>
              </a:pathLst>
            </a:custGeom>
            <a:solidFill>
              <a:srgbClr val="F1EE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13"/>
            <p:cNvSpPr>
              <a:spLocks noEditPoints="1"/>
            </p:cNvSpPr>
            <p:nvPr/>
          </p:nvSpPr>
          <p:spPr bwMode="auto">
            <a:xfrm>
              <a:off x="1460" y="2547"/>
              <a:ext cx="958" cy="543"/>
            </a:xfrm>
            <a:custGeom>
              <a:gdLst>
                <a:gd fmla="*/ 98 w 404" name="T0"/>
                <a:gd fmla="*/ 112 h 229" name="T1"/>
                <a:gd fmla="*/ 80 w 404" name="T2"/>
                <a:gd fmla="*/ 105 h 229" name="T3"/>
                <a:gd fmla="*/ 78 w 404" name="T4"/>
                <a:gd fmla="*/ 104 h 229" name="T5"/>
                <a:gd fmla="*/ 75 w 404" name="T6"/>
                <a:gd fmla="*/ 103 h 229" name="T7"/>
                <a:gd fmla="*/ 75 w 404" name="T8"/>
                <a:gd fmla="*/ 103 h 229" name="T9"/>
                <a:gd fmla="*/ 73 w 404" name="T10"/>
                <a:gd fmla="*/ 102 h 229" name="T11"/>
                <a:gd fmla="*/ 72 w 404" name="T12"/>
                <a:gd fmla="*/ 102 h 229" name="T13"/>
                <a:gd fmla="*/ 71 w 404" name="T14"/>
                <a:gd fmla="*/ 102 h 229" name="T15"/>
                <a:gd fmla="*/ 66 w 404" name="T16"/>
                <a:gd fmla="*/ 100 h 229" name="T17"/>
                <a:gd fmla="*/ 140 w 404" name="T18"/>
                <a:gd fmla="*/ 25 h 229" name="T19"/>
                <a:gd fmla="*/ 404 w 404" name="T20"/>
                <a:gd fmla="*/ 126 h 229" name="T21"/>
                <a:gd fmla="*/ 404 w 404" name="T22"/>
                <a:gd fmla="*/ 126 h 229" name="T23"/>
                <a:gd fmla="*/ 173 w 404" name="T24"/>
                <a:gd fmla="*/ 37 h 229" name="T25"/>
                <a:gd fmla="*/ 98 w 404" name="T26"/>
                <a:gd fmla="*/ 112 h 229" name="T27"/>
                <a:gd fmla="*/ 75 w 404" name="T28"/>
                <a:gd fmla="*/ 0 h 229" name="T29"/>
                <a:gd fmla="*/ 404 w 404" name="T30"/>
                <a:gd fmla="*/ 125 h 229" name="T31"/>
                <a:gd fmla="*/ 404 w 404" name="T32"/>
                <a:gd fmla="*/ 126 h 229" name="T33"/>
                <a:gd fmla="*/ 108 w 404" name="T34"/>
                <a:gd fmla="*/ 12 h 229" name="T35"/>
                <a:gd fmla="*/ 33 w 404" name="T36"/>
                <a:gd fmla="*/ 87 h 229" name="T37"/>
                <a:gd fmla="*/ 0 w 404" name="T38"/>
                <a:gd fmla="*/ 75 h 229" name="T39"/>
                <a:gd fmla="*/ 75 w 404" name="T40"/>
                <a:gd fmla="*/ 0 h 229" name="T41"/>
                <a:gd fmla="*/ 404 w 404" name="T42"/>
                <a:gd fmla="*/ 127 h 229" name="T43"/>
                <a:gd fmla="*/ 368 w 404" name="T44"/>
                <a:gd fmla="*/ 113 h 229" name="T45"/>
                <a:gd fmla="*/ 294 w 404" name="T46"/>
                <a:gd fmla="*/ 187 h 229" name="T47"/>
                <a:gd fmla="*/ 262 w 404" name="T48"/>
                <a:gd fmla="*/ 174 h 229" name="T49"/>
                <a:gd fmla="*/ 335 w 404" name="T50"/>
                <a:gd fmla="*/ 101 h 229" name="T51"/>
                <a:gd fmla="*/ 404 w 404" name="T52"/>
                <a:gd fmla="*/ 127 h 229" name="T53"/>
                <a:gd fmla="*/ 404 w 404" name="T54"/>
                <a:gd fmla="*/ 127 h 229" name="T55"/>
                <a:gd fmla="*/ 303 w 404" name="T56"/>
                <a:gd fmla="*/ 88 h 229" name="T57"/>
                <a:gd fmla="*/ 229 w 404" name="T58"/>
                <a:gd fmla="*/ 162 h 229" name="T59"/>
                <a:gd fmla="*/ 196 w 404" name="T60"/>
                <a:gd fmla="*/ 149 h 229" name="T61"/>
                <a:gd fmla="*/ 270 w 404" name="T62"/>
                <a:gd fmla="*/ 75 h 229" name="T63"/>
                <a:gd fmla="*/ 404 w 404" name="T64"/>
                <a:gd fmla="*/ 127 h 229" name="T65"/>
                <a:gd fmla="*/ 164 w 404" name="T66"/>
                <a:gd fmla="*/ 137 h 229" name="T67"/>
                <a:gd fmla="*/ 131 w 404" name="T68"/>
                <a:gd fmla="*/ 125 h 229" name="T69"/>
                <a:gd fmla="*/ 205 w 404" name="T70"/>
                <a:gd fmla="*/ 50 h 229" name="T71"/>
                <a:gd fmla="*/ 242 w 404" name="T72"/>
                <a:gd fmla="*/ 64 h 229" name="T73"/>
                <a:gd fmla="*/ 238 w 404" name="T74"/>
                <a:gd fmla="*/ 63 h 229" name="T75"/>
                <a:gd fmla="*/ 164 w 404" name="T76"/>
                <a:gd fmla="*/ 137 h 229" name="T77"/>
                <a:gd fmla="*/ 359 w 404" name="T78"/>
                <a:gd fmla="*/ 212 h 229" name="T79"/>
                <a:gd fmla="*/ 327 w 404" name="T80"/>
                <a:gd fmla="*/ 199 h 229" name="T81"/>
                <a:gd fmla="*/ 400 w 404" name="T82"/>
                <a:gd fmla="*/ 126 h 229" name="T83"/>
                <a:gd fmla="*/ 404 w 404" name="T84"/>
                <a:gd fmla="*/ 127 h 229" name="T85"/>
                <a:gd fmla="*/ 404 w 404" name="T86"/>
                <a:gd fmla="*/ 167 h 229" name="T87"/>
                <a:gd fmla="*/ 359 w 404" name="T88"/>
                <a:gd fmla="*/ 212 h 229" name="T89"/>
                <a:gd fmla="*/ 392 w 404" name="T90"/>
                <a:gd fmla="*/ 224 h 229" name="T91"/>
                <a:gd fmla="*/ 404 w 404" name="T92"/>
                <a:gd fmla="*/ 212 h 229" name="T93"/>
                <a:gd fmla="*/ 404 w 404" name="T94"/>
                <a:gd fmla="*/ 229 h 229" name="T95"/>
                <a:gd fmla="*/ 404 w 404" name="T96"/>
                <a:gd fmla="*/ 229 h 229" name="T97"/>
                <a:gd fmla="*/ 392 w 404" name="T98"/>
                <a:gd fmla="*/ 224 h 229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229" w="402">
                  <a:moveTo>
                    <a:pt x="98" y="112"/>
                  </a:moveTo>
                  <a:cubicBezTo>
                    <a:pt x="92" y="110"/>
                    <a:pt x="86" y="107"/>
                    <a:pt x="80" y="105"/>
                  </a:cubicBezTo>
                  <a:cubicBezTo>
                    <a:pt x="79" y="105"/>
                    <a:pt x="78" y="104"/>
                    <a:pt x="78" y="104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66" y="100"/>
                    <a:pt x="66" y="100"/>
                    <a:pt x="66" y="100"/>
                  </a:cubicBezTo>
                  <a:cubicBezTo>
                    <a:pt x="140" y="25"/>
                    <a:pt x="140" y="25"/>
                    <a:pt x="140" y="25"/>
                  </a:cubicBezTo>
                  <a:cubicBezTo>
                    <a:pt x="404" y="126"/>
                    <a:pt x="404" y="126"/>
                    <a:pt x="404" y="126"/>
                  </a:cubicBezTo>
                  <a:cubicBezTo>
                    <a:pt x="404" y="126"/>
                    <a:pt x="404" y="126"/>
                    <a:pt x="404" y="126"/>
                  </a:cubicBezTo>
                  <a:cubicBezTo>
                    <a:pt x="173" y="37"/>
                    <a:pt x="173" y="37"/>
                    <a:pt x="173" y="37"/>
                  </a:cubicBezTo>
                  <a:lnTo>
                    <a:pt x="98" y="112"/>
                  </a:lnTo>
                  <a:close/>
                  <a:moveTo>
                    <a:pt x="75" y="0"/>
                  </a:moveTo>
                  <a:cubicBezTo>
                    <a:pt x="404" y="125"/>
                    <a:pt x="404" y="125"/>
                    <a:pt x="404" y="125"/>
                  </a:cubicBezTo>
                  <a:cubicBezTo>
                    <a:pt x="404" y="126"/>
                    <a:pt x="404" y="126"/>
                    <a:pt x="404" y="126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33" y="87"/>
                    <a:pt x="33" y="87"/>
                    <a:pt x="33" y="87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75" y="0"/>
                  </a:lnTo>
                  <a:close/>
                  <a:moveTo>
                    <a:pt x="404" y="127"/>
                  </a:moveTo>
                  <a:cubicBezTo>
                    <a:pt x="368" y="113"/>
                    <a:pt x="368" y="113"/>
                    <a:pt x="368" y="113"/>
                  </a:cubicBezTo>
                  <a:cubicBezTo>
                    <a:pt x="294" y="187"/>
                    <a:pt x="294" y="187"/>
                    <a:pt x="294" y="187"/>
                  </a:cubicBezTo>
                  <a:cubicBezTo>
                    <a:pt x="283" y="183"/>
                    <a:pt x="272" y="179"/>
                    <a:pt x="262" y="174"/>
                  </a:cubicBezTo>
                  <a:cubicBezTo>
                    <a:pt x="335" y="101"/>
                    <a:pt x="335" y="101"/>
                    <a:pt x="335" y="101"/>
                  </a:cubicBezTo>
                  <a:cubicBezTo>
                    <a:pt x="404" y="127"/>
                    <a:pt x="404" y="127"/>
                    <a:pt x="404" y="127"/>
                  </a:cubicBezTo>
                  <a:close/>
                  <a:moveTo>
                    <a:pt x="404" y="127"/>
                  </a:moveTo>
                  <a:cubicBezTo>
                    <a:pt x="303" y="88"/>
                    <a:pt x="303" y="88"/>
                    <a:pt x="303" y="88"/>
                  </a:cubicBezTo>
                  <a:cubicBezTo>
                    <a:pt x="229" y="162"/>
                    <a:pt x="229" y="162"/>
                    <a:pt x="229" y="162"/>
                  </a:cubicBezTo>
                  <a:cubicBezTo>
                    <a:pt x="218" y="158"/>
                    <a:pt x="207" y="154"/>
                    <a:pt x="196" y="149"/>
                  </a:cubicBezTo>
                  <a:cubicBezTo>
                    <a:pt x="270" y="75"/>
                    <a:pt x="270" y="75"/>
                    <a:pt x="270" y="75"/>
                  </a:cubicBezTo>
                  <a:cubicBezTo>
                    <a:pt x="404" y="127"/>
                    <a:pt x="404" y="127"/>
                    <a:pt x="404" y="127"/>
                  </a:cubicBezTo>
                  <a:close/>
                  <a:moveTo>
                    <a:pt x="164" y="137"/>
                  </a:moveTo>
                  <a:cubicBezTo>
                    <a:pt x="153" y="133"/>
                    <a:pt x="142" y="129"/>
                    <a:pt x="131" y="125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42" y="64"/>
                    <a:pt x="242" y="64"/>
                    <a:pt x="242" y="64"/>
                  </a:cubicBezTo>
                  <a:cubicBezTo>
                    <a:pt x="238" y="63"/>
                    <a:pt x="238" y="63"/>
                    <a:pt x="238" y="63"/>
                  </a:cubicBezTo>
                  <a:lnTo>
                    <a:pt x="164" y="137"/>
                  </a:lnTo>
                  <a:close/>
                  <a:moveTo>
                    <a:pt x="359" y="212"/>
                  </a:moveTo>
                  <a:cubicBezTo>
                    <a:pt x="348" y="208"/>
                    <a:pt x="337" y="204"/>
                    <a:pt x="327" y="199"/>
                  </a:cubicBezTo>
                  <a:cubicBezTo>
                    <a:pt x="400" y="126"/>
                    <a:pt x="400" y="126"/>
                    <a:pt x="400" y="126"/>
                  </a:cubicBezTo>
                  <a:cubicBezTo>
                    <a:pt x="404" y="127"/>
                    <a:pt x="404" y="127"/>
                    <a:pt x="404" y="127"/>
                  </a:cubicBezTo>
                  <a:cubicBezTo>
                    <a:pt x="404" y="167"/>
                    <a:pt x="404" y="167"/>
                    <a:pt x="404" y="167"/>
                  </a:cubicBezTo>
                  <a:lnTo>
                    <a:pt x="359" y="212"/>
                  </a:lnTo>
                  <a:close/>
                  <a:moveTo>
                    <a:pt x="392" y="224"/>
                  </a:moveTo>
                  <a:cubicBezTo>
                    <a:pt x="404" y="212"/>
                    <a:pt x="404" y="212"/>
                    <a:pt x="404" y="212"/>
                  </a:cubicBezTo>
                  <a:cubicBezTo>
                    <a:pt x="404" y="229"/>
                    <a:pt x="404" y="229"/>
                    <a:pt x="404" y="229"/>
                  </a:cubicBezTo>
                  <a:cubicBezTo>
                    <a:pt x="404" y="229"/>
                    <a:pt x="404" y="229"/>
                    <a:pt x="404" y="229"/>
                  </a:cubicBezTo>
                  <a:cubicBezTo>
                    <a:pt x="400" y="227"/>
                    <a:pt x="396" y="226"/>
                    <a:pt x="392" y="224"/>
                  </a:cubicBezTo>
                  <a:close/>
                </a:path>
              </a:pathLst>
            </a:custGeom>
            <a:solidFill>
              <a:srgbClr val="5D9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14"/>
            <p:cNvSpPr/>
            <p:nvPr/>
          </p:nvSpPr>
          <p:spPr bwMode="auto">
            <a:xfrm>
              <a:off x="2295" y="2473"/>
              <a:ext cx="42" cy="292"/>
            </a:xfrm>
            <a:custGeom>
              <a:gdLst>
                <a:gd fmla="*/ 42 w 42" name="T0"/>
                <a:gd fmla="*/ 292 h 292" name="T1"/>
                <a:gd fmla="*/ 0 w 42" name="T2"/>
                <a:gd fmla="*/ 275 h 292" name="T3"/>
                <a:gd fmla="*/ 0 w 42" name="T4"/>
                <a:gd fmla="*/ 17 h 292" name="T5"/>
                <a:gd fmla="*/ 42 w 42" name="T6"/>
                <a:gd fmla="*/ 0 h 292" name="T7"/>
                <a:gd fmla="*/ 42 w 42" name="T8"/>
                <a:gd fmla="*/ 292 h 2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92" w="42">
                  <a:moveTo>
                    <a:pt x="42" y="292"/>
                  </a:moveTo>
                  <a:lnTo>
                    <a:pt x="0" y="275"/>
                  </a:lnTo>
                  <a:lnTo>
                    <a:pt x="0" y="17"/>
                  </a:lnTo>
                  <a:lnTo>
                    <a:pt x="42" y="0"/>
                  </a:lnTo>
                  <a:lnTo>
                    <a:pt x="42" y="292"/>
                  </a:lnTo>
                  <a:close/>
                </a:path>
              </a:pathLst>
            </a:custGeom>
            <a:solidFill>
              <a:srgbClr val="97AE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15"/>
            <p:cNvSpPr>
              <a:spLocks noEditPoints="1"/>
            </p:cNvSpPr>
            <p:nvPr/>
          </p:nvSpPr>
          <p:spPr bwMode="auto">
            <a:xfrm>
              <a:off x="1695" y="2336"/>
              <a:ext cx="668" cy="984"/>
            </a:xfrm>
            <a:custGeom>
              <a:gdLst>
                <a:gd fmla="*/ 253 w 282" name="T0"/>
                <a:gd fmla="*/ 65 h 415" name="T1"/>
                <a:gd fmla="*/ 253 w 282" name="T2"/>
                <a:gd fmla="*/ 174 h 415" name="T3"/>
                <a:gd fmla="*/ 83 w 282" name="T4"/>
                <a:gd fmla="*/ 109 h 415" name="T5"/>
                <a:gd fmla="*/ 83 w 282" name="T6"/>
                <a:gd fmla="*/ 69 h 415" name="T7"/>
                <a:gd fmla="*/ 83 w 282" name="T8"/>
                <a:gd fmla="*/ 48 h 415" name="T9"/>
                <a:gd fmla="*/ 83 w 282" name="T10"/>
                <a:gd fmla="*/ 0 h 415" name="T11"/>
                <a:gd fmla="*/ 146 w 282" name="T12"/>
                <a:gd fmla="*/ 24 h 415" name="T13"/>
                <a:gd fmla="*/ 146 w 282" name="T14"/>
                <a:gd fmla="*/ 24 h 415" name="T15"/>
                <a:gd fmla="*/ 173 w 282" name="T16"/>
                <a:gd fmla="*/ 34 h 415" name="T17"/>
                <a:gd fmla="*/ 173 w 282" name="T18"/>
                <a:gd fmla="*/ 34 h 415" name="T19"/>
                <a:gd fmla="*/ 223 w 282" name="T20"/>
                <a:gd fmla="*/ 53 h 415" name="T21"/>
                <a:gd fmla="*/ 224 w 282" name="T22"/>
                <a:gd fmla="*/ 54 h 415" name="T23"/>
                <a:gd fmla="*/ 253 w 282" name="T24"/>
                <a:gd fmla="*/ 65 h 415" name="T25"/>
                <a:gd fmla="*/ 0 w 282" name="T26"/>
                <a:gd fmla="*/ 285 h 415" name="T27"/>
                <a:gd fmla="*/ 87 w 282" name="T28"/>
                <a:gd fmla="*/ 318 h 415" name="T29"/>
                <a:gd fmla="*/ 87 w 282" name="T30"/>
                <a:gd fmla="*/ 340 h 415" name="T31"/>
                <a:gd fmla="*/ 0 w 282" name="T32"/>
                <a:gd fmla="*/ 304 h 415" name="T33"/>
                <a:gd fmla="*/ 0 w 282" name="T34"/>
                <a:gd fmla="*/ 285 h 415" name="T35"/>
                <a:gd fmla="*/ 106 w 282" name="T36"/>
                <a:gd fmla="*/ 325 h 415" name="T37"/>
                <a:gd fmla="*/ 176 w 282" name="T38"/>
                <a:gd fmla="*/ 352 h 415" name="T39"/>
                <a:gd fmla="*/ 176 w 282" name="T40"/>
                <a:gd fmla="*/ 399 h 415" name="T41"/>
                <a:gd fmla="*/ 106 w 282" name="T42"/>
                <a:gd fmla="*/ 372 h 415" name="T43"/>
                <a:gd fmla="*/ 106 w 282" name="T44"/>
                <a:gd fmla="*/ 325 h 415" name="T45"/>
                <a:gd fmla="*/ 194 w 282" name="T46"/>
                <a:gd fmla="*/ 359 h 415" name="T47"/>
                <a:gd fmla="*/ 282 w 282" name="T48"/>
                <a:gd fmla="*/ 393 h 415" name="T49"/>
                <a:gd fmla="*/ 282 w 282" name="T50"/>
                <a:gd fmla="*/ 415 h 415" name="T51"/>
                <a:gd fmla="*/ 282 w 282" name="T52"/>
                <a:gd fmla="*/ 415 h 415" name="T53"/>
                <a:gd fmla="*/ 194 w 282" name="T54"/>
                <a:gd fmla="*/ 381 h 415" name="T55"/>
                <a:gd fmla="*/ 194 w 282" name="T56"/>
                <a:gd fmla="*/ 359 h 415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415" w="282">
                  <a:moveTo>
                    <a:pt x="253" y="65"/>
                  </a:moveTo>
                  <a:cubicBezTo>
                    <a:pt x="253" y="174"/>
                    <a:pt x="253" y="174"/>
                    <a:pt x="253" y="174"/>
                  </a:cubicBezTo>
                  <a:cubicBezTo>
                    <a:pt x="83" y="109"/>
                    <a:pt x="83" y="109"/>
                    <a:pt x="83" y="10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73" y="34"/>
                    <a:pt x="173" y="34"/>
                    <a:pt x="173" y="34"/>
                  </a:cubicBezTo>
                  <a:cubicBezTo>
                    <a:pt x="173" y="34"/>
                    <a:pt x="173" y="34"/>
                    <a:pt x="173" y="34"/>
                  </a:cubicBezTo>
                  <a:cubicBezTo>
                    <a:pt x="190" y="41"/>
                    <a:pt x="207" y="47"/>
                    <a:pt x="223" y="53"/>
                  </a:cubicBezTo>
                  <a:cubicBezTo>
                    <a:pt x="224" y="53"/>
                    <a:pt x="224" y="53"/>
                    <a:pt x="224" y="54"/>
                  </a:cubicBezTo>
                  <a:lnTo>
                    <a:pt x="253" y="65"/>
                  </a:lnTo>
                  <a:close/>
                  <a:moveTo>
                    <a:pt x="0" y="285"/>
                  </a:moveTo>
                  <a:cubicBezTo>
                    <a:pt x="87" y="318"/>
                    <a:pt x="87" y="318"/>
                    <a:pt x="87" y="318"/>
                  </a:cubicBezTo>
                  <a:cubicBezTo>
                    <a:pt x="87" y="340"/>
                    <a:pt x="87" y="340"/>
                    <a:pt x="87" y="340"/>
                  </a:cubicBezTo>
                  <a:cubicBezTo>
                    <a:pt x="0" y="304"/>
                    <a:pt x="0" y="304"/>
                    <a:pt x="0" y="304"/>
                  </a:cubicBezTo>
                  <a:lnTo>
                    <a:pt x="0" y="285"/>
                  </a:lnTo>
                  <a:close/>
                  <a:moveTo>
                    <a:pt x="106" y="325"/>
                  </a:moveTo>
                  <a:cubicBezTo>
                    <a:pt x="176" y="352"/>
                    <a:pt x="176" y="352"/>
                    <a:pt x="176" y="352"/>
                  </a:cubicBezTo>
                  <a:cubicBezTo>
                    <a:pt x="176" y="399"/>
                    <a:pt x="176" y="399"/>
                    <a:pt x="176" y="399"/>
                  </a:cubicBezTo>
                  <a:cubicBezTo>
                    <a:pt x="106" y="372"/>
                    <a:pt x="106" y="372"/>
                    <a:pt x="106" y="372"/>
                  </a:cubicBezTo>
                  <a:lnTo>
                    <a:pt x="106" y="325"/>
                  </a:lnTo>
                  <a:close/>
                  <a:moveTo>
                    <a:pt x="194" y="359"/>
                  </a:moveTo>
                  <a:cubicBezTo>
                    <a:pt x="282" y="393"/>
                    <a:pt x="282" y="393"/>
                    <a:pt x="282" y="393"/>
                  </a:cubicBezTo>
                  <a:cubicBezTo>
                    <a:pt x="282" y="415"/>
                    <a:pt x="282" y="415"/>
                    <a:pt x="282" y="415"/>
                  </a:cubicBezTo>
                  <a:cubicBezTo>
                    <a:pt x="282" y="415"/>
                    <a:pt x="282" y="415"/>
                    <a:pt x="282" y="415"/>
                  </a:cubicBezTo>
                  <a:cubicBezTo>
                    <a:pt x="194" y="381"/>
                    <a:pt x="194" y="381"/>
                    <a:pt x="194" y="381"/>
                  </a:cubicBezTo>
                  <a:lnTo>
                    <a:pt x="194" y="359"/>
                  </a:lnTo>
                  <a:close/>
                </a:path>
              </a:pathLst>
            </a:custGeom>
            <a:solidFill>
              <a:srgbClr val="3FA3C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16"/>
            <p:cNvSpPr>
              <a:spLocks noEditPoints="1"/>
            </p:cNvSpPr>
            <p:nvPr/>
          </p:nvSpPr>
          <p:spPr bwMode="auto">
            <a:xfrm>
              <a:off x="1638" y="2791"/>
              <a:ext cx="780" cy="633"/>
            </a:xfrm>
            <a:custGeom>
              <a:gdLst>
                <a:gd fmla="*/ 252 w 329" name="T0"/>
                <a:gd fmla="*/ 96 h 267" name="T1"/>
                <a:gd fmla="*/ 284 w 329" name="T2"/>
                <a:gd fmla="*/ 109 h 267" name="T3"/>
                <a:gd fmla="*/ 317 w 329" name="T4"/>
                <a:gd fmla="*/ 121 h 267" name="T5"/>
                <a:gd fmla="*/ 329 w 329" name="T6"/>
                <a:gd fmla="*/ 126 h 267" name="T7"/>
                <a:gd fmla="*/ 329 w 329" name="T8"/>
                <a:gd fmla="*/ 126 h 267" name="T9"/>
                <a:gd fmla="*/ 329 w 329" name="T10"/>
                <a:gd fmla="*/ 267 h 267" name="T11"/>
                <a:gd fmla="*/ 24 w 329" name="T12"/>
                <a:gd fmla="*/ 150 h 267" name="T13"/>
                <a:gd fmla="*/ 23 w 329" name="T14"/>
                <a:gd fmla="*/ 157 h 267" name="T15"/>
                <a:gd fmla="*/ 23 w 329" name="T16"/>
                <a:gd fmla="*/ 150 h 267" name="T17"/>
                <a:gd fmla="*/ 0 w 329" name="T18"/>
                <a:gd fmla="*/ 141 h 267" name="T19"/>
                <a:gd fmla="*/ 0 w 329" name="T20"/>
                <a:gd fmla="*/ 0 h 267" name="T21"/>
                <a:gd fmla="*/ 3 w 329" name="T22"/>
                <a:gd fmla="*/ 1 h 267" name="T23"/>
                <a:gd fmla="*/ 5 w 329" name="T24"/>
                <a:gd fmla="*/ 2 h 267" name="T25"/>
                <a:gd fmla="*/ 23 w 329" name="T26"/>
                <a:gd fmla="*/ 9 h 267" name="T27"/>
                <a:gd fmla="*/ 56 w 329" name="T28"/>
                <a:gd fmla="*/ 21 h 267" name="T29"/>
                <a:gd fmla="*/ 56 w 329" name="T30"/>
                <a:gd fmla="*/ 22 h 267" name="T31"/>
                <a:gd fmla="*/ 89 w 329" name="T32"/>
                <a:gd fmla="*/ 34 h 267" name="T33"/>
                <a:gd fmla="*/ 121 w 329" name="T34"/>
                <a:gd fmla="*/ 46 h 267" name="T35"/>
                <a:gd fmla="*/ 154 w 329" name="T36"/>
                <a:gd fmla="*/ 59 h 267" name="T37"/>
                <a:gd fmla="*/ 186 w 329" name="T38"/>
                <a:gd fmla="*/ 71 h 267" name="T39"/>
                <a:gd fmla="*/ 187 w 329" name="T40"/>
                <a:gd fmla="*/ 71 h 267" name="T41"/>
                <a:gd fmla="*/ 219 w 329" name="T42"/>
                <a:gd fmla="*/ 84 h 267" name="T43"/>
                <a:gd fmla="*/ 252 w 329" name="T44"/>
                <a:gd fmla="*/ 96 h 267" name="T45"/>
                <a:gd fmla="*/ 24 w 329" name="T46"/>
                <a:gd fmla="*/ 93 h 267" name="T47"/>
                <a:gd fmla="*/ 24 w 329" name="T48"/>
                <a:gd fmla="*/ 112 h 267" name="T49"/>
                <a:gd fmla="*/ 111 w 329" name="T50"/>
                <a:gd fmla="*/ 148 h 267" name="T51"/>
                <a:gd fmla="*/ 111 w 329" name="T52"/>
                <a:gd fmla="*/ 126 h 267" name="T53"/>
                <a:gd fmla="*/ 111 w 329" name="T54"/>
                <a:gd fmla="*/ 62 h 267" name="T55"/>
                <a:gd fmla="*/ 24 w 329" name="T56"/>
                <a:gd fmla="*/ 29 h 267" name="T57"/>
                <a:gd fmla="*/ 24 w 329" name="T58"/>
                <a:gd fmla="*/ 93 h 267" name="T59"/>
                <a:gd fmla="*/ 200 w 329" name="T60"/>
                <a:gd fmla="*/ 160 h 267" name="T61"/>
                <a:gd fmla="*/ 200 w 329" name="T62"/>
                <a:gd fmla="*/ 96 h 267" name="T63"/>
                <a:gd fmla="*/ 130 w 329" name="T64"/>
                <a:gd fmla="*/ 69 h 267" name="T65"/>
                <a:gd fmla="*/ 130 w 329" name="T66"/>
                <a:gd fmla="*/ 133 h 267" name="T67"/>
                <a:gd fmla="*/ 130 w 329" name="T68"/>
                <a:gd fmla="*/ 180 h 267" name="T69"/>
                <a:gd fmla="*/ 200 w 329" name="T70"/>
                <a:gd fmla="*/ 207 h 267" name="T71"/>
                <a:gd fmla="*/ 200 w 329" name="T72"/>
                <a:gd fmla="*/ 160 h 267" name="T73"/>
                <a:gd fmla="*/ 218 w 329" name="T74"/>
                <a:gd fmla="*/ 167 h 267" name="T75"/>
                <a:gd fmla="*/ 218 w 329" name="T76"/>
                <a:gd fmla="*/ 189 h 267" name="T77"/>
                <a:gd fmla="*/ 306 w 329" name="T78"/>
                <a:gd fmla="*/ 223 h 267" name="T79"/>
                <a:gd fmla="*/ 306 w 329" name="T80"/>
                <a:gd fmla="*/ 223 h 267" name="T81"/>
                <a:gd fmla="*/ 306 w 329" name="T82"/>
                <a:gd fmla="*/ 201 h 267" name="T83"/>
                <a:gd fmla="*/ 306 w 329" name="T84"/>
                <a:gd fmla="*/ 137 h 267" name="T85"/>
                <a:gd fmla="*/ 306 w 329" name="T86"/>
                <a:gd fmla="*/ 137 h 267" name="T87"/>
                <a:gd fmla="*/ 218 w 329" name="T88"/>
                <a:gd fmla="*/ 103 h 267" name="T89"/>
                <a:gd fmla="*/ 218 w 329" name="T90"/>
                <a:gd fmla="*/ 167 h 267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267" w="329">
                  <a:moveTo>
                    <a:pt x="252" y="96"/>
                  </a:moveTo>
                  <a:cubicBezTo>
                    <a:pt x="262" y="101"/>
                    <a:pt x="273" y="105"/>
                    <a:pt x="284" y="109"/>
                  </a:cubicBezTo>
                  <a:cubicBezTo>
                    <a:pt x="295" y="113"/>
                    <a:pt x="306" y="117"/>
                    <a:pt x="317" y="121"/>
                  </a:cubicBezTo>
                  <a:cubicBezTo>
                    <a:pt x="321" y="123"/>
                    <a:pt x="325" y="124"/>
                    <a:pt x="329" y="126"/>
                  </a:cubicBezTo>
                  <a:cubicBezTo>
                    <a:pt x="329" y="126"/>
                    <a:pt x="329" y="126"/>
                    <a:pt x="329" y="126"/>
                  </a:cubicBezTo>
                  <a:cubicBezTo>
                    <a:pt x="329" y="267"/>
                    <a:pt x="329" y="267"/>
                    <a:pt x="329" y="267"/>
                  </a:cubicBezTo>
                  <a:cubicBezTo>
                    <a:pt x="24" y="150"/>
                    <a:pt x="24" y="150"/>
                    <a:pt x="24" y="150"/>
                  </a:cubicBezTo>
                  <a:cubicBezTo>
                    <a:pt x="23" y="157"/>
                    <a:pt x="23" y="157"/>
                    <a:pt x="23" y="157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2"/>
                    <a:pt x="5" y="2"/>
                  </a:cubicBezTo>
                  <a:cubicBezTo>
                    <a:pt x="11" y="4"/>
                    <a:pt x="17" y="7"/>
                    <a:pt x="23" y="9"/>
                  </a:cubicBezTo>
                  <a:cubicBezTo>
                    <a:pt x="34" y="13"/>
                    <a:pt x="45" y="17"/>
                    <a:pt x="56" y="21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67" y="26"/>
                    <a:pt x="78" y="30"/>
                    <a:pt x="89" y="34"/>
                  </a:cubicBezTo>
                  <a:cubicBezTo>
                    <a:pt x="99" y="38"/>
                    <a:pt x="110" y="42"/>
                    <a:pt x="121" y="46"/>
                  </a:cubicBezTo>
                  <a:cubicBezTo>
                    <a:pt x="132" y="51"/>
                    <a:pt x="143" y="55"/>
                    <a:pt x="154" y="59"/>
                  </a:cubicBezTo>
                  <a:cubicBezTo>
                    <a:pt x="165" y="63"/>
                    <a:pt x="175" y="67"/>
                    <a:pt x="186" y="71"/>
                  </a:cubicBezTo>
                  <a:cubicBezTo>
                    <a:pt x="186" y="71"/>
                    <a:pt x="186" y="71"/>
                    <a:pt x="187" y="71"/>
                  </a:cubicBezTo>
                  <a:cubicBezTo>
                    <a:pt x="197" y="76"/>
                    <a:pt x="208" y="80"/>
                    <a:pt x="219" y="84"/>
                  </a:cubicBezTo>
                  <a:cubicBezTo>
                    <a:pt x="230" y="88"/>
                    <a:pt x="241" y="92"/>
                    <a:pt x="252" y="96"/>
                  </a:cubicBezTo>
                  <a:close/>
                  <a:moveTo>
                    <a:pt x="24" y="93"/>
                  </a:moveTo>
                  <a:cubicBezTo>
                    <a:pt x="24" y="112"/>
                    <a:pt x="24" y="112"/>
                    <a:pt x="24" y="112"/>
                  </a:cubicBezTo>
                  <a:cubicBezTo>
                    <a:pt x="111" y="148"/>
                    <a:pt x="111" y="148"/>
                    <a:pt x="111" y="148"/>
                  </a:cubicBezTo>
                  <a:cubicBezTo>
                    <a:pt x="111" y="126"/>
                    <a:pt x="111" y="126"/>
                    <a:pt x="111" y="126"/>
                  </a:cubicBezTo>
                  <a:cubicBezTo>
                    <a:pt x="111" y="62"/>
                    <a:pt x="111" y="62"/>
                    <a:pt x="111" y="62"/>
                  </a:cubicBezTo>
                  <a:cubicBezTo>
                    <a:pt x="24" y="29"/>
                    <a:pt x="24" y="29"/>
                    <a:pt x="24" y="29"/>
                  </a:cubicBezTo>
                  <a:lnTo>
                    <a:pt x="24" y="93"/>
                  </a:lnTo>
                  <a:close/>
                  <a:moveTo>
                    <a:pt x="200" y="160"/>
                  </a:moveTo>
                  <a:cubicBezTo>
                    <a:pt x="200" y="96"/>
                    <a:pt x="200" y="96"/>
                    <a:pt x="200" y="9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133"/>
                    <a:pt x="130" y="133"/>
                    <a:pt x="130" y="133"/>
                  </a:cubicBezTo>
                  <a:cubicBezTo>
                    <a:pt x="130" y="180"/>
                    <a:pt x="130" y="180"/>
                    <a:pt x="130" y="180"/>
                  </a:cubicBezTo>
                  <a:cubicBezTo>
                    <a:pt x="200" y="207"/>
                    <a:pt x="200" y="207"/>
                    <a:pt x="200" y="207"/>
                  </a:cubicBezTo>
                  <a:lnTo>
                    <a:pt x="200" y="160"/>
                  </a:lnTo>
                  <a:close/>
                  <a:moveTo>
                    <a:pt x="218" y="167"/>
                  </a:moveTo>
                  <a:cubicBezTo>
                    <a:pt x="218" y="189"/>
                    <a:pt x="218" y="189"/>
                    <a:pt x="218" y="189"/>
                  </a:cubicBezTo>
                  <a:cubicBezTo>
                    <a:pt x="306" y="223"/>
                    <a:pt x="306" y="223"/>
                    <a:pt x="306" y="223"/>
                  </a:cubicBezTo>
                  <a:cubicBezTo>
                    <a:pt x="306" y="223"/>
                    <a:pt x="306" y="223"/>
                    <a:pt x="306" y="223"/>
                  </a:cubicBezTo>
                  <a:cubicBezTo>
                    <a:pt x="306" y="201"/>
                    <a:pt x="306" y="201"/>
                    <a:pt x="306" y="201"/>
                  </a:cubicBezTo>
                  <a:cubicBezTo>
                    <a:pt x="306" y="137"/>
                    <a:pt x="306" y="137"/>
                    <a:pt x="306" y="137"/>
                  </a:cubicBezTo>
                  <a:cubicBezTo>
                    <a:pt x="306" y="137"/>
                    <a:pt x="306" y="137"/>
                    <a:pt x="306" y="137"/>
                  </a:cubicBezTo>
                  <a:cubicBezTo>
                    <a:pt x="218" y="103"/>
                    <a:pt x="218" y="103"/>
                    <a:pt x="218" y="103"/>
                  </a:cubicBezTo>
                  <a:lnTo>
                    <a:pt x="218" y="167"/>
                  </a:lnTo>
                  <a:close/>
                </a:path>
              </a:pathLst>
            </a:custGeom>
            <a:solidFill>
              <a:srgbClr val="7B5D3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0" name="椭圆 49"/>
          <p:cNvSpPr/>
          <p:nvPr/>
        </p:nvSpPr>
        <p:spPr>
          <a:xfrm flipH="1">
            <a:off x="4939118" y="5314265"/>
            <a:ext cx="237726" cy="237726"/>
          </a:xfrm>
          <a:prstGeom prst="ellipse">
            <a:avLst/>
          </a:prstGeom>
          <a:solidFill>
            <a:srgbClr val="FDC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五边形 50"/>
          <p:cNvSpPr/>
          <p:nvPr/>
        </p:nvSpPr>
        <p:spPr>
          <a:xfrm flipH="1">
            <a:off x="5321306" y="4837376"/>
            <a:ext cx="5028063" cy="1191504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Rectangle 11"/>
          <p:cNvSpPr/>
          <p:nvPr/>
        </p:nvSpPr>
        <p:spPr>
          <a:xfrm flipH="1">
            <a:off x="5885057" y="5033017"/>
            <a:ext cx="4381185" cy="80466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1200"/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sp>
        <p:nvSpPr>
          <p:cNvPr id="53" name="文本框 52"/>
          <p:cNvSpPr txBox="1"/>
          <p:nvPr/>
        </p:nvSpPr>
        <p:spPr>
          <a:xfrm flipH="1">
            <a:off x="6528168" y="6041184"/>
            <a:ext cx="3699923" cy="390140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70000"/>
              </a:lnSpc>
            </a:pPr>
            <a:r>
              <a:rPr altLang="zh-CN" b="1" kumimoji="1" lang="en-US" smtClean="0" sz="2800">
                <a:solidFill>
                  <a:schemeClr val="tx2"/>
                </a:solidFill>
              </a:rPr>
              <a:t>ADD YOUR TITLE HERE</a:t>
            </a: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79708" y="4341907"/>
            <a:ext cx="1687500" cy="1462500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2469" y="3666324"/>
            <a:ext cx="682044" cy="1150459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9167" y="4026895"/>
            <a:ext cx="682044" cy="1150459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2274" y="4421839"/>
            <a:ext cx="682044" cy="1150459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7436" y="2699033"/>
            <a:ext cx="1221558" cy="666304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73694" y="1174521"/>
            <a:ext cx="1221558" cy="666304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1296" y="2716215"/>
            <a:ext cx="1221558" cy="666304"/>
          </a:xfrm>
          <a:prstGeom prst="rect">
            <a:avLst/>
          </a:prstGeom>
        </p:spPr>
      </p:pic>
    </p:spTree>
    <p:extLst>
      <p:ext uri="{BB962C8B-B14F-4D97-AF65-F5344CB8AC3E}">
        <p14:creationId val="77110111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4CC5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01" y="211458"/>
            <a:ext cx="11320425" cy="5827392"/>
          </a:xfrm>
          <a:prstGeom prst="rect">
            <a:avLst/>
          </a:prstGeom>
        </p:spPr>
      </p:pic>
      <p:grpSp>
        <p:nvGrpSpPr>
          <p:cNvPr id="47" name="组合 46"/>
          <p:cNvGrpSpPr/>
          <p:nvPr/>
        </p:nvGrpSpPr>
        <p:grpSpPr>
          <a:xfrm rot="3053356">
            <a:off x="6763406" y="4409972"/>
            <a:ext cx="577850" cy="3238167"/>
            <a:chOff x="8373151" y="5638588"/>
            <a:chExt cx="577850" cy="1588825"/>
          </a:xfrm>
        </p:grpSpPr>
        <p:sp>
          <p:nvSpPr>
            <p:cNvPr id="48" name="圆角矩形 47"/>
            <p:cNvSpPr/>
            <p:nvPr/>
          </p:nvSpPr>
          <p:spPr>
            <a:xfrm>
              <a:off x="8373151" y="5638588"/>
              <a:ext cx="577850" cy="1588825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49" name="直接连接符 48"/>
            <p:cNvCxnSpPr/>
            <p:nvPr/>
          </p:nvCxnSpPr>
          <p:spPr>
            <a:xfrm flipH="1">
              <a:off x="8662076" y="5735119"/>
              <a:ext cx="0" cy="1492294"/>
            </a:xfrm>
            <a:prstGeom prst="line">
              <a:avLst/>
            </a:prstGeom>
            <a:ln w="762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888" y="-760440"/>
            <a:ext cx="9696450" cy="5520256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 rot="8890738">
            <a:off x="3436118" y="-686368"/>
            <a:ext cx="577850" cy="3322935"/>
            <a:chOff x="8373151" y="5638588"/>
            <a:chExt cx="577850" cy="1588825"/>
          </a:xfrm>
        </p:grpSpPr>
        <p:sp>
          <p:nvSpPr>
            <p:cNvPr id="8" name="圆角矩形 7"/>
            <p:cNvSpPr/>
            <p:nvPr/>
          </p:nvSpPr>
          <p:spPr>
            <a:xfrm>
              <a:off x="8373151" y="5638588"/>
              <a:ext cx="577850" cy="1588825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9" name="直接连接符 8"/>
            <p:cNvCxnSpPr/>
            <p:nvPr/>
          </p:nvCxnSpPr>
          <p:spPr>
            <a:xfrm flipH="1">
              <a:off x="8662076" y="5735119"/>
              <a:ext cx="0" cy="1492294"/>
            </a:xfrm>
            <a:prstGeom prst="line">
              <a:avLst/>
            </a:prstGeom>
            <a:ln w="762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772" y="4686490"/>
            <a:ext cx="1774463" cy="1160226"/>
          </a:xfrm>
          <a:prstGeom prst="rect">
            <a:avLst/>
          </a:prstGeom>
        </p:spPr>
      </p:pic>
      <p:sp>
        <p:nvSpPr>
          <p:cNvPr id="11" name="椭圆 10"/>
          <p:cNvSpPr/>
          <p:nvPr/>
        </p:nvSpPr>
        <p:spPr>
          <a:xfrm flipH="1">
            <a:off x="3940994" y="264314"/>
            <a:ext cx="237726" cy="237726"/>
          </a:xfrm>
          <a:prstGeom prst="ellipse">
            <a:avLst/>
          </a:prstGeom>
          <a:solidFill>
            <a:srgbClr val="FDC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五边形 11"/>
          <p:cNvSpPr/>
          <p:nvPr/>
        </p:nvSpPr>
        <p:spPr>
          <a:xfrm flipH="1">
            <a:off x="4323182" y="-212575"/>
            <a:ext cx="5028063" cy="1191504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Rectangle 11"/>
          <p:cNvSpPr/>
          <p:nvPr/>
        </p:nvSpPr>
        <p:spPr>
          <a:xfrm flipH="1">
            <a:off x="4886933" y="-16934"/>
            <a:ext cx="4381185" cy="80466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1200"/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sp>
        <p:nvSpPr>
          <p:cNvPr id="14" name="文本框 13"/>
          <p:cNvSpPr txBox="1"/>
          <p:nvPr/>
        </p:nvSpPr>
        <p:spPr>
          <a:xfrm flipH="1">
            <a:off x="5530044" y="991233"/>
            <a:ext cx="3699923" cy="390140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70000"/>
              </a:lnSpc>
            </a:pPr>
            <a:r>
              <a:rPr altLang="zh-CN" b="1" kumimoji="1" lang="en-US" smtClean="0" sz="2800">
                <a:solidFill>
                  <a:schemeClr val="tx2"/>
                </a:solidFill>
              </a:rPr>
              <a:t>ADD YOUR TITLE HERE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9194" y="52710"/>
            <a:ext cx="667631" cy="1135498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 rot="5400000">
            <a:off x="5695724" y="578285"/>
            <a:ext cx="577850" cy="3322935"/>
            <a:chOff x="8373151" y="5638588"/>
            <a:chExt cx="577850" cy="1588825"/>
          </a:xfrm>
        </p:grpSpPr>
        <p:sp>
          <p:nvSpPr>
            <p:cNvPr id="17" name="圆角矩形 16"/>
            <p:cNvSpPr/>
            <p:nvPr/>
          </p:nvSpPr>
          <p:spPr>
            <a:xfrm>
              <a:off x="8373151" y="5638588"/>
              <a:ext cx="577850" cy="1588825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8" name="直接连接符 17"/>
            <p:cNvCxnSpPr/>
            <p:nvPr/>
          </p:nvCxnSpPr>
          <p:spPr>
            <a:xfrm flipH="1">
              <a:off x="8662076" y="5735119"/>
              <a:ext cx="0" cy="1492294"/>
            </a:xfrm>
            <a:prstGeom prst="line">
              <a:avLst/>
            </a:prstGeom>
            <a:ln w="762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Freeform 5"/>
          <p:cNvSpPr/>
          <p:nvPr/>
        </p:nvSpPr>
        <p:spPr bwMode="auto">
          <a:xfrm>
            <a:off x="4879901" y="1353900"/>
            <a:ext cx="718733" cy="448928"/>
          </a:xfrm>
          <a:custGeom>
            <a:gdLst>
              <a:gd fmla="*/ 19 w 20" name="T0"/>
              <a:gd fmla="*/ 5 h 12" name="T1"/>
              <a:gd fmla="*/ 14 w 20" name="T2"/>
              <a:gd fmla="*/ 7 h 12" name="T3"/>
              <a:gd fmla="*/ 14 w 20" name="T4"/>
              <a:gd fmla="*/ 0 h 12" name="T5"/>
              <a:gd fmla="*/ 10 w 20" name="T6"/>
              <a:gd fmla="*/ 5 h 12" name="T7"/>
              <a:gd fmla="*/ 7 w 20" name="T8"/>
              <a:gd fmla="*/ 1 h 12" name="T9"/>
              <a:gd fmla="*/ 7 w 20" name="T10"/>
              <a:gd fmla="*/ 5 h 12" name="T11"/>
              <a:gd fmla="*/ 3 w 20" name="T12"/>
              <a:gd fmla="*/ 4 h 12" name="T13"/>
              <a:gd fmla="*/ 4 w 20" name="T14"/>
              <a:gd fmla="*/ 9 h 12" name="T15"/>
              <a:gd fmla="*/ 7 w 20" name="T16"/>
              <a:gd fmla="*/ 11 h 12" name="T17"/>
              <a:gd fmla="*/ 14 w 20" name="T18"/>
              <a:gd fmla="*/ 12 h 12" name="T19"/>
              <a:gd fmla="*/ 19 w 20" name="T20"/>
              <a:gd fmla="*/ 5 h 1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2" w="20">
                <a:moveTo>
                  <a:pt x="19" y="5"/>
                </a:moveTo>
                <a:cubicBezTo>
                  <a:pt x="17" y="3"/>
                  <a:pt x="14" y="7"/>
                  <a:pt x="14" y="7"/>
                </a:cubicBezTo>
                <a:cubicBezTo>
                  <a:pt x="14" y="7"/>
                  <a:pt x="16" y="1"/>
                  <a:pt x="14" y="0"/>
                </a:cubicBezTo>
                <a:cubicBezTo>
                  <a:pt x="12" y="0"/>
                  <a:pt x="10" y="5"/>
                  <a:pt x="10" y="5"/>
                </a:cubicBezTo>
                <a:cubicBezTo>
                  <a:pt x="10" y="5"/>
                  <a:pt x="9" y="0"/>
                  <a:pt x="7" y="1"/>
                </a:cubicBezTo>
                <a:cubicBezTo>
                  <a:pt x="4" y="2"/>
                  <a:pt x="7" y="5"/>
                  <a:pt x="7" y="5"/>
                </a:cubicBezTo>
                <a:cubicBezTo>
                  <a:pt x="7" y="5"/>
                  <a:pt x="5" y="4"/>
                  <a:pt x="3" y="4"/>
                </a:cubicBezTo>
                <a:cubicBezTo>
                  <a:pt x="2" y="4"/>
                  <a:pt x="0" y="6"/>
                  <a:pt x="4" y="9"/>
                </a:cubicBezTo>
                <a:cubicBezTo>
                  <a:pt x="5" y="10"/>
                  <a:pt x="6" y="11"/>
                  <a:pt x="7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20" y="10"/>
                  <a:pt x="20" y="6"/>
                  <a:pt x="19" y="5"/>
                </a:cubicBezTo>
                <a:close/>
              </a:path>
            </a:pathLst>
          </a:custGeom>
          <a:solidFill>
            <a:srgbClr val="64AA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" name="Freeform 5"/>
          <p:cNvSpPr/>
          <p:nvPr/>
        </p:nvSpPr>
        <p:spPr bwMode="auto">
          <a:xfrm>
            <a:off x="2636825" y="1310117"/>
            <a:ext cx="487375" cy="304419"/>
          </a:xfrm>
          <a:custGeom>
            <a:gdLst>
              <a:gd fmla="*/ 19 w 20" name="T0"/>
              <a:gd fmla="*/ 5 h 12" name="T1"/>
              <a:gd fmla="*/ 14 w 20" name="T2"/>
              <a:gd fmla="*/ 7 h 12" name="T3"/>
              <a:gd fmla="*/ 14 w 20" name="T4"/>
              <a:gd fmla="*/ 0 h 12" name="T5"/>
              <a:gd fmla="*/ 10 w 20" name="T6"/>
              <a:gd fmla="*/ 5 h 12" name="T7"/>
              <a:gd fmla="*/ 7 w 20" name="T8"/>
              <a:gd fmla="*/ 1 h 12" name="T9"/>
              <a:gd fmla="*/ 7 w 20" name="T10"/>
              <a:gd fmla="*/ 5 h 12" name="T11"/>
              <a:gd fmla="*/ 3 w 20" name="T12"/>
              <a:gd fmla="*/ 4 h 12" name="T13"/>
              <a:gd fmla="*/ 4 w 20" name="T14"/>
              <a:gd fmla="*/ 9 h 12" name="T15"/>
              <a:gd fmla="*/ 7 w 20" name="T16"/>
              <a:gd fmla="*/ 11 h 12" name="T17"/>
              <a:gd fmla="*/ 14 w 20" name="T18"/>
              <a:gd fmla="*/ 12 h 12" name="T19"/>
              <a:gd fmla="*/ 19 w 20" name="T20"/>
              <a:gd fmla="*/ 5 h 1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2" w="20">
                <a:moveTo>
                  <a:pt x="19" y="5"/>
                </a:moveTo>
                <a:cubicBezTo>
                  <a:pt x="17" y="3"/>
                  <a:pt x="14" y="7"/>
                  <a:pt x="14" y="7"/>
                </a:cubicBezTo>
                <a:cubicBezTo>
                  <a:pt x="14" y="7"/>
                  <a:pt x="16" y="1"/>
                  <a:pt x="14" y="0"/>
                </a:cubicBezTo>
                <a:cubicBezTo>
                  <a:pt x="12" y="0"/>
                  <a:pt x="10" y="5"/>
                  <a:pt x="10" y="5"/>
                </a:cubicBezTo>
                <a:cubicBezTo>
                  <a:pt x="10" y="5"/>
                  <a:pt x="9" y="0"/>
                  <a:pt x="7" y="1"/>
                </a:cubicBezTo>
                <a:cubicBezTo>
                  <a:pt x="4" y="2"/>
                  <a:pt x="7" y="5"/>
                  <a:pt x="7" y="5"/>
                </a:cubicBezTo>
                <a:cubicBezTo>
                  <a:pt x="7" y="5"/>
                  <a:pt x="5" y="4"/>
                  <a:pt x="3" y="4"/>
                </a:cubicBezTo>
                <a:cubicBezTo>
                  <a:pt x="2" y="4"/>
                  <a:pt x="0" y="6"/>
                  <a:pt x="4" y="9"/>
                </a:cubicBezTo>
                <a:cubicBezTo>
                  <a:pt x="5" y="10"/>
                  <a:pt x="6" y="11"/>
                  <a:pt x="7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20" y="10"/>
                  <a:pt x="20" y="6"/>
                  <a:pt x="19" y="5"/>
                </a:cubicBezTo>
                <a:close/>
              </a:path>
            </a:pathLst>
          </a:custGeom>
          <a:solidFill>
            <a:srgbClr val="64AA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" name="Freeform 5"/>
          <p:cNvSpPr/>
          <p:nvPr/>
        </p:nvSpPr>
        <p:spPr bwMode="auto">
          <a:xfrm>
            <a:off x="1245858" y="1080764"/>
            <a:ext cx="610881" cy="381562"/>
          </a:xfrm>
          <a:custGeom>
            <a:gdLst>
              <a:gd fmla="*/ 19 w 20" name="T0"/>
              <a:gd fmla="*/ 5 h 12" name="T1"/>
              <a:gd fmla="*/ 14 w 20" name="T2"/>
              <a:gd fmla="*/ 7 h 12" name="T3"/>
              <a:gd fmla="*/ 14 w 20" name="T4"/>
              <a:gd fmla="*/ 0 h 12" name="T5"/>
              <a:gd fmla="*/ 10 w 20" name="T6"/>
              <a:gd fmla="*/ 5 h 12" name="T7"/>
              <a:gd fmla="*/ 7 w 20" name="T8"/>
              <a:gd fmla="*/ 1 h 12" name="T9"/>
              <a:gd fmla="*/ 7 w 20" name="T10"/>
              <a:gd fmla="*/ 5 h 12" name="T11"/>
              <a:gd fmla="*/ 3 w 20" name="T12"/>
              <a:gd fmla="*/ 4 h 12" name="T13"/>
              <a:gd fmla="*/ 4 w 20" name="T14"/>
              <a:gd fmla="*/ 9 h 12" name="T15"/>
              <a:gd fmla="*/ 7 w 20" name="T16"/>
              <a:gd fmla="*/ 11 h 12" name="T17"/>
              <a:gd fmla="*/ 14 w 20" name="T18"/>
              <a:gd fmla="*/ 12 h 12" name="T19"/>
              <a:gd fmla="*/ 19 w 20" name="T20"/>
              <a:gd fmla="*/ 5 h 1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2" w="20">
                <a:moveTo>
                  <a:pt x="19" y="5"/>
                </a:moveTo>
                <a:cubicBezTo>
                  <a:pt x="17" y="3"/>
                  <a:pt x="14" y="7"/>
                  <a:pt x="14" y="7"/>
                </a:cubicBezTo>
                <a:cubicBezTo>
                  <a:pt x="14" y="7"/>
                  <a:pt x="16" y="1"/>
                  <a:pt x="14" y="0"/>
                </a:cubicBezTo>
                <a:cubicBezTo>
                  <a:pt x="12" y="0"/>
                  <a:pt x="10" y="5"/>
                  <a:pt x="10" y="5"/>
                </a:cubicBezTo>
                <a:cubicBezTo>
                  <a:pt x="10" y="5"/>
                  <a:pt x="9" y="0"/>
                  <a:pt x="7" y="1"/>
                </a:cubicBezTo>
                <a:cubicBezTo>
                  <a:pt x="4" y="2"/>
                  <a:pt x="7" y="5"/>
                  <a:pt x="7" y="5"/>
                </a:cubicBezTo>
                <a:cubicBezTo>
                  <a:pt x="7" y="5"/>
                  <a:pt x="5" y="4"/>
                  <a:pt x="3" y="4"/>
                </a:cubicBezTo>
                <a:cubicBezTo>
                  <a:pt x="2" y="4"/>
                  <a:pt x="0" y="6"/>
                  <a:pt x="4" y="9"/>
                </a:cubicBezTo>
                <a:cubicBezTo>
                  <a:pt x="5" y="10"/>
                  <a:pt x="6" y="11"/>
                  <a:pt x="7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20" y="10"/>
                  <a:pt x="20" y="6"/>
                  <a:pt x="19" y="5"/>
                </a:cubicBezTo>
                <a:close/>
              </a:path>
            </a:pathLst>
          </a:custGeom>
          <a:solidFill>
            <a:srgbClr val="64AA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5"/>
          <p:cNvSpPr/>
          <p:nvPr/>
        </p:nvSpPr>
        <p:spPr bwMode="auto">
          <a:xfrm>
            <a:off x="1969195" y="1554374"/>
            <a:ext cx="315682" cy="197178"/>
          </a:xfrm>
          <a:custGeom>
            <a:gdLst>
              <a:gd fmla="*/ 19 w 20" name="T0"/>
              <a:gd fmla="*/ 5 h 12" name="T1"/>
              <a:gd fmla="*/ 14 w 20" name="T2"/>
              <a:gd fmla="*/ 7 h 12" name="T3"/>
              <a:gd fmla="*/ 14 w 20" name="T4"/>
              <a:gd fmla="*/ 0 h 12" name="T5"/>
              <a:gd fmla="*/ 10 w 20" name="T6"/>
              <a:gd fmla="*/ 5 h 12" name="T7"/>
              <a:gd fmla="*/ 7 w 20" name="T8"/>
              <a:gd fmla="*/ 1 h 12" name="T9"/>
              <a:gd fmla="*/ 7 w 20" name="T10"/>
              <a:gd fmla="*/ 5 h 12" name="T11"/>
              <a:gd fmla="*/ 3 w 20" name="T12"/>
              <a:gd fmla="*/ 4 h 12" name="T13"/>
              <a:gd fmla="*/ 4 w 20" name="T14"/>
              <a:gd fmla="*/ 9 h 12" name="T15"/>
              <a:gd fmla="*/ 7 w 20" name="T16"/>
              <a:gd fmla="*/ 11 h 12" name="T17"/>
              <a:gd fmla="*/ 14 w 20" name="T18"/>
              <a:gd fmla="*/ 12 h 12" name="T19"/>
              <a:gd fmla="*/ 19 w 20" name="T20"/>
              <a:gd fmla="*/ 5 h 1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2" w="20">
                <a:moveTo>
                  <a:pt x="19" y="5"/>
                </a:moveTo>
                <a:cubicBezTo>
                  <a:pt x="17" y="3"/>
                  <a:pt x="14" y="7"/>
                  <a:pt x="14" y="7"/>
                </a:cubicBezTo>
                <a:cubicBezTo>
                  <a:pt x="14" y="7"/>
                  <a:pt x="16" y="1"/>
                  <a:pt x="14" y="0"/>
                </a:cubicBezTo>
                <a:cubicBezTo>
                  <a:pt x="12" y="0"/>
                  <a:pt x="10" y="5"/>
                  <a:pt x="10" y="5"/>
                </a:cubicBezTo>
                <a:cubicBezTo>
                  <a:pt x="10" y="5"/>
                  <a:pt x="9" y="0"/>
                  <a:pt x="7" y="1"/>
                </a:cubicBezTo>
                <a:cubicBezTo>
                  <a:pt x="4" y="2"/>
                  <a:pt x="7" y="5"/>
                  <a:pt x="7" y="5"/>
                </a:cubicBezTo>
                <a:cubicBezTo>
                  <a:pt x="7" y="5"/>
                  <a:pt x="5" y="4"/>
                  <a:pt x="3" y="4"/>
                </a:cubicBezTo>
                <a:cubicBezTo>
                  <a:pt x="2" y="4"/>
                  <a:pt x="0" y="6"/>
                  <a:pt x="4" y="9"/>
                </a:cubicBezTo>
                <a:cubicBezTo>
                  <a:pt x="5" y="10"/>
                  <a:pt x="6" y="11"/>
                  <a:pt x="7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20" y="10"/>
                  <a:pt x="20" y="6"/>
                  <a:pt x="19" y="5"/>
                </a:cubicBezTo>
                <a:close/>
              </a:path>
            </a:pathLst>
          </a:custGeom>
          <a:solidFill>
            <a:srgbClr val="64AA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" name="Freeform 5"/>
          <p:cNvSpPr/>
          <p:nvPr/>
        </p:nvSpPr>
        <p:spPr bwMode="auto">
          <a:xfrm>
            <a:off x="8427145" y="1554374"/>
            <a:ext cx="315682" cy="197178"/>
          </a:xfrm>
          <a:custGeom>
            <a:gdLst>
              <a:gd fmla="*/ 19 w 20" name="T0"/>
              <a:gd fmla="*/ 5 h 12" name="T1"/>
              <a:gd fmla="*/ 14 w 20" name="T2"/>
              <a:gd fmla="*/ 7 h 12" name="T3"/>
              <a:gd fmla="*/ 14 w 20" name="T4"/>
              <a:gd fmla="*/ 0 h 12" name="T5"/>
              <a:gd fmla="*/ 10 w 20" name="T6"/>
              <a:gd fmla="*/ 5 h 12" name="T7"/>
              <a:gd fmla="*/ 7 w 20" name="T8"/>
              <a:gd fmla="*/ 1 h 12" name="T9"/>
              <a:gd fmla="*/ 7 w 20" name="T10"/>
              <a:gd fmla="*/ 5 h 12" name="T11"/>
              <a:gd fmla="*/ 3 w 20" name="T12"/>
              <a:gd fmla="*/ 4 h 12" name="T13"/>
              <a:gd fmla="*/ 4 w 20" name="T14"/>
              <a:gd fmla="*/ 9 h 12" name="T15"/>
              <a:gd fmla="*/ 7 w 20" name="T16"/>
              <a:gd fmla="*/ 11 h 12" name="T17"/>
              <a:gd fmla="*/ 14 w 20" name="T18"/>
              <a:gd fmla="*/ 12 h 12" name="T19"/>
              <a:gd fmla="*/ 19 w 20" name="T20"/>
              <a:gd fmla="*/ 5 h 1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2" w="20">
                <a:moveTo>
                  <a:pt x="19" y="5"/>
                </a:moveTo>
                <a:cubicBezTo>
                  <a:pt x="17" y="3"/>
                  <a:pt x="14" y="7"/>
                  <a:pt x="14" y="7"/>
                </a:cubicBezTo>
                <a:cubicBezTo>
                  <a:pt x="14" y="7"/>
                  <a:pt x="16" y="1"/>
                  <a:pt x="14" y="0"/>
                </a:cubicBezTo>
                <a:cubicBezTo>
                  <a:pt x="12" y="0"/>
                  <a:pt x="10" y="5"/>
                  <a:pt x="10" y="5"/>
                </a:cubicBezTo>
                <a:cubicBezTo>
                  <a:pt x="10" y="5"/>
                  <a:pt x="9" y="0"/>
                  <a:pt x="7" y="1"/>
                </a:cubicBezTo>
                <a:cubicBezTo>
                  <a:pt x="4" y="2"/>
                  <a:pt x="7" y="5"/>
                  <a:pt x="7" y="5"/>
                </a:cubicBezTo>
                <a:cubicBezTo>
                  <a:pt x="7" y="5"/>
                  <a:pt x="5" y="4"/>
                  <a:pt x="3" y="4"/>
                </a:cubicBezTo>
                <a:cubicBezTo>
                  <a:pt x="2" y="4"/>
                  <a:pt x="0" y="6"/>
                  <a:pt x="4" y="9"/>
                </a:cubicBezTo>
                <a:cubicBezTo>
                  <a:pt x="5" y="10"/>
                  <a:pt x="6" y="11"/>
                  <a:pt x="7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20" y="10"/>
                  <a:pt x="20" y="6"/>
                  <a:pt x="19" y="5"/>
                </a:cubicBezTo>
                <a:close/>
              </a:path>
            </a:pathLst>
          </a:custGeom>
          <a:solidFill>
            <a:srgbClr val="64AA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Freeform 5"/>
          <p:cNvSpPr/>
          <p:nvPr/>
        </p:nvSpPr>
        <p:spPr bwMode="auto">
          <a:xfrm>
            <a:off x="7229788" y="1382400"/>
            <a:ext cx="428880" cy="267883"/>
          </a:xfrm>
          <a:custGeom>
            <a:gdLst>
              <a:gd fmla="*/ 19 w 20" name="T0"/>
              <a:gd fmla="*/ 5 h 12" name="T1"/>
              <a:gd fmla="*/ 14 w 20" name="T2"/>
              <a:gd fmla="*/ 7 h 12" name="T3"/>
              <a:gd fmla="*/ 14 w 20" name="T4"/>
              <a:gd fmla="*/ 0 h 12" name="T5"/>
              <a:gd fmla="*/ 10 w 20" name="T6"/>
              <a:gd fmla="*/ 5 h 12" name="T7"/>
              <a:gd fmla="*/ 7 w 20" name="T8"/>
              <a:gd fmla="*/ 1 h 12" name="T9"/>
              <a:gd fmla="*/ 7 w 20" name="T10"/>
              <a:gd fmla="*/ 5 h 12" name="T11"/>
              <a:gd fmla="*/ 3 w 20" name="T12"/>
              <a:gd fmla="*/ 4 h 12" name="T13"/>
              <a:gd fmla="*/ 4 w 20" name="T14"/>
              <a:gd fmla="*/ 9 h 12" name="T15"/>
              <a:gd fmla="*/ 7 w 20" name="T16"/>
              <a:gd fmla="*/ 11 h 12" name="T17"/>
              <a:gd fmla="*/ 14 w 20" name="T18"/>
              <a:gd fmla="*/ 12 h 12" name="T19"/>
              <a:gd fmla="*/ 19 w 20" name="T20"/>
              <a:gd fmla="*/ 5 h 1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2" w="20">
                <a:moveTo>
                  <a:pt x="19" y="5"/>
                </a:moveTo>
                <a:cubicBezTo>
                  <a:pt x="17" y="3"/>
                  <a:pt x="14" y="7"/>
                  <a:pt x="14" y="7"/>
                </a:cubicBezTo>
                <a:cubicBezTo>
                  <a:pt x="14" y="7"/>
                  <a:pt x="16" y="1"/>
                  <a:pt x="14" y="0"/>
                </a:cubicBezTo>
                <a:cubicBezTo>
                  <a:pt x="12" y="0"/>
                  <a:pt x="10" y="5"/>
                  <a:pt x="10" y="5"/>
                </a:cubicBezTo>
                <a:cubicBezTo>
                  <a:pt x="10" y="5"/>
                  <a:pt x="9" y="0"/>
                  <a:pt x="7" y="1"/>
                </a:cubicBezTo>
                <a:cubicBezTo>
                  <a:pt x="4" y="2"/>
                  <a:pt x="7" y="5"/>
                  <a:pt x="7" y="5"/>
                </a:cubicBezTo>
                <a:cubicBezTo>
                  <a:pt x="7" y="5"/>
                  <a:pt x="5" y="4"/>
                  <a:pt x="3" y="4"/>
                </a:cubicBezTo>
                <a:cubicBezTo>
                  <a:pt x="2" y="4"/>
                  <a:pt x="0" y="6"/>
                  <a:pt x="4" y="9"/>
                </a:cubicBezTo>
                <a:cubicBezTo>
                  <a:pt x="5" y="10"/>
                  <a:pt x="6" y="11"/>
                  <a:pt x="7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20" y="10"/>
                  <a:pt x="20" y="6"/>
                  <a:pt x="19" y="5"/>
                </a:cubicBezTo>
                <a:close/>
              </a:path>
            </a:pathLst>
          </a:custGeom>
          <a:solidFill>
            <a:srgbClr val="64AA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8" name="Freeform 5"/>
          <p:cNvSpPr/>
          <p:nvPr/>
        </p:nvSpPr>
        <p:spPr bwMode="auto">
          <a:xfrm>
            <a:off x="9734352" y="106033"/>
            <a:ext cx="428880" cy="267883"/>
          </a:xfrm>
          <a:custGeom>
            <a:gdLst>
              <a:gd fmla="*/ 19 w 20" name="T0"/>
              <a:gd fmla="*/ 5 h 12" name="T1"/>
              <a:gd fmla="*/ 14 w 20" name="T2"/>
              <a:gd fmla="*/ 7 h 12" name="T3"/>
              <a:gd fmla="*/ 14 w 20" name="T4"/>
              <a:gd fmla="*/ 0 h 12" name="T5"/>
              <a:gd fmla="*/ 10 w 20" name="T6"/>
              <a:gd fmla="*/ 5 h 12" name="T7"/>
              <a:gd fmla="*/ 7 w 20" name="T8"/>
              <a:gd fmla="*/ 1 h 12" name="T9"/>
              <a:gd fmla="*/ 7 w 20" name="T10"/>
              <a:gd fmla="*/ 5 h 12" name="T11"/>
              <a:gd fmla="*/ 3 w 20" name="T12"/>
              <a:gd fmla="*/ 4 h 12" name="T13"/>
              <a:gd fmla="*/ 4 w 20" name="T14"/>
              <a:gd fmla="*/ 9 h 12" name="T15"/>
              <a:gd fmla="*/ 7 w 20" name="T16"/>
              <a:gd fmla="*/ 11 h 12" name="T17"/>
              <a:gd fmla="*/ 14 w 20" name="T18"/>
              <a:gd fmla="*/ 12 h 12" name="T19"/>
              <a:gd fmla="*/ 19 w 20" name="T20"/>
              <a:gd fmla="*/ 5 h 1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2" w="20">
                <a:moveTo>
                  <a:pt x="19" y="5"/>
                </a:moveTo>
                <a:cubicBezTo>
                  <a:pt x="17" y="3"/>
                  <a:pt x="14" y="7"/>
                  <a:pt x="14" y="7"/>
                </a:cubicBezTo>
                <a:cubicBezTo>
                  <a:pt x="14" y="7"/>
                  <a:pt x="16" y="1"/>
                  <a:pt x="14" y="0"/>
                </a:cubicBezTo>
                <a:cubicBezTo>
                  <a:pt x="12" y="0"/>
                  <a:pt x="10" y="5"/>
                  <a:pt x="10" y="5"/>
                </a:cubicBezTo>
                <a:cubicBezTo>
                  <a:pt x="10" y="5"/>
                  <a:pt x="9" y="0"/>
                  <a:pt x="7" y="1"/>
                </a:cubicBezTo>
                <a:cubicBezTo>
                  <a:pt x="4" y="2"/>
                  <a:pt x="7" y="5"/>
                  <a:pt x="7" y="5"/>
                </a:cubicBezTo>
                <a:cubicBezTo>
                  <a:pt x="7" y="5"/>
                  <a:pt x="5" y="4"/>
                  <a:pt x="3" y="4"/>
                </a:cubicBezTo>
                <a:cubicBezTo>
                  <a:pt x="2" y="4"/>
                  <a:pt x="0" y="6"/>
                  <a:pt x="4" y="9"/>
                </a:cubicBezTo>
                <a:cubicBezTo>
                  <a:pt x="5" y="10"/>
                  <a:pt x="6" y="11"/>
                  <a:pt x="7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20" y="10"/>
                  <a:pt x="20" y="6"/>
                  <a:pt x="19" y="5"/>
                </a:cubicBezTo>
                <a:close/>
              </a:path>
            </a:pathLst>
          </a:custGeom>
          <a:solidFill>
            <a:srgbClr val="64AA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9" name="Freeform 5"/>
          <p:cNvSpPr/>
          <p:nvPr/>
        </p:nvSpPr>
        <p:spPr bwMode="auto">
          <a:xfrm>
            <a:off x="9638310" y="2405246"/>
            <a:ext cx="510564" cy="318904"/>
          </a:xfrm>
          <a:custGeom>
            <a:gdLst>
              <a:gd fmla="*/ 19 w 20" name="T0"/>
              <a:gd fmla="*/ 5 h 12" name="T1"/>
              <a:gd fmla="*/ 14 w 20" name="T2"/>
              <a:gd fmla="*/ 7 h 12" name="T3"/>
              <a:gd fmla="*/ 14 w 20" name="T4"/>
              <a:gd fmla="*/ 0 h 12" name="T5"/>
              <a:gd fmla="*/ 10 w 20" name="T6"/>
              <a:gd fmla="*/ 5 h 12" name="T7"/>
              <a:gd fmla="*/ 7 w 20" name="T8"/>
              <a:gd fmla="*/ 1 h 12" name="T9"/>
              <a:gd fmla="*/ 7 w 20" name="T10"/>
              <a:gd fmla="*/ 5 h 12" name="T11"/>
              <a:gd fmla="*/ 3 w 20" name="T12"/>
              <a:gd fmla="*/ 4 h 12" name="T13"/>
              <a:gd fmla="*/ 4 w 20" name="T14"/>
              <a:gd fmla="*/ 9 h 12" name="T15"/>
              <a:gd fmla="*/ 7 w 20" name="T16"/>
              <a:gd fmla="*/ 11 h 12" name="T17"/>
              <a:gd fmla="*/ 14 w 20" name="T18"/>
              <a:gd fmla="*/ 12 h 12" name="T19"/>
              <a:gd fmla="*/ 19 w 20" name="T20"/>
              <a:gd fmla="*/ 5 h 1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2" w="20">
                <a:moveTo>
                  <a:pt x="19" y="5"/>
                </a:moveTo>
                <a:cubicBezTo>
                  <a:pt x="17" y="3"/>
                  <a:pt x="14" y="7"/>
                  <a:pt x="14" y="7"/>
                </a:cubicBezTo>
                <a:cubicBezTo>
                  <a:pt x="14" y="7"/>
                  <a:pt x="16" y="1"/>
                  <a:pt x="14" y="0"/>
                </a:cubicBezTo>
                <a:cubicBezTo>
                  <a:pt x="12" y="0"/>
                  <a:pt x="10" y="5"/>
                  <a:pt x="10" y="5"/>
                </a:cubicBezTo>
                <a:cubicBezTo>
                  <a:pt x="10" y="5"/>
                  <a:pt x="9" y="0"/>
                  <a:pt x="7" y="1"/>
                </a:cubicBezTo>
                <a:cubicBezTo>
                  <a:pt x="4" y="2"/>
                  <a:pt x="7" y="5"/>
                  <a:pt x="7" y="5"/>
                </a:cubicBezTo>
                <a:cubicBezTo>
                  <a:pt x="7" y="5"/>
                  <a:pt x="5" y="4"/>
                  <a:pt x="3" y="4"/>
                </a:cubicBezTo>
                <a:cubicBezTo>
                  <a:pt x="2" y="4"/>
                  <a:pt x="0" y="6"/>
                  <a:pt x="4" y="9"/>
                </a:cubicBezTo>
                <a:cubicBezTo>
                  <a:pt x="5" y="10"/>
                  <a:pt x="6" y="11"/>
                  <a:pt x="7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20" y="10"/>
                  <a:pt x="20" y="6"/>
                  <a:pt x="19" y="5"/>
                </a:cubicBezTo>
                <a:close/>
              </a:path>
            </a:pathLst>
          </a:custGeom>
          <a:solidFill>
            <a:srgbClr val="64AA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30" name="组合 29"/>
          <p:cNvGrpSpPr/>
          <p:nvPr/>
        </p:nvGrpSpPr>
        <p:grpSpPr>
          <a:xfrm rot="9855317">
            <a:off x="7484533" y="1952607"/>
            <a:ext cx="577850" cy="3238167"/>
            <a:chOff x="8373151" y="5638588"/>
            <a:chExt cx="577850" cy="1588825"/>
          </a:xfrm>
        </p:grpSpPr>
        <p:sp>
          <p:nvSpPr>
            <p:cNvPr id="31" name="圆角矩形 30"/>
            <p:cNvSpPr/>
            <p:nvPr/>
          </p:nvSpPr>
          <p:spPr>
            <a:xfrm>
              <a:off x="8373151" y="5638588"/>
              <a:ext cx="577850" cy="1588825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32" name="直接连接符 31"/>
            <p:cNvCxnSpPr/>
            <p:nvPr/>
          </p:nvCxnSpPr>
          <p:spPr>
            <a:xfrm flipH="1">
              <a:off x="8662076" y="5735119"/>
              <a:ext cx="0" cy="1492294"/>
            </a:xfrm>
            <a:prstGeom prst="line">
              <a:avLst/>
            </a:prstGeom>
            <a:ln w="762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Freeform 5"/>
          <p:cNvSpPr/>
          <p:nvPr/>
        </p:nvSpPr>
        <p:spPr bwMode="auto">
          <a:xfrm>
            <a:off x="6566961" y="2762772"/>
            <a:ext cx="510564" cy="318904"/>
          </a:xfrm>
          <a:custGeom>
            <a:gdLst>
              <a:gd fmla="*/ 19 w 20" name="T0"/>
              <a:gd fmla="*/ 5 h 12" name="T1"/>
              <a:gd fmla="*/ 14 w 20" name="T2"/>
              <a:gd fmla="*/ 7 h 12" name="T3"/>
              <a:gd fmla="*/ 14 w 20" name="T4"/>
              <a:gd fmla="*/ 0 h 12" name="T5"/>
              <a:gd fmla="*/ 10 w 20" name="T6"/>
              <a:gd fmla="*/ 5 h 12" name="T7"/>
              <a:gd fmla="*/ 7 w 20" name="T8"/>
              <a:gd fmla="*/ 1 h 12" name="T9"/>
              <a:gd fmla="*/ 7 w 20" name="T10"/>
              <a:gd fmla="*/ 5 h 12" name="T11"/>
              <a:gd fmla="*/ 3 w 20" name="T12"/>
              <a:gd fmla="*/ 4 h 12" name="T13"/>
              <a:gd fmla="*/ 4 w 20" name="T14"/>
              <a:gd fmla="*/ 9 h 12" name="T15"/>
              <a:gd fmla="*/ 7 w 20" name="T16"/>
              <a:gd fmla="*/ 11 h 12" name="T17"/>
              <a:gd fmla="*/ 14 w 20" name="T18"/>
              <a:gd fmla="*/ 12 h 12" name="T19"/>
              <a:gd fmla="*/ 19 w 20" name="T20"/>
              <a:gd fmla="*/ 5 h 1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2" w="20">
                <a:moveTo>
                  <a:pt x="19" y="5"/>
                </a:moveTo>
                <a:cubicBezTo>
                  <a:pt x="17" y="3"/>
                  <a:pt x="14" y="7"/>
                  <a:pt x="14" y="7"/>
                </a:cubicBezTo>
                <a:cubicBezTo>
                  <a:pt x="14" y="7"/>
                  <a:pt x="16" y="1"/>
                  <a:pt x="14" y="0"/>
                </a:cubicBezTo>
                <a:cubicBezTo>
                  <a:pt x="12" y="0"/>
                  <a:pt x="10" y="5"/>
                  <a:pt x="10" y="5"/>
                </a:cubicBezTo>
                <a:cubicBezTo>
                  <a:pt x="10" y="5"/>
                  <a:pt x="9" y="0"/>
                  <a:pt x="7" y="1"/>
                </a:cubicBezTo>
                <a:cubicBezTo>
                  <a:pt x="4" y="2"/>
                  <a:pt x="7" y="5"/>
                  <a:pt x="7" y="5"/>
                </a:cubicBezTo>
                <a:cubicBezTo>
                  <a:pt x="7" y="5"/>
                  <a:pt x="5" y="4"/>
                  <a:pt x="3" y="4"/>
                </a:cubicBezTo>
                <a:cubicBezTo>
                  <a:pt x="2" y="4"/>
                  <a:pt x="0" y="6"/>
                  <a:pt x="4" y="9"/>
                </a:cubicBezTo>
                <a:cubicBezTo>
                  <a:pt x="5" y="10"/>
                  <a:pt x="6" y="11"/>
                  <a:pt x="7" y="11"/>
                </a:cubicBezTo>
                <a:cubicBezTo>
                  <a:pt x="14" y="12"/>
                  <a:pt x="14" y="12"/>
                  <a:pt x="14" y="12"/>
                </a:cubicBezTo>
                <a:cubicBezTo>
                  <a:pt x="20" y="10"/>
                  <a:pt x="20" y="6"/>
                  <a:pt x="19" y="5"/>
                </a:cubicBezTo>
                <a:close/>
              </a:path>
            </a:pathLst>
          </a:custGeom>
          <a:solidFill>
            <a:srgbClr val="64AA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2971" y="3389652"/>
            <a:ext cx="947034" cy="631356"/>
          </a:xfrm>
          <a:prstGeom prst="rect">
            <a:avLst/>
          </a:prstGeom>
        </p:spPr>
      </p:pic>
      <p:sp>
        <p:nvSpPr>
          <p:cNvPr id="35" name="椭圆 34"/>
          <p:cNvSpPr/>
          <p:nvPr/>
        </p:nvSpPr>
        <p:spPr>
          <a:xfrm>
            <a:off x="6103521" y="3085520"/>
            <a:ext cx="237726" cy="237726"/>
          </a:xfrm>
          <a:prstGeom prst="ellipse">
            <a:avLst/>
          </a:prstGeom>
          <a:solidFill>
            <a:srgbClr val="FDC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五边形 35"/>
          <p:cNvSpPr/>
          <p:nvPr/>
        </p:nvSpPr>
        <p:spPr>
          <a:xfrm>
            <a:off x="930996" y="2608631"/>
            <a:ext cx="5028063" cy="1191504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Rectangle 11"/>
          <p:cNvSpPr/>
          <p:nvPr/>
        </p:nvSpPr>
        <p:spPr>
          <a:xfrm>
            <a:off x="1014123" y="2804272"/>
            <a:ext cx="4381185" cy="80466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1200"/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052274" y="3812439"/>
            <a:ext cx="3699923" cy="390140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70000"/>
              </a:lnSpc>
            </a:pPr>
            <a:r>
              <a:rPr altLang="zh-CN" b="1" kumimoji="1" lang="en-US" smtClean="0" sz="2800">
                <a:solidFill>
                  <a:schemeClr val="tx2"/>
                </a:solidFill>
              </a:rPr>
              <a:t>ADD YOUR TITLE HERE</a:t>
            </a:r>
          </a:p>
        </p:txBody>
      </p:sp>
      <p:sp>
        <p:nvSpPr>
          <p:cNvPr id="39" name="椭圆 38"/>
          <p:cNvSpPr/>
          <p:nvPr/>
        </p:nvSpPr>
        <p:spPr>
          <a:xfrm flipH="1">
            <a:off x="6254605" y="5389843"/>
            <a:ext cx="237726" cy="237726"/>
          </a:xfrm>
          <a:prstGeom prst="ellipse">
            <a:avLst/>
          </a:prstGeom>
          <a:solidFill>
            <a:srgbClr val="FDC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五边形 39"/>
          <p:cNvSpPr/>
          <p:nvPr/>
        </p:nvSpPr>
        <p:spPr>
          <a:xfrm flipH="1">
            <a:off x="6636793" y="4912954"/>
            <a:ext cx="5028063" cy="1191504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Rectangle 11"/>
          <p:cNvSpPr/>
          <p:nvPr/>
        </p:nvSpPr>
        <p:spPr>
          <a:xfrm flipH="1">
            <a:off x="7200545" y="5108595"/>
            <a:ext cx="4381185" cy="804668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1200"/>
              <a:t>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sp>
        <p:nvSpPr>
          <p:cNvPr id="42" name="文本框 41"/>
          <p:cNvSpPr txBox="1"/>
          <p:nvPr/>
        </p:nvSpPr>
        <p:spPr>
          <a:xfrm flipH="1">
            <a:off x="7843655" y="6116762"/>
            <a:ext cx="3699923" cy="390140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70000"/>
              </a:lnSpc>
            </a:pPr>
            <a:r>
              <a:rPr altLang="zh-CN" b="1" kumimoji="1" lang="en-US" smtClean="0" sz="2800">
                <a:solidFill>
                  <a:schemeClr val="tx2"/>
                </a:solidFill>
              </a:rPr>
              <a:t>ADD YOUR TITLE HERE</a:t>
            </a: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75015" y="1771545"/>
            <a:ext cx="1608750" cy="1158750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5514" y="2687012"/>
            <a:ext cx="2069150" cy="1493942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19418" y="1659367"/>
            <a:ext cx="630000" cy="911250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20162" y="3202621"/>
            <a:ext cx="347208" cy="1126497"/>
          </a:xfrm>
          <a:prstGeom prst="rect">
            <a:avLst/>
          </a:prstGeom>
        </p:spPr>
      </p:pic>
    </p:spTree>
    <p:extLst>
      <p:ext uri="{BB962C8B-B14F-4D97-AF65-F5344CB8AC3E}">
        <p14:creationId val="884755760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4CC5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3937000" y="3352801"/>
            <a:ext cx="8255000" cy="3151187"/>
            <a:chOff x="1188" y="1392"/>
            <a:chExt cx="5200" cy="1985"/>
          </a:xfrm>
        </p:grpSpPr>
        <p:pic>
          <p:nvPicPr>
            <p:cNvPr id="5" name="Picture 5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328" y="2689"/>
              <a:ext cx="308" cy="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64" y="2918"/>
              <a:ext cx="460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322" y="2689"/>
              <a:ext cx="308" cy="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8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628" y="3223"/>
              <a:ext cx="7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9"/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252" y="2079"/>
              <a:ext cx="78" cy="1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0"/>
            <p:cNvPicPr>
              <a:picLocks noChangeArrowheads="1"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634" y="2384"/>
              <a:ext cx="231" cy="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/>
            <p:cNvPicPr>
              <a:picLocks noChangeArrowheads="1"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723" y="2689"/>
              <a:ext cx="461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2"/>
            <p:cNvPicPr>
              <a:picLocks noChangeArrowheads="1"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182" y="2689"/>
              <a:ext cx="460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3"/>
            <p:cNvPicPr>
              <a:picLocks noChangeArrowheads="1"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641" y="2689"/>
              <a:ext cx="460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4"/>
            <p:cNvPicPr>
              <a:picLocks noChangeArrowheads="1"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99" y="2078"/>
              <a:ext cx="154" cy="1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5"/>
            <p:cNvPicPr>
              <a:picLocks noChangeArrowheads="1"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628" y="2078"/>
              <a:ext cx="78" cy="1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6"/>
            <p:cNvPicPr>
              <a:picLocks noChangeArrowheads="1"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494" y="2231"/>
              <a:ext cx="230" cy="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7"/>
            <p:cNvPicPr>
              <a:picLocks noChangeArrowheads="1"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704" y="2536"/>
              <a:ext cx="384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8"/>
            <p:cNvPicPr>
              <a:picLocks noChangeArrowheads="1"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341" y="2307"/>
              <a:ext cx="154" cy="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9"/>
            <p:cNvPicPr>
              <a:picLocks noChangeArrowheads="1"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087" y="1773"/>
              <a:ext cx="154" cy="1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0"/>
            <p:cNvPicPr>
              <a:picLocks noChangeArrowheads="1"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264" y="2384"/>
              <a:ext cx="78" cy="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1"/>
            <p:cNvPicPr>
              <a:picLocks noChangeArrowheads="1"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64" y="2460"/>
              <a:ext cx="460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2"/>
            <p:cNvPicPr>
              <a:picLocks noChangeArrowheads="1"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239" y="1545"/>
              <a:ext cx="155" cy="1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3"/>
            <p:cNvPicPr>
              <a:picLocks noChangeArrowheads="1"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188" y="2460"/>
              <a:ext cx="78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4"/>
            <p:cNvPicPr>
              <a:picLocks noChangeArrowheads="1"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393" y="1392"/>
              <a:ext cx="77" cy="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5"/>
            <p:cNvPicPr>
              <a:picLocks noChangeArrowheads="1"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469" y="1392"/>
              <a:ext cx="78" cy="1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6"/>
            <p:cNvPicPr>
              <a:picLocks noChangeArrowheads="1"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723" y="2231"/>
              <a:ext cx="461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7"/>
            <p:cNvPicPr>
              <a:picLocks noChangeArrowheads="1"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182" y="2231"/>
              <a:ext cx="460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8"/>
            <p:cNvPicPr>
              <a:picLocks noChangeArrowheads="1"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641" y="2231"/>
              <a:ext cx="460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9"/>
            <p:cNvPicPr>
              <a:picLocks noChangeArrowheads="1"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328" y="2079"/>
              <a:ext cx="308" cy="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30"/>
            <p:cNvPicPr>
              <a:picLocks noChangeArrowheads="1" noChangeAspect="1"/>
            </p:cNvPicPr>
            <p:nvPr/>
          </p:nvPicPr>
          <p:blipFill>
            <a:blip r:embed="rId2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322" y="2079"/>
              <a:ext cx="308" cy="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1"/>
            <p:cNvPicPr>
              <a:picLocks noChangeArrowheads="1"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545" y="1392"/>
              <a:ext cx="78" cy="1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32"/>
            <p:cNvPicPr>
              <a:picLocks noChangeArrowheads="1"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622" y="1392"/>
              <a:ext cx="78" cy="1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33"/>
            <p:cNvPicPr>
              <a:picLocks noChangeArrowheads="1" noChangeAspect="1"/>
            </p:cNvPicPr>
            <p:nvPr/>
          </p:nvPicPr>
          <p:blipFill>
            <a:blip r:embed="rId3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704" y="2078"/>
              <a:ext cx="384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34"/>
            <p:cNvPicPr>
              <a:picLocks noChangeArrowheads="1" noChangeAspect="1"/>
            </p:cNvPicPr>
            <p:nvPr/>
          </p:nvPicPr>
          <p:blipFill>
            <a:blip r:embed="rId3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699" y="2460"/>
              <a:ext cx="46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5"/>
            <p:cNvPicPr>
              <a:picLocks noChangeArrowheads="1" noChangeAspect="1"/>
            </p:cNvPicPr>
            <p:nvPr/>
          </p:nvPicPr>
          <p:blipFill>
            <a:blip r:embed="rId3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864" y="2078"/>
              <a:ext cx="46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36"/>
            <p:cNvPicPr>
              <a:picLocks noChangeArrowheads="1" noChangeAspect="1"/>
            </p:cNvPicPr>
            <p:nvPr/>
          </p:nvPicPr>
          <p:blipFill>
            <a:blip r:embed="rId3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699" y="1392"/>
              <a:ext cx="77" cy="1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7"/>
            <p:cNvPicPr>
              <a:picLocks noChangeArrowheads="1"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634" y="2078"/>
              <a:ext cx="23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38"/>
            <p:cNvPicPr>
              <a:picLocks noChangeArrowheads="1" noChangeAspect="1"/>
            </p:cNvPicPr>
            <p:nvPr/>
          </p:nvPicPr>
          <p:blipFill>
            <a:blip r:embed="rId3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775" y="1392"/>
              <a:ext cx="78" cy="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41"/>
            <p:cNvPicPr>
              <a:picLocks noChangeArrowheads="1" noChangeAspect="1"/>
            </p:cNvPicPr>
            <p:nvPr/>
          </p:nvPicPr>
          <p:blipFill>
            <a:blip r:embed="rId3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418" y="2231"/>
              <a:ext cx="7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42"/>
            <p:cNvPicPr>
              <a:picLocks noChangeArrowheads="1" noChangeAspect="1"/>
            </p:cNvPicPr>
            <p:nvPr/>
          </p:nvPicPr>
          <p:blipFill>
            <a:blip r:embed="rId3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570" y="2155"/>
              <a:ext cx="153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43"/>
            <p:cNvPicPr>
              <a:picLocks noChangeArrowheads="1" noChangeAspect="1"/>
            </p:cNvPicPr>
            <p:nvPr/>
          </p:nvPicPr>
          <p:blipFill>
            <a:blip r:embed="rId3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723" y="2078"/>
              <a:ext cx="137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44"/>
            <p:cNvPicPr>
              <a:picLocks noChangeArrowheads="1" noChangeAspect="1"/>
            </p:cNvPicPr>
            <p:nvPr/>
          </p:nvPicPr>
          <p:blipFill>
            <a:blip r:embed="rId3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851" y="1926"/>
              <a:ext cx="23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45"/>
            <p:cNvPicPr>
              <a:picLocks noChangeArrowheads="1" noChangeAspect="1"/>
            </p:cNvPicPr>
            <p:nvPr/>
          </p:nvPicPr>
          <p:blipFill>
            <a:blip r:embed="rId4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080" y="2078"/>
              <a:ext cx="15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46"/>
            <p:cNvPicPr>
              <a:picLocks noChangeArrowheads="1" noChangeAspect="1"/>
            </p:cNvPicPr>
            <p:nvPr/>
          </p:nvPicPr>
          <p:blipFill>
            <a:blip r:embed="rId4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934" y="2002"/>
              <a:ext cx="15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47"/>
            <p:cNvPicPr>
              <a:picLocks noChangeArrowheads="1" noChangeAspect="1"/>
            </p:cNvPicPr>
            <p:nvPr/>
          </p:nvPicPr>
          <p:blipFill>
            <a:blip r:embed="rId4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080" y="2002"/>
              <a:ext cx="7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48"/>
            <p:cNvPicPr>
              <a:picLocks noChangeArrowheads="1" noChangeAspect="1"/>
            </p:cNvPicPr>
            <p:nvPr/>
          </p:nvPicPr>
          <p:blipFill>
            <a:blip r:embed="rId4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010" y="1926"/>
              <a:ext cx="7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50"/>
            <p:cNvPicPr>
              <a:picLocks noChangeArrowheads="1" noChangeAspect="1"/>
            </p:cNvPicPr>
            <p:nvPr/>
          </p:nvPicPr>
          <p:blipFill>
            <a:blip r:embed="rId4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851" y="185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51"/>
            <p:cNvPicPr>
              <a:picLocks noChangeArrowheads="1" noChangeAspect="1"/>
            </p:cNvPicPr>
            <p:nvPr/>
          </p:nvPicPr>
          <p:blipFill>
            <a:blip r:embed="rId4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851" y="1392"/>
              <a:ext cx="78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52"/>
            <p:cNvPicPr>
              <a:picLocks noChangeArrowheads="1" noChangeAspect="1"/>
            </p:cNvPicPr>
            <p:nvPr/>
          </p:nvPicPr>
          <p:blipFill>
            <a:blip r:embed="rId4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163" y="1621"/>
              <a:ext cx="7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53"/>
            <p:cNvPicPr>
              <a:picLocks noChangeArrowheads="1" noChangeAspect="1"/>
            </p:cNvPicPr>
            <p:nvPr/>
          </p:nvPicPr>
          <p:blipFill>
            <a:blip r:embed="rId4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928" y="1392"/>
              <a:ext cx="77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54"/>
            <p:cNvPicPr>
              <a:picLocks noChangeArrowheads="1" noChangeAspect="1"/>
            </p:cNvPicPr>
            <p:nvPr/>
          </p:nvPicPr>
          <p:blipFill>
            <a:blip r:embed="rId4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004" y="1545"/>
              <a:ext cx="30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55"/>
            <p:cNvPicPr>
              <a:picLocks noChangeArrowheads="1" noChangeAspect="1"/>
            </p:cNvPicPr>
            <p:nvPr/>
          </p:nvPicPr>
          <p:blipFill>
            <a:blip r:embed="rId4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310" y="1621"/>
              <a:ext cx="7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56"/>
            <p:cNvPicPr>
              <a:picLocks noChangeArrowheads="1" noChangeAspect="1"/>
            </p:cNvPicPr>
            <p:nvPr/>
          </p:nvPicPr>
          <p:blipFill>
            <a:blip r:embed="rId5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239" y="1468"/>
              <a:ext cx="15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57"/>
            <p:cNvPicPr>
              <a:picLocks noChangeArrowheads="1" noChangeAspect="1"/>
            </p:cNvPicPr>
            <p:nvPr/>
          </p:nvPicPr>
          <p:blipFill>
            <a:blip r:embed="rId5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316" y="1392"/>
              <a:ext cx="7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58"/>
            <p:cNvPicPr>
              <a:picLocks noChangeArrowheads="1" noChangeAspect="1"/>
            </p:cNvPicPr>
            <p:nvPr/>
          </p:nvPicPr>
          <p:blipFill>
            <a:blip r:embed="rId5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004" y="1392"/>
              <a:ext cx="7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6" name="图片 55"/>
          <p:cNvPicPr>
            <a:picLocks noChangeAspect="1"/>
          </p:cNvPicPr>
          <p:nvPr/>
        </p:nvPicPr>
        <p:blipFill>
          <a:blip r:embed="rId53"/>
          <a:stretch>
            <a:fillRect/>
          </a:stretch>
        </p:blipFill>
        <p:spPr>
          <a:xfrm>
            <a:off x="980200" y="854515"/>
            <a:ext cx="10856251" cy="3330000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>
          <a:blip r:embed="rId54"/>
          <a:stretch>
            <a:fillRect/>
          </a:stretch>
        </p:blipFill>
        <p:spPr>
          <a:xfrm>
            <a:off x="2228107" y="858912"/>
            <a:ext cx="1383750" cy="1451250"/>
          </a:xfrm>
          <a:prstGeom prst="rect">
            <a:avLst/>
          </a:prstGeom>
        </p:spPr>
      </p:pic>
      <p:sp>
        <p:nvSpPr>
          <p:cNvPr id="58" name="文本框 57"/>
          <p:cNvSpPr txBox="1"/>
          <p:nvPr/>
        </p:nvSpPr>
        <p:spPr>
          <a:xfrm>
            <a:off x="4017417" y="1015164"/>
            <a:ext cx="4692170" cy="1243580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70000"/>
              </a:lnSpc>
            </a:pPr>
            <a:r>
              <a:rPr altLang="zh-CN" b="1" kumimoji="1" lang="en-US" smtClean="0" sz="5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YOUR TRAVEL PLAN</a:t>
            </a:r>
          </a:p>
        </p:txBody>
      </p:sp>
      <p:pic>
        <p:nvPicPr>
          <p:cNvPr id="59" name="图片 58"/>
          <p:cNvPicPr>
            <a:picLocks noChangeAspect="1"/>
          </p:cNvPicPr>
          <p:nvPr/>
        </p:nvPicPr>
        <p:blipFill>
          <a:blip r:embed="rId55"/>
          <a:stretch>
            <a:fillRect/>
          </a:stretch>
        </p:blipFill>
        <p:spPr>
          <a:xfrm>
            <a:off x="6747499" y="324876"/>
            <a:ext cx="1871089" cy="1014828"/>
          </a:xfrm>
          <a:prstGeom prst="rect">
            <a:avLst/>
          </a:prstGeom>
        </p:spPr>
      </p:pic>
    </p:spTree>
    <p:extLst>
      <p:ext uri="{BB962C8B-B14F-4D97-AF65-F5344CB8AC3E}">
        <p14:creationId val="38054604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plus">
      <a:majorFont>
        <a:latin typeface="Calibri Light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12</Paragraphs>
  <Slides>4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9">
      <vt:lpstr>Arial</vt:lpstr>
      <vt:lpstr>Calibri Light</vt:lpstr>
      <vt:lpstr>微软雅黑</vt:lpstr>
      <vt:lpstr>Calibri</vt:lpstr>
      <vt:lpstr>Office 主题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2021-08-22T11:53:41Z</dcterms:created>
  <cp:lastPrinted>2021-08-22T11:53:41Z</cp:lastPrinted>
  <dcterms:modified xsi:type="dcterms:W3CDTF">2021-08-22T05:44:06Z</dcterms:modified>
  <cp:revision>1</cp:revision>
</cp:coreProperties>
</file>