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0" r:id="rId2"/>
  </p:sldMasterIdLst>
  <p:notesMasterIdLst>
    <p:notesMasterId r:id="rId3"/>
  </p:notesMasterIdLst>
  <p:sldIdLst>
    <p:sldId id="256" r:id="rId4"/>
    <p:sldId id="257" r:id="rId5"/>
    <p:sldId id="258" r:id="rId6"/>
    <p:sldId id="264" r:id="rId7"/>
    <p:sldId id="263" r:id="rId8"/>
    <p:sldId id="265" r:id="rId9"/>
    <p:sldId id="266" r:id="rId10"/>
    <p:sldId id="259" r:id="rId11"/>
    <p:sldId id="267" r:id="rId12"/>
    <p:sldId id="270" r:id="rId13"/>
    <p:sldId id="269" r:id="rId14"/>
    <p:sldId id="279" r:id="rId15"/>
    <p:sldId id="260" r:id="rId16"/>
    <p:sldId id="280" r:id="rId17"/>
    <p:sldId id="271" r:id="rId18"/>
    <p:sldId id="272" r:id="rId19"/>
    <p:sldId id="273" r:id="rId20"/>
    <p:sldId id="274" r:id="rId21"/>
    <p:sldId id="261" r:id="rId22"/>
    <p:sldId id="275" r:id="rId23"/>
    <p:sldId id="276" r:id="rId24"/>
    <p:sldId id="277" r:id="rId25"/>
    <p:sldId id="278" r:id="rId26"/>
    <p:sldId id="262" r:id="rId27"/>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617C1BF-8031-4E9F-B1F0-E48939AD5206}" type="datetimeFigureOut">
              <a:rPr lang="zh-CN" altLang="en-US" smtClean="0"/>
              <a:t>2018/3/16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DA2E49B-E9B3-4BC0-85E1-7FAF0039202A}" type="slidenum">
              <a:rPr lang="zh-CN" altLang="en-US" smtClean="0"/>
              <a:t>‹#›</a:t>
            </a:fld>
            <a:endParaRPr lang="zh-CN" altLang="en-US"/>
          </a:p>
        </p:txBody>
      </p:sp>
    </p:spTree>
    <p:extLst>
      <p:ext uri="{BB962C8B-B14F-4D97-AF65-F5344CB8AC3E}">
        <p14:creationId val="191661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311917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660342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227038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492345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636146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706909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942838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1047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468565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00707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111222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750616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774594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378678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405859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153680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029545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709706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914816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759960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156191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854276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565778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218810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030061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590598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35962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62558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528431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775846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359047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92940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103939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905351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115545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1">
          <a:blip r:embed="rId2"/>
          <a:stretch>
            <a:fillRect/>
          </a:stretch>
        </a:blip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57469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7.jpeg" Type="http://schemas.openxmlformats.org/officeDocument/2006/relationships/image"/><Relationship Id="rId4" Target="../media/image6.jpeg" Type="http://schemas.openxmlformats.org/officeDocument/2006/relationships/image"/><Relationship Id="rId5" Target="../media/image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花8" id="4" name="图片 3"/>
          <p:cNvPicPr>
            <a:picLocks noChangeAspect="1"/>
          </p:cNvPicPr>
          <p:nvPr/>
        </p:nvPicPr>
        <p:blipFill>
          <a:blip r:embed="rId3"/>
          <a:stretch>
            <a:fillRect/>
          </a:stretch>
        </p:blipFill>
        <p:spPr>
          <a:xfrm>
            <a:off x="-3810" y="-4445"/>
            <a:ext cx="4022725" cy="3571875"/>
          </a:xfrm>
          <a:prstGeom prst="rect">
            <a:avLst/>
          </a:prstGeom>
        </p:spPr>
      </p:pic>
      <p:pic>
        <p:nvPicPr>
          <p:cNvPr descr="花9" id="5" name="图片 4"/>
          <p:cNvPicPr>
            <a:picLocks noChangeAspect="1"/>
          </p:cNvPicPr>
          <p:nvPr/>
        </p:nvPicPr>
        <p:blipFill>
          <a:blip r:embed="rId4"/>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728595" y="2129790"/>
            <a:ext cx="6734810" cy="822960"/>
          </a:xfrm>
          <a:prstGeom prst="rect">
            <a:avLst/>
          </a:prstGeom>
          <a:noFill/>
        </p:spPr>
        <p:txBody>
          <a:bodyPr rtlCol="0" wrap="square">
            <a:spAutoFit/>
          </a:bodyPr>
          <a:lstStyle/>
          <a:p>
            <a:pPr algn="ctr"/>
            <a:r>
              <a:rPr altLang="en-US" b="1" lang="zh-CN" smtClean="0" sz="4800">
                <a:solidFill>
                  <a:srgbClr val="205337"/>
                </a:solidFill>
                <a:latin charset="-122" panose="020b0503020204020204" typeface="微软雅黑"/>
                <a:ea charset="-122" panose="020b0503020204020204" typeface="微软雅黑"/>
              </a:rPr>
              <a:t>单击此处添加您的标题</a:t>
            </a:r>
          </a:p>
        </p:txBody>
      </p:sp>
      <p:sp>
        <p:nvSpPr>
          <p:cNvPr id="32" name="文本框 31"/>
          <p:cNvSpPr txBox="1"/>
          <p:nvPr/>
        </p:nvSpPr>
        <p:spPr>
          <a:xfrm>
            <a:off x="3002915" y="3856355"/>
            <a:ext cx="6186170" cy="64008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When a cigarette falls in love with a match,it is destined to be hurt.When a cigarette falls in love with a match,it is destined to be hurt.</a:t>
            </a:r>
          </a:p>
        </p:txBody>
      </p:sp>
      <p:cxnSp>
        <p:nvCxnSpPr>
          <p:cNvPr id="35" name="直接连接符 34"/>
          <p:cNvCxnSpPr/>
          <p:nvPr/>
        </p:nvCxnSpPr>
        <p:spPr>
          <a:xfrm flipV="1">
            <a:off x="3049905" y="3418840"/>
            <a:ext cx="1515745" cy="1270"/>
          </a:xfrm>
          <a:prstGeom prst="line">
            <a:avLst/>
          </a:prstGeom>
          <a:ln w="15875">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656830" y="3420110"/>
            <a:ext cx="1515745" cy="1270"/>
          </a:xfrm>
          <a:prstGeom prst="line">
            <a:avLst/>
          </a:prstGeom>
          <a:ln w="15875">
            <a:solidFill>
              <a:srgbClr val="205337"/>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531360" y="3241040"/>
            <a:ext cx="3129280" cy="365760"/>
          </a:xfrm>
          <a:prstGeom prst="rect">
            <a:avLst/>
          </a:prstGeom>
          <a:noFill/>
        </p:spPr>
        <p:txBody>
          <a:bodyPr rtlCol="0" wrap="square">
            <a:spAutoFit/>
          </a:bodyPr>
          <a:lstStyle/>
          <a:p>
            <a:pPr algn="ctr"/>
            <a:r>
              <a:rPr altLang="en-US" b="1" lang="zh-CN">
                <a:solidFill>
                  <a:srgbClr val="205337"/>
                </a:solidFill>
                <a:latin charset="-122" panose="020b0503020204020204" typeface="微软雅黑"/>
                <a:ea charset="-122" panose="020b0503020204020204" typeface="微软雅黑"/>
              </a:rPr>
              <a:t>单击此处添加您的副标题</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2" presetSubtype="2">
                                  <p:stCondLst>
                                    <p:cond delay="0"/>
                                  </p:stCondLst>
                                  <p:childTnLst>
                                    <p:set>
                                      <p:cBhvr>
                                        <p:cTn dur="1" fill="hold" id="9">
                                          <p:stCondLst>
                                            <p:cond delay="0"/>
                                          </p:stCondLst>
                                        </p:cTn>
                                        <p:tgtEl>
                                          <p:spTgt spid="5"/>
                                        </p:tgtEl>
                                        <p:attrNameLst>
                                          <p:attrName>style.visibility</p:attrName>
                                        </p:attrNameLst>
                                      </p:cBhvr>
                                      <p:to>
                                        <p:strVal val="visible"/>
                                      </p:to>
                                    </p:set>
                                    <p:animEffect filter="wipe(right)"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17" presetSubtype="10">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strVal val="#ppt_h"/>
                                          </p:val>
                                        </p:tav>
                                        <p:tav tm="100000">
                                          <p:val>
                                            <p:strVal val="#ppt_h"/>
                                          </p:val>
                                        </p:tav>
                                      </p:tavLst>
                                    </p:anim>
                                  </p:childTnLst>
                                </p:cTn>
                              </p:par>
                              <p:par>
                                <p:cTn fill="hold" id="16" nodeType="withEffect" presetClass="entr" presetID="17" presetSubtype="1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id="26" nodeType="withEffect" presetClass="entr" presetID="53"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500" fill="hold" id="28"/>
                                        <p:tgtEl>
                                          <p:spTgt spid="24"/>
                                        </p:tgtEl>
                                        <p:attrNameLst>
                                          <p:attrName>ppt_w</p:attrName>
                                        </p:attrNameLst>
                                      </p:cBhvr>
                                      <p:tavLst>
                                        <p:tav tm="0">
                                          <p:val>
                                            <p:fltVal val="0"/>
                                          </p:val>
                                        </p:tav>
                                        <p:tav tm="100000">
                                          <p:val>
                                            <p:strVal val="#ppt_w"/>
                                          </p:val>
                                        </p:tav>
                                      </p:tavLst>
                                    </p:anim>
                                    <p:anim calcmode="lin" valueType="num">
                                      <p:cBhvr>
                                        <p:cTn dur="500" fill="hold" id="29"/>
                                        <p:tgtEl>
                                          <p:spTgt spid="24"/>
                                        </p:tgtEl>
                                        <p:attrNameLst>
                                          <p:attrName>ppt_h</p:attrName>
                                        </p:attrNameLst>
                                      </p:cBhvr>
                                      <p:tavLst>
                                        <p:tav tm="0">
                                          <p:val>
                                            <p:fltVal val="0"/>
                                          </p:val>
                                        </p:tav>
                                        <p:tav tm="100000">
                                          <p:val>
                                            <p:strVal val="#ppt_h"/>
                                          </p:val>
                                        </p:tav>
                                      </p:tavLst>
                                    </p:anim>
                                    <p:animEffect filter="fade" transition="in">
                                      <p:cBhvr>
                                        <p:cTn dur="500" id="30"/>
                                        <p:tgtEl>
                                          <p:spTgt spid="24"/>
                                        </p:tgtEl>
                                      </p:cBhvr>
                                    </p:animEffect>
                                  </p:childTnLst>
                                </p:cTn>
                              </p:par>
                            </p:childTnLst>
                          </p:cTn>
                        </p:par>
                        <p:par>
                          <p:cTn fill="hold" id="31" nodeType="afterGroup">
                            <p:stCondLst>
                              <p:cond delay="1500"/>
                            </p:stCondLst>
                            <p:childTnLst>
                              <p:par>
                                <p:cTn fill="hold" id="32" nodeType="afterEffect" presetClass="entr" presetID="22" presetSubtype="2">
                                  <p:stCondLst>
                                    <p:cond delay="0"/>
                                  </p:stCondLst>
                                  <p:childTnLst>
                                    <p:set>
                                      <p:cBhvr>
                                        <p:cTn dur="1" fill="hold" id="33">
                                          <p:stCondLst>
                                            <p:cond delay="0"/>
                                          </p:stCondLst>
                                        </p:cTn>
                                        <p:tgtEl>
                                          <p:spTgt spid="27"/>
                                        </p:tgtEl>
                                        <p:attrNameLst>
                                          <p:attrName>style.visibility</p:attrName>
                                        </p:attrNameLst>
                                      </p:cBhvr>
                                      <p:to>
                                        <p:strVal val="visible"/>
                                      </p:to>
                                    </p:set>
                                    <p:animEffect filter="wipe(right)" transition="in">
                                      <p:cBhvr>
                                        <p:cTn dur="500" id="34"/>
                                        <p:tgtEl>
                                          <p:spTgt spid="27"/>
                                        </p:tgtEl>
                                      </p:cBhvr>
                                    </p:animEffect>
                                  </p:childTnLst>
                                </p:cTn>
                              </p:par>
                              <p:par>
                                <p:cTn fill="hold" id="35" nodeType="withEffect" presetClass="entr" presetID="22" presetSubtype="2">
                                  <p:stCondLst>
                                    <p:cond delay="0"/>
                                  </p:stCondLst>
                                  <p:childTnLst>
                                    <p:set>
                                      <p:cBhvr>
                                        <p:cTn dur="1" fill="hold" id="36">
                                          <p:stCondLst>
                                            <p:cond delay="0"/>
                                          </p:stCondLst>
                                        </p:cTn>
                                        <p:tgtEl>
                                          <p:spTgt spid="28"/>
                                        </p:tgtEl>
                                        <p:attrNameLst>
                                          <p:attrName>style.visibility</p:attrName>
                                        </p:attrNameLst>
                                      </p:cBhvr>
                                      <p:to>
                                        <p:strVal val="visible"/>
                                      </p:to>
                                    </p:set>
                                    <p:animEffect filter="wipe(right)" transition="in">
                                      <p:cBhvr>
                                        <p:cTn dur="500" id="37"/>
                                        <p:tgtEl>
                                          <p:spTgt spid="28"/>
                                        </p:tgtEl>
                                      </p:cBhvr>
                                    </p:animEffect>
                                  </p:childTnLst>
                                </p:cTn>
                              </p:par>
                              <p:par>
                                <p:cTn fill="hold" id="38" nodeType="withEffect" presetClass="entr" presetID="22" presetSubtype="4">
                                  <p:stCondLst>
                                    <p:cond delay="0"/>
                                  </p:stCondLst>
                                  <p:childTnLst>
                                    <p:set>
                                      <p:cBhvr>
                                        <p:cTn dur="1" fill="hold" id="39">
                                          <p:stCondLst>
                                            <p:cond delay="0"/>
                                          </p:stCondLst>
                                        </p:cTn>
                                        <p:tgtEl>
                                          <p:spTgt spid="29"/>
                                        </p:tgtEl>
                                        <p:attrNameLst>
                                          <p:attrName>style.visibility</p:attrName>
                                        </p:attrNameLst>
                                      </p:cBhvr>
                                      <p:to>
                                        <p:strVal val="visible"/>
                                      </p:to>
                                    </p:set>
                                    <p:animEffect filter="wipe(down)" transition="in">
                                      <p:cBhvr>
                                        <p:cTn dur="500" id="40"/>
                                        <p:tgtEl>
                                          <p:spTgt spid="29"/>
                                        </p:tgtEl>
                                      </p:cBhvr>
                                    </p:animEffect>
                                  </p:childTnLst>
                                </p:cTn>
                              </p:par>
                              <p:par>
                                <p:cTn fill="hold" id="41" nodeType="withEffect" presetClass="entr" presetID="22" presetSubtype="4">
                                  <p:stCondLst>
                                    <p:cond delay="0"/>
                                  </p:stCondLst>
                                  <p:childTnLst>
                                    <p:set>
                                      <p:cBhvr>
                                        <p:cTn dur="1" fill="hold" id="42">
                                          <p:stCondLst>
                                            <p:cond delay="0"/>
                                          </p:stCondLst>
                                        </p:cTn>
                                        <p:tgtEl>
                                          <p:spTgt spid="30"/>
                                        </p:tgtEl>
                                        <p:attrNameLst>
                                          <p:attrName>style.visibility</p:attrName>
                                        </p:attrNameLst>
                                      </p:cBhvr>
                                      <p:to>
                                        <p:strVal val="visible"/>
                                      </p:to>
                                    </p:set>
                                    <p:animEffect filter="wipe(down)" transition="in">
                                      <p:cBhvr>
                                        <p:cTn dur="500" id="43"/>
                                        <p:tgtEl>
                                          <p:spTgt spid="30"/>
                                        </p:tgtEl>
                                      </p:cBhvr>
                                    </p:animEffect>
                                  </p:childTnLst>
                                </p:cTn>
                              </p:par>
                            </p:childTnLst>
                          </p:cTn>
                        </p:par>
                        <p:par>
                          <p:cTn fill="hold" id="44" nodeType="afterGroup">
                            <p:stCondLst>
                              <p:cond delay="2000"/>
                            </p:stCondLst>
                            <p:childTnLst>
                              <p:par>
                                <p:cTn fill="hold" grpId="0" id="45" nodeType="afterEffect" presetClass="entr" presetID="41" presetSubtype="0">
                                  <p:stCondLst>
                                    <p:cond delay="0"/>
                                  </p:stCondLst>
                                  <p:iterate type="lt">
                                    <p:tmPct val="10000"/>
                                  </p:iterate>
                                  <p:childTnLst>
                                    <p:set>
                                      <p:cBhvr>
                                        <p:cTn dur="1" fill="hold" id="46">
                                          <p:stCondLst>
                                            <p:cond delay="0"/>
                                          </p:stCondLst>
                                        </p:cTn>
                                        <p:tgtEl>
                                          <p:spTgt spid="31"/>
                                        </p:tgtEl>
                                        <p:attrNameLst>
                                          <p:attrName>style.visibility</p:attrName>
                                        </p:attrNameLst>
                                      </p:cBhvr>
                                      <p:to>
                                        <p:strVal val="visible"/>
                                      </p:to>
                                    </p:set>
                                    <p:anim calcmode="lin" valueType="num">
                                      <p:cBhvr>
                                        <p:cTn dur="500" fill="hold" id="47"/>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31"/>
                                        </p:tgtEl>
                                        <p:attrNameLst>
                                          <p:attrName>ppt_y</p:attrName>
                                        </p:attrNameLst>
                                      </p:cBhvr>
                                      <p:tavLst>
                                        <p:tav tm="0">
                                          <p:val>
                                            <p:strVal val="#ppt_y"/>
                                          </p:val>
                                        </p:tav>
                                        <p:tav tm="100000">
                                          <p:val>
                                            <p:strVal val="#ppt_y"/>
                                          </p:val>
                                        </p:tav>
                                      </p:tavLst>
                                    </p:anim>
                                    <p:anim calcmode="lin" valueType="num">
                                      <p:cBhvr>
                                        <p:cTn dur="500" fill="hold" id="49"/>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31"/>
                                        </p:tgtEl>
                                      </p:cBhvr>
                                    </p:animEffect>
                                  </p:childTnLst>
                                </p:cTn>
                              </p:par>
                            </p:childTnLst>
                          </p:cTn>
                        </p:par>
                        <p:par>
                          <p:cTn fill="hold" id="52" nodeType="afterGroup">
                            <p:stCondLst>
                              <p:cond delay="2500"/>
                            </p:stCondLst>
                            <p:childTnLst>
                              <p:par>
                                <p:cTn fill="hold" id="53" nodeType="afterEffect" presetClass="entr" presetID="22" presetSubtype="8">
                                  <p:stCondLst>
                                    <p:cond delay="0"/>
                                  </p:stCondLst>
                                  <p:childTnLst>
                                    <p:set>
                                      <p:cBhvr>
                                        <p:cTn dur="1" fill="hold" id="54">
                                          <p:stCondLst>
                                            <p:cond delay="0"/>
                                          </p:stCondLst>
                                        </p:cTn>
                                        <p:tgtEl>
                                          <p:spTgt spid="35"/>
                                        </p:tgtEl>
                                        <p:attrNameLst>
                                          <p:attrName>style.visibility</p:attrName>
                                        </p:attrNameLst>
                                      </p:cBhvr>
                                      <p:to>
                                        <p:strVal val="visible"/>
                                      </p:to>
                                    </p:set>
                                    <p:animEffect filter="wipe(left)" transition="in">
                                      <p:cBhvr>
                                        <p:cTn dur="500" id="55"/>
                                        <p:tgtEl>
                                          <p:spTgt spid="35"/>
                                        </p:tgtEl>
                                      </p:cBhvr>
                                    </p:animEffect>
                                  </p:childTnLst>
                                </p:cTn>
                              </p:par>
                              <p:par>
                                <p:cTn fill="hold" id="56" nodeType="withEffect" presetClass="entr" presetID="22" presetSubtype="2">
                                  <p:stCondLst>
                                    <p:cond delay="0"/>
                                  </p:stCondLst>
                                  <p:childTnLst>
                                    <p:set>
                                      <p:cBhvr>
                                        <p:cTn dur="1" fill="hold" id="57">
                                          <p:stCondLst>
                                            <p:cond delay="0"/>
                                          </p:stCondLst>
                                        </p:cTn>
                                        <p:tgtEl>
                                          <p:spTgt spid="37"/>
                                        </p:tgtEl>
                                        <p:attrNameLst>
                                          <p:attrName>style.visibility</p:attrName>
                                        </p:attrNameLst>
                                      </p:cBhvr>
                                      <p:to>
                                        <p:strVal val="visible"/>
                                      </p:to>
                                    </p:set>
                                    <p:animEffect filter="wipe(right)" transition="in">
                                      <p:cBhvr>
                                        <p:cTn dur="500" id="58"/>
                                        <p:tgtEl>
                                          <p:spTgt spid="37"/>
                                        </p:tgtEl>
                                      </p:cBhvr>
                                    </p:animEffect>
                                  </p:childTnLst>
                                </p:cTn>
                              </p:par>
                            </p:childTnLst>
                          </p:cTn>
                        </p:par>
                        <p:par>
                          <p:cTn fill="hold" id="59" nodeType="afterGroup">
                            <p:stCondLst>
                              <p:cond delay="3000"/>
                            </p:stCondLst>
                            <p:childTnLst>
                              <p:par>
                                <p:cTn fill="hold" grpId="0" id="60" nodeType="afterEffect" presetClass="entr" presetID="12" presetSubtype="4">
                                  <p:stCondLst>
                                    <p:cond delay="0"/>
                                  </p:stCondLst>
                                  <p:childTnLst>
                                    <p:set>
                                      <p:cBhvr>
                                        <p:cTn dur="1" fill="hold" id="61">
                                          <p:stCondLst>
                                            <p:cond delay="0"/>
                                          </p:stCondLst>
                                        </p:cTn>
                                        <p:tgtEl>
                                          <p:spTgt spid="38"/>
                                        </p:tgtEl>
                                        <p:attrNameLst>
                                          <p:attrName>style.visibility</p:attrName>
                                        </p:attrNameLst>
                                      </p:cBhvr>
                                      <p:to>
                                        <p:strVal val="visible"/>
                                      </p:to>
                                    </p:set>
                                    <p:anim calcmode="lin" valueType="num">
                                      <p:cBhvr additive="base">
                                        <p:cTn dur="500" id="62"/>
                                        <p:tgtEl>
                                          <p:spTgt spid="38"/>
                                        </p:tgtEl>
                                        <p:attrNameLst>
                                          <p:attrName>ppt_y</p:attrName>
                                        </p:attrNameLst>
                                      </p:cBhvr>
                                      <p:tavLst>
                                        <p:tav tm="0">
                                          <p:val>
                                            <p:strVal val="#ppt_y+#ppt_h*1.125000"/>
                                          </p:val>
                                        </p:tav>
                                        <p:tav tm="100000">
                                          <p:val>
                                            <p:strVal val="#ppt_y"/>
                                          </p:val>
                                        </p:tav>
                                      </p:tavLst>
                                    </p:anim>
                                    <p:animEffect filter="wipe(up)" transition="in">
                                      <p:cBhvr>
                                        <p:cTn dur="500" id="63"/>
                                        <p:tgtEl>
                                          <p:spTgt spid="38"/>
                                        </p:tgtEl>
                                      </p:cBhvr>
                                    </p:animEffect>
                                  </p:childTnLst>
                                </p:cTn>
                              </p:par>
                            </p:childTnLst>
                          </p:cTn>
                        </p:par>
                        <p:par>
                          <p:cTn fill="hold" id="64" nodeType="afterGroup">
                            <p:stCondLst>
                              <p:cond delay="3500"/>
                            </p:stCondLst>
                            <p:childTnLst>
                              <p:par>
                                <p:cTn fill="hold" grpId="1" id="65" nodeType="afterEffect" presetClass="entr" presetID="10"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500" id="67"/>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1" spid="32"/>
      <p:bldP grpId="0" spid="3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4660900" y="1833245"/>
            <a:ext cx="2868295" cy="179324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7956550" y="1833245"/>
            <a:ext cx="2868295" cy="179324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365885" y="1833245"/>
            <a:ext cx="2868295" cy="179324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p:nvPr/>
        </p:nvCxnSpPr>
        <p:spPr>
          <a:xfrm flipH="1">
            <a:off x="4447540" y="1833245"/>
            <a:ext cx="0" cy="401701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7743190" y="1833245"/>
            <a:ext cx="0" cy="401701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27" name="TextBox 76"/>
          <p:cNvSpPr txBox="1"/>
          <p:nvPr/>
        </p:nvSpPr>
        <p:spPr>
          <a:xfrm>
            <a:off x="1858010" y="3868420"/>
            <a:ext cx="1883410" cy="335280"/>
          </a:xfrm>
          <a:prstGeom prst="rect">
            <a:avLst/>
          </a:prstGeom>
          <a:noFill/>
        </p:spPr>
        <p:txBody>
          <a:bodyPr rtlCol="0" wrap="square">
            <a:spAutoFit/>
          </a:bodyPr>
          <a:lstStyle/>
          <a:p>
            <a:pPr algn="ct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28" name="文本框 27"/>
          <p:cNvSpPr txBox="1"/>
          <p:nvPr/>
        </p:nvSpPr>
        <p:spPr>
          <a:xfrm>
            <a:off x="1362075" y="4279265"/>
            <a:ext cx="2872740" cy="91440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7" name="TextBox 76"/>
          <p:cNvSpPr txBox="1"/>
          <p:nvPr/>
        </p:nvSpPr>
        <p:spPr>
          <a:xfrm>
            <a:off x="5153025" y="3868420"/>
            <a:ext cx="1883410" cy="335280"/>
          </a:xfrm>
          <a:prstGeom prst="rect">
            <a:avLst/>
          </a:prstGeom>
          <a:noFill/>
        </p:spPr>
        <p:txBody>
          <a:bodyPr rtlCol="0" wrap="square">
            <a:spAutoFit/>
          </a:bodyPr>
          <a:lstStyle/>
          <a:p>
            <a:pPr algn="ct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8" name="文本框 17"/>
          <p:cNvSpPr txBox="1"/>
          <p:nvPr/>
        </p:nvSpPr>
        <p:spPr>
          <a:xfrm>
            <a:off x="4657091" y="4279265"/>
            <a:ext cx="2872740" cy="91440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2" name="TextBox 76"/>
          <p:cNvSpPr txBox="1"/>
          <p:nvPr/>
        </p:nvSpPr>
        <p:spPr>
          <a:xfrm>
            <a:off x="8449309" y="3868420"/>
            <a:ext cx="1883410" cy="335280"/>
          </a:xfrm>
          <a:prstGeom prst="rect">
            <a:avLst/>
          </a:prstGeom>
          <a:noFill/>
        </p:spPr>
        <p:txBody>
          <a:bodyPr rtlCol="0" wrap="square">
            <a:spAutoFit/>
          </a:bodyPr>
          <a:lstStyle/>
          <a:p>
            <a:pPr algn="ct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23" name="文本框 22"/>
          <p:cNvSpPr txBox="1"/>
          <p:nvPr/>
        </p:nvSpPr>
        <p:spPr>
          <a:xfrm>
            <a:off x="7953376" y="4279265"/>
            <a:ext cx="2872740" cy="91440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p:cTn dur="500" fill="hold" id="36"/>
                                        <p:tgtEl>
                                          <p:spTgt spid="13"/>
                                        </p:tgtEl>
                                        <p:attrNameLst>
                                          <p:attrName>ppt_w</p:attrName>
                                        </p:attrNameLst>
                                      </p:cBhvr>
                                      <p:tavLst>
                                        <p:tav tm="0">
                                          <p:val>
                                            <p:fltVal val="0"/>
                                          </p:val>
                                        </p:tav>
                                        <p:tav tm="100000">
                                          <p:val>
                                            <p:strVal val="#ppt_w"/>
                                          </p:val>
                                        </p:tav>
                                      </p:tavLst>
                                    </p:anim>
                                    <p:anim calcmode="lin" valueType="num">
                                      <p:cBhvr>
                                        <p:cTn dur="500" fill="hold" id="37"/>
                                        <p:tgtEl>
                                          <p:spTgt spid="13"/>
                                        </p:tgtEl>
                                        <p:attrNameLst>
                                          <p:attrName>ppt_h</p:attrName>
                                        </p:attrNameLst>
                                      </p:cBhvr>
                                      <p:tavLst>
                                        <p:tav tm="0">
                                          <p:val>
                                            <p:fltVal val="0"/>
                                          </p:val>
                                        </p:tav>
                                        <p:tav tm="100000">
                                          <p:val>
                                            <p:strVal val="#ppt_h"/>
                                          </p:val>
                                        </p:tav>
                                      </p:tavLst>
                                    </p:anim>
                                    <p:animEffect filter="fade" transition="in">
                                      <p:cBhvr>
                                        <p:cTn dur="500" id="38"/>
                                        <p:tgtEl>
                                          <p:spTgt spid="13"/>
                                        </p:tgtEl>
                                      </p:cBhvr>
                                    </p:animEffect>
                                  </p:childTnLst>
                                </p:cTn>
                              </p:par>
                            </p:childTnLst>
                          </p:cTn>
                        </p:par>
                        <p:par>
                          <p:cTn fill="hold" id="39" nodeType="afterGroup">
                            <p:stCondLst>
                              <p:cond delay="2000"/>
                            </p:stCondLst>
                            <p:childTnLst>
                              <p:par>
                                <p:cTn fill="hold" grpId="0" id="40" nodeType="afterEffect" presetClass="entr" presetID="12" presetSubtype="4">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500" id="42"/>
                                        <p:tgtEl>
                                          <p:spTgt spid="27"/>
                                        </p:tgtEl>
                                        <p:attrNameLst>
                                          <p:attrName>ppt_y</p:attrName>
                                        </p:attrNameLst>
                                      </p:cBhvr>
                                      <p:tavLst>
                                        <p:tav tm="0">
                                          <p:val>
                                            <p:strVal val="#ppt_y+#ppt_h*1.125000"/>
                                          </p:val>
                                        </p:tav>
                                        <p:tav tm="100000">
                                          <p:val>
                                            <p:strVal val="#ppt_y"/>
                                          </p:val>
                                        </p:tav>
                                      </p:tavLst>
                                    </p:anim>
                                    <p:animEffect filter="wipe(up)" transition="in">
                                      <p:cBhvr>
                                        <p:cTn dur="500" id="43"/>
                                        <p:tgtEl>
                                          <p:spTgt spid="27"/>
                                        </p:tgtEl>
                                      </p:cBhvr>
                                    </p:animEffect>
                                  </p:childTnLst>
                                </p:cTn>
                              </p:par>
                              <p:par>
                                <p:cTn fill="hold" grpId="0" id="44" nodeType="withEffect" presetClass="entr" presetID="12" presetSubtype="4">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additive="base">
                                        <p:cTn dur="500" id="46"/>
                                        <p:tgtEl>
                                          <p:spTgt spid="28"/>
                                        </p:tgtEl>
                                        <p:attrNameLst>
                                          <p:attrName>ppt_y</p:attrName>
                                        </p:attrNameLst>
                                      </p:cBhvr>
                                      <p:tavLst>
                                        <p:tav tm="0">
                                          <p:val>
                                            <p:strVal val="#ppt_y+#ppt_h*1.125000"/>
                                          </p:val>
                                        </p:tav>
                                        <p:tav tm="100000">
                                          <p:val>
                                            <p:strVal val="#ppt_y"/>
                                          </p:val>
                                        </p:tav>
                                      </p:tavLst>
                                    </p:anim>
                                    <p:animEffect filter="wipe(up)" transition="in">
                                      <p:cBhvr>
                                        <p:cTn dur="500" id="47"/>
                                        <p:tgtEl>
                                          <p:spTgt spid="28"/>
                                        </p:tgtEl>
                                      </p:cBhvr>
                                    </p:animEffect>
                                  </p:childTnLst>
                                </p:cTn>
                              </p:par>
                            </p:childTnLst>
                          </p:cTn>
                        </p:par>
                        <p:par>
                          <p:cTn fill="hold" id="48" nodeType="afterGroup">
                            <p:stCondLst>
                              <p:cond delay="2500"/>
                            </p:stCondLst>
                            <p:childTnLst>
                              <p:par>
                                <p:cTn fill="hold" id="49" nodeType="afterEffect" presetClass="entr" presetID="22" presetSubtype="1">
                                  <p:stCondLst>
                                    <p:cond delay="0"/>
                                  </p:stCondLst>
                                  <p:childTnLst>
                                    <p:set>
                                      <p:cBhvr>
                                        <p:cTn dur="1" fill="hold" id="50">
                                          <p:stCondLst>
                                            <p:cond delay="0"/>
                                          </p:stCondLst>
                                        </p:cTn>
                                        <p:tgtEl>
                                          <p:spTgt spid="14"/>
                                        </p:tgtEl>
                                        <p:attrNameLst>
                                          <p:attrName>style.visibility</p:attrName>
                                        </p:attrNameLst>
                                      </p:cBhvr>
                                      <p:to>
                                        <p:strVal val="visible"/>
                                      </p:to>
                                    </p:set>
                                    <p:animEffect filter="wipe(up)" transition="in">
                                      <p:cBhvr>
                                        <p:cTn dur="500" id="51"/>
                                        <p:tgtEl>
                                          <p:spTgt spid="14"/>
                                        </p:tgtEl>
                                      </p:cBhvr>
                                    </p:animEffect>
                                  </p:childTnLst>
                                </p:cTn>
                              </p:par>
                            </p:childTnLst>
                          </p:cTn>
                        </p:par>
                        <p:par>
                          <p:cTn fill="hold" id="52" nodeType="afterGroup">
                            <p:stCondLst>
                              <p:cond delay="3000"/>
                            </p:stCondLst>
                            <p:childTnLst>
                              <p:par>
                                <p:cTn fill="hold" grpId="0" id="53" nodeType="afterEffect" presetClass="entr" presetID="53" presetSubtype="0">
                                  <p:stCondLst>
                                    <p:cond delay="0"/>
                                  </p:stCondLst>
                                  <p:childTnLst>
                                    <p:set>
                                      <p:cBhvr>
                                        <p:cTn dur="1" fill="hold" id="54">
                                          <p:stCondLst>
                                            <p:cond delay="0"/>
                                          </p:stCondLst>
                                        </p:cTn>
                                        <p:tgtEl>
                                          <p:spTgt spid="7"/>
                                        </p:tgtEl>
                                        <p:attrNameLst>
                                          <p:attrName>style.visibility</p:attrName>
                                        </p:attrNameLst>
                                      </p:cBhvr>
                                      <p:to>
                                        <p:strVal val="visible"/>
                                      </p:to>
                                    </p:set>
                                    <p:anim calcmode="lin" valueType="num">
                                      <p:cBhvr>
                                        <p:cTn dur="500" fill="hold" id="55"/>
                                        <p:tgtEl>
                                          <p:spTgt spid="7"/>
                                        </p:tgtEl>
                                        <p:attrNameLst>
                                          <p:attrName>ppt_w</p:attrName>
                                        </p:attrNameLst>
                                      </p:cBhvr>
                                      <p:tavLst>
                                        <p:tav tm="0">
                                          <p:val>
                                            <p:fltVal val="0"/>
                                          </p:val>
                                        </p:tav>
                                        <p:tav tm="100000">
                                          <p:val>
                                            <p:strVal val="#ppt_w"/>
                                          </p:val>
                                        </p:tav>
                                      </p:tavLst>
                                    </p:anim>
                                    <p:anim calcmode="lin" valueType="num">
                                      <p:cBhvr>
                                        <p:cTn dur="500" fill="hold" id="56"/>
                                        <p:tgtEl>
                                          <p:spTgt spid="7"/>
                                        </p:tgtEl>
                                        <p:attrNameLst>
                                          <p:attrName>ppt_h</p:attrName>
                                        </p:attrNameLst>
                                      </p:cBhvr>
                                      <p:tavLst>
                                        <p:tav tm="0">
                                          <p:val>
                                            <p:fltVal val="0"/>
                                          </p:val>
                                        </p:tav>
                                        <p:tav tm="100000">
                                          <p:val>
                                            <p:strVal val="#ppt_h"/>
                                          </p:val>
                                        </p:tav>
                                      </p:tavLst>
                                    </p:anim>
                                    <p:animEffect filter="fade" transition="in">
                                      <p:cBhvr>
                                        <p:cTn dur="500" id="57"/>
                                        <p:tgtEl>
                                          <p:spTgt spid="7"/>
                                        </p:tgtEl>
                                      </p:cBhvr>
                                    </p:animEffect>
                                  </p:childTnLst>
                                </p:cTn>
                              </p:par>
                            </p:childTnLst>
                          </p:cTn>
                        </p:par>
                        <p:par>
                          <p:cTn fill="hold" id="58" nodeType="afterGroup">
                            <p:stCondLst>
                              <p:cond delay="3500"/>
                            </p:stCondLst>
                            <p:childTnLst>
                              <p:par>
                                <p:cTn fill="hold" grpId="0" id="59" nodeType="afterEffect" presetClass="entr" presetID="12" presetSubtype="4">
                                  <p:stCondLst>
                                    <p:cond delay="0"/>
                                  </p:stCondLst>
                                  <p:childTnLst>
                                    <p:set>
                                      <p:cBhvr>
                                        <p:cTn dur="1" fill="hold" id="60">
                                          <p:stCondLst>
                                            <p:cond delay="0"/>
                                          </p:stCondLst>
                                        </p:cTn>
                                        <p:tgtEl>
                                          <p:spTgt spid="17"/>
                                        </p:tgtEl>
                                        <p:attrNameLst>
                                          <p:attrName>style.visibility</p:attrName>
                                        </p:attrNameLst>
                                      </p:cBhvr>
                                      <p:to>
                                        <p:strVal val="visible"/>
                                      </p:to>
                                    </p:set>
                                    <p:anim calcmode="lin" valueType="num">
                                      <p:cBhvr additive="base">
                                        <p:cTn dur="500" id="61"/>
                                        <p:tgtEl>
                                          <p:spTgt spid="17"/>
                                        </p:tgtEl>
                                        <p:attrNameLst>
                                          <p:attrName>ppt_y</p:attrName>
                                        </p:attrNameLst>
                                      </p:cBhvr>
                                      <p:tavLst>
                                        <p:tav tm="0">
                                          <p:val>
                                            <p:strVal val="#ppt_y+#ppt_h*1.125000"/>
                                          </p:val>
                                        </p:tav>
                                        <p:tav tm="100000">
                                          <p:val>
                                            <p:strVal val="#ppt_y"/>
                                          </p:val>
                                        </p:tav>
                                      </p:tavLst>
                                    </p:anim>
                                    <p:animEffect filter="wipe(up)" transition="in">
                                      <p:cBhvr>
                                        <p:cTn dur="500" id="62"/>
                                        <p:tgtEl>
                                          <p:spTgt spid="17"/>
                                        </p:tgtEl>
                                      </p:cBhvr>
                                    </p:animEffect>
                                  </p:childTnLst>
                                </p:cTn>
                              </p:par>
                              <p:par>
                                <p:cTn fill="hold" grpId="0" id="63" nodeType="withEffect" presetClass="entr" presetID="12" presetSubtype="4">
                                  <p:stCondLst>
                                    <p:cond delay="0"/>
                                  </p:stCondLst>
                                  <p:childTnLst>
                                    <p:set>
                                      <p:cBhvr>
                                        <p:cTn dur="1" fill="hold" id="64">
                                          <p:stCondLst>
                                            <p:cond delay="0"/>
                                          </p:stCondLst>
                                        </p:cTn>
                                        <p:tgtEl>
                                          <p:spTgt spid="18"/>
                                        </p:tgtEl>
                                        <p:attrNameLst>
                                          <p:attrName>style.visibility</p:attrName>
                                        </p:attrNameLst>
                                      </p:cBhvr>
                                      <p:to>
                                        <p:strVal val="visible"/>
                                      </p:to>
                                    </p:set>
                                    <p:anim calcmode="lin" valueType="num">
                                      <p:cBhvr additive="base">
                                        <p:cTn dur="500" id="65"/>
                                        <p:tgtEl>
                                          <p:spTgt spid="18"/>
                                        </p:tgtEl>
                                        <p:attrNameLst>
                                          <p:attrName>ppt_y</p:attrName>
                                        </p:attrNameLst>
                                      </p:cBhvr>
                                      <p:tavLst>
                                        <p:tav tm="0">
                                          <p:val>
                                            <p:strVal val="#ppt_y+#ppt_h*1.125000"/>
                                          </p:val>
                                        </p:tav>
                                        <p:tav tm="100000">
                                          <p:val>
                                            <p:strVal val="#ppt_y"/>
                                          </p:val>
                                        </p:tav>
                                      </p:tavLst>
                                    </p:anim>
                                    <p:animEffect filter="wipe(up)" transition="in">
                                      <p:cBhvr>
                                        <p:cTn dur="500" id="66"/>
                                        <p:tgtEl>
                                          <p:spTgt spid="18"/>
                                        </p:tgtEl>
                                      </p:cBhvr>
                                    </p:animEffect>
                                  </p:childTnLst>
                                </p:cTn>
                              </p:par>
                            </p:childTnLst>
                          </p:cTn>
                        </p:par>
                        <p:par>
                          <p:cTn fill="hold" id="67" nodeType="afterGroup">
                            <p:stCondLst>
                              <p:cond delay="4000"/>
                            </p:stCondLst>
                            <p:childTnLst>
                              <p:par>
                                <p:cTn fill="hold" id="68" nodeType="afterEffect" presetClass="entr" presetID="22" presetSubtype="1">
                                  <p:stCondLst>
                                    <p:cond delay="0"/>
                                  </p:stCondLst>
                                  <p:childTnLst>
                                    <p:set>
                                      <p:cBhvr>
                                        <p:cTn dur="1" fill="hold" id="69">
                                          <p:stCondLst>
                                            <p:cond delay="0"/>
                                          </p:stCondLst>
                                        </p:cTn>
                                        <p:tgtEl>
                                          <p:spTgt spid="15"/>
                                        </p:tgtEl>
                                        <p:attrNameLst>
                                          <p:attrName>style.visibility</p:attrName>
                                        </p:attrNameLst>
                                      </p:cBhvr>
                                      <p:to>
                                        <p:strVal val="visible"/>
                                      </p:to>
                                    </p:set>
                                    <p:animEffect filter="wipe(up)" transition="in">
                                      <p:cBhvr>
                                        <p:cTn dur="500" id="70"/>
                                        <p:tgtEl>
                                          <p:spTgt spid="15"/>
                                        </p:tgtEl>
                                      </p:cBhvr>
                                    </p:animEffect>
                                  </p:childTnLst>
                                </p:cTn>
                              </p:par>
                            </p:childTnLst>
                          </p:cTn>
                        </p:par>
                        <p:par>
                          <p:cTn fill="hold" id="71" nodeType="afterGroup">
                            <p:stCondLst>
                              <p:cond delay="4500"/>
                            </p:stCondLst>
                            <p:childTnLst>
                              <p:par>
                                <p:cTn fill="hold" grpId="0" id="72" nodeType="afterEffect" presetClass="entr" presetID="53" presetSubtype="0">
                                  <p:stCondLst>
                                    <p:cond delay="0"/>
                                  </p:stCondLst>
                                  <p:childTnLst>
                                    <p:set>
                                      <p:cBhvr>
                                        <p:cTn dur="1" fill="hold" id="73">
                                          <p:stCondLst>
                                            <p:cond delay="0"/>
                                          </p:stCondLst>
                                        </p:cTn>
                                        <p:tgtEl>
                                          <p:spTgt spid="12"/>
                                        </p:tgtEl>
                                        <p:attrNameLst>
                                          <p:attrName>style.visibility</p:attrName>
                                        </p:attrNameLst>
                                      </p:cBhvr>
                                      <p:to>
                                        <p:strVal val="visible"/>
                                      </p:to>
                                    </p:set>
                                    <p:anim calcmode="lin" valueType="num">
                                      <p:cBhvr>
                                        <p:cTn dur="500" fill="hold" id="74"/>
                                        <p:tgtEl>
                                          <p:spTgt spid="12"/>
                                        </p:tgtEl>
                                        <p:attrNameLst>
                                          <p:attrName>ppt_w</p:attrName>
                                        </p:attrNameLst>
                                      </p:cBhvr>
                                      <p:tavLst>
                                        <p:tav tm="0">
                                          <p:val>
                                            <p:fltVal val="0"/>
                                          </p:val>
                                        </p:tav>
                                        <p:tav tm="100000">
                                          <p:val>
                                            <p:strVal val="#ppt_w"/>
                                          </p:val>
                                        </p:tav>
                                      </p:tavLst>
                                    </p:anim>
                                    <p:anim calcmode="lin" valueType="num">
                                      <p:cBhvr>
                                        <p:cTn dur="500" fill="hold" id="75"/>
                                        <p:tgtEl>
                                          <p:spTgt spid="12"/>
                                        </p:tgtEl>
                                        <p:attrNameLst>
                                          <p:attrName>ppt_h</p:attrName>
                                        </p:attrNameLst>
                                      </p:cBhvr>
                                      <p:tavLst>
                                        <p:tav tm="0">
                                          <p:val>
                                            <p:fltVal val="0"/>
                                          </p:val>
                                        </p:tav>
                                        <p:tav tm="100000">
                                          <p:val>
                                            <p:strVal val="#ppt_h"/>
                                          </p:val>
                                        </p:tav>
                                      </p:tavLst>
                                    </p:anim>
                                    <p:animEffect filter="fade" transition="in">
                                      <p:cBhvr>
                                        <p:cTn dur="500" id="76"/>
                                        <p:tgtEl>
                                          <p:spTgt spid="12"/>
                                        </p:tgtEl>
                                      </p:cBhvr>
                                    </p:animEffect>
                                  </p:childTnLst>
                                </p:cTn>
                              </p:par>
                            </p:childTnLst>
                          </p:cTn>
                        </p:par>
                        <p:par>
                          <p:cTn fill="hold" id="77" nodeType="afterGroup">
                            <p:stCondLst>
                              <p:cond delay="5000"/>
                            </p:stCondLst>
                            <p:childTnLst>
                              <p:par>
                                <p:cTn fill="hold" grpId="0" id="78" nodeType="afterEffect" presetClass="entr" presetID="12" presetSubtype="4">
                                  <p:stCondLst>
                                    <p:cond delay="0"/>
                                  </p:stCondLst>
                                  <p:childTnLst>
                                    <p:set>
                                      <p:cBhvr>
                                        <p:cTn dur="1" fill="hold" id="79">
                                          <p:stCondLst>
                                            <p:cond delay="0"/>
                                          </p:stCondLst>
                                        </p:cTn>
                                        <p:tgtEl>
                                          <p:spTgt spid="22"/>
                                        </p:tgtEl>
                                        <p:attrNameLst>
                                          <p:attrName>style.visibility</p:attrName>
                                        </p:attrNameLst>
                                      </p:cBhvr>
                                      <p:to>
                                        <p:strVal val="visible"/>
                                      </p:to>
                                    </p:set>
                                    <p:anim calcmode="lin" valueType="num">
                                      <p:cBhvr additive="base">
                                        <p:cTn dur="500" id="80"/>
                                        <p:tgtEl>
                                          <p:spTgt spid="22"/>
                                        </p:tgtEl>
                                        <p:attrNameLst>
                                          <p:attrName>ppt_y</p:attrName>
                                        </p:attrNameLst>
                                      </p:cBhvr>
                                      <p:tavLst>
                                        <p:tav tm="0">
                                          <p:val>
                                            <p:strVal val="#ppt_y+#ppt_h*1.125000"/>
                                          </p:val>
                                        </p:tav>
                                        <p:tav tm="100000">
                                          <p:val>
                                            <p:strVal val="#ppt_y"/>
                                          </p:val>
                                        </p:tav>
                                      </p:tavLst>
                                    </p:anim>
                                    <p:animEffect filter="wipe(up)" transition="in">
                                      <p:cBhvr>
                                        <p:cTn dur="500" id="81"/>
                                        <p:tgtEl>
                                          <p:spTgt spid="22"/>
                                        </p:tgtEl>
                                      </p:cBhvr>
                                    </p:animEffect>
                                  </p:childTnLst>
                                </p:cTn>
                              </p:par>
                              <p:par>
                                <p:cTn fill="hold" grpId="0" id="82" nodeType="withEffect" presetClass="entr" presetID="12" presetSubtype="4">
                                  <p:stCondLst>
                                    <p:cond delay="0"/>
                                  </p:stCondLst>
                                  <p:childTnLst>
                                    <p:set>
                                      <p:cBhvr>
                                        <p:cTn dur="1" fill="hold" id="83">
                                          <p:stCondLst>
                                            <p:cond delay="0"/>
                                          </p:stCondLst>
                                        </p:cTn>
                                        <p:tgtEl>
                                          <p:spTgt spid="23"/>
                                        </p:tgtEl>
                                        <p:attrNameLst>
                                          <p:attrName>style.visibility</p:attrName>
                                        </p:attrNameLst>
                                      </p:cBhvr>
                                      <p:to>
                                        <p:strVal val="visible"/>
                                      </p:to>
                                    </p:set>
                                    <p:anim calcmode="lin" valueType="num">
                                      <p:cBhvr additive="base">
                                        <p:cTn dur="500" id="84"/>
                                        <p:tgtEl>
                                          <p:spTgt spid="23"/>
                                        </p:tgtEl>
                                        <p:attrNameLst>
                                          <p:attrName>ppt_y</p:attrName>
                                        </p:attrNameLst>
                                      </p:cBhvr>
                                      <p:tavLst>
                                        <p:tav tm="0">
                                          <p:val>
                                            <p:strVal val="#ppt_y+#ppt_h*1.125000"/>
                                          </p:val>
                                        </p:tav>
                                        <p:tav tm="100000">
                                          <p:val>
                                            <p:strVal val="#ppt_y"/>
                                          </p:val>
                                        </p:tav>
                                      </p:tavLst>
                                    </p:anim>
                                    <p:animEffect filter="wipe(up)" transition="in">
                                      <p:cBhvr>
                                        <p:cTn dur="500" id="8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7"/>
      <p:bldP grpId="0" spid="12"/>
      <p:bldP grpId="0" spid="13"/>
      <p:bldP grpId="0" spid="27"/>
      <p:bldP grpId="0" spid="28"/>
      <p:bldP grpId="0" spid="17"/>
      <p:bldP grpId="0" spid="18"/>
      <p:bldP grpId="0" spid="22"/>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245" name="Freeform 26"/>
          <p:cNvSpPr>
            <a:spLocks noEditPoints="1"/>
          </p:cNvSpPr>
          <p:nvPr/>
        </p:nvSpPr>
        <p:spPr bwMode="auto">
          <a:xfrm rot="2700000">
            <a:off x="2037080" y="1666240"/>
            <a:ext cx="295910" cy="525145"/>
          </a:xfrm>
          <a:custGeom>
            <a:gdLst>
              <a:gd fmla="*/ 482 w 579" name="T0"/>
              <a:gd fmla="*/ 367 h 1073" name="T1"/>
              <a:gd fmla="*/ 482 w 579" name="T2"/>
              <a:gd fmla="*/ 148 h 1073" name="T3"/>
              <a:gd fmla="*/ 525 w 579" name="T4"/>
              <a:gd fmla="*/ 79 h 1073" name="T5"/>
              <a:gd fmla="*/ 447 w 579" name="T6"/>
              <a:gd fmla="*/ 0 h 1073" name="T7"/>
              <a:gd fmla="*/ 132 w 579" name="T8"/>
              <a:gd fmla="*/ 0 h 1073" name="T9"/>
              <a:gd fmla="*/ 54 w 579" name="T10"/>
              <a:gd fmla="*/ 79 h 1073" name="T11"/>
              <a:gd fmla="*/ 96 w 579" name="T12"/>
              <a:gd fmla="*/ 148 h 1073" name="T13"/>
              <a:gd fmla="*/ 96 w 579" name="T14"/>
              <a:gd fmla="*/ 367 h 1073" name="T15"/>
              <a:gd fmla="*/ 0 w 579" name="T16"/>
              <a:gd fmla="*/ 583 h 1073" name="T17"/>
              <a:gd fmla="*/ 0 w 579" name="T18"/>
              <a:gd fmla="*/ 612 h 1073" name="T19"/>
              <a:gd fmla="*/ 224 w 579" name="T20"/>
              <a:gd fmla="*/ 612 h 1073" name="T21"/>
              <a:gd fmla="*/ 224 w 579" name="T22"/>
              <a:gd fmla="*/ 923 h 1073" name="T23"/>
              <a:gd fmla="*/ 289 w 579" name="T24"/>
              <a:gd fmla="*/ 1073 h 1073" name="T25"/>
              <a:gd fmla="*/ 355 w 579" name="T26"/>
              <a:gd fmla="*/ 923 h 1073" name="T27"/>
              <a:gd fmla="*/ 355 w 579" name="T28"/>
              <a:gd fmla="*/ 612 h 1073" name="T29"/>
              <a:gd fmla="*/ 579 w 579" name="T30"/>
              <a:gd fmla="*/ 612 h 1073" name="T31"/>
              <a:gd fmla="*/ 579 w 579" name="T32"/>
              <a:gd fmla="*/ 583 h 1073" name="T33"/>
              <a:gd fmla="*/ 482 w 579" name="T34"/>
              <a:gd fmla="*/ 367 h 1073" name="T35"/>
              <a:gd fmla="*/ 132 w 579" name="T36"/>
              <a:gd fmla="*/ 58 h 1073" name="T37"/>
              <a:gd fmla="*/ 447 w 579" name="T38"/>
              <a:gd fmla="*/ 58 h 1073" name="T39"/>
              <a:gd fmla="*/ 467 w 579" name="T40"/>
              <a:gd fmla="*/ 79 h 1073" name="T41"/>
              <a:gd fmla="*/ 449 w 579" name="T42"/>
              <a:gd fmla="*/ 99 h 1073" name="T43"/>
              <a:gd fmla="*/ 436 w 579" name="T44"/>
              <a:gd fmla="*/ 101 h 1073" name="T45"/>
              <a:gd fmla="*/ 143 w 579" name="T46"/>
              <a:gd fmla="*/ 101 h 1073" name="T47"/>
              <a:gd fmla="*/ 129 w 579" name="T48"/>
              <a:gd fmla="*/ 99 h 1073" name="T49"/>
              <a:gd fmla="*/ 111 w 579" name="T50"/>
              <a:gd fmla="*/ 79 h 1073" name="T51"/>
              <a:gd fmla="*/ 132 w 579" name="T52"/>
              <a:gd fmla="*/ 58 h 1073" name="T53"/>
              <a:gd fmla="*/ 424 w 579" name="T54"/>
              <a:gd fmla="*/ 370 h 1073" name="T55"/>
              <a:gd fmla="*/ 154 w 579" name="T56"/>
              <a:gd fmla="*/ 370 h 1073" name="T57"/>
              <a:gd fmla="*/ 154 w 579" name="T58"/>
              <a:gd fmla="*/ 130 h 1073" name="T59"/>
              <a:gd fmla="*/ 424 w 579" name="T60"/>
              <a:gd fmla="*/ 130 h 1073" name="T61"/>
              <a:gd fmla="*/ 424 w 579" name="T62"/>
              <a:gd fmla="*/ 370 h 1073" name="T63"/>
              <a:gd fmla="*/ 297 w 579" name="T64"/>
              <a:gd fmla="*/ 911 h 1073" name="T65"/>
              <a:gd fmla="*/ 289 w 579" name="T66"/>
              <a:gd fmla="*/ 928 h 1073" name="T67"/>
              <a:gd fmla="*/ 282 w 579" name="T68"/>
              <a:gd fmla="*/ 911 h 1073" name="T69"/>
              <a:gd fmla="*/ 282 w 579" name="T70"/>
              <a:gd fmla="*/ 612 h 1073" name="T71"/>
              <a:gd fmla="*/ 297 w 579" name="T72"/>
              <a:gd fmla="*/ 612 h 1073" name="T73"/>
              <a:gd fmla="*/ 297 w 579" name="T74"/>
              <a:gd fmla="*/ 911 h 1073" name="T75"/>
              <a:gd fmla="*/ 355 w 579" name="T76"/>
              <a:gd fmla="*/ 554 h 1073" name="T77"/>
              <a:gd fmla="*/ 224 w 579" name="T78"/>
              <a:gd fmla="*/ 554 h 1073" name="T79"/>
              <a:gd fmla="*/ 59 w 579" name="T80"/>
              <a:gd fmla="*/ 554 h 1073" name="T81"/>
              <a:gd fmla="*/ 144 w 579" name="T82"/>
              <a:gd fmla="*/ 403 h 1073" name="T83"/>
              <a:gd fmla="*/ 149 w 579" name="T84"/>
              <a:gd fmla="*/ 399 h 1073" name="T85"/>
              <a:gd fmla="*/ 430 w 579" name="T86"/>
              <a:gd fmla="*/ 399 h 1073" name="T87"/>
              <a:gd fmla="*/ 435 w 579" name="T88"/>
              <a:gd fmla="*/ 403 h 1073" name="T89"/>
              <a:gd fmla="*/ 519 w 579" name="T90"/>
              <a:gd fmla="*/ 554 h 1073" name="T91"/>
              <a:gd fmla="*/ 355 w 579" name="T92"/>
              <a:gd fmla="*/ 554 h 107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73" w="579">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6B9D43"/>
          </a:solidFill>
          <a:ln>
            <a:noFill/>
          </a:ln>
        </p:spPr>
        <p:txBody>
          <a:bodyPr anchor="t" anchorCtr="0" bIns="39092" compatLnSpc="1" lIns="78182" numCol="1" rIns="78182" tIns="39092" vert="horz" wrap="square"/>
          <a:lstStyle/>
          <a:p>
            <a:pPr defTabSz="725170">
              <a:defRPr/>
            </a:pPr>
            <a:endParaRPr kern="0" lang="id-ID" sz="1420">
              <a:solidFill>
                <a:sysClr lastClr="000000" val="windowText"/>
              </a:solidFill>
              <a:latin charset="-122" panose="020b0503020204020204" typeface="微软雅黑"/>
            </a:endParaRPr>
          </a:p>
        </p:txBody>
      </p:sp>
      <p:grpSp>
        <p:nvGrpSpPr>
          <p:cNvPr id="7" name="Group 97"/>
          <p:cNvGrpSpPr/>
          <p:nvPr/>
        </p:nvGrpSpPr>
        <p:grpSpPr>
          <a:xfrm>
            <a:off x="1966595" y="4116705"/>
            <a:ext cx="436880" cy="431165"/>
            <a:chOff x="6719888" y="887413"/>
            <a:chExt cx="492125" cy="468312"/>
          </a:xfrm>
          <a:solidFill>
            <a:srgbClr val="6B9D43"/>
          </a:solidFill>
        </p:grpSpPr>
        <p:sp>
          <p:nvSpPr>
            <p:cNvPr id="247" name="Freeform 13"/>
            <p:cNvSpPr>
              <a:spLocks noEditPoints="1"/>
            </p:cNvSpPr>
            <p:nvPr/>
          </p:nvSpPr>
          <p:spPr bwMode="auto">
            <a:xfrm>
              <a:off x="6719888" y="887413"/>
              <a:ext cx="492125" cy="468312"/>
            </a:xfrm>
            <a:custGeom>
              <a:gdLst>
                <a:gd fmla="*/ 117 w 128" name="T0"/>
                <a:gd fmla="*/ 0 h 122" name="T1"/>
                <a:gd fmla="*/ 11 w 128" name="T2"/>
                <a:gd fmla="*/ 0 h 122" name="T3"/>
                <a:gd fmla="*/ 0 w 128" name="T4"/>
                <a:gd fmla="*/ 11 h 122" name="T5"/>
                <a:gd fmla="*/ 0 w 128" name="T6"/>
                <a:gd fmla="*/ 93 h 122" name="T7"/>
                <a:gd fmla="*/ 11 w 128" name="T8"/>
                <a:gd fmla="*/ 104 h 122" name="T9"/>
                <a:gd fmla="*/ 43 w 128" name="T10"/>
                <a:gd fmla="*/ 104 h 122" name="T11"/>
                <a:gd fmla="*/ 38 w 128" name="T12"/>
                <a:gd fmla="*/ 110 h 122" name="T13"/>
                <a:gd fmla="*/ 35 w 128" name="T14"/>
                <a:gd fmla="*/ 113 h 122" name="T15"/>
                <a:gd fmla="*/ 34 w 128" name="T16"/>
                <a:gd fmla="*/ 118 h 122" name="T17"/>
                <a:gd fmla="*/ 42 w 128" name="T18"/>
                <a:gd fmla="*/ 122 h 122" name="T19"/>
                <a:gd fmla="*/ 86 w 128" name="T20"/>
                <a:gd fmla="*/ 122 h 122" name="T21"/>
                <a:gd fmla="*/ 94 w 128" name="T22"/>
                <a:gd fmla="*/ 118 h 122" name="T23"/>
                <a:gd fmla="*/ 94 w 128" name="T24"/>
                <a:gd fmla="*/ 113 h 122" name="T25"/>
                <a:gd fmla="*/ 91 w 128" name="T26"/>
                <a:gd fmla="*/ 110 h 122" name="T27"/>
                <a:gd fmla="*/ 85 w 128" name="T28"/>
                <a:gd fmla="*/ 104 h 122" name="T29"/>
                <a:gd fmla="*/ 117 w 128" name="T30"/>
                <a:gd fmla="*/ 104 h 122" name="T31"/>
                <a:gd fmla="*/ 128 w 128" name="T32"/>
                <a:gd fmla="*/ 93 h 122" name="T33"/>
                <a:gd fmla="*/ 128 w 128" name="T34"/>
                <a:gd fmla="*/ 11 h 122" name="T35"/>
                <a:gd fmla="*/ 117 w 128" name="T36"/>
                <a:gd fmla="*/ 0 h 122" name="T37"/>
                <a:gd fmla="*/ 88 w 128" name="T38"/>
                <a:gd fmla="*/ 113 h 122" name="T39"/>
                <a:gd fmla="*/ 90 w 128" name="T40"/>
                <a:gd fmla="*/ 116 h 122" name="T41"/>
                <a:gd fmla="*/ 90 w 128" name="T42"/>
                <a:gd fmla="*/ 116 h 122" name="T43"/>
                <a:gd fmla="*/ 86 w 128" name="T44"/>
                <a:gd fmla="*/ 118 h 122" name="T45"/>
                <a:gd fmla="*/ 42 w 128" name="T46"/>
                <a:gd fmla="*/ 118 h 122" name="T47"/>
                <a:gd fmla="*/ 38 w 128" name="T48"/>
                <a:gd fmla="*/ 116 h 122" name="T49"/>
                <a:gd fmla="*/ 38 w 128" name="T50"/>
                <a:gd fmla="*/ 116 h 122" name="T51"/>
                <a:gd fmla="*/ 38 w 128" name="T52"/>
                <a:gd fmla="*/ 116 h 122" name="T53"/>
                <a:gd fmla="*/ 40 w 128" name="T54"/>
                <a:gd fmla="*/ 113 h 122" name="T55"/>
                <a:gd fmla="*/ 48 w 128" name="T56"/>
                <a:gd fmla="*/ 104 h 122" name="T57"/>
                <a:gd fmla="*/ 80 w 128" name="T58"/>
                <a:gd fmla="*/ 104 h 122" name="T59"/>
                <a:gd fmla="*/ 88 w 128" name="T60"/>
                <a:gd fmla="*/ 113 h 122" name="T61"/>
                <a:gd fmla="*/ 120 w 128" name="T62"/>
                <a:gd fmla="*/ 93 h 122" name="T63"/>
                <a:gd fmla="*/ 117 w 128" name="T64"/>
                <a:gd fmla="*/ 96 h 122" name="T65"/>
                <a:gd fmla="*/ 11 w 128" name="T66"/>
                <a:gd fmla="*/ 96 h 122" name="T67"/>
                <a:gd fmla="*/ 8 w 128" name="T68"/>
                <a:gd fmla="*/ 93 h 122" name="T69"/>
                <a:gd fmla="*/ 8 w 128" name="T70"/>
                <a:gd fmla="*/ 11 h 122" name="T71"/>
                <a:gd fmla="*/ 11 w 128" name="T72"/>
                <a:gd fmla="*/ 8 h 122" name="T73"/>
                <a:gd fmla="*/ 117 w 128" name="T74"/>
                <a:gd fmla="*/ 8 h 122" name="T75"/>
                <a:gd fmla="*/ 120 w 128" name="T76"/>
                <a:gd fmla="*/ 11 h 122" name="T77"/>
                <a:gd fmla="*/ 120 w 128" name="T78"/>
                <a:gd fmla="*/ 93 h 12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sp>
          <p:nvSpPr>
            <p:cNvPr id="248" name="Freeform 14"/>
            <p:cNvSpPr>
              <a:spLocks noEditPoints="1"/>
            </p:cNvSpPr>
            <p:nvPr/>
          </p:nvSpPr>
          <p:spPr bwMode="auto">
            <a:xfrm>
              <a:off x="6781801" y="947738"/>
              <a:ext cx="368300" cy="247650"/>
            </a:xfrm>
            <a:custGeom>
              <a:gdLst>
                <a:gd fmla="*/ 89 w 96" name="T0"/>
                <a:gd fmla="*/ 0 h 64" name="T1"/>
                <a:gd fmla="*/ 7 w 96" name="T2"/>
                <a:gd fmla="*/ 0 h 64" name="T3"/>
                <a:gd fmla="*/ 0 w 96" name="T4"/>
                <a:gd fmla="*/ 7 h 64" name="T5"/>
                <a:gd fmla="*/ 0 w 96" name="T6"/>
                <a:gd fmla="*/ 57 h 64" name="T7"/>
                <a:gd fmla="*/ 7 w 96" name="T8"/>
                <a:gd fmla="*/ 64 h 64" name="T9"/>
                <a:gd fmla="*/ 89 w 96" name="T10"/>
                <a:gd fmla="*/ 64 h 64" name="T11"/>
                <a:gd fmla="*/ 96 w 96" name="T12"/>
                <a:gd fmla="*/ 57 h 64" name="T13"/>
                <a:gd fmla="*/ 96 w 96" name="T14"/>
                <a:gd fmla="*/ 7 h 64" name="T15"/>
                <a:gd fmla="*/ 89 w 96" name="T16"/>
                <a:gd fmla="*/ 0 h 64" name="T17"/>
                <a:gd fmla="*/ 92 w 96" name="T18"/>
                <a:gd fmla="*/ 57 h 64" name="T19"/>
                <a:gd fmla="*/ 89 w 96" name="T20"/>
                <a:gd fmla="*/ 60 h 64" name="T21"/>
                <a:gd fmla="*/ 7 w 96" name="T22"/>
                <a:gd fmla="*/ 60 h 64" name="T23"/>
                <a:gd fmla="*/ 4 w 96" name="T24"/>
                <a:gd fmla="*/ 57 h 64" name="T25"/>
                <a:gd fmla="*/ 4 w 96" name="T26"/>
                <a:gd fmla="*/ 7 h 64" name="T27"/>
                <a:gd fmla="*/ 7 w 96" name="T28"/>
                <a:gd fmla="*/ 4 h 64" name="T29"/>
                <a:gd fmla="*/ 89 w 96" name="T30"/>
                <a:gd fmla="*/ 4 h 64" name="T31"/>
                <a:gd fmla="*/ 92 w 96" name="T32"/>
                <a:gd fmla="*/ 7 h 64" name="T33"/>
                <a:gd fmla="*/ 92 w 96" name="T34"/>
                <a:gd fmla="*/ 57 h 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sp>
          <p:nvSpPr>
            <p:cNvPr id="249" name="Freeform 15"/>
            <p:cNvSpPr>
              <a:spLocks noEditPoints="1"/>
            </p:cNvSpPr>
            <p:nvPr/>
          </p:nvSpPr>
          <p:spPr bwMode="auto">
            <a:xfrm>
              <a:off x="6943726" y="1201738"/>
              <a:ext cx="46038" cy="47625"/>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sp>
          <p:nvSpPr>
            <p:cNvPr id="250" name="Freeform 16"/>
            <p:cNvSpPr/>
            <p:nvPr/>
          </p:nvSpPr>
          <p:spPr bwMode="auto">
            <a:xfrm>
              <a:off x="6881813" y="1044575"/>
              <a:ext cx="61913" cy="65087"/>
            </a:xfrm>
            <a:custGeom>
              <a:gdLst>
                <a:gd fmla="*/ 0 w 39" name="T0"/>
                <a:gd fmla="*/ 24 h 41" name="T1"/>
                <a:gd fmla="*/ 39 w 39" name="T2"/>
                <a:gd fmla="*/ 41 h 41" name="T3"/>
                <a:gd fmla="*/ 39 w 39" name="T4"/>
                <a:gd fmla="*/ 32 h 41" name="T5"/>
                <a:gd fmla="*/ 12 w 39" name="T6"/>
                <a:gd fmla="*/ 19 h 41" name="T7"/>
                <a:gd fmla="*/ 39 w 39" name="T8"/>
                <a:gd fmla="*/ 10 h 41" name="T9"/>
                <a:gd fmla="*/ 39 w 39" name="T10"/>
                <a:gd fmla="*/ 0 h 41" name="T11"/>
                <a:gd fmla="*/ 0 w 39" name="T12"/>
                <a:gd fmla="*/ 17 h 41" name="T13"/>
                <a:gd fmla="*/ 0 w 39" name="T14"/>
                <a:gd fmla="*/ 24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39">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sp>
          <p:nvSpPr>
            <p:cNvPr id="251" name="Freeform 17"/>
            <p:cNvSpPr/>
            <p:nvPr/>
          </p:nvSpPr>
          <p:spPr bwMode="auto">
            <a:xfrm>
              <a:off x="6950076" y="1033463"/>
              <a:ext cx="31750" cy="87312"/>
            </a:xfrm>
            <a:custGeom>
              <a:gdLst>
                <a:gd fmla="*/ 7 w 8" name="T0"/>
                <a:gd fmla="*/ 0 h 23" name="T1"/>
                <a:gd fmla="*/ 5 w 8" name="T2"/>
                <a:gd fmla="*/ 0 h 23" name="T3"/>
                <a:gd fmla="*/ 5 w 8" name="T4"/>
                <a:gd fmla="*/ 2 h 23" name="T5"/>
                <a:gd fmla="*/ 0 w 8" name="T6"/>
                <a:gd fmla="*/ 20 h 23" name="T7"/>
                <a:gd fmla="*/ 0 w 8" name="T8"/>
                <a:gd fmla="*/ 22 h 23" name="T9"/>
                <a:gd fmla="*/ 2 w 8" name="T10"/>
                <a:gd fmla="*/ 23 h 23" name="T11"/>
                <a:gd fmla="*/ 3 w 8" name="T12"/>
                <a:gd fmla="*/ 23 h 23" name="T13"/>
                <a:gd fmla="*/ 3 w 8" name="T14"/>
                <a:gd fmla="*/ 22 h 23" name="T15"/>
                <a:gd fmla="*/ 4 w 8" name="T16"/>
                <a:gd fmla="*/ 21 h 23" name="T17"/>
                <a:gd fmla="*/ 8 w 8" name="T18"/>
                <a:gd fmla="*/ 3 h 23" name="T19"/>
                <a:gd fmla="*/ 8 w 8" name="T20"/>
                <a:gd fmla="*/ 1 h 23" name="T21"/>
                <a:gd fmla="*/ 8 w 8" name="T22"/>
                <a:gd fmla="*/ 0 h 23" name="T23"/>
                <a:gd fmla="*/ 7 w 8" name="T24"/>
                <a:gd fmla="*/ 0 h 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 w="8">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sp>
          <p:nvSpPr>
            <p:cNvPr id="252" name="Freeform 18"/>
            <p:cNvSpPr/>
            <p:nvPr/>
          </p:nvSpPr>
          <p:spPr bwMode="auto">
            <a:xfrm>
              <a:off x="6989763" y="1044575"/>
              <a:ext cx="60325" cy="65087"/>
            </a:xfrm>
            <a:custGeom>
              <a:gdLst>
                <a:gd fmla="*/ 0 w 38" name="T0"/>
                <a:gd fmla="*/ 10 h 41" name="T1"/>
                <a:gd fmla="*/ 26 w 38" name="T2"/>
                <a:gd fmla="*/ 19 h 41" name="T3"/>
                <a:gd fmla="*/ 0 w 38" name="T4"/>
                <a:gd fmla="*/ 32 h 41" name="T5"/>
                <a:gd fmla="*/ 0 w 38" name="T6"/>
                <a:gd fmla="*/ 41 h 41" name="T7"/>
                <a:gd fmla="*/ 38 w 38" name="T8"/>
                <a:gd fmla="*/ 24 h 41" name="T9"/>
                <a:gd fmla="*/ 38 w 38" name="T10"/>
                <a:gd fmla="*/ 17 h 41" name="T11"/>
                <a:gd fmla="*/ 0 w 38" name="T12"/>
                <a:gd fmla="*/ 0 h 41" name="T13"/>
                <a:gd fmla="*/ 0 w 38" name="T14"/>
                <a:gd fmla="*/ 10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38">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grpSp>
      <p:sp>
        <p:nvSpPr>
          <p:cNvPr id="253" name="Freeform 22"/>
          <p:cNvSpPr>
            <a:spLocks noEditPoints="1"/>
          </p:cNvSpPr>
          <p:nvPr/>
        </p:nvSpPr>
        <p:spPr bwMode="auto">
          <a:xfrm>
            <a:off x="1963420" y="2849880"/>
            <a:ext cx="442595" cy="462280"/>
          </a:xfrm>
          <a:custGeom>
            <a:gdLst>
              <a:gd fmla="*/ 326 w 326" name="T0"/>
              <a:gd fmla="*/ 108 h 328" name="T1"/>
              <a:gd fmla="*/ 219 w 326" name="T2"/>
              <a:gd fmla="*/ 0 h 328" name="T3"/>
              <a:gd fmla="*/ 31 w 326" name="T4"/>
              <a:gd fmla="*/ 188 h 328" name="T5"/>
              <a:gd fmla="*/ 0 w 326" name="T6"/>
              <a:gd fmla="*/ 328 h 328" name="T7"/>
              <a:gd fmla="*/ 139 w 326" name="T8"/>
              <a:gd fmla="*/ 295 h 328" name="T9"/>
              <a:gd fmla="*/ 326 w 326" name="T10"/>
              <a:gd fmla="*/ 108 h 328" name="T11"/>
              <a:gd fmla="*/ 129 w 326" name="T12"/>
              <a:gd fmla="*/ 275 h 328" name="T13"/>
              <a:gd fmla="*/ 112 w 326" name="T14"/>
              <a:gd fmla="*/ 258 h 328" name="T15"/>
              <a:gd fmla="*/ 280 w 326" name="T16"/>
              <a:gd fmla="*/ 91 h 328" name="T17"/>
              <a:gd fmla="*/ 297 w 326" name="T18"/>
              <a:gd fmla="*/ 108 h 328" name="T19"/>
              <a:gd fmla="*/ 129 w 326" name="T20"/>
              <a:gd fmla="*/ 275 h 328" name="T21"/>
              <a:gd fmla="*/ 67 w 326" name="T22"/>
              <a:gd fmla="*/ 290 h 328" name="T23"/>
              <a:gd fmla="*/ 37 w 326" name="T24"/>
              <a:gd fmla="*/ 260 h 328" name="T25"/>
              <a:gd fmla="*/ 48 w 326" name="T26"/>
              <a:gd fmla="*/ 208 h 328" name="T27"/>
              <a:gd fmla="*/ 66 w 326" name="T28"/>
              <a:gd fmla="*/ 226 h 328" name="T29"/>
              <a:gd fmla="*/ 66 w 326" name="T30"/>
              <a:gd fmla="*/ 226 h 328" name="T31"/>
              <a:gd fmla="*/ 105 w 326" name="T32"/>
              <a:gd fmla="*/ 265 h 328" name="T33"/>
              <a:gd fmla="*/ 105 w 326" name="T34"/>
              <a:gd fmla="*/ 265 h 328" name="T35"/>
              <a:gd fmla="*/ 119 w 326" name="T36"/>
              <a:gd fmla="*/ 278 h 328" name="T37"/>
              <a:gd fmla="*/ 67 w 326" name="T38"/>
              <a:gd fmla="*/ 290 h 328" name="T39"/>
              <a:gd fmla="*/ 272 w 326" name="T40"/>
              <a:gd fmla="*/ 83 h 328" name="T41"/>
              <a:gd fmla="*/ 105 w 326" name="T42"/>
              <a:gd fmla="*/ 250 h 328" name="T43"/>
              <a:gd fmla="*/ 80 w 326" name="T44"/>
              <a:gd fmla="*/ 226 h 328" name="T45"/>
              <a:gd fmla="*/ 248 w 326" name="T46"/>
              <a:gd fmla="*/ 59 h 328" name="T47"/>
              <a:gd fmla="*/ 272 w 326" name="T48"/>
              <a:gd fmla="*/ 83 h 328" name="T49"/>
              <a:gd fmla="*/ 219 w 326" name="T50"/>
              <a:gd fmla="*/ 30 h 328" name="T51"/>
              <a:gd fmla="*/ 240 w 326" name="T52"/>
              <a:gd fmla="*/ 51 h 328" name="T53"/>
              <a:gd fmla="*/ 73 w 326" name="T54"/>
              <a:gd fmla="*/ 218 h 328" name="T55"/>
              <a:gd fmla="*/ 52 w 326" name="T56"/>
              <a:gd fmla="*/ 197 h 328" name="T57"/>
              <a:gd fmla="*/ 219 w 326" name="T58"/>
              <a:gd fmla="*/ 30 h 32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28" w="326">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6B9D43"/>
          </a:solidFill>
          <a:ln>
            <a:noFill/>
          </a:ln>
        </p:spPr>
        <p:txBody>
          <a:bodyPr anchor="t" anchorCtr="0" bIns="39092" compatLnSpc="1" lIns="78182" numCol="1" rIns="78182" tIns="39092" vert="horz" wrap="square"/>
          <a:lstStyle/>
          <a:p>
            <a:pPr defTabSz="725170">
              <a:defRPr/>
            </a:pPr>
            <a:endParaRPr kern="0" lang="id-ID" sz="1420">
              <a:solidFill>
                <a:sysClr lastClr="000000" val="windowText"/>
              </a:solidFill>
              <a:latin charset="-122" panose="020b0503020204020204" typeface="微软雅黑"/>
            </a:endParaRPr>
          </a:p>
        </p:txBody>
      </p:sp>
      <p:grpSp>
        <p:nvGrpSpPr>
          <p:cNvPr id="8" name="Group 105"/>
          <p:cNvGrpSpPr/>
          <p:nvPr/>
        </p:nvGrpSpPr>
        <p:grpSpPr>
          <a:xfrm rot="2700000">
            <a:off x="2034540" y="5244465"/>
            <a:ext cx="301625" cy="506730"/>
            <a:chOff x="4732338" y="4783138"/>
            <a:chExt cx="703263" cy="1225550"/>
          </a:xfrm>
          <a:solidFill>
            <a:srgbClr val="6B9D43"/>
          </a:solidFill>
        </p:grpSpPr>
        <p:sp>
          <p:nvSpPr>
            <p:cNvPr id="255" name="Freeform 30"/>
            <p:cNvSpPr>
              <a:spLocks noEditPoints="1"/>
            </p:cNvSpPr>
            <p:nvPr/>
          </p:nvSpPr>
          <p:spPr bwMode="auto">
            <a:xfrm>
              <a:off x="4732338" y="4783138"/>
              <a:ext cx="703263" cy="1173163"/>
            </a:xfrm>
            <a:custGeom>
              <a:gdLst>
                <a:gd fmla="*/ 50 w 184" name="T0"/>
                <a:gd fmla="*/ 310 h 310" name="T1"/>
                <a:gd fmla="*/ 32 w 184" name="T2"/>
                <a:gd fmla="*/ 282 h 310" name="T3"/>
                <a:gd fmla="*/ 10 w 184" name="T4"/>
                <a:gd fmla="*/ 199 h 310" name="T5"/>
                <a:gd fmla="*/ 39 w 184" name="T6"/>
                <a:gd fmla="*/ 171 h 310" name="T7"/>
                <a:gd fmla="*/ 30 w 184" name="T8"/>
                <a:gd fmla="*/ 116 h 310" name="T9"/>
                <a:gd fmla="*/ 36 w 184" name="T10"/>
                <a:gd fmla="*/ 73 h 310" name="T11"/>
                <a:gd fmla="*/ 36 w 184" name="T12"/>
                <a:gd fmla="*/ 72 h 310" name="T13"/>
                <a:gd fmla="*/ 92 w 184" name="T14"/>
                <a:gd fmla="*/ 0 h 310" name="T15"/>
                <a:gd fmla="*/ 148 w 184" name="T16"/>
                <a:gd fmla="*/ 72 h 310" name="T17"/>
                <a:gd fmla="*/ 148 w 184" name="T18"/>
                <a:gd fmla="*/ 73 h 310" name="T19"/>
                <a:gd fmla="*/ 155 w 184" name="T20"/>
                <a:gd fmla="*/ 116 h 310" name="T21"/>
                <a:gd fmla="*/ 145 w 184" name="T22"/>
                <a:gd fmla="*/ 171 h 310" name="T23"/>
                <a:gd fmla="*/ 174 w 184" name="T24"/>
                <a:gd fmla="*/ 199 h 310" name="T25"/>
                <a:gd fmla="*/ 153 w 184" name="T26"/>
                <a:gd fmla="*/ 282 h 310" name="T27"/>
                <a:gd fmla="*/ 134 w 184" name="T28"/>
                <a:gd fmla="*/ 310 h 310" name="T29"/>
                <a:gd fmla="*/ 134 w 184" name="T30"/>
                <a:gd fmla="*/ 276 h 310" name="T31"/>
                <a:gd fmla="*/ 118 w 184" name="T32"/>
                <a:gd fmla="*/ 239 h 310" name="T33"/>
                <a:gd fmla="*/ 118 w 184" name="T34"/>
                <a:gd fmla="*/ 240 h 310" name="T35"/>
                <a:gd fmla="*/ 115 w 184" name="T36"/>
                <a:gd fmla="*/ 246 h 310" name="T37"/>
                <a:gd fmla="*/ 108 w 184" name="T38"/>
                <a:gd fmla="*/ 245 h 310" name="T39"/>
                <a:gd fmla="*/ 76 w 184" name="T40"/>
                <a:gd fmla="*/ 245 h 310" name="T41"/>
                <a:gd fmla="*/ 69 w 184" name="T42"/>
                <a:gd fmla="*/ 246 h 310" name="T43"/>
                <a:gd fmla="*/ 66 w 184" name="T44"/>
                <a:gd fmla="*/ 240 h 310" name="T45"/>
                <a:gd fmla="*/ 66 w 184" name="T46"/>
                <a:gd fmla="*/ 239 h 310" name="T47"/>
                <a:gd fmla="*/ 50 w 184" name="T48"/>
                <a:gd fmla="*/ 276 h 310" name="T49"/>
                <a:gd fmla="*/ 50 w 184" name="T50"/>
                <a:gd fmla="*/ 310 h 310" name="T51"/>
                <a:gd fmla="*/ 55 w 184" name="T52"/>
                <a:gd fmla="*/ 79 h 310" name="T53"/>
                <a:gd fmla="*/ 50 w 184" name="T54"/>
                <a:gd fmla="*/ 116 h 310" name="T55"/>
                <a:gd fmla="*/ 61 w 184" name="T56"/>
                <a:gd fmla="*/ 174 h 310" name="T57"/>
                <a:gd fmla="*/ 64 w 184" name="T58"/>
                <a:gd fmla="*/ 184 h 310" name="T59"/>
                <a:gd fmla="*/ 54 w 184" name="T60"/>
                <a:gd fmla="*/ 187 h 310" name="T61"/>
                <a:gd fmla="*/ 29 w 184" name="T62"/>
                <a:gd fmla="*/ 205 h 310" name="T63"/>
                <a:gd fmla="*/ 36 w 184" name="T64"/>
                <a:gd fmla="*/ 247 h 310" name="T65"/>
                <a:gd fmla="*/ 65 w 184" name="T66"/>
                <a:gd fmla="*/ 215 h 310" name="T67"/>
                <a:gd fmla="*/ 74 w 184" name="T68"/>
                <a:gd fmla="*/ 209 h 310" name="T69"/>
                <a:gd fmla="*/ 79 w 184" name="T70"/>
                <a:gd fmla="*/ 219 h 310" name="T71"/>
                <a:gd fmla="*/ 82 w 184" name="T72"/>
                <a:gd fmla="*/ 225 h 310" name="T73"/>
                <a:gd fmla="*/ 103 w 184" name="T74"/>
                <a:gd fmla="*/ 225 h 310" name="T75"/>
                <a:gd fmla="*/ 105 w 184" name="T76"/>
                <a:gd fmla="*/ 219 h 310" name="T77"/>
                <a:gd fmla="*/ 110 w 184" name="T78"/>
                <a:gd fmla="*/ 209 h 310" name="T79"/>
                <a:gd fmla="*/ 120 w 184" name="T80"/>
                <a:gd fmla="*/ 215 h 310" name="T81"/>
                <a:gd fmla="*/ 148 w 184" name="T82"/>
                <a:gd fmla="*/ 247 h 310" name="T83"/>
                <a:gd fmla="*/ 155 w 184" name="T84"/>
                <a:gd fmla="*/ 205 h 310" name="T85"/>
                <a:gd fmla="*/ 130 w 184" name="T86"/>
                <a:gd fmla="*/ 187 h 310" name="T87"/>
                <a:gd fmla="*/ 120 w 184" name="T88"/>
                <a:gd fmla="*/ 184 h 310" name="T89"/>
                <a:gd fmla="*/ 123 w 184" name="T90"/>
                <a:gd fmla="*/ 174 h 310" name="T91"/>
                <a:gd fmla="*/ 135 w 184" name="T92"/>
                <a:gd fmla="*/ 116 h 310" name="T93"/>
                <a:gd fmla="*/ 129 w 184" name="T94"/>
                <a:gd fmla="*/ 79 h 310" name="T95"/>
                <a:gd fmla="*/ 92 w 184" name="T96"/>
                <a:gd fmla="*/ 21 h 310" name="T97"/>
                <a:gd fmla="*/ 55 w 184" name="T98"/>
                <a:gd fmla="*/ 79 h 31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10" w="184">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sp>
          <p:nvSpPr>
            <p:cNvPr id="256" name="Freeform 31"/>
            <p:cNvSpPr>
              <a:spLocks noEditPoints="1"/>
            </p:cNvSpPr>
            <p:nvPr/>
          </p:nvSpPr>
          <p:spPr bwMode="auto">
            <a:xfrm>
              <a:off x="4960938" y="5127626"/>
              <a:ext cx="244475" cy="241300"/>
            </a:xfrm>
            <a:custGeom>
              <a:gdLst>
                <a:gd fmla="*/ 32 w 64" name="T0"/>
                <a:gd fmla="*/ 64 h 64" name="T1"/>
                <a:gd fmla="*/ 0 w 64" name="T2"/>
                <a:gd fmla="*/ 32 h 64" name="T3"/>
                <a:gd fmla="*/ 32 w 64" name="T4"/>
                <a:gd fmla="*/ 0 h 64" name="T5"/>
                <a:gd fmla="*/ 64 w 64" name="T6"/>
                <a:gd fmla="*/ 32 h 64" name="T7"/>
                <a:gd fmla="*/ 32 w 64" name="T8"/>
                <a:gd fmla="*/ 64 h 64" name="T9"/>
                <a:gd fmla="*/ 32 w 64" name="T10"/>
                <a:gd fmla="*/ 12 h 64" name="T11"/>
                <a:gd fmla="*/ 12 w 64" name="T12"/>
                <a:gd fmla="*/ 32 h 64" name="T13"/>
                <a:gd fmla="*/ 32 w 64" name="T14"/>
                <a:gd fmla="*/ 52 h 64" name="T15"/>
                <a:gd fmla="*/ 52 w 64" name="T16"/>
                <a:gd fmla="*/ 32 h 64" name="T17"/>
                <a:gd fmla="*/ 32 w 64" name="T18"/>
                <a:gd fmla="*/ 12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sp>
          <p:nvSpPr>
            <p:cNvPr id="257" name="Freeform 32"/>
            <p:cNvSpPr>
              <a:spLocks noEditPoints="1"/>
            </p:cNvSpPr>
            <p:nvPr/>
          </p:nvSpPr>
          <p:spPr bwMode="auto">
            <a:xfrm>
              <a:off x="4973638" y="5649913"/>
              <a:ext cx="225425" cy="358775"/>
            </a:xfrm>
            <a:custGeom>
              <a:gdLst>
                <a:gd fmla="*/ 29 w 59" name="T0"/>
                <a:gd fmla="*/ 95 h 95" name="T1"/>
                <a:gd fmla="*/ 24 w 59" name="T2"/>
                <a:gd fmla="*/ 85 h 95" name="T3"/>
                <a:gd fmla="*/ 0 w 59" name="T4"/>
                <a:gd fmla="*/ 26 h 95" name="T5"/>
                <a:gd fmla="*/ 29 w 59" name="T6"/>
                <a:gd fmla="*/ 0 h 95" name="T7"/>
                <a:gd fmla="*/ 59 w 59" name="T8"/>
                <a:gd fmla="*/ 26 h 95" name="T9"/>
                <a:gd fmla="*/ 34 w 59" name="T10"/>
                <a:gd fmla="*/ 85 h 95" name="T11"/>
                <a:gd fmla="*/ 29 w 59" name="T12"/>
                <a:gd fmla="*/ 95 h 95" name="T13"/>
                <a:gd fmla="*/ 29 w 59" name="T14"/>
                <a:gd fmla="*/ 12 h 95" name="T15"/>
                <a:gd fmla="*/ 12 w 59" name="T16"/>
                <a:gd fmla="*/ 26 h 95" name="T17"/>
                <a:gd fmla="*/ 29 w 59" name="T18"/>
                <a:gd fmla="*/ 69 h 95" name="T19"/>
                <a:gd fmla="*/ 47 w 59" name="T20"/>
                <a:gd fmla="*/ 26 h 95" name="T21"/>
                <a:gd fmla="*/ 29 w 59" name="T22"/>
                <a:gd fmla="*/ 12 h 9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 w="59">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w="9525">
                  <a:solidFill>
                    <a:srgbClr val="000000"/>
                  </a:solidFill>
                  <a:round/>
                </a14:hiddenLine>
              </a:ext>
            </a:extLst>
          </p:spPr>
          <p:txBody>
            <a:bodyPr anchor="t" anchorCtr="0" bIns="25806" compatLnSpc="1" lIns="51613" numCol="1" rIns="51613" tIns="25806" vert="horz" wrap="square"/>
            <a:lstStyle/>
            <a:p>
              <a:pPr defTabSz="725170">
                <a:defRPr/>
              </a:pPr>
              <a:endParaRPr kern="0" lang="id-ID" sz="1420">
                <a:solidFill>
                  <a:sysClr lastClr="000000" val="windowText"/>
                </a:solidFill>
                <a:latin charset="-122" panose="020b0503020204020204" typeface="微软雅黑"/>
              </a:endParaRPr>
            </a:p>
          </p:txBody>
        </p:sp>
      </p:grpSp>
      <p:cxnSp>
        <p:nvCxnSpPr>
          <p:cNvPr id="262" name="Straight Connector 114"/>
          <p:cNvCxnSpPr/>
          <p:nvPr/>
        </p:nvCxnSpPr>
        <p:spPr>
          <a:xfrm>
            <a:off x="2786380" y="1480820"/>
            <a:ext cx="635" cy="895350"/>
          </a:xfrm>
          <a:prstGeom prst="line">
            <a:avLst/>
          </a:prstGeom>
          <a:noFill/>
          <a:ln algn="ctr" cap="flat" cmpd="sng" w="19050">
            <a:solidFill>
              <a:srgbClr val="6B9D43"/>
            </a:solidFill>
            <a:prstDash val="solid"/>
            <a:miter lim="800000"/>
          </a:ln>
          <a:effectLst/>
        </p:spPr>
      </p:cxnSp>
      <p:cxnSp>
        <p:nvCxnSpPr>
          <p:cNvPr id="263" name="Straight Connector 115"/>
          <p:cNvCxnSpPr/>
          <p:nvPr/>
        </p:nvCxnSpPr>
        <p:spPr>
          <a:xfrm>
            <a:off x="2785745" y="2633345"/>
            <a:ext cx="635" cy="895350"/>
          </a:xfrm>
          <a:prstGeom prst="line">
            <a:avLst/>
          </a:prstGeom>
          <a:noFill/>
          <a:ln algn="ctr" cap="flat" cmpd="sng" w="19050">
            <a:solidFill>
              <a:srgbClr val="6B9D43"/>
            </a:solidFill>
            <a:prstDash val="solid"/>
            <a:miter lim="800000"/>
          </a:ln>
          <a:effectLst/>
        </p:spPr>
      </p:cxnSp>
      <p:cxnSp>
        <p:nvCxnSpPr>
          <p:cNvPr id="264" name="Straight Connector 116"/>
          <p:cNvCxnSpPr/>
          <p:nvPr/>
        </p:nvCxnSpPr>
        <p:spPr>
          <a:xfrm>
            <a:off x="2786380" y="3844290"/>
            <a:ext cx="635" cy="895350"/>
          </a:xfrm>
          <a:prstGeom prst="line">
            <a:avLst/>
          </a:prstGeom>
          <a:noFill/>
          <a:ln algn="ctr" cap="flat" cmpd="sng" w="19050">
            <a:solidFill>
              <a:srgbClr val="6B9D43"/>
            </a:solidFill>
            <a:prstDash val="solid"/>
            <a:miter lim="800000"/>
          </a:ln>
          <a:effectLst/>
        </p:spPr>
      </p:cxnSp>
      <p:cxnSp>
        <p:nvCxnSpPr>
          <p:cNvPr id="265" name="Straight Connector 117"/>
          <p:cNvCxnSpPr/>
          <p:nvPr/>
        </p:nvCxnSpPr>
        <p:spPr>
          <a:xfrm>
            <a:off x="2787015" y="5042535"/>
            <a:ext cx="635" cy="895350"/>
          </a:xfrm>
          <a:prstGeom prst="line">
            <a:avLst/>
          </a:prstGeom>
          <a:noFill/>
          <a:ln algn="ctr" cap="flat" cmpd="sng" w="19050">
            <a:solidFill>
              <a:srgbClr val="6B9D43"/>
            </a:solidFill>
            <a:prstDash val="solid"/>
            <a:miter lim="800000"/>
          </a:ln>
          <a:effectLst/>
        </p:spPr>
      </p:cxnSp>
      <p:sp>
        <p:nvSpPr>
          <p:cNvPr id="27" name="TextBox 76"/>
          <p:cNvSpPr txBox="1"/>
          <p:nvPr/>
        </p:nvSpPr>
        <p:spPr>
          <a:xfrm>
            <a:off x="3086100" y="148082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28" name="文本框 27"/>
          <p:cNvSpPr txBox="1"/>
          <p:nvPr/>
        </p:nvSpPr>
        <p:spPr>
          <a:xfrm>
            <a:off x="3086100" y="1818005"/>
            <a:ext cx="7229475" cy="56692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3" name="TextBox 76"/>
          <p:cNvSpPr txBox="1"/>
          <p:nvPr/>
        </p:nvSpPr>
        <p:spPr>
          <a:xfrm>
            <a:off x="3086100" y="2633345"/>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4" name="文本框 13"/>
          <p:cNvSpPr txBox="1"/>
          <p:nvPr/>
        </p:nvSpPr>
        <p:spPr>
          <a:xfrm>
            <a:off x="3086100" y="2970531"/>
            <a:ext cx="7229475" cy="56692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5" name="TextBox 76"/>
          <p:cNvSpPr txBox="1"/>
          <p:nvPr/>
        </p:nvSpPr>
        <p:spPr>
          <a:xfrm>
            <a:off x="3086100" y="384429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7" name="文本框 16"/>
          <p:cNvSpPr txBox="1"/>
          <p:nvPr/>
        </p:nvSpPr>
        <p:spPr>
          <a:xfrm>
            <a:off x="3086100" y="4181475"/>
            <a:ext cx="7229475" cy="56692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8" name="TextBox 76"/>
          <p:cNvSpPr txBox="1"/>
          <p:nvPr/>
        </p:nvSpPr>
        <p:spPr>
          <a:xfrm>
            <a:off x="3086100" y="5045075"/>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22" name="文本框 21"/>
          <p:cNvSpPr txBox="1"/>
          <p:nvPr/>
        </p:nvSpPr>
        <p:spPr>
          <a:xfrm>
            <a:off x="3086100" y="5382259"/>
            <a:ext cx="7229475" cy="56692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245"/>
                                        </p:tgtEl>
                                        <p:attrNameLst>
                                          <p:attrName>style.visibility</p:attrName>
                                        </p:attrNameLst>
                                      </p:cBhvr>
                                      <p:to>
                                        <p:strVal val="visible"/>
                                      </p:to>
                                    </p:set>
                                    <p:anim calcmode="lin" valueType="num">
                                      <p:cBhvr>
                                        <p:cTn dur="500" fill="hold" id="36"/>
                                        <p:tgtEl>
                                          <p:spTgt spid="245"/>
                                        </p:tgtEl>
                                        <p:attrNameLst>
                                          <p:attrName>ppt_w</p:attrName>
                                        </p:attrNameLst>
                                      </p:cBhvr>
                                      <p:tavLst>
                                        <p:tav tm="0">
                                          <p:val>
                                            <p:fltVal val="0"/>
                                          </p:val>
                                        </p:tav>
                                        <p:tav tm="100000">
                                          <p:val>
                                            <p:strVal val="#ppt_w"/>
                                          </p:val>
                                        </p:tav>
                                      </p:tavLst>
                                    </p:anim>
                                    <p:anim calcmode="lin" valueType="num">
                                      <p:cBhvr>
                                        <p:cTn dur="500" fill="hold" id="37"/>
                                        <p:tgtEl>
                                          <p:spTgt spid="245"/>
                                        </p:tgtEl>
                                        <p:attrNameLst>
                                          <p:attrName>ppt_h</p:attrName>
                                        </p:attrNameLst>
                                      </p:cBhvr>
                                      <p:tavLst>
                                        <p:tav tm="0">
                                          <p:val>
                                            <p:fltVal val="0"/>
                                          </p:val>
                                        </p:tav>
                                        <p:tav tm="100000">
                                          <p:val>
                                            <p:strVal val="#ppt_h"/>
                                          </p:val>
                                        </p:tav>
                                      </p:tavLst>
                                    </p:anim>
                                    <p:animEffect filter="fade" transition="in">
                                      <p:cBhvr>
                                        <p:cTn dur="500" id="38"/>
                                        <p:tgtEl>
                                          <p:spTgt spid="245"/>
                                        </p:tgtEl>
                                      </p:cBhvr>
                                    </p:animEffect>
                                  </p:childTnLst>
                                </p:cTn>
                              </p:par>
                            </p:childTnLst>
                          </p:cTn>
                        </p:par>
                        <p:par>
                          <p:cTn fill="hold" id="39" nodeType="afterGroup">
                            <p:stCondLst>
                              <p:cond delay="2000"/>
                            </p:stCondLst>
                            <p:childTnLst>
                              <p:par>
                                <p:cTn fill="hold" id="40" nodeType="afterEffect" presetClass="entr" presetID="22" presetSubtype="1">
                                  <p:stCondLst>
                                    <p:cond delay="0"/>
                                  </p:stCondLst>
                                  <p:childTnLst>
                                    <p:set>
                                      <p:cBhvr>
                                        <p:cTn dur="1" fill="hold" id="41">
                                          <p:stCondLst>
                                            <p:cond delay="0"/>
                                          </p:stCondLst>
                                        </p:cTn>
                                        <p:tgtEl>
                                          <p:spTgt spid="262"/>
                                        </p:tgtEl>
                                        <p:attrNameLst>
                                          <p:attrName>style.visibility</p:attrName>
                                        </p:attrNameLst>
                                      </p:cBhvr>
                                      <p:to>
                                        <p:strVal val="visible"/>
                                      </p:to>
                                    </p:set>
                                    <p:animEffect filter="wipe(up)" transition="in">
                                      <p:cBhvr>
                                        <p:cTn dur="500" id="42"/>
                                        <p:tgtEl>
                                          <p:spTgt spid="262"/>
                                        </p:tgtEl>
                                      </p:cBhvr>
                                    </p:animEffect>
                                  </p:childTnLst>
                                </p:cTn>
                              </p:par>
                            </p:childTnLst>
                          </p:cTn>
                        </p:par>
                        <p:par>
                          <p:cTn fill="hold" id="43" nodeType="afterGroup">
                            <p:stCondLst>
                              <p:cond delay="2500"/>
                            </p:stCondLst>
                            <p:childTnLst>
                              <p:par>
                                <p:cTn fill="hold" grpId="0" id="44" nodeType="afterEffect" presetClass="entr" presetID="22" presetSubtype="8">
                                  <p:stCondLst>
                                    <p:cond delay="0"/>
                                  </p:stCondLst>
                                  <p:childTnLst>
                                    <p:set>
                                      <p:cBhvr>
                                        <p:cTn dur="1" fill="hold" id="45">
                                          <p:stCondLst>
                                            <p:cond delay="0"/>
                                          </p:stCondLst>
                                        </p:cTn>
                                        <p:tgtEl>
                                          <p:spTgt spid="27"/>
                                        </p:tgtEl>
                                        <p:attrNameLst>
                                          <p:attrName>style.visibility</p:attrName>
                                        </p:attrNameLst>
                                      </p:cBhvr>
                                      <p:to>
                                        <p:strVal val="visible"/>
                                      </p:to>
                                    </p:set>
                                    <p:animEffect filter="wipe(left)" transition="in">
                                      <p:cBhvr>
                                        <p:cTn dur="500" id="46"/>
                                        <p:tgtEl>
                                          <p:spTgt spid="27"/>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28"/>
                                        </p:tgtEl>
                                        <p:attrNameLst>
                                          <p:attrName>style.visibility</p:attrName>
                                        </p:attrNameLst>
                                      </p:cBhvr>
                                      <p:to>
                                        <p:strVal val="visible"/>
                                      </p:to>
                                    </p:set>
                                    <p:animEffect filter="wipe(left)" transition="in">
                                      <p:cBhvr>
                                        <p:cTn dur="500" id="49"/>
                                        <p:tgtEl>
                                          <p:spTgt spid="28"/>
                                        </p:tgtEl>
                                      </p:cBhvr>
                                    </p:animEffect>
                                  </p:childTnLst>
                                </p:cTn>
                              </p:par>
                            </p:childTnLst>
                          </p:cTn>
                        </p:par>
                        <p:par>
                          <p:cTn fill="hold" id="50" nodeType="afterGroup">
                            <p:stCondLst>
                              <p:cond delay="3000"/>
                            </p:stCondLst>
                            <p:childTnLst>
                              <p:par>
                                <p:cTn fill="hold" grpId="0" id="51" nodeType="afterEffect" presetClass="entr" presetID="53" presetSubtype="0">
                                  <p:stCondLst>
                                    <p:cond delay="0"/>
                                  </p:stCondLst>
                                  <p:childTnLst>
                                    <p:set>
                                      <p:cBhvr>
                                        <p:cTn dur="1" fill="hold" id="52">
                                          <p:stCondLst>
                                            <p:cond delay="0"/>
                                          </p:stCondLst>
                                        </p:cTn>
                                        <p:tgtEl>
                                          <p:spTgt spid="253"/>
                                        </p:tgtEl>
                                        <p:attrNameLst>
                                          <p:attrName>style.visibility</p:attrName>
                                        </p:attrNameLst>
                                      </p:cBhvr>
                                      <p:to>
                                        <p:strVal val="visible"/>
                                      </p:to>
                                    </p:set>
                                    <p:anim calcmode="lin" valueType="num">
                                      <p:cBhvr>
                                        <p:cTn dur="500" fill="hold" id="53"/>
                                        <p:tgtEl>
                                          <p:spTgt spid="253"/>
                                        </p:tgtEl>
                                        <p:attrNameLst>
                                          <p:attrName>ppt_w</p:attrName>
                                        </p:attrNameLst>
                                      </p:cBhvr>
                                      <p:tavLst>
                                        <p:tav tm="0">
                                          <p:val>
                                            <p:fltVal val="0"/>
                                          </p:val>
                                        </p:tav>
                                        <p:tav tm="100000">
                                          <p:val>
                                            <p:strVal val="#ppt_w"/>
                                          </p:val>
                                        </p:tav>
                                      </p:tavLst>
                                    </p:anim>
                                    <p:anim calcmode="lin" valueType="num">
                                      <p:cBhvr>
                                        <p:cTn dur="500" fill="hold" id="54"/>
                                        <p:tgtEl>
                                          <p:spTgt spid="253"/>
                                        </p:tgtEl>
                                        <p:attrNameLst>
                                          <p:attrName>ppt_h</p:attrName>
                                        </p:attrNameLst>
                                      </p:cBhvr>
                                      <p:tavLst>
                                        <p:tav tm="0">
                                          <p:val>
                                            <p:fltVal val="0"/>
                                          </p:val>
                                        </p:tav>
                                        <p:tav tm="100000">
                                          <p:val>
                                            <p:strVal val="#ppt_h"/>
                                          </p:val>
                                        </p:tav>
                                      </p:tavLst>
                                    </p:anim>
                                    <p:animEffect filter="fade" transition="in">
                                      <p:cBhvr>
                                        <p:cTn dur="500" id="55"/>
                                        <p:tgtEl>
                                          <p:spTgt spid="253"/>
                                        </p:tgtEl>
                                      </p:cBhvr>
                                    </p:animEffect>
                                  </p:childTnLst>
                                </p:cTn>
                              </p:par>
                            </p:childTnLst>
                          </p:cTn>
                        </p:par>
                        <p:par>
                          <p:cTn fill="hold" id="56" nodeType="afterGroup">
                            <p:stCondLst>
                              <p:cond delay="3500"/>
                            </p:stCondLst>
                            <p:childTnLst>
                              <p:par>
                                <p:cTn fill="hold" id="57" nodeType="afterEffect" presetClass="entr" presetID="22" presetSubtype="1">
                                  <p:stCondLst>
                                    <p:cond delay="0"/>
                                  </p:stCondLst>
                                  <p:childTnLst>
                                    <p:set>
                                      <p:cBhvr>
                                        <p:cTn dur="1" fill="hold" id="58">
                                          <p:stCondLst>
                                            <p:cond delay="0"/>
                                          </p:stCondLst>
                                        </p:cTn>
                                        <p:tgtEl>
                                          <p:spTgt spid="263"/>
                                        </p:tgtEl>
                                        <p:attrNameLst>
                                          <p:attrName>style.visibility</p:attrName>
                                        </p:attrNameLst>
                                      </p:cBhvr>
                                      <p:to>
                                        <p:strVal val="visible"/>
                                      </p:to>
                                    </p:set>
                                    <p:animEffect filter="wipe(up)" transition="in">
                                      <p:cBhvr>
                                        <p:cTn dur="500" id="59"/>
                                        <p:tgtEl>
                                          <p:spTgt spid="263"/>
                                        </p:tgtEl>
                                      </p:cBhvr>
                                    </p:animEffect>
                                  </p:childTnLst>
                                </p:cTn>
                              </p:par>
                            </p:childTnLst>
                          </p:cTn>
                        </p:par>
                        <p:par>
                          <p:cTn fill="hold" id="60" nodeType="afterGroup">
                            <p:stCondLst>
                              <p:cond delay="4000"/>
                            </p:stCondLst>
                            <p:childTnLst>
                              <p:par>
                                <p:cTn fill="hold" grpId="0" id="61" nodeType="afterEffect" presetClass="entr" presetID="22" presetSubtype="8">
                                  <p:stCondLst>
                                    <p:cond delay="0"/>
                                  </p:stCondLst>
                                  <p:childTnLst>
                                    <p:set>
                                      <p:cBhvr>
                                        <p:cTn dur="1" fill="hold" id="62">
                                          <p:stCondLst>
                                            <p:cond delay="0"/>
                                          </p:stCondLst>
                                        </p:cTn>
                                        <p:tgtEl>
                                          <p:spTgt spid="13"/>
                                        </p:tgtEl>
                                        <p:attrNameLst>
                                          <p:attrName>style.visibility</p:attrName>
                                        </p:attrNameLst>
                                      </p:cBhvr>
                                      <p:to>
                                        <p:strVal val="visible"/>
                                      </p:to>
                                    </p:set>
                                    <p:animEffect filter="wipe(left)" transition="in">
                                      <p:cBhvr>
                                        <p:cTn dur="500" id="63"/>
                                        <p:tgtEl>
                                          <p:spTgt spid="13"/>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14"/>
                                        </p:tgtEl>
                                        <p:attrNameLst>
                                          <p:attrName>style.visibility</p:attrName>
                                        </p:attrNameLst>
                                      </p:cBhvr>
                                      <p:to>
                                        <p:strVal val="visible"/>
                                      </p:to>
                                    </p:set>
                                    <p:animEffect filter="wipe(left)" transition="in">
                                      <p:cBhvr>
                                        <p:cTn dur="500" id="66"/>
                                        <p:tgtEl>
                                          <p:spTgt spid="14"/>
                                        </p:tgtEl>
                                      </p:cBhvr>
                                    </p:animEffect>
                                  </p:childTnLst>
                                </p:cTn>
                              </p:par>
                            </p:childTnLst>
                          </p:cTn>
                        </p:par>
                        <p:par>
                          <p:cTn fill="hold" id="67" nodeType="afterGroup">
                            <p:stCondLst>
                              <p:cond delay="4500"/>
                            </p:stCondLst>
                            <p:childTnLst>
                              <p:par>
                                <p:cTn fill="hold" id="68" nodeType="afterEffect" presetClass="entr" presetID="53" presetSubtype="0">
                                  <p:stCondLst>
                                    <p:cond delay="0"/>
                                  </p:stCondLst>
                                  <p:childTnLst>
                                    <p:set>
                                      <p:cBhvr>
                                        <p:cTn dur="1" fill="hold" id="69">
                                          <p:stCondLst>
                                            <p:cond delay="0"/>
                                          </p:stCondLst>
                                        </p:cTn>
                                        <p:tgtEl>
                                          <p:spTgt spid="7"/>
                                        </p:tgtEl>
                                        <p:attrNameLst>
                                          <p:attrName>style.visibility</p:attrName>
                                        </p:attrNameLst>
                                      </p:cBhvr>
                                      <p:to>
                                        <p:strVal val="visible"/>
                                      </p:to>
                                    </p:set>
                                    <p:anim calcmode="lin" valueType="num">
                                      <p:cBhvr>
                                        <p:cTn dur="500" fill="hold" id="70"/>
                                        <p:tgtEl>
                                          <p:spTgt spid="7"/>
                                        </p:tgtEl>
                                        <p:attrNameLst>
                                          <p:attrName>ppt_w</p:attrName>
                                        </p:attrNameLst>
                                      </p:cBhvr>
                                      <p:tavLst>
                                        <p:tav tm="0">
                                          <p:val>
                                            <p:fltVal val="0"/>
                                          </p:val>
                                        </p:tav>
                                        <p:tav tm="100000">
                                          <p:val>
                                            <p:strVal val="#ppt_w"/>
                                          </p:val>
                                        </p:tav>
                                      </p:tavLst>
                                    </p:anim>
                                    <p:anim calcmode="lin" valueType="num">
                                      <p:cBhvr>
                                        <p:cTn dur="500" fill="hold" id="71"/>
                                        <p:tgtEl>
                                          <p:spTgt spid="7"/>
                                        </p:tgtEl>
                                        <p:attrNameLst>
                                          <p:attrName>ppt_h</p:attrName>
                                        </p:attrNameLst>
                                      </p:cBhvr>
                                      <p:tavLst>
                                        <p:tav tm="0">
                                          <p:val>
                                            <p:fltVal val="0"/>
                                          </p:val>
                                        </p:tav>
                                        <p:tav tm="100000">
                                          <p:val>
                                            <p:strVal val="#ppt_h"/>
                                          </p:val>
                                        </p:tav>
                                      </p:tavLst>
                                    </p:anim>
                                    <p:animEffect filter="fade" transition="in">
                                      <p:cBhvr>
                                        <p:cTn dur="500" id="72"/>
                                        <p:tgtEl>
                                          <p:spTgt spid="7"/>
                                        </p:tgtEl>
                                      </p:cBhvr>
                                    </p:animEffect>
                                  </p:childTnLst>
                                </p:cTn>
                              </p:par>
                            </p:childTnLst>
                          </p:cTn>
                        </p:par>
                        <p:par>
                          <p:cTn fill="hold" id="73" nodeType="afterGroup">
                            <p:stCondLst>
                              <p:cond delay="5000"/>
                            </p:stCondLst>
                            <p:childTnLst>
                              <p:par>
                                <p:cTn fill="hold" id="74" nodeType="afterEffect" presetClass="entr" presetID="22" presetSubtype="1">
                                  <p:stCondLst>
                                    <p:cond delay="0"/>
                                  </p:stCondLst>
                                  <p:childTnLst>
                                    <p:set>
                                      <p:cBhvr>
                                        <p:cTn dur="1" fill="hold" id="75">
                                          <p:stCondLst>
                                            <p:cond delay="0"/>
                                          </p:stCondLst>
                                        </p:cTn>
                                        <p:tgtEl>
                                          <p:spTgt spid="264"/>
                                        </p:tgtEl>
                                        <p:attrNameLst>
                                          <p:attrName>style.visibility</p:attrName>
                                        </p:attrNameLst>
                                      </p:cBhvr>
                                      <p:to>
                                        <p:strVal val="visible"/>
                                      </p:to>
                                    </p:set>
                                    <p:animEffect filter="wipe(up)" transition="in">
                                      <p:cBhvr>
                                        <p:cTn dur="500" id="76"/>
                                        <p:tgtEl>
                                          <p:spTgt spid="264"/>
                                        </p:tgtEl>
                                      </p:cBhvr>
                                    </p:animEffect>
                                  </p:childTnLst>
                                </p:cTn>
                              </p:par>
                            </p:childTnLst>
                          </p:cTn>
                        </p:par>
                        <p:par>
                          <p:cTn fill="hold" id="77" nodeType="afterGroup">
                            <p:stCondLst>
                              <p:cond delay="5500"/>
                            </p:stCondLst>
                            <p:childTnLst>
                              <p:par>
                                <p:cTn fill="hold" grpId="0" id="78" nodeType="afterEffect" presetClass="entr" presetID="22" presetSubtype="8">
                                  <p:stCondLst>
                                    <p:cond delay="0"/>
                                  </p:stCondLst>
                                  <p:childTnLst>
                                    <p:set>
                                      <p:cBhvr>
                                        <p:cTn dur="1" fill="hold" id="79">
                                          <p:stCondLst>
                                            <p:cond delay="0"/>
                                          </p:stCondLst>
                                        </p:cTn>
                                        <p:tgtEl>
                                          <p:spTgt spid="15"/>
                                        </p:tgtEl>
                                        <p:attrNameLst>
                                          <p:attrName>style.visibility</p:attrName>
                                        </p:attrNameLst>
                                      </p:cBhvr>
                                      <p:to>
                                        <p:strVal val="visible"/>
                                      </p:to>
                                    </p:set>
                                    <p:animEffect filter="wipe(left)" transition="in">
                                      <p:cBhvr>
                                        <p:cTn dur="500" id="80"/>
                                        <p:tgtEl>
                                          <p:spTgt spid="15"/>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17"/>
                                        </p:tgtEl>
                                        <p:attrNameLst>
                                          <p:attrName>style.visibility</p:attrName>
                                        </p:attrNameLst>
                                      </p:cBhvr>
                                      <p:to>
                                        <p:strVal val="visible"/>
                                      </p:to>
                                    </p:set>
                                    <p:animEffect filter="wipe(left)" transition="in">
                                      <p:cBhvr>
                                        <p:cTn dur="500" id="83"/>
                                        <p:tgtEl>
                                          <p:spTgt spid="17"/>
                                        </p:tgtEl>
                                      </p:cBhvr>
                                    </p:animEffect>
                                  </p:childTnLst>
                                </p:cTn>
                              </p:par>
                            </p:childTnLst>
                          </p:cTn>
                        </p:par>
                        <p:par>
                          <p:cTn fill="hold" id="84" nodeType="afterGroup">
                            <p:stCondLst>
                              <p:cond delay="6000"/>
                            </p:stCondLst>
                            <p:childTnLst>
                              <p:par>
                                <p:cTn fill="hold" id="85" nodeType="afterEffect" presetClass="entr" presetID="53" presetSubtype="0">
                                  <p:stCondLst>
                                    <p:cond delay="0"/>
                                  </p:stCondLst>
                                  <p:childTnLst>
                                    <p:set>
                                      <p:cBhvr>
                                        <p:cTn dur="1" fill="hold" id="86">
                                          <p:stCondLst>
                                            <p:cond delay="0"/>
                                          </p:stCondLst>
                                        </p:cTn>
                                        <p:tgtEl>
                                          <p:spTgt spid="8"/>
                                        </p:tgtEl>
                                        <p:attrNameLst>
                                          <p:attrName>style.visibility</p:attrName>
                                        </p:attrNameLst>
                                      </p:cBhvr>
                                      <p:to>
                                        <p:strVal val="visible"/>
                                      </p:to>
                                    </p:set>
                                    <p:anim calcmode="lin" valueType="num">
                                      <p:cBhvr>
                                        <p:cTn dur="500" fill="hold" id="87"/>
                                        <p:tgtEl>
                                          <p:spTgt spid="8"/>
                                        </p:tgtEl>
                                        <p:attrNameLst>
                                          <p:attrName>ppt_w</p:attrName>
                                        </p:attrNameLst>
                                      </p:cBhvr>
                                      <p:tavLst>
                                        <p:tav tm="0">
                                          <p:val>
                                            <p:fltVal val="0"/>
                                          </p:val>
                                        </p:tav>
                                        <p:tav tm="100000">
                                          <p:val>
                                            <p:strVal val="#ppt_w"/>
                                          </p:val>
                                        </p:tav>
                                      </p:tavLst>
                                    </p:anim>
                                    <p:anim calcmode="lin" valueType="num">
                                      <p:cBhvr>
                                        <p:cTn dur="500" fill="hold" id="88"/>
                                        <p:tgtEl>
                                          <p:spTgt spid="8"/>
                                        </p:tgtEl>
                                        <p:attrNameLst>
                                          <p:attrName>ppt_h</p:attrName>
                                        </p:attrNameLst>
                                      </p:cBhvr>
                                      <p:tavLst>
                                        <p:tav tm="0">
                                          <p:val>
                                            <p:fltVal val="0"/>
                                          </p:val>
                                        </p:tav>
                                        <p:tav tm="100000">
                                          <p:val>
                                            <p:strVal val="#ppt_h"/>
                                          </p:val>
                                        </p:tav>
                                      </p:tavLst>
                                    </p:anim>
                                    <p:animEffect filter="fade" transition="in">
                                      <p:cBhvr>
                                        <p:cTn dur="500" id="89"/>
                                        <p:tgtEl>
                                          <p:spTgt spid="8"/>
                                        </p:tgtEl>
                                      </p:cBhvr>
                                    </p:animEffect>
                                  </p:childTnLst>
                                </p:cTn>
                              </p:par>
                            </p:childTnLst>
                          </p:cTn>
                        </p:par>
                        <p:par>
                          <p:cTn fill="hold" id="90" nodeType="afterGroup">
                            <p:stCondLst>
                              <p:cond delay="6500"/>
                            </p:stCondLst>
                            <p:childTnLst>
                              <p:par>
                                <p:cTn fill="hold" id="91" nodeType="afterEffect" presetClass="entr" presetID="22" presetSubtype="1">
                                  <p:stCondLst>
                                    <p:cond delay="0"/>
                                  </p:stCondLst>
                                  <p:childTnLst>
                                    <p:set>
                                      <p:cBhvr>
                                        <p:cTn dur="1" fill="hold" id="92">
                                          <p:stCondLst>
                                            <p:cond delay="0"/>
                                          </p:stCondLst>
                                        </p:cTn>
                                        <p:tgtEl>
                                          <p:spTgt spid="265"/>
                                        </p:tgtEl>
                                        <p:attrNameLst>
                                          <p:attrName>style.visibility</p:attrName>
                                        </p:attrNameLst>
                                      </p:cBhvr>
                                      <p:to>
                                        <p:strVal val="visible"/>
                                      </p:to>
                                    </p:set>
                                    <p:animEffect filter="wipe(up)" transition="in">
                                      <p:cBhvr>
                                        <p:cTn dur="500" id="93"/>
                                        <p:tgtEl>
                                          <p:spTgt spid="265"/>
                                        </p:tgtEl>
                                      </p:cBhvr>
                                    </p:animEffect>
                                  </p:childTnLst>
                                </p:cTn>
                              </p:par>
                            </p:childTnLst>
                          </p:cTn>
                        </p:par>
                        <p:par>
                          <p:cTn fill="hold" id="94" nodeType="afterGroup">
                            <p:stCondLst>
                              <p:cond delay="7000"/>
                            </p:stCondLst>
                            <p:childTnLst>
                              <p:par>
                                <p:cTn fill="hold" grpId="0" id="95" nodeType="afterEffect" presetClass="entr" presetID="22" presetSubtype="8">
                                  <p:stCondLst>
                                    <p:cond delay="0"/>
                                  </p:stCondLst>
                                  <p:childTnLst>
                                    <p:set>
                                      <p:cBhvr>
                                        <p:cTn dur="1" fill="hold" id="96">
                                          <p:stCondLst>
                                            <p:cond delay="0"/>
                                          </p:stCondLst>
                                        </p:cTn>
                                        <p:tgtEl>
                                          <p:spTgt spid="18"/>
                                        </p:tgtEl>
                                        <p:attrNameLst>
                                          <p:attrName>style.visibility</p:attrName>
                                        </p:attrNameLst>
                                      </p:cBhvr>
                                      <p:to>
                                        <p:strVal val="visible"/>
                                      </p:to>
                                    </p:set>
                                    <p:animEffect filter="wipe(left)" transition="in">
                                      <p:cBhvr>
                                        <p:cTn dur="500" id="97"/>
                                        <p:tgtEl>
                                          <p:spTgt spid="18"/>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22"/>
                                        </p:tgtEl>
                                        <p:attrNameLst>
                                          <p:attrName>style.visibility</p:attrName>
                                        </p:attrNameLst>
                                      </p:cBhvr>
                                      <p:to>
                                        <p:strVal val="visible"/>
                                      </p:to>
                                    </p:set>
                                    <p:animEffect filter="wipe(left)" transition="in">
                                      <p:cBhvr>
                                        <p:cTn dur="500" id="100"/>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245"/>
      <p:bldP grpId="0" spid="253"/>
      <p:bldP grpId="0" spid="27"/>
      <p:bldP grpId="0" spid="28"/>
      <p:bldP grpId="0" spid="13"/>
      <p:bldP grpId="0" spid="14"/>
      <p:bldP grpId="0" spid="15"/>
      <p:bldP grpId="0" spid="17"/>
      <p:bldP grpId="0" spid="18"/>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2050" name="马"/>
          <p:cNvSpPr/>
          <p:nvPr/>
        </p:nvSpPr>
        <p:spPr bwMode="auto">
          <a:xfrm>
            <a:off x="968375" y="1910715"/>
            <a:ext cx="4928870" cy="3905885"/>
          </a:xfrm>
          <a:custGeom>
            <a:gdLst>
              <a:gd fmla="*/ 809532 w 4104" name="T0"/>
              <a:gd fmla="*/ 384342 h 3258" name="T1"/>
              <a:gd fmla="*/ 1077365 w 4104" name="T2"/>
              <a:gd fmla="*/ 447935 h 3258" name="T3"/>
              <a:gd fmla="*/ 1208728 w 4104" name="T4"/>
              <a:gd fmla="*/ 417763 h 3258" name="T5"/>
              <a:gd fmla="*/ 1252825 w 4104" name="T6"/>
              <a:gd fmla="*/ 372273 h 3258" name="T7"/>
              <a:gd fmla="*/ 1258860 w 4104" name="T8"/>
              <a:gd fmla="*/ 323999 h 3258" name="T9"/>
              <a:gd fmla="*/ 1387902 w 4104" name="T10"/>
              <a:gd fmla="*/ 232555 h 3258" name="T11"/>
              <a:gd fmla="*/ 1403220 w 4104" name="T12"/>
              <a:gd fmla="*/ 218629 h 3258" name="T13"/>
              <a:gd fmla="*/ 1506732 w 4104" name="T14"/>
              <a:gd fmla="*/ 179638 h 3258" name="T15"/>
              <a:gd fmla="*/ 1515552 w 4104" name="T16"/>
              <a:gd fmla="*/ 171747 h 3258" name="T17"/>
              <a:gd fmla="*/ 1661769 w 4104" name="T18"/>
              <a:gd fmla="*/ 94693 h 3258" name="T19"/>
              <a:gd fmla="*/ 1707259 w 4104" name="T20"/>
              <a:gd fmla="*/ 65450 h 3258" name="T21"/>
              <a:gd fmla="*/ 1782920 w 4104" name="T22"/>
              <a:gd fmla="*/ 168962 h 3258" name="T23"/>
              <a:gd fmla="*/ 1904536 w 4104" name="T24"/>
              <a:gd fmla="*/ 437723 h 3258" name="T25"/>
              <a:gd fmla="*/ 1866009 w 4104" name="T26"/>
              <a:gd fmla="*/ 518955 h 3258" name="T27"/>
              <a:gd fmla="*/ 1689156 w 4104" name="T28"/>
              <a:gd fmla="*/ 417763 h 3258" name="T29"/>
              <a:gd fmla="*/ 1608388 w 4104" name="T30"/>
              <a:gd fmla="*/ 504565 h 3258" name="T31"/>
              <a:gd fmla="*/ 1564291 w 4104" name="T32"/>
              <a:gd fmla="*/ 790501 h 3258" name="T33"/>
              <a:gd fmla="*/ 1485844 w 4104" name="T34"/>
              <a:gd fmla="*/ 939039 h 3258" name="T35"/>
              <a:gd fmla="*/ 1564755 w 4104" name="T36"/>
              <a:gd fmla="*/ 1131210 h 3258" name="T37"/>
              <a:gd fmla="*/ 1490950 w 4104" name="T38"/>
              <a:gd fmla="*/ 1333593 h 3258" name="T39"/>
              <a:gd fmla="*/ 1361444 w 4104" name="T40"/>
              <a:gd fmla="*/ 1450567 h 3258" name="T41"/>
              <a:gd fmla="*/ 1300172 w 4104" name="T42"/>
              <a:gd fmla="*/ 1446853 h 3258" name="T43"/>
              <a:gd fmla="*/ 1375369 w 4104" name="T44"/>
              <a:gd fmla="*/ 1365622 h 3258" name="T45"/>
              <a:gd fmla="*/ 1441747 w 4104" name="T46"/>
              <a:gd fmla="*/ 1308063 h 3258" name="T47"/>
              <a:gd fmla="*/ 1501162 w 4104" name="T48"/>
              <a:gd fmla="*/ 1149313 h 3258" name="T49"/>
              <a:gd fmla="*/ 1385117 w 4104" name="T50"/>
              <a:gd fmla="*/ 1030947 h 3258" name="T51"/>
              <a:gd fmla="*/ 1297387 w 4104" name="T52"/>
              <a:gd fmla="*/ 1269072 h 3258" name="T53"/>
              <a:gd fmla="*/ 1174843 w 4104" name="T54"/>
              <a:gd fmla="*/ 1414825 h 3258" name="T55"/>
              <a:gd fmla="*/ 981279 w 4104" name="T56"/>
              <a:gd fmla="*/ 1486309 h 3258" name="T57"/>
              <a:gd fmla="*/ 1070402 w 4104" name="T58"/>
              <a:gd fmla="*/ 1401364 h 3258" name="T59"/>
              <a:gd fmla="*/ 1237043 w 4104" name="T60"/>
              <a:gd fmla="*/ 1190161 h 3258" name="T61"/>
              <a:gd fmla="*/ 1134923 w 4104" name="T62"/>
              <a:gd fmla="*/ 981279 h 3258" name="T63"/>
              <a:gd fmla="*/ 891692 w 4104" name="T64"/>
              <a:gd fmla="*/ 909331 h 3258" name="T65"/>
              <a:gd fmla="*/ 740369 w 4104" name="T66"/>
              <a:gd fmla="*/ 1066689 h 3258" name="T67"/>
              <a:gd fmla="*/ 850380 w 4104" name="T68"/>
              <a:gd fmla="*/ 1280212 h 3258" name="T69"/>
              <a:gd fmla="*/ 818816 w 4104" name="T70"/>
              <a:gd fmla="*/ 1476097 h 3258" name="T71"/>
              <a:gd fmla="*/ 793286 w 4104" name="T72"/>
              <a:gd fmla="*/ 1337771 h 3258" name="T73"/>
              <a:gd fmla="*/ 636857 w 4104" name="T74"/>
              <a:gd fmla="*/ 1106144 h 3258" name="T75"/>
              <a:gd fmla="*/ 705556 w 4104" name="T76"/>
              <a:gd fmla="*/ 1329416 h 3258" name="T77"/>
              <a:gd fmla="*/ 629894 w 4104" name="T78"/>
              <a:gd fmla="*/ 1510446 h 3258" name="T79"/>
              <a:gd fmla="*/ 606685 w 4104" name="T80"/>
              <a:gd fmla="*/ 1391152 h 3258" name="T81"/>
              <a:gd fmla="*/ 576977 w 4104" name="T82"/>
              <a:gd fmla="*/ 1137244 h 3258" name="T83"/>
              <a:gd fmla="*/ 559338 w 4104" name="T84"/>
              <a:gd fmla="*/ 1009130 h 3258" name="T85"/>
              <a:gd fmla="*/ 622003 w 4104" name="T86"/>
              <a:gd fmla="*/ 848524 h 3258" name="T87"/>
              <a:gd fmla="*/ 538914 w 4104" name="T88"/>
              <a:gd fmla="*/ 637785 h 3258" name="T89"/>
              <a:gd fmla="*/ 520347 w 4104" name="T90"/>
              <a:gd fmla="*/ 498067 h 3258" name="T91"/>
              <a:gd fmla="*/ 468823 w 4104" name="T92"/>
              <a:gd fmla="*/ 531952 h 3258" name="T93"/>
              <a:gd fmla="*/ 408480 w 4104" name="T94"/>
              <a:gd fmla="*/ 529631 h 3258" name="T95"/>
              <a:gd fmla="*/ 347672 w 4104" name="T96"/>
              <a:gd fmla="*/ 597401 h 3258" name="T97"/>
              <a:gd fmla="*/ 267833 w 4104" name="T98"/>
              <a:gd fmla="*/ 596473 h 3258" name="T99"/>
              <a:gd fmla="*/ 103048 w 4104" name="T100"/>
              <a:gd fmla="*/ 524525 h 3258" name="T101"/>
              <a:gd fmla="*/ 0 w 4104" name="T102"/>
              <a:gd fmla="*/ 538450 h 3258" name="T103"/>
              <a:gd fmla="*/ 92372 w 4104" name="T104"/>
              <a:gd fmla="*/ 500852 h 3258" name="T105"/>
              <a:gd fmla="*/ 89123 w 4104" name="T106"/>
              <a:gd fmla="*/ 439116 h 3258" name="T107"/>
              <a:gd fmla="*/ 191243 w 4104" name="T108"/>
              <a:gd fmla="*/ 531024 h 3258" name="T109"/>
              <a:gd fmla="*/ 220022 w 4104" name="T110"/>
              <a:gd fmla="*/ 484141 h 3258" name="T111"/>
              <a:gd fmla="*/ 245552 w 4104" name="T112"/>
              <a:gd fmla="*/ 468823 h 3258" name="T113"/>
              <a:gd fmla="*/ 365775 w 4104" name="T114"/>
              <a:gd fmla="*/ 333746 h 3258" name="T115"/>
              <a:gd fmla="*/ 498995 w 4104" name="T116"/>
              <a:gd fmla="*/ 391769 h 3258" name="T117"/>
              <a:gd fmla="*/ 565837 w 4104" name="T118"/>
              <a:gd fmla="*/ 462789 h 325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3258" w="4104">
                <a:moveTo>
                  <a:pt x="1307" y="957"/>
                </a:moveTo>
                <a:lnTo>
                  <a:pt x="1307" y="957"/>
                </a:lnTo>
                <a:lnTo>
                  <a:pt x="1321" y="947"/>
                </a:lnTo>
                <a:lnTo>
                  <a:pt x="1339" y="936"/>
                </a:lnTo>
                <a:lnTo>
                  <a:pt x="1363" y="923"/>
                </a:lnTo>
                <a:lnTo>
                  <a:pt x="1392" y="909"/>
                </a:lnTo>
                <a:lnTo>
                  <a:pt x="1427" y="893"/>
                </a:lnTo>
                <a:lnTo>
                  <a:pt x="1466" y="876"/>
                </a:lnTo>
                <a:lnTo>
                  <a:pt x="1511" y="862"/>
                </a:lnTo>
                <a:lnTo>
                  <a:pt x="1533" y="855"/>
                </a:lnTo>
                <a:lnTo>
                  <a:pt x="1557" y="849"/>
                </a:lnTo>
                <a:lnTo>
                  <a:pt x="1583" y="843"/>
                </a:lnTo>
                <a:lnTo>
                  <a:pt x="1608" y="838"/>
                </a:lnTo>
                <a:lnTo>
                  <a:pt x="1634" y="834"/>
                </a:lnTo>
                <a:lnTo>
                  <a:pt x="1661" y="831"/>
                </a:lnTo>
                <a:lnTo>
                  <a:pt x="1688" y="828"/>
                </a:lnTo>
                <a:lnTo>
                  <a:pt x="1716" y="828"/>
                </a:lnTo>
                <a:lnTo>
                  <a:pt x="1744" y="828"/>
                </a:lnTo>
                <a:lnTo>
                  <a:pt x="1773" y="831"/>
                </a:lnTo>
                <a:lnTo>
                  <a:pt x="1802" y="834"/>
                </a:lnTo>
                <a:lnTo>
                  <a:pt x="1831" y="839"/>
                </a:lnTo>
                <a:lnTo>
                  <a:pt x="1860" y="846"/>
                </a:lnTo>
                <a:lnTo>
                  <a:pt x="1890" y="856"/>
                </a:lnTo>
                <a:lnTo>
                  <a:pt x="1918" y="867"/>
                </a:lnTo>
                <a:lnTo>
                  <a:pt x="1948" y="879"/>
                </a:lnTo>
                <a:lnTo>
                  <a:pt x="1970" y="887"/>
                </a:lnTo>
                <a:lnTo>
                  <a:pt x="1996" y="895"/>
                </a:lnTo>
                <a:lnTo>
                  <a:pt x="2031" y="906"/>
                </a:lnTo>
                <a:lnTo>
                  <a:pt x="2073" y="918"/>
                </a:lnTo>
                <a:lnTo>
                  <a:pt x="2122" y="930"/>
                </a:lnTo>
                <a:lnTo>
                  <a:pt x="2175" y="942"/>
                </a:lnTo>
                <a:lnTo>
                  <a:pt x="2231" y="953"/>
                </a:lnTo>
                <a:lnTo>
                  <a:pt x="2261" y="958"/>
                </a:lnTo>
                <a:lnTo>
                  <a:pt x="2291" y="961"/>
                </a:lnTo>
                <a:lnTo>
                  <a:pt x="2321" y="965"/>
                </a:lnTo>
                <a:lnTo>
                  <a:pt x="2352" y="967"/>
                </a:lnTo>
                <a:lnTo>
                  <a:pt x="2384" y="969"/>
                </a:lnTo>
                <a:lnTo>
                  <a:pt x="2413" y="969"/>
                </a:lnTo>
                <a:lnTo>
                  <a:pt x="2443" y="967"/>
                </a:lnTo>
                <a:lnTo>
                  <a:pt x="2473" y="966"/>
                </a:lnTo>
                <a:lnTo>
                  <a:pt x="2503" y="963"/>
                </a:lnTo>
                <a:lnTo>
                  <a:pt x="2532" y="958"/>
                </a:lnTo>
                <a:lnTo>
                  <a:pt x="2560" y="952"/>
                </a:lnTo>
                <a:lnTo>
                  <a:pt x="2587" y="943"/>
                </a:lnTo>
                <a:lnTo>
                  <a:pt x="2613" y="934"/>
                </a:lnTo>
                <a:lnTo>
                  <a:pt x="2638" y="922"/>
                </a:lnTo>
                <a:lnTo>
                  <a:pt x="2660" y="907"/>
                </a:lnTo>
                <a:lnTo>
                  <a:pt x="2683" y="892"/>
                </a:lnTo>
                <a:lnTo>
                  <a:pt x="2665" y="895"/>
                </a:lnTo>
                <a:lnTo>
                  <a:pt x="2647" y="898"/>
                </a:lnTo>
                <a:lnTo>
                  <a:pt x="2627" y="900"/>
                </a:lnTo>
                <a:lnTo>
                  <a:pt x="2604" y="900"/>
                </a:lnTo>
                <a:lnTo>
                  <a:pt x="2593" y="900"/>
                </a:lnTo>
                <a:lnTo>
                  <a:pt x="2583" y="898"/>
                </a:lnTo>
                <a:lnTo>
                  <a:pt x="2573" y="895"/>
                </a:lnTo>
                <a:lnTo>
                  <a:pt x="2563" y="892"/>
                </a:lnTo>
                <a:lnTo>
                  <a:pt x="2556" y="887"/>
                </a:lnTo>
                <a:lnTo>
                  <a:pt x="2550" y="881"/>
                </a:lnTo>
                <a:lnTo>
                  <a:pt x="2555" y="880"/>
                </a:lnTo>
                <a:lnTo>
                  <a:pt x="2568" y="879"/>
                </a:lnTo>
                <a:lnTo>
                  <a:pt x="2587" y="874"/>
                </a:lnTo>
                <a:lnTo>
                  <a:pt x="2599" y="870"/>
                </a:lnTo>
                <a:lnTo>
                  <a:pt x="2613" y="865"/>
                </a:lnTo>
                <a:lnTo>
                  <a:pt x="2626" y="859"/>
                </a:lnTo>
                <a:lnTo>
                  <a:pt x="2640" y="852"/>
                </a:lnTo>
                <a:lnTo>
                  <a:pt x="2654" y="843"/>
                </a:lnTo>
                <a:lnTo>
                  <a:pt x="2669" y="831"/>
                </a:lnTo>
                <a:lnTo>
                  <a:pt x="2684" y="817"/>
                </a:lnTo>
                <a:lnTo>
                  <a:pt x="2699" y="802"/>
                </a:lnTo>
                <a:lnTo>
                  <a:pt x="2712" y="784"/>
                </a:lnTo>
                <a:lnTo>
                  <a:pt x="2725" y="762"/>
                </a:lnTo>
                <a:lnTo>
                  <a:pt x="2732" y="750"/>
                </a:lnTo>
                <a:lnTo>
                  <a:pt x="2741" y="737"/>
                </a:lnTo>
                <a:lnTo>
                  <a:pt x="2753" y="722"/>
                </a:lnTo>
                <a:lnTo>
                  <a:pt x="2768" y="705"/>
                </a:lnTo>
                <a:lnTo>
                  <a:pt x="2785" y="688"/>
                </a:lnTo>
                <a:lnTo>
                  <a:pt x="2796" y="680"/>
                </a:lnTo>
                <a:lnTo>
                  <a:pt x="2807" y="672"/>
                </a:lnTo>
                <a:lnTo>
                  <a:pt x="2818" y="665"/>
                </a:lnTo>
                <a:lnTo>
                  <a:pt x="2830" y="659"/>
                </a:lnTo>
                <a:lnTo>
                  <a:pt x="2814" y="663"/>
                </a:lnTo>
                <a:lnTo>
                  <a:pt x="2776" y="674"/>
                </a:lnTo>
                <a:lnTo>
                  <a:pt x="2754" y="681"/>
                </a:lnTo>
                <a:lnTo>
                  <a:pt x="2731" y="689"/>
                </a:lnTo>
                <a:lnTo>
                  <a:pt x="2712" y="698"/>
                </a:lnTo>
                <a:lnTo>
                  <a:pt x="2704" y="702"/>
                </a:lnTo>
                <a:lnTo>
                  <a:pt x="2696" y="707"/>
                </a:lnTo>
                <a:lnTo>
                  <a:pt x="2714" y="695"/>
                </a:lnTo>
                <a:lnTo>
                  <a:pt x="2764" y="666"/>
                </a:lnTo>
                <a:lnTo>
                  <a:pt x="2794" y="648"/>
                </a:lnTo>
                <a:lnTo>
                  <a:pt x="2827" y="632"/>
                </a:lnTo>
                <a:lnTo>
                  <a:pt x="2862" y="615"/>
                </a:lnTo>
                <a:lnTo>
                  <a:pt x="2894" y="601"/>
                </a:lnTo>
                <a:lnTo>
                  <a:pt x="2907" y="590"/>
                </a:lnTo>
                <a:lnTo>
                  <a:pt x="2937" y="565"/>
                </a:lnTo>
                <a:lnTo>
                  <a:pt x="2954" y="549"/>
                </a:lnTo>
                <a:lnTo>
                  <a:pt x="2970" y="532"/>
                </a:lnTo>
                <a:lnTo>
                  <a:pt x="2982" y="515"/>
                </a:lnTo>
                <a:lnTo>
                  <a:pt x="2987" y="508"/>
                </a:lnTo>
                <a:lnTo>
                  <a:pt x="2990" y="501"/>
                </a:lnTo>
                <a:lnTo>
                  <a:pt x="2969" y="503"/>
                </a:lnTo>
                <a:lnTo>
                  <a:pt x="2921" y="509"/>
                </a:lnTo>
                <a:lnTo>
                  <a:pt x="2893" y="514"/>
                </a:lnTo>
                <a:lnTo>
                  <a:pt x="2865" y="519"/>
                </a:lnTo>
                <a:lnTo>
                  <a:pt x="2843" y="526"/>
                </a:lnTo>
                <a:lnTo>
                  <a:pt x="2834" y="530"/>
                </a:lnTo>
                <a:lnTo>
                  <a:pt x="2826" y="535"/>
                </a:lnTo>
                <a:lnTo>
                  <a:pt x="2848" y="523"/>
                </a:lnTo>
                <a:lnTo>
                  <a:pt x="2870" y="512"/>
                </a:lnTo>
                <a:lnTo>
                  <a:pt x="2899" y="499"/>
                </a:lnTo>
                <a:lnTo>
                  <a:pt x="2930" y="487"/>
                </a:lnTo>
                <a:lnTo>
                  <a:pt x="2947" y="481"/>
                </a:lnTo>
                <a:lnTo>
                  <a:pt x="2963" y="477"/>
                </a:lnTo>
                <a:lnTo>
                  <a:pt x="2979" y="473"/>
                </a:lnTo>
                <a:lnTo>
                  <a:pt x="2995" y="471"/>
                </a:lnTo>
                <a:lnTo>
                  <a:pt x="3009" y="470"/>
                </a:lnTo>
                <a:lnTo>
                  <a:pt x="3023" y="471"/>
                </a:lnTo>
                <a:lnTo>
                  <a:pt x="3029" y="465"/>
                </a:lnTo>
                <a:lnTo>
                  <a:pt x="3047" y="450"/>
                </a:lnTo>
                <a:lnTo>
                  <a:pt x="3072" y="428"/>
                </a:lnTo>
                <a:lnTo>
                  <a:pt x="3087" y="417"/>
                </a:lnTo>
                <a:lnTo>
                  <a:pt x="3104" y="405"/>
                </a:lnTo>
                <a:lnTo>
                  <a:pt x="3121" y="396"/>
                </a:lnTo>
                <a:lnTo>
                  <a:pt x="3140" y="386"/>
                </a:lnTo>
                <a:lnTo>
                  <a:pt x="3158" y="379"/>
                </a:lnTo>
                <a:lnTo>
                  <a:pt x="3176" y="374"/>
                </a:lnTo>
                <a:lnTo>
                  <a:pt x="3186" y="372"/>
                </a:lnTo>
                <a:lnTo>
                  <a:pt x="3195" y="372"/>
                </a:lnTo>
                <a:lnTo>
                  <a:pt x="3204" y="372"/>
                </a:lnTo>
                <a:lnTo>
                  <a:pt x="3212" y="373"/>
                </a:lnTo>
                <a:lnTo>
                  <a:pt x="3222" y="374"/>
                </a:lnTo>
                <a:lnTo>
                  <a:pt x="3230" y="378"/>
                </a:lnTo>
                <a:lnTo>
                  <a:pt x="3237" y="381"/>
                </a:lnTo>
                <a:lnTo>
                  <a:pt x="3246" y="387"/>
                </a:lnTo>
                <a:lnTo>
                  <a:pt x="3229" y="381"/>
                </a:lnTo>
                <a:lnTo>
                  <a:pt x="3188" y="368"/>
                </a:lnTo>
                <a:lnTo>
                  <a:pt x="3164" y="362"/>
                </a:lnTo>
                <a:lnTo>
                  <a:pt x="3140" y="356"/>
                </a:lnTo>
                <a:lnTo>
                  <a:pt x="3117" y="351"/>
                </a:lnTo>
                <a:lnTo>
                  <a:pt x="3099" y="350"/>
                </a:lnTo>
                <a:lnTo>
                  <a:pt x="3121" y="346"/>
                </a:lnTo>
                <a:lnTo>
                  <a:pt x="3142" y="344"/>
                </a:lnTo>
                <a:lnTo>
                  <a:pt x="3170" y="344"/>
                </a:lnTo>
                <a:lnTo>
                  <a:pt x="3184" y="344"/>
                </a:lnTo>
                <a:lnTo>
                  <a:pt x="3199" y="345"/>
                </a:lnTo>
                <a:lnTo>
                  <a:pt x="3213" y="348"/>
                </a:lnTo>
                <a:lnTo>
                  <a:pt x="3228" y="351"/>
                </a:lnTo>
                <a:lnTo>
                  <a:pt x="3241" y="356"/>
                </a:lnTo>
                <a:lnTo>
                  <a:pt x="3254" y="362"/>
                </a:lnTo>
                <a:lnTo>
                  <a:pt x="3265" y="370"/>
                </a:lnTo>
                <a:lnTo>
                  <a:pt x="3274" y="379"/>
                </a:lnTo>
                <a:lnTo>
                  <a:pt x="3282" y="379"/>
                </a:lnTo>
                <a:lnTo>
                  <a:pt x="3292" y="376"/>
                </a:lnTo>
                <a:lnTo>
                  <a:pt x="3307" y="370"/>
                </a:lnTo>
                <a:lnTo>
                  <a:pt x="3326" y="361"/>
                </a:lnTo>
                <a:lnTo>
                  <a:pt x="3351" y="345"/>
                </a:lnTo>
                <a:lnTo>
                  <a:pt x="3382" y="324"/>
                </a:lnTo>
                <a:lnTo>
                  <a:pt x="3421" y="295"/>
                </a:lnTo>
                <a:lnTo>
                  <a:pt x="3440" y="280"/>
                </a:lnTo>
                <a:lnTo>
                  <a:pt x="3461" y="265"/>
                </a:lnTo>
                <a:lnTo>
                  <a:pt x="3487" y="248"/>
                </a:lnTo>
                <a:lnTo>
                  <a:pt x="3515" y="231"/>
                </a:lnTo>
                <a:lnTo>
                  <a:pt x="3543" y="217"/>
                </a:lnTo>
                <a:lnTo>
                  <a:pt x="3556" y="211"/>
                </a:lnTo>
                <a:lnTo>
                  <a:pt x="3568" y="206"/>
                </a:lnTo>
                <a:lnTo>
                  <a:pt x="3580" y="204"/>
                </a:lnTo>
                <a:lnTo>
                  <a:pt x="3590" y="203"/>
                </a:lnTo>
                <a:lnTo>
                  <a:pt x="3588" y="181"/>
                </a:lnTo>
                <a:lnTo>
                  <a:pt x="3588" y="158"/>
                </a:lnTo>
                <a:lnTo>
                  <a:pt x="3591" y="128"/>
                </a:lnTo>
                <a:lnTo>
                  <a:pt x="3593" y="113"/>
                </a:lnTo>
                <a:lnTo>
                  <a:pt x="3597" y="96"/>
                </a:lnTo>
                <a:lnTo>
                  <a:pt x="3602" y="79"/>
                </a:lnTo>
                <a:lnTo>
                  <a:pt x="3608" y="62"/>
                </a:lnTo>
                <a:lnTo>
                  <a:pt x="3615" y="46"/>
                </a:lnTo>
                <a:lnTo>
                  <a:pt x="3623" y="30"/>
                </a:lnTo>
                <a:lnTo>
                  <a:pt x="3634" y="14"/>
                </a:lnTo>
                <a:lnTo>
                  <a:pt x="3646" y="0"/>
                </a:lnTo>
                <a:lnTo>
                  <a:pt x="3651" y="24"/>
                </a:lnTo>
                <a:lnTo>
                  <a:pt x="3663" y="79"/>
                </a:lnTo>
                <a:lnTo>
                  <a:pt x="3671" y="111"/>
                </a:lnTo>
                <a:lnTo>
                  <a:pt x="3678" y="141"/>
                </a:lnTo>
                <a:lnTo>
                  <a:pt x="3687" y="167"/>
                </a:lnTo>
                <a:lnTo>
                  <a:pt x="3690" y="176"/>
                </a:lnTo>
                <a:lnTo>
                  <a:pt x="3694" y="183"/>
                </a:lnTo>
                <a:lnTo>
                  <a:pt x="3702" y="187"/>
                </a:lnTo>
                <a:lnTo>
                  <a:pt x="3713" y="192"/>
                </a:lnTo>
                <a:lnTo>
                  <a:pt x="3725" y="199"/>
                </a:lnTo>
                <a:lnTo>
                  <a:pt x="3738" y="207"/>
                </a:lnTo>
                <a:lnTo>
                  <a:pt x="3753" y="218"/>
                </a:lnTo>
                <a:lnTo>
                  <a:pt x="3766" y="231"/>
                </a:lnTo>
                <a:lnTo>
                  <a:pt x="3771" y="239"/>
                </a:lnTo>
                <a:lnTo>
                  <a:pt x="3777" y="247"/>
                </a:lnTo>
                <a:lnTo>
                  <a:pt x="3786" y="260"/>
                </a:lnTo>
                <a:lnTo>
                  <a:pt x="3797" y="276"/>
                </a:lnTo>
                <a:lnTo>
                  <a:pt x="3810" y="300"/>
                </a:lnTo>
                <a:lnTo>
                  <a:pt x="3826" y="328"/>
                </a:lnTo>
                <a:lnTo>
                  <a:pt x="3841" y="364"/>
                </a:lnTo>
                <a:lnTo>
                  <a:pt x="3850" y="385"/>
                </a:lnTo>
                <a:lnTo>
                  <a:pt x="3857" y="408"/>
                </a:lnTo>
                <a:lnTo>
                  <a:pt x="3864" y="432"/>
                </a:lnTo>
                <a:lnTo>
                  <a:pt x="3871" y="457"/>
                </a:lnTo>
                <a:lnTo>
                  <a:pt x="3937" y="645"/>
                </a:lnTo>
                <a:lnTo>
                  <a:pt x="3963" y="676"/>
                </a:lnTo>
                <a:lnTo>
                  <a:pt x="3989" y="711"/>
                </a:lnTo>
                <a:lnTo>
                  <a:pt x="4019" y="754"/>
                </a:lnTo>
                <a:lnTo>
                  <a:pt x="4034" y="778"/>
                </a:lnTo>
                <a:lnTo>
                  <a:pt x="4049" y="802"/>
                </a:lnTo>
                <a:lnTo>
                  <a:pt x="4063" y="827"/>
                </a:lnTo>
                <a:lnTo>
                  <a:pt x="4076" y="851"/>
                </a:lnTo>
                <a:lnTo>
                  <a:pt x="4087" y="876"/>
                </a:lnTo>
                <a:lnTo>
                  <a:pt x="4096" y="900"/>
                </a:lnTo>
                <a:lnTo>
                  <a:pt x="4100" y="922"/>
                </a:lnTo>
                <a:lnTo>
                  <a:pt x="4103" y="933"/>
                </a:lnTo>
                <a:lnTo>
                  <a:pt x="4103" y="943"/>
                </a:lnTo>
                <a:lnTo>
                  <a:pt x="4104" y="964"/>
                </a:lnTo>
                <a:lnTo>
                  <a:pt x="4103" y="985"/>
                </a:lnTo>
                <a:lnTo>
                  <a:pt x="4100" y="1010"/>
                </a:lnTo>
                <a:lnTo>
                  <a:pt x="4098" y="1024"/>
                </a:lnTo>
                <a:lnTo>
                  <a:pt x="4094" y="1037"/>
                </a:lnTo>
                <a:lnTo>
                  <a:pt x="4091" y="1050"/>
                </a:lnTo>
                <a:lnTo>
                  <a:pt x="4086" y="1061"/>
                </a:lnTo>
                <a:lnTo>
                  <a:pt x="4079" y="1072"/>
                </a:lnTo>
                <a:lnTo>
                  <a:pt x="4072" y="1081"/>
                </a:lnTo>
                <a:lnTo>
                  <a:pt x="4063" y="1090"/>
                </a:lnTo>
                <a:lnTo>
                  <a:pt x="4052" y="1094"/>
                </a:lnTo>
                <a:lnTo>
                  <a:pt x="4050" y="1097"/>
                </a:lnTo>
                <a:lnTo>
                  <a:pt x="4044" y="1104"/>
                </a:lnTo>
                <a:lnTo>
                  <a:pt x="4033" y="1112"/>
                </a:lnTo>
                <a:lnTo>
                  <a:pt x="4027" y="1116"/>
                </a:lnTo>
                <a:lnTo>
                  <a:pt x="4020" y="1118"/>
                </a:lnTo>
                <a:lnTo>
                  <a:pt x="4012" y="1121"/>
                </a:lnTo>
                <a:lnTo>
                  <a:pt x="4003" y="1121"/>
                </a:lnTo>
                <a:lnTo>
                  <a:pt x="3994" y="1118"/>
                </a:lnTo>
                <a:lnTo>
                  <a:pt x="3984" y="1115"/>
                </a:lnTo>
                <a:lnTo>
                  <a:pt x="3973" y="1108"/>
                </a:lnTo>
                <a:lnTo>
                  <a:pt x="3963" y="1098"/>
                </a:lnTo>
                <a:lnTo>
                  <a:pt x="3952" y="1085"/>
                </a:lnTo>
                <a:lnTo>
                  <a:pt x="3940" y="1068"/>
                </a:lnTo>
                <a:lnTo>
                  <a:pt x="3913" y="1013"/>
                </a:lnTo>
                <a:lnTo>
                  <a:pt x="3879" y="1002"/>
                </a:lnTo>
                <a:lnTo>
                  <a:pt x="3843" y="990"/>
                </a:lnTo>
                <a:lnTo>
                  <a:pt x="3798" y="975"/>
                </a:lnTo>
                <a:lnTo>
                  <a:pt x="3749" y="955"/>
                </a:lnTo>
                <a:lnTo>
                  <a:pt x="3701" y="934"/>
                </a:lnTo>
                <a:lnTo>
                  <a:pt x="3678" y="923"/>
                </a:lnTo>
                <a:lnTo>
                  <a:pt x="3658" y="911"/>
                </a:lnTo>
                <a:lnTo>
                  <a:pt x="3639" y="900"/>
                </a:lnTo>
                <a:lnTo>
                  <a:pt x="3622" y="888"/>
                </a:lnTo>
                <a:lnTo>
                  <a:pt x="3617" y="888"/>
                </a:lnTo>
                <a:lnTo>
                  <a:pt x="3603" y="891"/>
                </a:lnTo>
                <a:lnTo>
                  <a:pt x="3593" y="893"/>
                </a:lnTo>
                <a:lnTo>
                  <a:pt x="3581" y="897"/>
                </a:lnTo>
                <a:lnTo>
                  <a:pt x="3569" y="903"/>
                </a:lnTo>
                <a:lnTo>
                  <a:pt x="3557" y="910"/>
                </a:lnTo>
                <a:lnTo>
                  <a:pt x="3544" y="921"/>
                </a:lnTo>
                <a:lnTo>
                  <a:pt x="3530" y="934"/>
                </a:lnTo>
                <a:lnTo>
                  <a:pt x="3518" y="949"/>
                </a:lnTo>
                <a:lnTo>
                  <a:pt x="3505" y="969"/>
                </a:lnTo>
                <a:lnTo>
                  <a:pt x="3493" y="993"/>
                </a:lnTo>
                <a:lnTo>
                  <a:pt x="3482" y="1019"/>
                </a:lnTo>
                <a:lnTo>
                  <a:pt x="3472" y="1051"/>
                </a:lnTo>
                <a:lnTo>
                  <a:pt x="3469" y="1068"/>
                </a:lnTo>
                <a:lnTo>
                  <a:pt x="3465" y="1087"/>
                </a:lnTo>
                <a:lnTo>
                  <a:pt x="3457" y="1147"/>
                </a:lnTo>
                <a:lnTo>
                  <a:pt x="3447" y="1209"/>
                </a:lnTo>
                <a:lnTo>
                  <a:pt x="3434" y="1284"/>
                </a:lnTo>
                <a:lnTo>
                  <a:pt x="3417" y="1363"/>
                </a:lnTo>
                <a:lnTo>
                  <a:pt x="3409" y="1401"/>
                </a:lnTo>
                <a:lnTo>
                  <a:pt x="3399" y="1438"/>
                </a:lnTo>
                <a:lnTo>
                  <a:pt x="3388" y="1472"/>
                </a:lnTo>
                <a:lnTo>
                  <a:pt x="3377" y="1502"/>
                </a:lnTo>
                <a:lnTo>
                  <a:pt x="3367" y="1528"/>
                </a:lnTo>
                <a:lnTo>
                  <a:pt x="3361" y="1539"/>
                </a:lnTo>
                <a:lnTo>
                  <a:pt x="3355" y="1547"/>
                </a:lnTo>
                <a:lnTo>
                  <a:pt x="3358" y="1563"/>
                </a:lnTo>
                <a:lnTo>
                  <a:pt x="3362" y="1581"/>
                </a:lnTo>
                <a:lnTo>
                  <a:pt x="3364" y="1605"/>
                </a:lnTo>
                <a:lnTo>
                  <a:pt x="3368" y="1634"/>
                </a:lnTo>
                <a:lnTo>
                  <a:pt x="3369" y="1667"/>
                </a:lnTo>
                <a:lnTo>
                  <a:pt x="3370" y="1703"/>
                </a:lnTo>
                <a:lnTo>
                  <a:pt x="3368" y="1742"/>
                </a:lnTo>
                <a:lnTo>
                  <a:pt x="3365" y="1761"/>
                </a:lnTo>
                <a:lnTo>
                  <a:pt x="3363" y="1781"/>
                </a:lnTo>
                <a:lnTo>
                  <a:pt x="3359" y="1800"/>
                </a:lnTo>
                <a:lnTo>
                  <a:pt x="3355" y="1821"/>
                </a:lnTo>
                <a:lnTo>
                  <a:pt x="3350" y="1841"/>
                </a:lnTo>
                <a:lnTo>
                  <a:pt x="3343" y="1860"/>
                </a:lnTo>
                <a:lnTo>
                  <a:pt x="3335" y="1881"/>
                </a:lnTo>
                <a:lnTo>
                  <a:pt x="3326" y="1899"/>
                </a:lnTo>
                <a:lnTo>
                  <a:pt x="3316" y="1918"/>
                </a:lnTo>
                <a:lnTo>
                  <a:pt x="3304" y="1936"/>
                </a:lnTo>
                <a:lnTo>
                  <a:pt x="3291" y="1953"/>
                </a:lnTo>
                <a:lnTo>
                  <a:pt x="3277" y="1969"/>
                </a:lnTo>
                <a:lnTo>
                  <a:pt x="3260" y="1984"/>
                </a:lnTo>
                <a:lnTo>
                  <a:pt x="3242" y="1998"/>
                </a:lnTo>
                <a:lnTo>
                  <a:pt x="3223" y="2011"/>
                </a:lnTo>
                <a:lnTo>
                  <a:pt x="3201" y="2023"/>
                </a:lnTo>
                <a:lnTo>
                  <a:pt x="3204" y="2037"/>
                </a:lnTo>
                <a:lnTo>
                  <a:pt x="3212" y="2074"/>
                </a:lnTo>
                <a:lnTo>
                  <a:pt x="3225" y="2126"/>
                </a:lnTo>
                <a:lnTo>
                  <a:pt x="3235" y="2158"/>
                </a:lnTo>
                <a:lnTo>
                  <a:pt x="3244" y="2190"/>
                </a:lnTo>
                <a:lnTo>
                  <a:pt x="3255" y="2225"/>
                </a:lnTo>
                <a:lnTo>
                  <a:pt x="3268" y="2258"/>
                </a:lnTo>
                <a:lnTo>
                  <a:pt x="3282" y="2292"/>
                </a:lnTo>
                <a:lnTo>
                  <a:pt x="3296" y="2323"/>
                </a:lnTo>
                <a:lnTo>
                  <a:pt x="3311" y="2353"/>
                </a:lnTo>
                <a:lnTo>
                  <a:pt x="3328" y="2379"/>
                </a:lnTo>
                <a:lnTo>
                  <a:pt x="3337" y="2391"/>
                </a:lnTo>
                <a:lnTo>
                  <a:pt x="3345" y="2403"/>
                </a:lnTo>
                <a:lnTo>
                  <a:pt x="3355" y="2413"/>
                </a:lnTo>
                <a:lnTo>
                  <a:pt x="3364" y="2421"/>
                </a:lnTo>
                <a:lnTo>
                  <a:pt x="3367" y="2425"/>
                </a:lnTo>
                <a:lnTo>
                  <a:pt x="3371" y="2437"/>
                </a:lnTo>
                <a:lnTo>
                  <a:pt x="3379" y="2456"/>
                </a:lnTo>
                <a:lnTo>
                  <a:pt x="3381" y="2468"/>
                </a:lnTo>
                <a:lnTo>
                  <a:pt x="3385" y="2481"/>
                </a:lnTo>
                <a:lnTo>
                  <a:pt x="3386" y="2497"/>
                </a:lnTo>
                <a:lnTo>
                  <a:pt x="3387" y="2514"/>
                </a:lnTo>
                <a:lnTo>
                  <a:pt x="3387" y="2532"/>
                </a:lnTo>
                <a:lnTo>
                  <a:pt x="3385" y="2551"/>
                </a:lnTo>
                <a:lnTo>
                  <a:pt x="3382" y="2571"/>
                </a:lnTo>
                <a:lnTo>
                  <a:pt x="3376" y="2593"/>
                </a:lnTo>
                <a:lnTo>
                  <a:pt x="3368" y="2616"/>
                </a:lnTo>
                <a:lnTo>
                  <a:pt x="3358" y="2638"/>
                </a:lnTo>
                <a:lnTo>
                  <a:pt x="3290" y="2716"/>
                </a:lnTo>
                <a:lnTo>
                  <a:pt x="3284" y="2729"/>
                </a:lnTo>
                <a:lnTo>
                  <a:pt x="3268" y="2765"/>
                </a:lnTo>
                <a:lnTo>
                  <a:pt x="3244" y="2816"/>
                </a:lnTo>
                <a:lnTo>
                  <a:pt x="3229" y="2844"/>
                </a:lnTo>
                <a:lnTo>
                  <a:pt x="3212" y="2873"/>
                </a:lnTo>
                <a:lnTo>
                  <a:pt x="3193" y="2903"/>
                </a:lnTo>
                <a:lnTo>
                  <a:pt x="3174" y="2932"/>
                </a:lnTo>
                <a:lnTo>
                  <a:pt x="3152" y="2960"/>
                </a:lnTo>
                <a:lnTo>
                  <a:pt x="3141" y="2972"/>
                </a:lnTo>
                <a:lnTo>
                  <a:pt x="3129" y="2984"/>
                </a:lnTo>
                <a:lnTo>
                  <a:pt x="3117" y="2994"/>
                </a:lnTo>
                <a:lnTo>
                  <a:pt x="3106" y="3005"/>
                </a:lnTo>
                <a:lnTo>
                  <a:pt x="3094" y="3013"/>
                </a:lnTo>
                <a:lnTo>
                  <a:pt x="3081" y="3021"/>
                </a:lnTo>
                <a:lnTo>
                  <a:pt x="3069" y="3027"/>
                </a:lnTo>
                <a:lnTo>
                  <a:pt x="3057" y="3031"/>
                </a:lnTo>
                <a:lnTo>
                  <a:pt x="3044" y="3035"/>
                </a:lnTo>
                <a:lnTo>
                  <a:pt x="3031" y="3036"/>
                </a:lnTo>
                <a:lnTo>
                  <a:pt x="3008" y="3059"/>
                </a:lnTo>
                <a:lnTo>
                  <a:pt x="2982" y="3083"/>
                </a:lnTo>
                <a:lnTo>
                  <a:pt x="2951" y="3111"/>
                </a:lnTo>
                <a:lnTo>
                  <a:pt x="2933" y="3125"/>
                </a:lnTo>
                <a:lnTo>
                  <a:pt x="2913" y="3138"/>
                </a:lnTo>
                <a:lnTo>
                  <a:pt x="2894" y="3153"/>
                </a:lnTo>
                <a:lnTo>
                  <a:pt x="2875" y="3165"/>
                </a:lnTo>
                <a:lnTo>
                  <a:pt x="2856" y="3175"/>
                </a:lnTo>
                <a:lnTo>
                  <a:pt x="2837" y="3185"/>
                </a:lnTo>
                <a:lnTo>
                  <a:pt x="2818" y="3191"/>
                </a:lnTo>
                <a:lnTo>
                  <a:pt x="2800" y="3196"/>
                </a:lnTo>
                <a:lnTo>
                  <a:pt x="2798" y="3194"/>
                </a:lnTo>
                <a:lnTo>
                  <a:pt x="2796" y="3193"/>
                </a:lnTo>
                <a:lnTo>
                  <a:pt x="2795" y="3192"/>
                </a:lnTo>
                <a:lnTo>
                  <a:pt x="2792" y="3188"/>
                </a:lnTo>
                <a:lnTo>
                  <a:pt x="2791" y="3182"/>
                </a:lnTo>
                <a:lnTo>
                  <a:pt x="2791" y="3175"/>
                </a:lnTo>
                <a:lnTo>
                  <a:pt x="2791" y="3165"/>
                </a:lnTo>
                <a:lnTo>
                  <a:pt x="2792" y="3153"/>
                </a:lnTo>
                <a:lnTo>
                  <a:pt x="2796" y="3136"/>
                </a:lnTo>
                <a:lnTo>
                  <a:pt x="2801" y="3117"/>
                </a:lnTo>
                <a:lnTo>
                  <a:pt x="2807" y="3093"/>
                </a:lnTo>
                <a:lnTo>
                  <a:pt x="2816" y="3065"/>
                </a:lnTo>
                <a:lnTo>
                  <a:pt x="2828" y="3033"/>
                </a:lnTo>
                <a:lnTo>
                  <a:pt x="2844" y="2994"/>
                </a:lnTo>
                <a:lnTo>
                  <a:pt x="2862" y="2952"/>
                </a:lnTo>
                <a:lnTo>
                  <a:pt x="2865" y="2949"/>
                </a:lnTo>
                <a:lnTo>
                  <a:pt x="2873" y="2943"/>
                </a:lnTo>
                <a:lnTo>
                  <a:pt x="2885" y="2934"/>
                </a:lnTo>
                <a:lnTo>
                  <a:pt x="2892" y="2931"/>
                </a:lnTo>
                <a:lnTo>
                  <a:pt x="2899" y="2927"/>
                </a:lnTo>
                <a:lnTo>
                  <a:pt x="2907" y="2925"/>
                </a:lnTo>
                <a:lnTo>
                  <a:pt x="2916" y="2922"/>
                </a:lnTo>
                <a:lnTo>
                  <a:pt x="2925" y="2922"/>
                </a:lnTo>
                <a:lnTo>
                  <a:pt x="2935" y="2924"/>
                </a:lnTo>
                <a:lnTo>
                  <a:pt x="2945" y="2927"/>
                </a:lnTo>
                <a:lnTo>
                  <a:pt x="2954" y="2933"/>
                </a:lnTo>
                <a:lnTo>
                  <a:pt x="2963" y="2942"/>
                </a:lnTo>
                <a:lnTo>
                  <a:pt x="2972" y="2952"/>
                </a:lnTo>
                <a:lnTo>
                  <a:pt x="2973" y="2952"/>
                </a:lnTo>
                <a:lnTo>
                  <a:pt x="2979" y="2952"/>
                </a:lnTo>
                <a:lnTo>
                  <a:pt x="2987" y="2950"/>
                </a:lnTo>
                <a:lnTo>
                  <a:pt x="2997" y="2946"/>
                </a:lnTo>
                <a:lnTo>
                  <a:pt x="3002" y="2943"/>
                </a:lnTo>
                <a:lnTo>
                  <a:pt x="3008" y="2938"/>
                </a:lnTo>
                <a:lnTo>
                  <a:pt x="3014" y="2933"/>
                </a:lnTo>
                <a:lnTo>
                  <a:pt x="3021" y="2926"/>
                </a:lnTo>
                <a:lnTo>
                  <a:pt x="3027" y="2918"/>
                </a:lnTo>
                <a:lnTo>
                  <a:pt x="3033" y="2907"/>
                </a:lnTo>
                <a:lnTo>
                  <a:pt x="3041" y="2896"/>
                </a:lnTo>
                <a:lnTo>
                  <a:pt x="3047" y="2882"/>
                </a:lnTo>
                <a:lnTo>
                  <a:pt x="3057" y="2871"/>
                </a:lnTo>
                <a:lnTo>
                  <a:pt x="3087" y="2840"/>
                </a:lnTo>
                <a:lnTo>
                  <a:pt x="3106" y="2818"/>
                </a:lnTo>
                <a:lnTo>
                  <a:pt x="3127" y="2794"/>
                </a:lnTo>
                <a:lnTo>
                  <a:pt x="3150" y="2765"/>
                </a:lnTo>
                <a:lnTo>
                  <a:pt x="3171" y="2735"/>
                </a:lnTo>
                <a:lnTo>
                  <a:pt x="3192" y="2704"/>
                </a:lnTo>
                <a:lnTo>
                  <a:pt x="3211" y="2672"/>
                </a:lnTo>
                <a:lnTo>
                  <a:pt x="3219" y="2655"/>
                </a:lnTo>
                <a:lnTo>
                  <a:pt x="3226" y="2637"/>
                </a:lnTo>
                <a:lnTo>
                  <a:pt x="3234" y="2620"/>
                </a:lnTo>
                <a:lnTo>
                  <a:pt x="3240" y="2604"/>
                </a:lnTo>
                <a:lnTo>
                  <a:pt x="3243" y="2587"/>
                </a:lnTo>
                <a:lnTo>
                  <a:pt x="3247" y="2570"/>
                </a:lnTo>
                <a:lnTo>
                  <a:pt x="3249" y="2553"/>
                </a:lnTo>
                <a:lnTo>
                  <a:pt x="3249" y="2538"/>
                </a:lnTo>
                <a:lnTo>
                  <a:pt x="3248" y="2522"/>
                </a:lnTo>
                <a:lnTo>
                  <a:pt x="3244" y="2506"/>
                </a:lnTo>
                <a:lnTo>
                  <a:pt x="3240" y="2491"/>
                </a:lnTo>
                <a:lnTo>
                  <a:pt x="3234" y="2476"/>
                </a:lnTo>
                <a:lnTo>
                  <a:pt x="3225" y="2473"/>
                </a:lnTo>
                <a:lnTo>
                  <a:pt x="3205" y="2461"/>
                </a:lnTo>
                <a:lnTo>
                  <a:pt x="3174" y="2443"/>
                </a:lnTo>
                <a:lnTo>
                  <a:pt x="3157" y="2431"/>
                </a:lnTo>
                <a:lnTo>
                  <a:pt x="3138" y="2417"/>
                </a:lnTo>
                <a:lnTo>
                  <a:pt x="3118" y="2401"/>
                </a:lnTo>
                <a:lnTo>
                  <a:pt x="3100" y="2384"/>
                </a:lnTo>
                <a:lnTo>
                  <a:pt x="3081" y="2366"/>
                </a:lnTo>
                <a:lnTo>
                  <a:pt x="3065" y="2346"/>
                </a:lnTo>
                <a:lnTo>
                  <a:pt x="3048" y="2324"/>
                </a:lnTo>
                <a:lnTo>
                  <a:pt x="3035" y="2301"/>
                </a:lnTo>
                <a:lnTo>
                  <a:pt x="3027" y="2289"/>
                </a:lnTo>
                <a:lnTo>
                  <a:pt x="3023" y="2277"/>
                </a:lnTo>
                <a:lnTo>
                  <a:pt x="3018" y="2264"/>
                </a:lnTo>
                <a:lnTo>
                  <a:pt x="3014" y="2252"/>
                </a:lnTo>
                <a:lnTo>
                  <a:pt x="3000" y="2236"/>
                </a:lnTo>
                <a:lnTo>
                  <a:pt x="2984" y="2221"/>
                </a:lnTo>
                <a:lnTo>
                  <a:pt x="2975" y="2213"/>
                </a:lnTo>
                <a:lnTo>
                  <a:pt x="2965" y="2206"/>
                </a:lnTo>
                <a:lnTo>
                  <a:pt x="2954" y="2198"/>
                </a:lnTo>
                <a:lnTo>
                  <a:pt x="2943" y="2194"/>
                </a:lnTo>
                <a:lnTo>
                  <a:pt x="2933" y="2189"/>
                </a:lnTo>
                <a:lnTo>
                  <a:pt x="2922" y="2186"/>
                </a:lnTo>
                <a:lnTo>
                  <a:pt x="2911" y="2186"/>
                </a:lnTo>
                <a:lnTo>
                  <a:pt x="2906" y="2188"/>
                </a:lnTo>
                <a:lnTo>
                  <a:pt x="2901" y="2189"/>
                </a:lnTo>
                <a:lnTo>
                  <a:pt x="2897" y="2191"/>
                </a:lnTo>
                <a:lnTo>
                  <a:pt x="2892" y="2195"/>
                </a:lnTo>
                <a:lnTo>
                  <a:pt x="2887" y="2198"/>
                </a:lnTo>
                <a:lnTo>
                  <a:pt x="2883" y="2204"/>
                </a:lnTo>
                <a:lnTo>
                  <a:pt x="2806" y="2672"/>
                </a:lnTo>
                <a:lnTo>
                  <a:pt x="2804" y="2680"/>
                </a:lnTo>
                <a:lnTo>
                  <a:pt x="2802" y="2702"/>
                </a:lnTo>
                <a:lnTo>
                  <a:pt x="2795" y="2734"/>
                </a:lnTo>
                <a:lnTo>
                  <a:pt x="2790" y="2752"/>
                </a:lnTo>
                <a:lnTo>
                  <a:pt x="2784" y="2771"/>
                </a:lnTo>
                <a:lnTo>
                  <a:pt x="2777" y="2791"/>
                </a:lnTo>
                <a:lnTo>
                  <a:pt x="2768" y="2810"/>
                </a:lnTo>
                <a:lnTo>
                  <a:pt x="2758" y="2829"/>
                </a:lnTo>
                <a:lnTo>
                  <a:pt x="2746" y="2846"/>
                </a:lnTo>
                <a:lnTo>
                  <a:pt x="2731" y="2861"/>
                </a:lnTo>
                <a:lnTo>
                  <a:pt x="2724" y="2868"/>
                </a:lnTo>
                <a:lnTo>
                  <a:pt x="2716" y="2876"/>
                </a:lnTo>
                <a:lnTo>
                  <a:pt x="2707" y="2880"/>
                </a:lnTo>
                <a:lnTo>
                  <a:pt x="2698" y="2885"/>
                </a:lnTo>
                <a:lnTo>
                  <a:pt x="2688" y="2890"/>
                </a:lnTo>
                <a:lnTo>
                  <a:pt x="2678" y="2894"/>
                </a:lnTo>
                <a:lnTo>
                  <a:pt x="2645" y="2926"/>
                </a:lnTo>
                <a:lnTo>
                  <a:pt x="2611" y="2962"/>
                </a:lnTo>
                <a:lnTo>
                  <a:pt x="2572" y="3004"/>
                </a:lnTo>
                <a:lnTo>
                  <a:pt x="2531" y="3048"/>
                </a:lnTo>
                <a:lnTo>
                  <a:pt x="2494" y="3093"/>
                </a:lnTo>
                <a:lnTo>
                  <a:pt x="2478" y="3112"/>
                </a:lnTo>
                <a:lnTo>
                  <a:pt x="2465" y="3130"/>
                </a:lnTo>
                <a:lnTo>
                  <a:pt x="2455" y="3145"/>
                </a:lnTo>
                <a:lnTo>
                  <a:pt x="2449" y="3159"/>
                </a:lnTo>
                <a:lnTo>
                  <a:pt x="2274" y="3221"/>
                </a:lnTo>
                <a:lnTo>
                  <a:pt x="2138" y="3254"/>
                </a:lnTo>
                <a:lnTo>
                  <a:pt x="2134" y="3256"/>
                </a:lnTo>
                <a:lnTo>
                  <a:pt x="2127" y="3257"/>
                </a:lnTo>
                <a:lnTo>
                  <a:pt x="2122" y="3257"/>
                </a:lnTo>
                <a:lnTo>
                  <a:pt x="2117" y="3256"/>
                </a:lnTo>
                <a:lnTo>
                  <a:pt x="2114" y="3253"/>
                </a:lnTo>
                <a:lnTo>
                  <a:pt x="2110" y="3248"/>
                </a:lnTo>
                <a:lnTo>
                  <a:pt x="2109" y="3241"/>
                </a:lnTo>
                <a:lnTo>
                  <a:pt x="2108" y="3230"/>
                </a:lnTo>
                <a:lnTo>
                  <a:pt x="2110" y="3218"/>
                </a:lnTo>
                <a:lnTo>
                  <a:pt x="2114" y="3202"/>
                </a:lnTo>
                <a:lnTo>
                  <a:pt x="2121" y="3181"/>
                </a:lnTo>
                <a:lnTo>
                  <a:pt x="2131" y="3156"/>
                </a:lnTo>
                <a:lnTo>
                  <a:pt x="2144" y="3127"/>
                </a:lnTo>
                <a:lnTo>
                  <a:pt x="2162" y="3093"/>
                </a:lnTo>
                <a:lnTo>
                  <a:pt x="2202" y="3045"/>
                </a:lnTo>
                <a:lnTo>
                  <a:pt x="2204" y="3041"/>
                </a:lnTo>
                <a:lnTo>
                  <a:pt x="2207" y="3033"/>
                </a:lnTo>
                <a:lnTo>
                  <a:pt x="2211" y="3028"/>
                </a:lnTo>
                <a:lnTo>
                  <a:pt x="2216" y="3023"/>
                </a:lnTo>
                <a:lnTo>
                  <a:pt x="2220" y="3018"/>
                </a:lnTo>
                <a:lnTo>
                  <a:pt x="2228" y="3015"/>
                </a:lnTo>
                <a:lnTo>
                  <a:pt x="2236" y="3011"/>
                </a:lnTo>
                <a:lnTo>
                  <a:pt x="2247" y="3009"/>
                </a:lnTo>
                <a:lnTo>
                  <a:pt x="2258" y="3009"/>
                </a:lnTo>
                <a:lnTo>
                  <a:pt x="2272" y="3010"/>
                </a:lnTo>
                <a:lnTo>
                  <a:pt x="2288" y="3013"/>
                </a:lnTo>
                <a:lnTo>
                  <a:pt x="2306" y="3019"/>
                </a:lnTo>
                <a:lnTo>
                  <a:pt x="2326" y="3028"/>
                </a:lnTo>
                <a:lnTo>
                  <a:pt x="2349" y="3041"/>
                </a:lnTo>
                <a:lnTo>
                  <a:pt x="2509" y="2949"/>
                </a:lnTo>
                <a:lnTo>
                  <a:pt x="2520" y="2928"/>
                </a:lnTo>
                <a:lnTo>
                  <a:pt x="2533" y="2907"/>
                </a:lnTo>
                <a:lnTo>
                  <a:pt x="2550" y="2882"/>
                </a:lnTo>
                <a:lnTo>
                  <a:pt x="2569" y="2853"/>
                </a:lnTo>
                <a:lnTo>
                  <a:pt x="2591" y="2824"/>
                </a:lnTo>
                <a:lnTo>
                  <a:pt x="2603" y="2810"/>
                </a:lnTo>
                <a:lnTo>
                  <a:pt x="2615" y="2798"/>
                </a:lnTo>
                <a:lnTo>
                  <a:pt x="2627" y="2786"/>
                </a:lnTo>
                <a:lnTo>
                  <a:pt x="2639" y="2775"/>
                </a:lnTo>
                <a:lnTo>
                  <a:pt x="2642" y="2753"/>
                </a:lnTo>
                <a:lnTo>
                  <a:pt x="2651" y="2696"/>
                </a:lnTo>
                <a:lnTo>
                  <a:pt x="2660" y="2613"/>
                </a:lnTo>
                <a:lnTo>
                  <a:pt x="2665" y="2564"/>
                </a:lnTo>
                <a:lnTo>
                  <a:pt x="2670" y="2512"/>
                </a:lnTo>
                <a:lnTo>
                  <a:pt x="2674" y="2460"/>
                </a:lnTo>
                <a:lnTo>
                  <a:pt x="2676" y="2406"/>
                </a:lnTo>
                <a:lnTo>
                  <a:pt x="2676" y="2353"/>
                </a:lnTo>
                <a:lnTo>
                  <a:pt x="2676" y="2303"/>
                </a:lnTo>
                <a:lnTo>
                  <a:pt x="2672" y="2255"/>
                </a:lnTo>
                <a:lnTo>
                  <a:pt x="2670" y="2233"/>
                </a:lnTo>
                <a:lnTo>
                  <a:pt x="2668" y="2212"/>
                </a:lnTo>
                <a:lnTo>
                  <a:pt x="2664" y="2192"/>
                </a:lnTo>
                <a:lnTo>
                  <a:pt x="2659" y="2176"/>
                </a:lnTo>
                <a:lnTo>
                  <a:pt x="2654" y="2159"/>
                </a:lnTo>
                <a:lnTo>
                  <a:pt x="2648" y="2144"/>
                </a:lnTo>
                <a:lnTo>
                  <a:pt x="2628" y="2143"/>
                </a:lnTo>
                <a:lnTo>
                  <a:pt x="2574" y="2137"/>
                </a:lnTo>
                <a:lnTo>
                  <a:pt x="2536" y="2131"/>
                </a:lnTo>
                <a:lnTo>
                  <a:pt x="2493" y="2124"/>
                </a:lnTo>
                <a:lnTo>
                  <a:pt x="2445" y="2114"/>
                </a:lnTo>
                <a:lnTo>
                  <a:pt x="2392" y="2104"/>
                </a:lnTo>
                <a:lnTo>
                  <a:pt x="2337" y="2089"/>
                </a:lnTo>
                <a:lnTo>
                  <a:pt x="2279" y="2073"/>
                </a:lnTo>
                <a:lnTo>
                  <a:pt x="2222" y="2052"/>
                </a:lnTo>
                <a:lnTo>
                  <a:pt x="2193" y="2041"/>
                </a:lnTo>
                <a:lnTo>
                  <a:pt x="2164" y="2029"/>
                </a:lnTo>
                <a:lnTo>
                  <a:pt x="2135" y="2017"/>
                </a:lnTo>
                <a:lnTo>
                  <a:pt x="2107" y="2003"/>
                </a:lnTo>
                <a:lnTo>
                  <a:pt x="2079" y="1989"/>
                </a:lnTo>
                <a:lnTo>
                  <a:pt x="2051" y="1973"/>
                </a:lnTo>
                <a:lnTo>
                  <a:pt x="2025" y="1957"/>
                </a:lnTo>
                <a:lnTo>
                  <a:pt x="1999" y="1939"/>
                </a:lnTo>
                <a:lnTo>
                  <a:pt x="1975" y="1921"/>
                </a:lnTo>
                <a:lnTo>
                  <a:pt x="1951" y="1901"/>
                </a:lnTo>
                <a:lnTo>
                  <a:pt x="1946" y="1912"/>
                </a:lnTo>
                <a:lnTo>
                  <a:pt x="1932" y="1939"/>
                </a:lnTo>
                <a:lnTo>
                  <a:pt x="1921" y="1959"/>
                </a:lnTo>
                <a:lnTo>
                  <a:pt x="1908" y="1981"/>
                </a:lnTo>
                <a:lnTo>
                  <a:pt x="1891" y="2005"/>
                </a:lnTo>
                <a:lnTo>
                  <a:pt x="1872" y="2033"/>
                </a:lnTo>
                <a:lnTo>
                  <a:pt x="1850" y="2061"/>
                </a:lnTo>
                <a:lnTo>
                  <a:pt x="1825" y="2090"/>
                </a:lnTo>
                <a:lnTo>
                  <a:pt x="1797" y="2120"/>
                </a:lnTo>
                <a:lnTo>
                  <a:pt x="1766" y="2150"/>
                </a:lnTo>
                <a:lnTo>
                  <a:pt x="1732" y="2180"/>
                </a:lnTo>
                <a:lnTo>
                  <a:pt x="1695" y="2209"/>
                </a:lnTo>
                <a:lnTo>
                  <a:pt x="1676" y="2224"/>
                </a:lnTo>
                <a:lnTo>
                  <a:pt x="1656" y="2237"/>
                </a:lnTo>
                <a:lnTo>
                  <a:pt x="1634" y="2250"/>
                </a:lnTo>
                <a:lnTo>
                  <a:pt x="1613" y="2263"/>
                </a:lnTo>
                <a:lnTo>
                  <a:pt x="1609" y="2267"/>
                </a:lnTo>
                <a:lnTo>
                  <a:pt x="1602" y="2279"/>
                </a:lnTo>
                <a:lnTo>
                  <a:pt x="1598" y="2287"/>
                </a:lnTo>
                <a:lnTo>
                  <a:pt x="1595" y="2298"/>
                </a:lnTo>
                <a:lnTo>
                  <a:pt x="1591" y="2310"/>
                </a:lnTo>
                <a:lnTo>
                  <a:pt x="1587" y="2324"/>
                </a:lnTo>
                <a:lnTo>
                  <a:pt x="1586" y="2340"/>
                </a:lnTo>
                <a:lnTo>
                  <a:pt x="1586" y="2358"/>
                </a:lnTo>
                <a:lnTo>
                  <a:pt x="1587" y="2377"/>
                </a:lnTo>
                <a:lnTo>
                  <a:pt x="1592" y="2399"/>
                </a:lnTo>
                <a:lnTo>
                  <a:pt x="1599" y="2421"/>
                </a:lnTo>
                <a:lnTo>
                  <a:pt x="1609" y="2445"/>
                </a:lnTo>
                <a:lnTo>
                  <a:pt x="1622" y="2472"/>
                </a:lnTo>
                <a:lnTo>
                  <a:pt x="1639" y="2499"/>
                </a:lnTo>
                <a:lnTo>
                  <a:pt x="1800" y="2713"/>
                </a:lnTo>
                <a:lnTo>
                  <a:pt x="1802" y="2714"/>
                </a:lnTo>
                <a:lnTo>
                  <a:pt x="1809" y="2720"/>
                </a:lnTo>
                <a:lnTo>
                  <a:pt x="1818" y="2731"/>
                </a:lnTo>
                <a:lnTo>
                  <a:pt x="1822" y="2738"/>
                </a:lnTo>
                <a:lnTo>
                  <a:pt x="1828" y="2747"/>
                </a:lnTo>
                <a:lnTo>
                  <a:pt x="1832" y="2758"/>
                </a:lnTo>
                <a:lnTo>
                  <a:pt x="1837" y="2770"/>
                </a:lnTo>
                <a:lnTo>
                  <a:pt x="1840" y="2785"/>
                </a:lnTo>
                <a:lnTo>
                  <a:pt x="1843" y="2801"/>
                </a:lnTo>
                <a:lnTo>
                  <a:pt x="1845" y="2819"/>
                </a:lnTo>
                <a:lnTo>
                  <a:pt x="1845" y="2841"/>
                </a:lnTo>
                <a:lnTo>
                  <a:pt x="1844" y="2864"/>
                </a:lnTo>
                <a:lnTo>
                  <a:pt x="1840" y="2890"/>
                </a:lnTo>
                <a:lnTo>
                  <a:pt x="1834" y="3015"/>
                </a:lnTo>
                <a:lnTo>
                  <a:pt x="1827" y="3039"/>
                </a:lnTo>
                <a:lnTo>
                  <a:pt x="1809" y="3093"/>
                </a:lnTo>
                <a:lnTo>
                  <a:pt x="1798" y="3121"/>
                </a:lnTo>
                <a:lnTo>
                  <a:pt x="1786" y="3149"/>
                </a:lnTo>
                <a:lnTo>
                  <a:pt x="1780" y="3160"/>
                </a:lnTo>
                <a:lnTo>
                  <a:pt x="1774" y="3169"/>
                </a:lnTo>
                <a:lnTo>
                  <a:pt x="1768" y="3176"/>
                </a:lnTo>
                <a:lnTo>
                  <a:pt x="1764" y="3180"/>
                </a:lnTo>
                <a:lnTo>
                  <a:pt x="1761" y="3180"/>
                </a:lnTo>
                <a:lnTo>
                  <a:pt x="1755" y="3178"/>
                </a:lnTo>
                <a:lnTo>
                  <a:pt x="1750" y="3175"/>
                </a:lnTo>
                <a:lnTo>
                  <a:pt x="1746" y="3170"/>
                </a:lnTo>
                <a:lnTo>
                  <a:pt x="1740" y="3165"/>
                </a:lnTo>
                <a:lnTo>
                  <a:pt x="1734" y="3157"/>
                </a:lnTo>
                <a:lnTo>
                  <a:pt x="1728" y="3148"/>
                </a:lnTo>
                <a:lnTo>
                  <a:pt x="1720" y="3135"/>
                </a:lnTo>
                <a:lnTo>
                  <a:pt x="1713" y="3119"/>
                </a:lnTo>
                <a:lnTo>
                  <a:pt x="1706" y="3101"/>
                </a:lnTo>
                <a:lnTo>
                  <a:pt x="1699" y="3079"/>
                </a:lnTo>
                <a:lnTo>
                  <a:pt x="1692" y="3054"/>
                </a:lnTo>
                <a:lnTo>
                  <a:pt x="1685" y="3025"/>
                </a:lnTo>
                <a:lnTo>
                  <a:pt x="1677" y="2993"/>
                </a:lnTo>
                <a:lnTo>
                  <a:pt x="1710" y="2901"/>
                </a:lnTo>
                <a:lnTo>
                  <a:pt x="1710" y="2892"/>
                </a:lnTo>
                <a:lnTo>
                  <a:pt x="1709" y="2882"/>
                </a:lnTo>
                <a:lnTo>
                  <a:pt x="1705" y="2867"/>
                </a:lnTo>
                <a:lnTo>
                  <a:pt x="1700" y="2849"/>
                </a:lnTo>
                <a:lnTo>
                  <a:pt x="1693" y="2826"/>
                </a:lnTo>
                <a:lnTo>
                  <a:pt x="1683" y="2799"/>
                </a:lnTo>
                <a:lnTo>
                  <a:pt x="1670" y="2768"/>
                </a:lnTo>
                <a:lnTo>
                  <a:pt x="1652" y="2733"/>
                </a:lnTo>
                <a:lnTo>
                  <a:pt x="1631" y="2693"/>
                </a:lnTo>
                <a:lnTo>
                  <a:pt x="1603" y="2649"/>
                </a:lnTo>
                <a:lnTo>
                  <a:pt x="1571" y="2600"/>
                </a:lnTo>
                <a:lnTo>
                  <a:pt x="1533" y="2547"/>
                </a:lnTo>
                <a:lnTo>
                  <a:pt x="1488" y="2490"/>
                </a:lnTo>
                <a:lnTo>
                  <a:pt x="1436" y="2429"/>
                </a:lnTo>
                <a:lnTo>
                  <a:pt x="1378" y="2363"/>
                </a:lnTo>
                <a:lnTo>
                  <a:pt x="1376" y="2365"/>
                </a:lnTo>
                <a:lnTo>
                  <a:pt x="1374" y="2369"/>
                </a:lnTo>
                <a:lnTo>
                  <a:pt x="1373" y="2375"/>
                </a:lnTo>
                <a:lnTo>
                  <a:pt x="1372" y="2383"/>
                </a:lnTo>
                <a:lnTo>
                  <a:pt x="1372" y="2396"/>
                </a:lnTo>
                <a:lnTo>
                  <a:pt x="1373" y="2412"/>
                </a:lnTo>
                <a:lnTo>
                  <a:pt x="1375" y="2433"/>
                </a:lnTo>
                <a:lnTo>
                  <a:pt x="1381" y="2458"/>
                </a:lnTo>
                <a:lnTo>
                  <a:pt x="1388" y="2491"/>
                </a:lnTo>
                <a:lnTo>
                  <a:pt x="1398" y="2528"/>
                </a:lnTo>
                <a:lnTo>
                  <a:pt x="1411" y="2572"/>
                </a:lnTo>
                <a:lnTo>
                  <a:pt x="1428" y="2624"/>
                </a:lnTo>
                <a:lnTo>
                  <a:pt x="1450" y="2683"/>
                </a:lnTo>
                <a:lnTo>
                  <a:pt x="1475" y="2751"/>
                </a:lnTo>
                <a:lnTo>
                  <a:pt x="1506" y="2826"/>
                </a:lnTo>
                <a:lnTo>
                  <a:pt x="1507" y="2829"/>
                </a:lnTo>
                <a:lnTo>
                  <a:pt x="1512" y="2835"/>
                </a:lnTo>
                <a:lnTo>
                  <a:pt x="1514" y="2840"/>
                </a:lnTo>
                <a:lnTo>
                  <a:pt x="1517" y="2847"/>
                </a:lnTo>
                <a:lnTo>
                  <a:pt x="1519" y="2854"/>
                </a:lnTo>
                <a:lnTo>
                  <a:pt x="1520" y="2864"/>
                </a:lnTo>
                <a:lnTo>
                  <a:pt x="1520" y="2873"/>
                </a:lnTo>
                <a:lnTo>
                  <a:pt x="1519" y="2886"/>
                </a:lnTo>
                <a:lnTo>
                  <a:pt x="1517" y="2900"/>
                </a:lnTo>
                <a:lnTo>
                  <a:pt x="1513" y="2915"/>
                </a:lnTo>
                <a:lnTo>
                  <a:pt x="1507" y="2933"/>
                </a:lnTo>
                <a:lnTo>
                  <a:pt x="1497" y="2952"/>
                </a:lnTo>
                <a:lnTo>
                  <a:pt x="1487" y="2973"/>
                </a:lnTo>
                <a:lnTo>
                  <a:pt x="1472" y="2997"/>
                </a:lnTo>
                <a:lnTo>
                  <a:pt x="1460" y="3118"/>
                </a:lnTo>
                <a:lnTo>
                  <a:pt x="1446" y="3141"/>
                </a:lnTo>
                <a:lnTo>
                  <a:pt x="1432" y="3165"/>
                </a:lnTo>
                <a:lnTo>
                  <a:pt x="1412" y="3191"/>
                </a:lnTo>
                <a:lnTo>
                  <a:pt x="1393" y="3217"/>
                </a:lnTo>
                <a:lnTo>
                  <a:pt x="1384" y="3229"/>
                </a:lnTo>
                <a:lnTo>
                  <a:pt x="1374" y="3240"/>
                </a:lnTo>
                <a:lnTo>
                  <a:pt x="1366" y="3248"/>
                </a:lnTo>
                <a:lnTo>
                  <a:pt x="1357" y="3254"/>
                </a:lnTo>
                <a:lnTo>
                  <a:pt x="1351" y="3257"/>
                </a:lnTo>
                <a:lnTo>
                  <a:pt x="1348" y="3258"/>
                </a:lnTo>
                <a:lnTo>
                  <a:pt x="1345" y="3257"/>
                </a:lnTo>
                <a:lnTo>
                  <a:pt x="1342" y="3254"/>
                </a:lnTo>
                <a:lnTo>
                  <a:pt x="1334" y="3247"/>
                </a:lnTo>
                <a:lnTo>
                  <a:pt x="1330" y="3241"/>
                </a:lnTo>
                <a:lnTo>
                  <a:pt x="1325" y="3233"/>
                </a:lnTo>
                <a:lnTo>
                  <a:pt x="1319" y="3222"/>
                </a:lnTo>
                <a:lnTo>
                  <a:pt x="1314" y="3210"/>
                </a:lnTo>
                <a:lnTo>
                  <a:pt x="1309" y="3194"/>
                </a:lnTo>
                <a:lnTo>
                  <a:pt x="1304" y="3176"/>
                </a:lnTo>
                <a:lnTo>
                  <a:pt x="1301" y="3155"/>
                </a:lnTo>
                <a:lnTo>
                  <a:pt x="1298" y="3130"/>
                </a:lnTo>
                <a:lnTo>
                  <a:pt x="1298" y="3102"/>
                </a:lnTo>
                <a:lnTo>
                  <a:pt x="1298" y="3071"/>
                </a:lnTo>
                <a:lnTo>
                  <a:pt x="1302" y="3036"/>
                </a:lnTo>
                <a:lnTo>
                  <a:pt x="1307" y="2997"/>
                </a:lnTo>
                <a:lnTo>
                  <a:pt x="1363" y="2937"/>
                </a:lnTo>
                <a:lnTo>
                  <a:pt x="1361" y="2931"/>
                </a:lnTo>
                <a:lnTo>
                  <a:pt x="1360" y="2921"/>
                </a:lnTo>
                <a:lnTo>
                  <a:pt x="1360" y="2909"/>
                </a:lnTo>
                <a:lnTo>
                  <a:pt x="1360" y="2894"/>
                </a:lnTo>
                <a:lnTo>
                  <a:pt x="1361" y="2873"/>
                </a:lnTo>
                <a:lnTo>
                  <a:pt x="1363" y="2850"/>
                </a:lnTo>
                <a:lnTo>
                  <a:pt x="1369" y="2823"/>
                </a:lnTo>
                <a:lnTo>
                  <a:pt x="1356" y="2773"/>
                </a:lnTo>
                <a:lnTo>
                  <a:pt x="1340" y="2717"/>
                </a:lnTo>
                <a:lnTo>
                  <a:pt x="1320" y="2648"/>
                </a:lnTo>
                <a:lnTo>
                  <a:pt x="1307" y="2610"/>
                </a:lnTo>
                <a:lnTo>
                  <a:pt x="1292" y="2571"/>
                </a:lnTo>
                <a:lnTo>
                  <a:pt x="1278" y="2530"/>
                </a:lnTo>
                <a:lnTo>
                  <a:pt x="1261" y="2491"/>
                </a:lnTo>
                <a:lnTo>
                  <a:pt x="1243" y="2450"/>
                </a:lnTo>
                <a:lnTo>
                  <a:pt x="1224" y="2412"/>
                </a:lnTo>
                <a:lnTo>
                  <a:pt x="1204" y="2375"/>
                </a:lnTo>
                <a:lnTo>
                  <a:pt x="1182" y="2340"/>
                </a:lnTo>
                <a:lnTo>
                  <a:pt x="1179" y="2336"/>
                </a:lnTo>
                <a:lnTo>
                  <a:pt x="1169" y="2327"/>
                </a:lnTo>
                <a:lnTo>
                  <a:pt x="1164" y="2319"/>
                </a:lnTo>
                <a:lnTo>
                  <a:pt x="1159" y="2311"/>
                </a:lnTo>
                <a:lnTo>
                  <a:pt x="1155" y="2301"/>
                </a:lnTo>
                <a:lnTo>
                  <a:pt x="1151" y="2291"/>
                </a:lnTo>
                <a:lnTo>
                  <a:pt x="1149" y="2279"/>
                </a:lnTo>
                <a:lnTo>
                  <a:pt x="1149" y="2265"/>
                </a:lnTo>
                <a:lnTo>
                  <a:pt x="1150" y="2252"/>
                </a:lnTo>
                <a:lnTo>
                  <a:pt x="1155" y="2238"/>
                </a:lnTo>
                <a:lnTo>
                  <a:pt x="1162" y="2222"/>
                </a:lnTo>
                <a:lnTo>
                  <a:pt x="1173" y="2207"/>
                </a:lnTo>
                <a:lnTo>
                  <a:pt x="1187" y="2191"/>
                </a:lnTo>
                <a:lnTo>
                  <a:pt x="1205" y="2174"/>
                </a:lnTo>
                <a:lnTo>
                  <a:pt x="1215" y="2165"/>
                </a:lnTo>
                <a:lnTo>
                  <a:pt x="1239" y="2136"/>
                </a:lnTo>
                <a:lnTo>
                  <a:pt x="1254" y="2116"/>
                </a:lnTo>
                <a:lnTo>
                  <a:pt x="1271" y="2093"/>
                </a:lnTo>
                <a:lnTo>
                  <a:pt x="1286" y="2067"/>
                </a:lnTo>
                <a:lnTo>
                  <a:pt x="1303" y="2038"/>
                </a:lnTo>
                <a:lnTo>
                  <a:pt x="1318" y="2007"/>
                </a:lnTo>
                <a:lnTo>
                  <a:pt x="1324" y="1990"/>
                </a:lnTo>
                <a:lnTo>
                  <a:pt x="1330" y="1973"/>
                </a:lnTo>
                <a:lnTo>
                  <a:pt x="1334" y="1956"/>
                </a:lnTo>
                <a:lnTo>
                  <a:pt x="1339" y="1938"/>
                </a:lnTo>
                <a:lnTo>
                  <a:pt x="1343" y="1920"/>
                </a:lnTo>
                <a:lnTo>
                  <a:pt x="1344" y="1902"/>
                </a:lnTo>
                <a:lnTo>
                  <a:pt x="1345" y="1884"/>
                </a:lnTo>
                <a:lnTo>
                  <a:pt x="1345" y="1865"/>
                </a:lnTo>
                <a:lnTo>
                  <a:pt x="1343" y="1847"/>
                </a:lnTo>
                <a:lnTo>
                  <a:pt x="1340" y="1828"/>
                </a:lnTo>
                <a:lnTo>
                  <a:pt x="1334" y="1810"/>
                </a:lnTo>
                <a:lnTo>
                  <a:pt x="1328" y="1791"/>
                </a:lnTo>
                <a:lnTo>
                  <a:pt x="1320" y="1773"/>
                </a:lnTo>
                <a:lnTo>
                  <a:pt x="1309" y="1754"/>
                </a:lnTo>
                <a:lnTo>
                  <a:pt x="1298" y="1737"/>
                </a:lnTo>
                <a:lnTo>
                  <a:pt x="1285" y="1718"/>
                </a:lnTo>
                <a:lnTo>
                  <a:pt x="1271" y="1691"/>
                </a:lnTo>
                <a:lnTo>
                  <a:pt x="1253" y="1658"/>
                </a:lnTo>
                <a:lnTo>
                  <a:pt x="1234" y="1621"/>
                </a:lnTo>
                <a:lnTo>
                  <a:pt x="1216" y="1577"/>
                </a:lnTo>
                <a:lnTo>
                  <a:pt x="1198" y="1531"/>
                </a:lnTo>
                <a:lnTo>
                  <a:pt x="1189" y="1506"/>
                </a:lnTo>
                <a:lnTo>
                  <a:pt x="1182" y="1480"/>
                </a:lnTo>
                <a:lnTo>
                  <a:pt x="1175" y="1454"/>
                </a:lnTo>
                <a:lnTo>
                  <a:pt x="1169" y="1428"/>
                </a:lnTo>
                <a:lnTo>
                  <a:pt x="1164" y="1401"/>
                </a:lnTo>
                <a:lnTo>
                  <a:pt x="1161" y="1374"/>
                </a:lnTo>
                <a:lnTo>
                  <a:pt x="1158" y="1345"/>
                </a:lnTo>
                <a:lnTo>
                  <a:pt x="1158" y="1317"/>
                </a:lnTo>
                <a:lnTo>
                  <a:pt x="1158" y="1289"/>
                </a:lnTo>
                <a:lnTo>
                  <a:pt x="1161" y="1261"/>
                </a:lnTo>
                <a:lnTo>
                  <a:pt x="1165" y="1232"/>
                </a:lnTo>
                <a:lnTo>
                  <a:pt x="1171" y="1205"/>
                </a:lnTo>
                <a:lnTo>
                  <a:pt x="1179" y="1176"/>
                </a:lnTo>
                <a:lnTo>
                  <a:pt x="1189" y="1148"/>
                </a:lnTo>
                <a:lnTo>
                  <a:pt x="1203" y="1121"/>
                </a:lnTo>
                <a:lnTo>
                  <a:pt x="1217" y="1094"/>
                </a:lnTo>
                <a:lnTo>
                  <a:pt x="1211" y="1091"/>
                </a:lnTo>
                <a:lnTo>
                  <a:pt x="1194" y="1082"/>
                </a:lnTo>
                <a:lnTo>
                  <a:pt x="1182" y="1079"/>
                </a:lnTo>
                <a:lnTo>
                  <a:pt x="1169" y="1075"/>
                </a:lnTo>
                <a:lnTo>
                  <a:pt x="1155" y="1073"/>
                </a:lnTo>
                <a:lnTo>
                  <a:pt x="1138" y="1072"/>
                </a:lnTo>
                <a:lnTo>
                  <a:pt x="1121" y="1073"/>
                </a:lnTo>
                <a:lnTo>
                  <a:pt x="1113" y="1075"/>
                </a:lnTo>
                <a:lnTo>
                  <a:pt x="1104" y="1078"/>
                </a:lnTo>
                <a:lnTo>
                  <a:pt x="1095" y="1080"/>
                </a:lnTo>
                <a:lnTo>
                  <a:pt x="1086" y="1085"/>
                </a:lnTo>
                <a:lnTo>
                  <a:pt x="1077" y="1090"/>
                </a:lnTo>
                <a:lnTo>
                  <a:pt x="1068" y="1096"/>
                </a:lnTo>
                <a:lnTo>
                  <a:pt x="1060" y="1103"/>
                </a:lnTo>
                <a:lnTo>
                  <a:pt x="1050" y="1111"/>
                </a:lnTo>
                <a:lnTo>
                  <a:pt x="1042" y="1121"/>
                </a:lnTo>
                <a:lnTo>
                  <a:pt x="1033" y="1132"/>
                </a:lnTo>
                <a:lnTo>
                  <a:pt x="1026" y="1145"/>
                </a:lnTo>
                <a:lnTo>
                  <a:pt x="1018" y="1158"/>
                </a:lnTo>
                <a:lnTo>
                  <a:pt x="1011" y="1174"/>
                </a:lnTo>
                <a:lnTo>
                  <a:pt x="1004" y="1190"/>
                </a:lnTo>
                <a:lnTo>
                  <a:pt x="1004" y="1177"/>
                </a:lnTo>
                <a:lnTo>
                  <a:pt x="1006" y="1164"/>
                </a:lnTo>
                <a:lnTo>
                  <a:pt x="1010" y="1146"/>
                </a:lnTo>
                <a:lnTo>
                  <a:pt x="1016" y="1128"/>
                </a:lnTo>
                <a:lnTo>
                  <a:pt x="1019" y="1117"/>
                </a:lnTo>
                <a:lnTo>
                  <a:pt x="1025" y="1108"/>
                </a:lnTo>
                <a:lnTo>
                  <a:pt x="1031" y="1098"/>
                </a:lnTo>
                <a:lnTo>
                  <a:pt x="1038" y="1088"/>
                </a:lnTo>
                <a:lnTo>
                  <a:pt x="1047" y="1080"/>
                </a:lnTo>
                <a:lnTo>
                  <a:pt x="1057" y="1073"/>
                </a:lnTo>
                <a:lnTo>
                  <a:pt x="1047" y="1073"/>
                </a:lnTo>
                <a:lnTo>
                  <a:pt x="1035" y="1075"/>
                </a:lnTo>
                <a:lnTo>
                  <a:pt x="1019" y="1078"/>
                </a:lnTo>
                <a:lnTo>
                  <a:pt x="1001" y="1082"/>
                </a:lnTo>
                <a:lnTo>
                  <a:pt x="980" y="1088"/>
                </a:lnTo>
                <a:lnTo>
                  <a:pt x="957" y="1097"/>
                </a:lnTo>
                <a:lnTo>
                  <a:pt x="932" y="1109"/>
                </a:lnTo>
                <a:lnTo>
                  <a:pt x="906" y="1123"/>
                </a:lnTo>
                <a:lnTo>
                  <a:pt x="893" y="1132"/>
                </a:lnTo>
                <a:lnTo>
                  <a:pt x="880" y="1141"/>
                </a:lnTo>
                <a:lnTo>
                  <a:pt x="868" y="1152"/>
                </a:lnTo>
                <a:lnTo>
                  <a:pt x="855" y="1163"/>
                </a:lnTo>
                <a:lnTo>
                  <a:pt x="843" y="1176"/>
                </a:lnTo>
                <a:lnTo>
                  <a:pt x="830" y="1189"/>
                </a:lnTo>
                <a:lnTo>
                  <a:pt x="819" y="1203"/>
                </a:lnTo>
                <a:lnTo>
                  <a:pt x="807" y="1219"/>
                </a:lnTo>
                <a:lnTo>
                  <a:pt x="796" y="1236"/>
                </a:lnTo>
                <a:lnTo>
                  <a:pt x="785" y="1255"/>
                </a:lnTo>
                <a:lnTo>
                  <a:pt x="776" y="1274"/>
                </a:lnTo>
                <a:lnTo>
                  <a:pt x="767" y="1296"/>
                </a:lnTo>
                <a:lnTo>
                  <a:pt x="759" y="1317"/>
                </a:lnTo>
                <a:lnTo>
                  <a:pt x="752" y="1341"/>
                </a:lnTo>
                <a:lnTo>
                  <a:pt x="751" y="1339"/>
                </a:lnTo>
                <a:lnTo>
                  <a:pt x="749" y="1331"/>
                </a:lnTo>
                <a:lnTo>
                  <a:pt x="748" y="1316"/>
                </a:lnTo>
                <a:lnTo>
                  <a:pt x="748" y="1298"/>
                </a:lnTo>
                <a:lnTo>
                  <a:pt x="749" y="1287"/>
                </a:lnTo>
                <a:lnTo>
                  <a:pt x="752" y="1275"/>
                </a:lnTo>
                <a:lnTo>
                  <a:pt x="755" y="1263"/>
                </a:lnTo>
                <a:lnTo>
                  <a:pt x="760" y="1249"/>
                </a:lnTo>
                <a:lnTo>
                  <a:pt x="766" y="1235"/>
                </a:lnTo>
                <a:lnTo>
                  <a:pt x="773" y="1219"/>
                </a:lnTo>
                <a:lnTo>
                  <a:pt x="782" y="1203"/>
                </a:lnTo>
                <a:lnTo>
                  <a:pt x="793" y="1187"/>
                </a:lnTo>
                <a:lnTo>
                  <a:pt x="778" y="1197"/>
                </a:lnTo>
                <a:lnTo>
                  <a:pt x="760" y="1208"/>
                </a:lnTo>
                <a:lnTo>
                  <a:pt x="736" y="1223"/>
                </a:lnTo>
                <a:lnTo>
                  <a:pt x="709" y="1238"/>
                </a:lnTo>
                <a:lnTo>
                  <a:pt x="675" y="1254"/>
                </a:lnTo>
                <a:lnTo>
                  <a:pt x="657" y="1261"/>
                </a:lnTo>
                <a:lnTo>
                  <a:pt x="638" y="1268"/>
                </a:lnTo>
                <a:lnTo>
                  <a:pt x="619" y="1274"/>
                </a:lnTo>
                <a:lnTo>
                  <a:pt x="598" y="1280"/>
                </a:lnTo>
                <a:lnTo>
                  <a:pt x="577" y="1285"/>
                </a:lnTo>
                <a:lnTo>
                  <a:pt x="555" y="1289"/>
                </a:lnTo>
                <a:lnTo>
                  <a:pt x="534" y="1291"/>
                </a:lnTo>
                <a:lnTo>
                  <a:pt x="511" y="1292"/>
                </a:lnTo>
                <a:lnTo>
                  <a:pt x="489" y="1292"/>
                </a:lnTo>
                <a:lnTo>
                  <a:pt x="466" y="1291"/>
                </a:lnTo>
                <a:lnTo>
                  <a:pt x="444" y="1287"/>
                </a:lnTo>
                <a:lnTo>
                  <a:pt x="421" y="1281"/>
                </a:lnTo>
                <a:lnTo>
                  <a:pt x="398" y="1274"/>
                </a:lnTo>
                <a:lnTo>
                  <a:pt x="375" y="1263"/>
                </a:lnTo>
                <a:lnTo>
                  <a:pt x="354" y="1251"/>
                </a:lnTo>
                <a:lnTo>
                  <a:pt x="332" y="1237"/>
                </a:lnTo>
                <a:lnTo>
                  <a:pt x="311" y="1219"/>
                </a:lnTo>
                <a:lnTo>
                  <a:pt x="289" y="1200"/>
                </a:lnTo>
                <a:lnTo>
                  <a:pt x="269" y="1176"/>
                </a:lnTo>
                <a:lnTo>
                  <a:pt x="249" y="1150"/>
                </a:lnTo>
                <a:lnTo>
                  <a:pt x="242" y="1144"/>
                </a:lnTo>
                <a:lnTo>
                  <a:pt x="222" y="1130"/>
                </a:lnTo>
                <a:lnTo>
                  <a:pt x="209" y="1122"/>
                </a:lnTo>
                <a:lnTo>
                  <a:pt x="192" y="1114"/>
                </a:lnTo>
                <a:lnTo>
                  <a:pt x="175" y="1105"/>
                </a:lnTo>
                <a:lnTo>
                  <a:pt x="156" y="1098"/>
                </a:lnTo>
                <a:lnTo>
                  <a:pt x="135" y="1093"/>
                </a:lnTo>
                <a:lnTo>
                  <a:pt x="115" y="1091"/>
                </a:lnTo>
                <a:lnTo>
                  <a:pt x="106" y="1091"/>
                </a:lnTo>
                <a:lnTo>
                  <a:pt x="95" y="1091"/>
                </a:lnTo>
                <a:lnTo>
                  <a:pt x="84" y="1093"/>
                </a:lnTo>
                <a:lnTo>
                  <a:pt x="74" y="1096"/>
                </a:lnTo>
                <a:lnTo>
                  <a:pt x="64" y="1099"/>
                </a:lnTo>
                <a:lnTo>
                  <a:pt x="54" y="1104"/>
                </a:lnTo>
                <a:lnTo>
                  <a:pt x="44" y="1110"/>
                </a:lnTo>
                <a:lnTo>
                  <a:pt x="35" y="1117"/>
                </a:lnTo>
                <a:lnTo>
                  <a:pt x="25" y="1126"/>
                </a:lnTo>
                <a:lnTo>
                  <a:pt x="17" y="1135"/>
                </a:lnTo>
                <a:lnTo>
                  <a:pt x="8" y="1147"/>
                </a:lnTo>
                <a:lnTo>
                  <a:pt x="0" y="1160"/>
                </a:lnTo>
                <a:lnTo>
                  <a:pt x="5" y="1153"/>
                </a:lnTo>
                <a:lnTo>
                  <a:pt x="18" y="1135"/>
                </a:lnTo>
                <a:lnTo>
                  <a:pt x="28" y="1124"/>
                </a:lnTo>
                <a:lnTo>
                  <a:pt x="40" y="1112"/>
                </a:lnTo>
                <a:lnTo>
                  <a:pt x="53" y="1100"/>
                </a:lnTo>
                <a:lnTo>
                  <a:pt x="68" y="1090"/>
                </a:lnTo>
                <a:lnTo>
                  <a:pt x="86" y="1080"/>
                </a:lnTo>
                <a:lnTo>
                  <a:pt x="96" y="1076"/>
                </a:lnTo>
                <a:lnTo>
                  <a:pt x="106" y="1073"/>
                </a:lnTo>
                <a:lnTo>
                  <a:pt x="115" y="1070"/>
                </a:lnTo>
                <a:lnTo>
                  <a:pt x="126" y="1068"/>
                </a:lnTo>
                <a:lnTo>
                  <a:pt x="138" y="1067"/>
                </a:lnTo>
                <a:lnTo>
                  <a:pt x="149" y="1067"/>
                </a:lnTo>
                <a:lnTo>
                  <a:pt x="161" y="1068"/>
                </a:lnTo>
                <a:lnTo>
                  <a:pt x="174" y="1070"/>
                </a:lnTo>
                <a:lnTo>
                  <a:pt x="186" y="1074"/>
                </a:lnTo>
                <a:lnTo>
                  <a:pt x="199" y="1079"/>
                </a:lnTo>
                <a:lnTo>
                  <a:pt x="212" y="1085"/>
                </a:lnTo>
                <a:lnTo>
                  <a:pt x="227" y="1093"/>
                </a:lnTo>
                <a:lnTo>
                  <a:pt x="241" y="1102"/>
                </a:lnTo>
                <a:lnTo>
                  <a:pt x="255" y="1112"/>
                </a:lnTo>
                <a:lnTo>
                  <a:pt x="253" y="1091"/>
                </a:lnTo>
                <a:lnTo>
                  <a:pt x="248" y="1067"/>
                </a:lnTo>
                <a:lnTo>
                  <a:pt x="242" y="1039"/>
                </a:lnTo>
                <a:lnTo>
                  <a:pt x="237" y="1024"/>
                </a:lnTo>
                <a:lnTo>
                  <a:pt x="231" y="1009"/>
                </a:lnTo>
                <a:lnTo>
                  <a:pt x="225" y="994"/>
                </a:lnTo>
                <a:lnTo>
                  <a:pt x="218" y="979"/>
                </a:lnTo>
                <a:lnTo>
                  <a:pt x="209" y="965"/>
                </a:lnTo>
                <a:lnTo>
                  <a:pt x="199" y="953"/>
                </a:lnTo>
                <a:lnTo>
                  <a:pt x="188" y="941"/>
                </a:lnTo>
                <a:lnTo>
                  <a:pt x="175" y="933"/>
                </a:lnTo>
                <a:lnTo>
                  <a:pt x="192" y="946"/>
                </a:lnTo>
                <a:lnTo>
                  <a:pt x="210" y="963"/>
                </a:lnTo>
                <a:lnTo>
                  <a:pt x="230" y="984"/>
                </a:lnTo>
                <a:lnTo>
                  <a:pt x="242" y="997"/>
                </a:lnTo>
                <a:lnTo>
                  <a:pt x="253" y="1012"/>
                </a:lnTo>
                <a:lnTo>
                  <a:pt x="264" y="1027"/>
                </a:lnTo>
                <a:lnTo>
                  <a:pt x="273" y="1044"/>
                </a:lnTo>
                <a:lnTo>
                  <a:pt x="283" y="1061"/>
                </a:lnTo>
                <a:lnTo>
                  <a:pt x="291" y="1080"/>
                </a:lnTo>
                <a:lnTo>
                  <a:pt x="297" y="1099"/>
                </a:lnTo>
                <a:lnTo>
                  <a:pt x="303" y="1121"/>
                </a:lnTo>
                <a:lnTo>
                  <a:pt x="311" y="1123"/>
                </a:lnTo>
                <a:lnTo>
                  <a:pt x="331" y="1132"/>
                </a:lnTo>
                <a:lnTo>
                  <a:pt x="344" y="1135"/>
                </a:lnTo>
                <a:lnTo>
                  <a:pt x="360" y="1139"/>
                </a:lnTo>
                <a:lnTo>
                  <a:pt x="376" y="1142"/>
                </a:lnTo>
                <a:lnTo>
                  <a:pt x="394" y="1144"/>
                </a:lnTo>
                <a:lnTo>
                  <a:pt x="412" y="1144"/>
                </a:lnTo>
                <a:lnTo>
                  <a:pt x="432" y="1141"/>
                </a:lnTo>
                <a:lnTo>
                  <a:pt x="440" y="1139"/>
                </a:lnTo>
                <a:lnTo>
                  <a:pt x="450" y="1136"/>
                </a:lnTo>
                <a:lnTo>
                  <a:pt x="458" y="1133"/>
                </a:lnTo>
                <a:lnTo>
                  <a:pt x="466" y="1128"/>
                </a:lnTo>
                <a:lnTo>
                  <a:pt x="475" y="1122"/>
                </a:lnTo>
                <a:lnTo>
                  <a:pt x="483" y="1116"/>
                </a:lnTo>
                <a:lnTo>
                  <a:pt x="490" y="1109"/>
                </a:lnTo>
                <a:lnTo>
                  <a:pt x="498" y="1100"/>
                </a:lnTo>
                <a:lnTo>
                  <a:pt x="504" y="1091"/>
                </a:lnTo>
                <a:lnTo>
                  <a:pt x="510" y="1080"/>
                </a:lnTo>
                <a:lnTo>
                  <a:pt x="516" y="1067"/>
                </a:lnTo>
                <a:lnTo>
                  <a:pt x="519" y="1054"/>
                </a:lnTo>
                <a:lnTo>
                  <a:pt x="508" y="1050"/>
                </a:lnTo>
                <a:lnTo>
                  <a:pt x="496" y="1046"/>
                </a:lnTo>
                <a:lnTo>
                  <a:pt x="482" y="1044"/>
                </a:lnTo>
                <a:lnTo>
                  <a:pt x="474" y="1043"/>
                </a:lnTo>
                <a:lnTo>
                  <a:pt x="465" y="1044"/>
                </a:lnTo>
                <a:lnTo>
                  <a:pt x="458" y="1045"/>
                </a:lnTo>
                <a:lnTo>
                  <a:pt x="450" y="1048"/>
                </a:lnTo>
                <a:lnTo>
                  <a:pt x="441" y="1051"/>
                </a:lnTo>
                <a:lnTo>
                  <a:pt x="434" y="1057"/>
                </a:lnTo>
                <a:lnTo>
                  <a:pt x="428" y="1063"/>
                </a:lnTo>
                <a:lnTo>
                  <a:pt x="422" y="1073"/>
                </a:lnTo>
                <a:lnTo>
                  <a:pt x="430" y="1060"/>
                </a:lnTo>
                <a:lnTo>
                  <a:pt x="442" y="1048"/>
                </a:lnTo>
                <a:lnTo>
                  <a:pt x="457" y="1034"/>
                </a:lnTo>
                <a:lnTo>
                  <a:pt x="465" y="1028"/>
                </a:lnTo>
                <a:lnTo>
                  <a:pt x="474" y="1022"/>
                </a:lnTo>
                <a:lnTo>
                  <a:pt x="484" y="1018"/>
                </a:lnTo>
                <a:lnTo>
                  <a:pt x="494" y="1013"/>
                </a:lnTo>
                <a:lnTo>
                  <a:pt x="505" y="1010"/>
                </a:lnTo>
                <a:lnTo>
                  <a:pt x="517" y="1009"/>
                </a:lnTo>
                <a:lnTo>
                  <a:pt x="529" y="1010"/>
                </a:lnTo>
                <a:lnTo>
                  <a:pt x="541" y="1013"/>
                </a:lnTo>
                <a:lnTo>
                  <a:pt x="547" y="998"/>
                </a:lnTo>
                <a:lnTo>
                  <a:pt x="565" y="961"/>
                </a:lnTo>
                <a:lnTo>
                  <a:pt x="578" y="936"/>
                </a:lnTo>
                <a:lnTo>
                  <a:pt x="593" y="910"/>
                </a:lnTo>
                <a:lnTo>
                  <a:pt x="611" y="880"/>
                </a:lnTo>
                <a:lnTo>
                  <a:pt x="632" y="851"/>
                </a:lnTo>
                <a:lnTo>
                  <a:pt x="653" y="821"/>
                </a:lnTo>
                <a:lnTo>
                  <a:pt x="677" y="794"/>
                </a:lnTo>
                <a:lnTo>
                  <a:pt x="689" y="782"/>
                </a:lnTo>
                <a:lnTo>
                  <a:pt x="703" y="768"/>
                </a:lnTo>
                <a:lnTo>
                  <a:pt x="716" y="758"/>
                </a:lnTo>
                <a:lnTo>
                  <a:pt x="729" y="748"/>
                </a:lnTo>
                <a:lnTo>
                  <a:pt x="743" y="738"/>
                </a:lnTo>
                <a:lnTo>
                  <a:pt x="758" y="730"/>
                </a:lnTo>
                <a:lnTo>
                  <a:pt x="772" y="724"/>
                </a:lnTo>
                <a:lnTo>
                  <a:pt x="788" y="719"/>
                </a:lnTo>
                <a:lnTo>
                  <a:pt x="802" y="717"/>
                </a:lnTo>
                <a:lnTo>
                  <a:pt x="818" y="716"/>
                </a:lnTo>
                <a:lnTo>
                  <a:pt x="833" y="716"/>
                </a:lnTo>
                <a:lnTo>
                  <a:pt x="849" y="718"/>
                </a:lnTo>
                <a:lnTo>
                  <a:pt x="857" y="719"/>
                </a:lnTo>
                <a:lnTo>
                  <a:pt x="879" y="722"/>
                </a:lnTo>
                <a:lnTo>
                  <a:pt x="894" y="725"/>
                </a:lnTo>
                <a:lnTo>
                  <a:pt x="911" y="730"/>
                </a:lnTo>
                <a:lnTo>
                  <a:pt x="930" y="737"/>
                </a:lnTo>
                <a:lnTo>
                  <a:pt x="952" y="746"/>
                </a:lnTo>
                <a:lnTo>
                  <a:pt x="974" y="756"/>
                </a:lnTo>
                <a:lnTo>
                  <a:pt x="996" y="771"/>
                </a:lnTo>
                <a:lnTo>
                  <a:pt x="1019" y="788"/>
                </a:lnTo>
                <a:lnTo>
                  <a:pt x="1042" y="807"/>
                </a:lnTo>
                <a:lnTo>
                  <a:pt x="1054" y="819"/>
                </a:lnTo>
                <a:lnTo>
                  <a:pt x="1065" y="831"/>
                </a:lnTo>
                <a:lnTo>
                  <a:pt x="1075" y="844"/>
                </a:lnTo>
                <a:lnTo>
                  <a:pt x="1086" y="858"/>
                </a:lnTo>
                <a:lnTo>
                  <a:pt x="1097" y="873"/>
                </a:lnTo>
                <a:lnTo>
                  <a:pt x="1107" y="889"/>
                </a:lnTo>
                <a:lnTo>
                  <a:pt x="1116" y="906"/>
                </a:lnTo>
                <a:lnTo>
                  <a:pt x="1126" y="925"/>
                </a:lnTo>
                <a:lnTo>
                  <a:pt x="1127" y="930"/>
                </a:lnTo>
                <a:lnTo>
                  <a:pt x="1134" y="945"/>
                </a:lnTo>
                <a:lnTo>
                  <a:pt x="1139" y="954"/>
                </a:lnTo>
                <a:lnTo>
                  <a:pt x="1146" y="964"/>
                </a:lnTo>
                <a:lnTo>
                  <a:pt x="1155" y="973"/>
                </a:lnTo>
                <a:lnTo>
                  <a:pt x="1164" y="982"/>
                </a:lnTo>
                <a:lnTo>
                  <a:pt x="1175" y="989"/>
                </a:lnTo>
                <a:lnTo>
                  <a:pt x="1188" y="995"/>
                </a:lnTo>
                <a:lnTo>
                  <a:pt x="1195" y="996"/>
                </a:lnTo>
                <a:lnTo>
                  <a:pt x="1203" y="997"/>
                </a:lnTo>
                <a:lnTo>
                  <a:pt x="1211" y="997"/>
                </a:lnTo>
                <a:lnTo>
                  <a:pt x="1219" y="997"/>
                </a:lnTo>
                <a:lnTo>
                  <a:pt x="1229" y="996"/>
                </a:lnTo>
                <a:lnTo>
                  <a:pt x="1239" y="994"/>
                </a:lnTo>
                <a:lnTo>
                  <a:pt x="1248" y="991"/>
                </a:lnTo>
                <a:lnTo>
                  <a:pt x="1259" y="987"/>
                </a:lnTo>
                <a:lnTo>
                  <a:pt x="1270" y="981"/>
                </a:lnTo>
                <a:lnTo>
                  <a:pt x="1282" y="975"/>
                </a:lnTo>
                <a:lnTo>
                  <a:pt x="1294" y="966"/>
                </a:lnTo>
                <a:lnTo>
                  <a:pt x="1307" y="957"/>
                </a:lnTo>
                <a:close/>
              </a:path>
            </a:pathLst>
          </a:custGeom>
          <a:blipFill rotWithShape="1">
            <a:blip r:embed="rId3"/>
            <a:stretch>
              <a:fillRect/>
            </a:stretch>
          </a:blip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7" name="TextBox 76"/>
          <p:cNvSpPr txBox="1"/>
          <p:nvPr/>
        </p:nvSpPr>
        <p:spPr>
          <a:xfrm>
            <a:off x="6737986" y="1910715"/>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28" name="文本框 27"/>
          <p:cNvSpPr txBox="1"/>
          <p:nvPr/>
        </p:nvSpPr>
        <p:spPr>
          <a:xfrm>
            <a:off x="6737983" y="2247900"/>
            <a:ext cx="4102735" cy="56692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cxnSp>
        <p:nvCxnSpPr>
          <p:cNvPr id="7" name="直接连接符 6"/>
          <p:cNvCxnSpPr/>
          <p:nvPr/>
        </p:nvCxnSpPr>
        <p:spPr>
          <a:xfrm>
            <a:off x="6828790" y="3039745"/>
            <a:ext cx="3794125"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8" name="TextBox 76"/>
          <p:cNvSpPr txBox="1"/>
          <p:nvPr/>
        </p:nvSpPr>
        <p:spPr>
          <a:xfrm>
            <a:off x="6828791" y="325882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2" name="文本框 11"/>
          <p:cNvSpPr txBox="1"/>
          <p:nvPr/>
        </p:nvSpPr>
        <p:spPr>
          <a:xfrm>
            <a:off x="6828788" y="3596005"/>
            <a:ext cx="4102735" cy="56692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cxnSp>
        <p:nvCxnSpPr>
          <p:cNvPr id="13" name="直接连接符 12"/>
          <p:cNvCxnSpPr/>
          <p:nvPr/>
        </p:nvCxnSpPr>
        <p:spPr>
          <a:xfrm>
            <a:off x="6828790" y="4356735"/>
            <a:ext cx="3794125"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4" name="TextBox 76"/>
          <p:cNvSpPr txBox="1"/>
          <p:nvPr/>
        </p:nvSpPr>
        <p:spPr>
          <a:xfrm>
            <a:off x="6828791" y="456057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5" name="文本框 14"/>
          <p:cNvSpPr txBox="1"/>
          <p:nvPr/>
        </p:nvSpPr>
        <p:spPr>
          <a:xfrm>
            <a:off x="6828788" y="4897755"/>
            <a:ext cx="4102735" cy="56692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1" id="34" nodeType="afterEffect" presetClass="entr" presetID="14" presetSubtype="10">
                                  <p:stCondLst>
                                    <p:cond delay="0"/>
                                  </p:stCondLst>
                                  <p:childTnLst>
                                    <p:set>
                                      <p:cBhvr>
                                        <p:cTn dur="1" fill="hold" id="35">
                                          <p:stCondLst>
                                            <p:cond delay="0"/>
                                          </p:stCondLst>
                                        </p:cTn>
                                        <p:tgtEl>
                                          <p:spTgt spid="2050"/>
                                        </p:tgtEl>
                                        <p:attrNameLst>
                                          <p:attrName>style.visibility</p:attrName>
                                        </p:attrNameLst>
                                      </p:cBhvr>
                                      <p:to>
                                        <p:strVal val="visible"/>
                                      </p:to>
                                    </p:set>
                                    <p:animEffect filter="randombar(horizontal)" transition="in">
                                      <p:cBhvr>
                                        <p:cTn dur="500" id="36"/>
                                        <p:tgtEl>
                                          <p:spTgt spid="2050"/>
                                        </p:tgtEl>
                                      </p:cBhvr>
                                    </p:animEffect>
                                  </p:childTnLst>
                                </p:cTn>
                              </p:par>
                            </p:childTnLst>
                          </p:cTn>
                        </p:par>
                        <p:par>
                          <p:cTn fill="hold" id="37" nodeType="afterGroup">
                            <p:stCondLst>
                              <p:cond delay="2000"/>
                            </p:stCondLst>
                            <p:childTnLst>
                              <p:par>
                                <p:cTn fill="hold" grpId="0" id="38" nodeType="afterEffect" presetClass="entr" presetID="22" presetSubtype="8">
                                  <p:stCondLst>
                                    <p:cond delay="0"/>
                                  </p:stCondLst>
                                  <p:childTnLst>
                                    <p:set>
                                      <p:cBhvr>
                                        <p:cTn dur="1" fill="hold" id="39">
                                          <p:stCondLst>
                                            <p:cond delay="0"/>
                                          </p:stCondLst>
                                        </p:cTn>
                                        <p:tgtEl>
                                          <p:spTgt spid="27"/>
                                        </p:tgtEl>
                                        <p:attrNameLst>
                                          <p:attrName>style.visibility</p:attrName>
                                        </p:attrNameLst>
                                      </p:cBhvr>
                                      <p:to>
                                        <p:strVal val="visible"/>
                                      </p:to>
                                    </p:set>
                                    <p:animEffect filter="wipe(left)" transition="in">
                                      <p:cBhvr>
                                        <p:cTn dur="500" id="40"/>
                                        <p:tgtEl>
                                          <p:spTgt spid="27"/>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8"/>
                                        </p:tgtEl>
                                        <p:attrNameLst>
                                          <p:attrName>style.visibility</p:attrName>
                                        </p:attrNameLst>
                                      </p:cBhvr>
                                      <p:to>
                                        <p:strVal val="visible"/>
                                      </p:to>
                                    </p:set>
                                    <p:animEffect filter="wipe(left)" transition="in">
                                      <p:cBhvr>
                                        <p:cTn dur="500" id="43"/>
                                        <p:tgtEl>
                                          <p:spTgt spid="28"/>
                                        </p:tgtEl>
                                      </p:cBhvr>
                                    </p:animEffect>
                                  </p:childTnLst>
                                </p:cTn>
                              </p:par>
                            </p:childTnLst>
                          </p:cTn>
                        </p:par>
                        <p:par>
                          <p:cTn fill="hold" id="44" nodeType="afterGroup">
                            <p:stCondLst>
                              <p:cond delay="2500"/>
                            </p:stCondLst>
                            <p:childTnLst>
                              <p:par>
                                <p:cTn fill="hold" id="45" nodeType="afterEffect" presetClass="entr" presetID="22" presetSubtype="8">
                                  <p:stCondLst>
                                    <p:cond delay="0"/>
                                  </p:stCondLst>
                                  <p:childTnLst>
                                    <p:set>
                                      <p:cBhvr>
                                        <p:cTn dur="1" fill="hold" id="46">
                                          <p:stCondLst>
                                            <p:cond delay="0"/>
                                          </p:stCondLst>
                                        </p:cTn>
                                        <p:tgtEl>
                                          <p:spTgt spid="7"/>
                                        </p:tgtEl>
                                        <p:attrNameLst>
                                          <p:attrName>style.visibility</p:attrName>
                                        </p:attrNameLst>
                                      </p:cBhvr>
                                      <p:to>
                                        <p:strVal val="visible"/>
                                      </p:to>
                                    </p:set>
                                    <p:animEffect filter="wipe(left)" transition="in">
                                      <p:cBhvr>
                                        <p:cTn dur="500" id="47"/>
                                        <p:tgtEl>
                                          <p:spTgt spid="7"/>
                                        </p:tgtEl>
                                      </p:cBhvr>
                                    </p:animEffect>
                                  </p:childTnLst>
                                </p:cTn>
                              </p:par>
                            </p:childTnLst>
                          </p:cTn>
                        </p:par>
                        <p:par>
                          <p:cTn fill="hold" id="48" nodeType="afterGroup">
                            <p:stCondLst>
                              <p:cond delay="3000"/>
                            </p:stCondLst>
                            <p:childTnLst>
                              <p:par>
                                <p:cTn fill="hold" grpId="0" id="49" nodeType="afterEffect" presetClass="entr" presetID="22" presetSubtype="8">
                                  <p:stCondLst>
                                    <p:cond delay="0"/>
                                  </p:stCondLst>
                                  <p:childTnLst>
                                    <p:set>
                                      <p:cBhvr>
                                        <p:cTn dur="1" fill="hold" id="50">
                                          <p:stCondLst>
                                            <p:cond delay="0"/>
                                          </p:stCondLst>
                                        </p:cTn>
                                        <p:tgtEl>
                                          <p:spTgt spid="8"/>
                                        </p:tgtEl>
                                        <p:attrNameLst>
                                          <p:attrName>style.visibility</p:attrName>
                                        </p:attrNameLst>
                                      </p:cBhvr>
                                      <p:to>
                                        <p:strVal val="visible"/>
                                      </p:to>
                                    </p:set>
                                    <p:animEffect filter="wipe(left)" transition="in">
                                      <p:cBhvr>
                                        <p:cTn dur="500" id="51"/>
                                        <p:tgtEl>
                                          <p:spTgt spid="8"/>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12"/>
                                        </p:tgtEl>
                                        <p:attrNameLst>
                                          <p:attrName>style.visibility</p:attrName>
                                        </p:attrNameLst>
                                      </p:cBhvr>
                                      <p:to>
                                        <p:strVal val="visible"/>
                                      </p:to>
                                    </p:set>
                                    <p:animEffect filter="wipe(left)" transition="in">
                                      <p:cBhvr>
                                        <p:cTn dur="500" id="54"/>
                                        <p:tgtEl>
                                          <p:spTgt spid="12"/>
                                        </p:tgtEl>
                                      </p:cBhvr>
                                    </p:animEffect>
                                  </p:childTnLst>
                                </p:cTn>
                              </p:par>
                            </p:childTnLst>
                          </p:cTn>
                        </p:par>
                        <p:par>
                          <p:cTn fill="hold" id="55" nodeType="afterGroup">
                            <p:stCondLst>
                              <p:cond delay="3500"/>
                            </p:stCondLst>
                            <p:childTnLst>
                              <p:par>
                                <p:cTn fill="hold" id="56" nodeType="afterEffect" presetClass="entr" presetID="22" presetSubtype="8">
                                  <p:stCondLst>
                                    <p:cond delay="0"/>
                                  </p:stCondLst>
                                  <p:childTnLst>
                                    <p:set>
                                      <p:cBhvr>
                                        <p:cTn dur="1" fill="hold" id="57">
                                          <p:stCondLst>
                                            <p:cond delay="0"/>
                                          </p:stCondLst>
                                        </p:cTn>
                                        <p:tgtEl>
                                          <p:spTgt spid="13"/>
                                        </p:tgtEl>
                                        <p:attrNameLst>
                                          <p:attrName>style.visibility</p:attrName>
                                        </p:attrNameLst>
                                      </p:cBhvr>
                                      <p:to>
                                        <p:strVal val="visible"/>
                                      </p:to>
                                    </p:set>
                                    <p:animEffect filter="wipe(left)" transition="in">
                                      <p:cBhvr>
                                        <p:cTn dur="500" id="58"/>
                                        <p:tgtEl>
                                          <p:spTgt spid="13"/>
                                        </p:tgtEl>
                                      </p:cBhvr>
                                    </p:animEffect>
                                  </p:childTnLst>
                                </p:cTn>
                              </p:par>
                            </p:childTnLst>
                          </p:cTn>
                        </p:par>
                        <p:par>
                          <p:cTn fill="hold" id="59" nodeType="afterGroup">
                            <p:stCondLst>
                              <p:cond delay="4000"/>
                            </p:stCondLst>
                            <p:childTnLst>
                              <p:par>
                                <p:cTn fill="hold" grpId="0" id="60" nodeType="afterEffect" presetClass="entr" presetID="22" presetSubtype="8">
                                  <p:stCondLst>
                                    <p:cond delay="0"/>
                                  </p:stCondLst>
                                  <p:childTnLst>
                                    <p:set>
                                      <p:cBhvr>
                                        <p:cTn dur="1" fill="hold" id="61">
                                          <p:stCondLst>
                                            <p:cond delay="0"/>
                                          </p:stCondLst>
                                        </p:cTn>
                                        <p:tgtEl>
                                          <p:spTgt spid="14"/>
                                        </p:tgtEl>
                                        <p:attrNameLst>
                                          <p:attrName>style.visibility</p:attrName>
                                        </p:attrNameLst>
                                      </p:cBhvr>
                                      <p:to>
                                        <p:strVal val="visible"/>
                                      </p:to>
                                    </p:set>
                                    <p:animEffect filter="wipe(left)" transition="in">
                                      <p:cBhvr>
                                        <p:cTn dur="500" id="62"/>
                                        <p:tgtEl>
                                          <p:spTgt spid="14"/>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15"/>
                                        </p:tgtEl>
                                        <p:attrNameLst>
                                          <p:attrName>style.visibility</p:attrName>
                                        </p:attrNameLst>
                                      </p:cBhvr>
                                      <p:to>
                                        <p:strVal val="visible"/>
                                      </p:to>
                                    </p:set>
                                    <p:animEffect filter="wipe(left)" transition="in">
                                      <p:cBhvr>
                                        <p:cTn dur="500" id="6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1" spid="2050"/>
      <p:bldP grpId="0" spid="27"/>
      <p:bldP grpId="0" spid="28"/>
      <p:bldP grpId="0" spid="8"/>
      <p:bldP grpId="0" spid="12"/>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花8" id="4" name="图片 3"/>
          <p:cNvPicPr>
            <a:picLocks noChangeAspect="1"/>
          </p:cNvPicPr>
          <p:nvPr/>
        </p:nvPicPr>
        <p:blipFill>
          <a:blip r:embed="rId3"/>
          <a:stretch>
            <a:fillRect/>
          </a:stretch>
        </p:blipFill>
        <p:spPr>
          <a:xfrm>
            <a:off x="-3810" y="-4445"/>
            <a:ext cx="4022725" cy="3571875"/>
          </a:xfrm>
          <a:prstGeom prst="rect">
            <a:avLst/>
          </a:prstGeom>
        </p:spPr>
      </p:pic>
      <p:pic>
        <p:nvPicPr>
          <p:cNvPr descr="花9" id="5" name="图片 4"/>
          <p:cNvPicPr>
            <a:picLocks noChangeAspect="1"/>
          </p:cNvPicPr>
          <p:nvPr/>
        </p:nvPicPr>
        <p:blipFill>
          <a:blip r:embed="rId4"/>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94325" y="1866900"/>
            <a:ext cx="1402715" cy="1097280"/>
          </a:xfrm>
          <a:prstGeom prst="rect">
            <a:avLst/>
          </a:prstGeom>
          <a:noFill/>
        </p:spPr>
        <p:txBody>
          <a:bodyPr rtlCol="0" wrap="square">
            <a:spAutoFit/>
          </a:bodyPr>
          <a:lstStyle/>
          <a:p>
            <a:pPr algn="ctr"/>
            <a:r>
              <a:rPr altLang="zh-CN" lang="en-US" sz="6600">
                <a:solidFill>
                  <a:srgbClr val="205337"/>
                </a:solidFill>
                <a:latin charset="-122" panose="02010600040101010101" typeface="华文细黑"/>
                <a:ea charset="-122" panose="02010600040101010101" typeface="华文细黑"/>
              </a:rPr>
              <a:t>03</a:t>
            </a:r>
          </a:p>
        </p:txBody>
      </p:sp>
      <p:sp>
        <p:nvSpPr>
          <p:cNvPr id="21" name="文本框 20"/>
          <p:cNvSpPr txBox="1"/>
          <p:nvPr/>
        </p:nvSpPr>
        <p:spPr>
          <a:xfrm>
            <a:off x="4460240" y="2983864"/>
            <a:ext cx="3270250" cy="579120"/>
          </a:xfrm>
          <a:prstGeom prst="rect">
            <a:avLst/>
          </a:prstGeom>
          <a:noFill/>
        </p:spPr>
        <p:txBody>
          <a:bodyPr rtlCol="0" wrap="square">
            <a:spAutoFit/>
          </a:bodyPr>
          <a:lstStyle/>
          <a:p>
            <a:pPr algn="ctr"/>
            <a:r>
              <a:rPr altLang="en-US" b="1" lang="zh-CN" sz="3200">
                <a:solidFill>
                  <a:srgbClr val="205337"/>
                </a:solidFill>
                <a:latin charset="-122" panose="020b0503020204020204" typeface="微软雅黑"/>
                <a:ea charset="-122" panose="020b0503020204020204" typeface="微软雅黑"/>
              </a:rPr>
              <a:t>工 作 完 成 情 况</a:t>
            </a:r>
          </a:p>
        </p:txBody>
      </p:sp>
      <p:sp>
        <p:nvSpPr>
          <p:cNvPr id="22" name="文本框 21"/>
          <p:cNvSpPr txBox="1"/>
          <p:nvPr/>
        </p:nvSpPr>
        <p:spPr>
          <a:xfrm>
            <a:off x="3002915" y="3776980"/>
            <a:ext cx="6186170" cy="64008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When a cigarette falls in love with a match,it is destined to be hurt.When a cigarette falls in love with a match,it is destined to be hurt.</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2" presetSubtype="2">
                                  <p:stCondLst>
                                    <p:cond delay="0"/>
                                  </p:stCondLst>
                                  <p:childTnLst>
                                    <p:set>
                                      <p:cBhvr>
                                        <p:cTn dur="1" fill="hold" id="9">
                                          <p:stCondLst>
                                            <p:cond delay="0"/>
                                          </p:stCondLst>
                                        </p:cTn>
                                        <p:tgtEl>
                                          <p:spTgt spid="5"/>
                                        </p:tgtEl>
                                        <p:attrNameLst>
                                          <p:attrName>style.visibility</p:attrName>
                                        </p:attrNameLst>
                                      </p:cBhvr>
                                      <p:to>
                                        <p:strVal val="visible"/>
                                      </p:to>
                                    </p:set>
                                    <p:animEffect filter="wipe(right)"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17" presetSubtype="10">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strVal val="#ppt_h"/>
                                          </p:val>
                                        </p:tav>
                                        <p:tav tm="100000">
                                          <p:val>
                                            <p:strVal val="#ppt_h"/>
                                          </p:val>
                                        </p:tav>
                                      </p:tavLst>
                                    </p:anim>
                                  </p:childTnLst>
                                </p:cTn>
                              </p:par>
                              <p:par>
                                <p:cTn fill="hold" id="16" nodeType="withEffect" presetClass="entr" presetID="17" presetSubtype="1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id="26" nodeType="withEffect" presetClass="entr" presetID="53"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500" fill="hold" id="28"/>
                                        <p:tgtEl>
                                          <p:spTgt spid="24"/>
                                        </p:tgtEl>
                                        <p:attrNameLst>
                                          <p:attrName>ppt_w</p:attrName>
                                        </p:attrNameLst>
                                      </p:cBhvr>
                                      <p:tavLst>
                                        <p:tav tm="0">
                                          <p:val>
                                            <p:fltVal val="0"/>
                                          </p:val>
                                        </p:tav>
                                        <p:tav tm="100000">
                                          <p:val>
                                            <p:strVal val="#ppt_w"/>
                                          </p:val>
                                        </p:tav>
                                      </p:tavLst>
                                    </p:anim>
                                    <p:anim calcmode="lin" valueType="num">
                                      <p:cBhvr>
                                        <p:cTn dur="500" fill="hold" id="29"/>
                                        <p:tgtEl>
                                          <p:spTgt spid="24"/>
                                        </p:tgtEl>
                                        <p:attrNameLst>
                                          <p:attrName>ppt_h</p:attrName>
                                        </p:attrNameLst>
                                      </p:cBhvr>
                                      <p:tavLst>
                                        <p:tav tm="0">
                                          <p:val>
                                            <p:fltVal val="0"/>
                                          </p:val>
                                        </p:tav>
                                        <p:tav tm="100000">
                                          <p:val>
                                            <p:strVal val="#ppt_h"/>
                                          </p:val>
                                        </p:tav>
                                      </p:tavLst>
                                    </p:anim>
                                    <p:animEffect filter="fade" transition="in">
                                      <p:cBhvr>
                                        <p:cTn dur="500" id="30"/>
                                        <p:tgtEl>
                                          <p:spTgt spid="24"/>
                                        </p:tgtEl>
                                      </p:cBhvr>
                                    </p:animEffect>
                                  </p:childTnLst>
                                </p:cTn>
                              </p:par>
                            </p:childTnLst>
                          </p:cTn>
                        </p:par>
                        <p:par>
                          <p:cTn fill="hold" id="31" nodeType="afterGroup">
                            <p:stCondLst>
                              <p:cond delay="1500"/>
                            </p:stCondLst>
                            <p:childTnLst>
                              <p:par>
                                <p:cTn fill="hold" id="32" nodeType="afterEffect" presetClass="entr" presetID="22" presetSubtype="2">
                                  <p:stCondLst>
                                    <p:cond delay="0"/>
                                  </p:stCondLst>
                                  <p:childTnLst>
                                    <p:set>
                                      <p:cBhvr>
                                        <p:cTn dur="1" fill="hold" id="33">
                                          <p:stCondLst>
                                            <p:cond delay="0"/>
                                          </p:stCondLst>
                                        </p:cTn>
                                        <p:tgtEl>
                                          <p:spTgt spid="27"/>
                                        </p:tgtEl>
                                        <p:attrNameLst>
                                          <p:attrName>style.visibility</p:attrName>
                                        </p:attrNameLst>
                                      </p:cBhvr>
                                      <p:to>
                                        <p:strVal val="visible"/>
                                      </p:to>
                                    </p:set>
                                    <p:animEffect filter="wipe(right)" transition="in">
                                      <p:cBhvr>
                                        <p:cTn dur="500" id="34"/>
                                        <p:tgtEl>
                                          <p:spTgt spid="27"/>
                                        </p:tgtEl>
                                      </p:cBhvr>
                                    </p:animEffect>
                                  </p:childTnLst>
                                </p:cTn>
                              </p:par>
                              <p:par>
                                <p:cTn fill="hold" id="35" nodeType="withEffect" presetClass="entr" presetID="22" presetSubtype="2">
                                  <p:stCondLst>
                                    <p:cond delay="0"/>
                                  </p:stCondLst>
                                  <p:childTnLst>
                                    <p:set>
                                      <p:cBhvr>
                                        <p:cTn dur="1" fill="hold" id="36">
                                          <p:stCondLst>
                                            <p:cond delay="0"/>
                                          </p:stCondLst>
                                        </p:cTn>
                                        <p:tgtEl>
                                          <p:spTgt spid="28"/>
                                        </p:tgtEl>
                                        <p:attrNameLst>
                                          <p:attrName>style.visibility</p:attrName>
                                        </p:attrNameLst>
                                      </p:cBhvr>
                                      <p:to>
                                        <p:strVal val="visible"/>
                                      </p:to>
                                    </p:set>
                                    <p:animEffect filter="wipe(right)" transition="in">
                                      <p:cBhvr>
                                        <p:cTn dur="500" id="37"/>
                                        <p:tgtEl>
                                          <p:spTgt spid="28"/>
                                        </p:tgtEl>
                                      </p:cBhvr>
                                    </p:animEffect>
                                  </p:childTnLst>
                                </p:cTn>
                              </p:par>
                              <p:par>
                                <p:cTn fill="hold" id="38" nodeType="withEffect" presetClass="entr" presetID="22" presetSubtype="4">
                                  <p:stCondLst>
                                    <p:cond delay="0"/>
                                  </p:stCondLst>
                                  <p:childTnLst>
                                    <p:set>
                                      <p:cBhvr>
                                        <p:cTn dur="1" fill="hold" id="39">
                                          <p:stCondLst>
                                            <p:cond delay="0"/>
                                          </p:stCondLst>
                                        </p:cTn>
                                        <p:tgtEl>
                                          <p:spTgt spid="29"/>
                                        </p:tgtEl>
                                        <p:attrNameLst>
                                          <p:attrName>style.visibility</p:attrName>
                                        </p:attrNameLst>
                                      </p:cBhvr>
                                      <p:to>
                                        <p:strVal val="visible"/>
                                      </p:to>
                                    </p:set>
                                    <p:animEffect filter="wipe(down)" transition="in">
                                      <p:cBhvr>
                                        <p:cTn dur="500" id="40"/>
                                        <p:tgtEl>
                                          <p:spTgt spid="29"/>
                                        </p:tgtEl>
                                      </p:cBhvr>
                                    </p:animEffect>
                                  </p:childTnLst>
                                </p:cTn>
                              </p:par>
                              <p:par>
                                <p:cTn fill="hold" id="41" nodeType="withEffect" presetClass="entr" presetID="22" presetSubtype="4">
                                  <p:stCondLst>
                                    <p:cond delay="0"/>
                                  </p:stCondLst>
                                  <p:childTnLst>
                                    <p:set>
                                      <p:cBhvr>
                                        <p:cTn dur="1" fill="hold" id="42">
                                          <p:stCondLst>
                                            <p:cond delay="0"/>
                                          </p:stCondLst>
                                        </p:cTn>
                                        <p:tgtEl>
                                          <p:spTgt spid="30"/>
                                        </p:tgtEl>
                                        <p:attrNameLst>
                                          <p:attrName>style.visibility</p:attrName>
                                        </p:attrNameLst>
                                      </p:cBhvr>
                                      <p:to>
                                        <p:strVal val="visible"/>
                                      </p:to>
                                    </p:set>
                                    <p:animEffect filter="wipe(down)" transition="in">
                                      <p:cBhvr>
                                        <p:cTn dur="500" id="43"/>
                                        <p:tgtEl>
                                          <p:spTgt spid="30"/>
                                        </p:tgtEl>
                                      </p:cBhvr>
                                    </p:animEffect>
                                  </p:childTnLst>
                                </p:cTn>
                              </p:par>
                            </p:childTnLst>
                          </p:cTn>
                        </p:par>
                        <p:par>
                          <p:cTn fill="hold" id="44" nodeType="afterGroup">
                            <p:stCondLst>
                              <p:cond delay="2000"/>
                            </p:stCondLst>
                            <p:childTnLst>
                              <p:par>
                                <p:cTn fill="hold" grpId="0" id="45" nodeType="afterEffect" presetClass="entr" presetID="53" presetSubtype="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animEffect filter="fade" transition="in">
                                      <p:cBhvr>
                                        <p:cTn dur="500" id="49"/>
                                        <p:tgtEl>
                                          <p:spTgt spid="18"/>
                                        </p:tgtEl>
                                      </p:cBhvr>
                                    </p:animEffect>
                                  </p:childTnLst>
                                </p:cTn>
                              </p:par>
                            </p:childTnLst>
                          </p:cTn>
                        </p:par>
                        <p:par>
                          <p:cTn fill="hold" id="50" nodeType="afterGroup">
                            <p:stCondLst>
                              <p:cond delay="25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21"/>
                                        </p:tgtEl>
                                        <p:attrNameLst>
                                          <p:attrName>style.visibility</p:attrName>
                                        </p:attrNameLst>
                                      </p:cBhvr>
                                      <p:to>
                                        <p:strVal val="visible"/>
                                      </p:to>
                                    </p:set>
                                    <p:anim calcmode="lin" valueType="num">
                                      <p:cBhvr>
                                        <p:cTn dur="500" fill="hold" id="53"/>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21"/>
                                        </p:tgtEl>
                                        <p:attrNameLst>
                                          <p:attrName>ppt_y</p:attrName>
                                        </p:attrNameLst>
                                      </p:cBhvr>
                                      <p:tavLst>
                                        <p:tav tm="0">
                                          <p:val>
                                            <p:strVal val="#ppt_y"/>
                                          </p:val>
                                        </p:tav>
                                        <p:tav tm="100000">
                                          <p:val>
                                            <p:strVal val="#ppt_y"/>
                                          </p:val>
                                        </p:tav>
                                      </p:tavLst>
                                    </p:anim>
                                    <p:anim calcmode="lin" valueType="num">
                                      <p:cBhvr>
                                        <p:cTn dur="500" fill="hold" id="55"/>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21"/>
                                        </p:tgtEl>
                                      </p:cBhvr>
                                    </p:animEffect>
                                  </p:childTnLst>
                                </p:cTn>
                              </p:par>
                            </p:childTnLst>
                          </p:cTn>
                        </p:par>
                        <p:par>
                          <p:cTn fill="hold" id="58" nodeType="afterGroup">
                            <p:stCondLst>
                              <p:cond delay="3000"/>
                            </p:stCondLst>
                            <p:childTnLst>
                              <p:par>
                                <p:cTn fill="hold" grpId="1" id="59" nodeType="afterEffect" presetClass="entr" presetID="10" presetSubtype="0">
                                  <p:stCondLst>
                                    <p:cond delay="0"/>
                                  </p:stCondLst>
                                  <p:childTnLst>
                                    <p:set>
                                      <p:cBhvr>
                                        <p:cTn dur="1" fill="hold" id="60">
                                          <p:stCondLst>
                                            <p:cond delay="0"/>
                                          </p:stCondLst>
                                        </p:cTn>
                                        <p:tgtEl>
                                          <p:spTgt spid="22"/>
                                        </p:tgtEl>
                                        <p:attrNameLst>
                                          <p:attrName>style.visibility</p:attrName>
                                        </p:attrNameLst>
                                      </p:cBhvr>
                                      <p:to>
                                        <p:strVal val="visible"/>
                                      </p:to>
                                    </p:set>
                                    <p:animEffect filter="fade" transition="in">
                                      <p:cBhvr>
                                        <p:cTn dur="500" id="6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1"/>
      <p:bldP grpId="1"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flipH="1">
            <a:off x="1552165" y="3034737"/>
            <a:ext cx="0" cy="662361"/>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52165" y="3697096"/>
            <a:ext cx="2257786"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809954" y="3697096"/>
            <a:ext cx="2257787"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809753" y="3697100"/>
            <a:ext cx="0" cy="681372"/>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67738" y="2938756"/>
            <a:ext cx="0" cy="758342"/>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067742" y="3697096"/>
            <a:ext cx="225567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322767" y="3697100"/>
            <a:ext cx="0" cy="681372"/>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23408" y="3697096"/>
            <a:ext cx="2257786" cy="0"/>
          </a:xfrm>
          <a:prstGeom prst="line">
            <a:avLst/>
          </a:prstGeom>
          <a:ln>
            <a:solidFill>
              <a:srgbClr val="6B9D43"/>
            </a:solidFill>
            <a:tailEnd type="stealth"/>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118870" y="2176145"/>
            <a:ext cx="865505" cy="85852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chemeClr val="bg1"/>
                </a:solidFill>
                <a:latin charset="-122" panose="020b0503020204020204" typeface="微软雅黑"/>
                <a:ea charset="-122" panose="020b0503020204020204" typeface="微软雅黑"/>
              </a:rPr>
              <a:t>01</a:t>
            </a:r>
          </a:p>
        </p:txBody>
      </p:sp>
      <p:sp>
        <p:nvSpPr>
          <p:cNvPr id="39" name="椭圆 38"/>
          <p:cNvSpPr/>
          <p:nvPr/>
        </p:nvSpPr>
        <p:spPr>
          <a:xfrm>
            <a:off x="5633720" y="2176145"/>
            <a:ext cx="867410" cy="85852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chemeClr val="bg1"/>
                </a:solidFill>
                <a:latin charset="-122" panose="020b0503020204020204" typeface="微软雅黑"/>
                <a:ea charset="-122" panose="020b0503020204020204" typeface="微软雅黑"/>
                <a:sym typeface="+mn-ea"/>
              </a:rPr>
              <a:t>03</a:t>
            </a:r>
          </a:p>
        </p:txBody>
      </p:sp>
      <p:sp>
        <p:nvSpPr>
          <p:cNvPr id="42" name="椭圆 41"/>
          <p:cNvSpPr/>
          <p:nvPr/>
        </p:nvSpPr>
        <p:spPr>
          <a:xfrm>
            <a:off x="3377565" y="4378325"/>
            <a:ext cx="865505" cy="86106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chemeClr val="bg1"/>
                </a:solidFill>
                <a:latin charset="-122" panose="020b0503020204020204" typeface="微软雅黑"/>
                <a:ea charset="-122" panose="020b0503020204020204" typeface="微软雅黑"/>
                <a:sym typeface="+mn-ea"/>
              </a:rPr>
              <a:t>02</a:t>
            </a:r>
          </a:p>
        </p:txBody>
      </p:sp>
      <p:sp>
        <p:nvSpPr>
          <p:cNvPr id="45" name="椭圆 44"/>
          <p:cNvSpPr/>
          <p:nvPr/>
        </p:nvSpPr>
        <p:spPr>
          <a:xfrm>
            <a:off x="7890510" y="4378325"/>
            <a:ext cx="865505" cy="86106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chemeClr val="bg1"/>
                </a:solidFill>
                <a:latin charset="-122" panose="020b0503020204020204" typeface="微软雅黑"/>
                <a:ea charset="-122" panose="020b0503020204020204" typeface="微软雅黑"/>
                <a:sym typeface="+mn-ea"/>
              </a:rPr>
              <a:t>04</a:t>
            </a:r>
          </a:p>
        </p:txBody>
      </p:sp>
      <p:sp>
        <p:nvSpPr>
          <p:cNvPr id="27" name="TextBox 76"/>
          <p:cNvSpPr txBox="1"/>
          <p:nvPr/>
        </p:nvSpPr>
        <p:spPr>
          <a:xfrm>
            <a:off x="2125345" y="2176145"/>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8" name="文本框 17"/>
          <p:cNvSpPr txBox="1"/>
          <p:nvPr/>
        </p:nvSpPr>
        <p:spPr>
          <a:xfrm>
            <a:off x="2125345" y="2513330"/>
            <a:ext cx="3049270" cy="804672"/>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2" name="TextBox 76"/>
          <p:cNvSpPr txBox="1"/>
          <p:nvPr/>
        </p:nvSpPr>
        <p:spPr>
          <a:xfrm>
            <a:off x="4411345" y="404114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23" name="文本框 22"/>
          <p:cNvSpPr txBox="1"/>
          <p:nvPr/>
        </p:nvSpPr>
        <p:spPr>
          <a:xfrm>
            <a:off x="4411345" y="4378325"/>
            <a:ext cx="3049270" cy="804672"/>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47" name="TextBox 76"/>
          <p:cNvSpPr txBox="1"/>
          <p:nvPr/>
        </p:nvSpPr>
        <p:spPr>
          <a:xfrm>
            <a:off x="6642736" y="2176145"/>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48" name="文本框 47"/>
          <p:cNvSpPr txBox="1"/>
          <p:nvPr/>
        </p:nvSpPr>
        <p:spPr>
          <a:xfrm>
            <a:off x="6642736" y="2513330"/>
            <a:ext cx="3049270" cy="804672"/>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49" name="TextBox 76"/>
          <p:cNvSpPr txBox="1"/>
          <p:nvPr/>
        </p:nvSpPr>
        <p:spPr>
          <a:xfrm>
            <a:off x="8912861" y="404114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50" name="文本框 49"/>
          <p:cNvSpPr txBox="1"/>
          <p:nvPr/>
        </p:nvSpPr>
        <p:spPr>
          <a:xfrm>
            <a:off x="8912861" y="4378325"/>
            <a:ext cx="2033905" cy="1042416"/>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36"/>
                                        </p:tgtEl>
                                        <p:attrNameLst>
                                          <p:attrName>style.visibility</p:attrName>
                                        </p:attrNameLst>
                                      </p:cBhvr>
                                      <p:to>
                                        <p:strVal val="visible"/>
                                      </p:to>
                                    </p:set>
                                    <p:anim calcmode="lin" valueType="num">
                                      <p:cBhvr>
                                        <p:cTn dur="500" fill="hold" id="36"/>
                                        <p:tgtEl>
                                          <p:spTgt spid="36"/>
                                        </p:tgtEl>
                                        <p:attrNameLst>
                                          <p:attrName>ppt_w</p:attrName>
                                        </p:attrNameLst>
                                      </p:cBhvr>
                                      <p:tavLst>
                                        <p:tav tm="0">
                                          <p:val>
                                            <p:fltVal val="0"/>
                                          </p:val>
                                        </p:tav>
                                        <p:tav tm="100000">
                                          <p:val>
                                            <p:strVal val="#ppt_w"/>
                                          </p:val>
                                        </p:tav>
                                      </p:tavLst>
                                    </p:anim>
                                    <p:anim calcmode="lin" valueType="num">
                                      <p:cBhvr>
                                        <p:cTn dur="500" fill="hold" id="37"/>
                                        <p:tgtEl>
                                          <p:spTgt spid="36"/>
                                        </p:tgtEl>
                                        <p:attrNameLst>
                                          <p:attrName>ppt_h</p:attrName>
                                        </p:attrNameLst>
                                      </p:cBhvr>
                                      <p:tavLst>
                                        <p:tav tm="0">
                                          <p:val>
                                            <p:fltVal val="0"/>
                                          </p:val>
                                        </p:tav>
                                        <p:tav tm="100000">
                                          <p:val>
                                            <p:strVal val="#ppt_h"/>
                                          </p:val>
                                        </p:tav>
                                      </p:tavLst>
                                    </p:anim>
                                    <p:animEffect filter="fade" transition="in">
                                      <p:cBhvr>
                                        <p:cTn dur="500" id="38"/>
                                        <p:tgtEl>
                                          <p:spTgt spid="36"/>
                                        </p:tgtEl>
                                      </p:cBhvr>
                                    </p:animEffect>
                                  </p:childTnLst>
                                </p:cTn>
                              </p:par>
                            </p:childTnLst>
                          </p:cTn>
                        </p:par>
                        <p:par>
                          <p:cTn fill="hold" id="39" nodeType="afterGroup">
                            <p:stCondLst>
                              <p:cond delay="2000"/>
                            </p:stCondLst>
                            <p:childTnLst>
                              <p:par>
                                <p:cTn fill="hold" grpId="0" id="40" nodeType="afterEffect" presetClass="entr" presetID="22" presetSubtype="8">
                                  <p:stCondLst>
                                    <p:cond delay="0"/>
                                  </p:stCondLst>
                                  <p:childTnLst>
                                    <p:set>
                                      <p:cBhvr>
                                        <p:cTn dur="1" fill="hold" id="41">
                                          <p:stCondLst>
                                            <p:cond delay="0"/>
                                          </p:stCondLst>
                                        </p:cTn>
                                        <p:tgtEl>
                                          <p:spTgt spid="27"/>
                                        </p:tgtEl>
                                        <p:attrNameLst>
                                          <p:attrName>style.visibility</p:attrName>
                                        </p:attrNameLst>
                                      </p:cBhvr>
                                      <p:to>
                                        <p:strVal val="visible"/>
                                      </p:to>
                                    </p:set>
                                    <p:animEffect filter="wipe(left)" transition="in">
                                      <p:cBhvr>
                                        <p:cTn dur="500" id="42"/>
                                        <p:tgtEl>
                                          <p:spTgt spid="27"/>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18"/>
                                        </p:tgtEl>
                                        <p:attrNameLst>
                                          <p:attrName>style.visibility</p:attrName>
                                        </p:attrNameLst>
                                      </p:cBhvr>
                                      <p:to>
                                        <p:strVal val="visible"/>
                                      </p:to>
                                    </p:set>
                                    <p:animEffect filter="wipe(left)" transition="in">
                                      <p:cBhvr>
                                        <p:cTn dur="500" id="45"/>
                                        <p:tgtEl>
                                          <p:spTgt spid="18"/>
                                        </p:tgtEl>
                                      </p:cBhvr>
                                    </p:animEffect>
                                  </p:childTnLst>
                                </p:cTn>
                              </p:par>
                            </p:childTnLst>
                          </p:cTn>
                        </p:par>
                        <p:par>
                          <p:cTn fill="hold" id="46" nodeType="afterGroup">
                            <p:stCondLst>
                              <p:cond delay="2500"/>
                            </p:stCondLst>
                            <p:childTnLst>
                              <p:par>
                                <p:cTn fill="hold" id="47" nodeType="afterEffect" presetClass="entr" presetID="22" presetSubtype="1">
                                  <p:stCondLst>
                                    <p:cond delay="0"/>
                                  </p:stCondLst>
                                  <p:childTnLst>
                                    <p:set>
                                      <p:cBhvr>
                                        <p:cTn dur="1" fill="hold" id="48">
                                          <p:stCondLst>
                                            <p:cond delay="0"/>
                                          </p:stCondLst>
                                        </p:cTn>
                                        <p:tgtEl>
                                          <p:spTgt spid="13"/>
                                        </p:tgtEl>
                                        <p:attrNameLst>
                                          <p:attrName>style.visibility</p:attrName>
                                        </p:attrNameLst>
                                      </p:cBhvr>
                                      <p:to>
                                        <p:strVal val="visible"/>
                                      </p:to>
                                    </p:set>
                                    <p:animEffect filter="wipe(up)" transition="in">
                                      <p:cBhvr>
                                        <p:cTn dur="500" id="49"/>
                                        <p:tgtEl>
                                          <p:spTgt spid="13"/>
                                        </p:tgtEl>
                                      </p:cBhvr>
                                    </p:animEffect>
                                  </p:childTnLst>
                                </p:cTn>
                              </p:par>
                            </p:childTnLst>
                          </p:cTn>
                        </p:par>
                        <p:par>
                          <p:cTn fill="hold" id="50" nodeType="afterGroup">
                            <p:stCondLst>
                              <p:cond delay="3000"/>
                            </p:stCondLst>
                            <p:childTnLst>
                              <p:par>
                                <p:cTn fill="hold" id="51" nodeType="afterEffect" presetClass="entr" presetID="22" presetSubtype="8">
                                  <p:stCondLst>
                                    <p:cond delay="0"/>
                                  </p:stCondLst>
                                  <p:childTnLst>
                                    <p:set>
                                      <p:cBhvr>
                                        <p:cTn dur="1" fill="hold" id="52">
                                          <p:stCondLst>
                                            <p:cond delay="0"/>
                                          </p:stCondLst>
                                        </p:cTn>
                                        <p:tgtEl>
                                          <p:spTgt spid="14"/>
                                        </p:tgtEl>
                                        <p:attrNameLst>
                                          <p:attrName>style.visibility</p:attrName>
                                        </p:attrNameLst>
                                      </p:cBhvr>
                                      <p:to>
                                        <p:strVal val="visible"/>
                                      </p:to>
                                    </p:set>
                                    <p:animEffect filter="wipe(left)" transition="in">
                                      <p:cBhvr>
                                        <p:cTn dur="500" id="53"/>
                                        <p:tgtEl>
                                          <p:spTgt spid="14"/>
                                        </p:tgtEl>
                                      </p:cBhvr>
                                    </p:animEffect>
                                  </p:childTnLst>
                                </p:cTn>
                              </p:par>
                            </p:childTnLst>
                          </p:cTn>
                        </p:par>
                        <p:par>
                          <p:cTn fill="hold" id="54" nodeType="afterGroup">
                            <p:stCondLst>
                              <p:cond delay="3500"/>
                            </p:stCondLst>
                            <p:childTnLst>
                              <p:par>
                                <p:cTn fill="hold" id="55" nodeType="afterEffect" presetClass="entr" presetID="22" presetSubtype="1">
                                  <p:stCondLst>
                                    <p:cond delay="0"/>
                                  </p:stCondLst>
                                  <p:childTnLst>
                                    <p:set>
                                      <p:cBhvr>
                                        <p:cTn dur="1" fill="hold" id="56">
                                          <p:stCondLst>
                                            <p:cond delay="0"/>
                                          </p:stCondLst>
                                        </p:cTn>
                                        <p:tgtEl>
                                          <p:spTgt spid="17"/>
                                        </p:tgtEl>
                                        <p:attrNameLst>
                                          <p:attrName>style.visibility</p:attrName>
                                        </p:attrNameLst>
                                      </p:cBhvr>
                                      <p:to>
                                        <p:strVal val="visible"/>
                                      </p:to>
                                    </p:set>
                                    <p:animEffect filter="wipe(up)" transition="in">
                                      <p:cBhvr>
                                        <p:cTn dur="500" id="57"/>
                                        <p:tgtEl>
                                          <p:spTgt spid="17"/>
                                        </p:tgtEl>
                                      </p:cBhvr>
                                    </p:animEffect>
                                  </p:childTnLst>
                                </p:cTn>
                              </p:par>
                            </p:childTnLst>
                          </p:cTn>
                        </p:par>
                        <p:par>
                          <p:cTn fill="hold" id="58" nodeType="afterGroup">
                            <p:stCondLst>
                              <p:cond delay="4000"/>
                            </p:stCondLst>
                            <p:childTnLst>
                              <p:par>
                                <p:cTn fill="hold" grpId="0" id="59" nodeType="afterEffect" presetClass="entr" presetID="53" presetSubtype="0">
                                  <p:stCondLst>
                                    <p:cond delay="0"/>
                                  </p:stCondLst>
                                  <p:childTnLst>
                                    <p:set>
                                      <p:cBhvr>
                                        <p:cTn dur="1" fill="hold" id="60">
                                          <p:stCondLst>
                                            <p:cond delay="0"/>
                                          </p:stCondLst>
                                        </p:cTn>
                                        <p:tgtEl>
                                          <p:spTgt spid="42"/>
                                        </p:tgtEl>
                                        <p:attrNameLst>
                                          <p:attrName>style.visibility</p:attrName>
                                        </p:attrNameLst>
                                      </p:cBhvr>
                                      <p:to>
                                        <p:strVal val="visible"/>
                                      </p:to>
                                    </p:set>
                                    <p:anim calcmode="lin" valueType="num">
                                      <p:cBhvr>
                                        <p:cTn dur="500" fill="hold" id="61"/>
                                        <p:tgtEl>
                                          <p:spTgt spid="42"/>
                                        </p:tgtEl>
                                        <p:attrNameLst>
                                          <p:attrName>ppt_w</p:attrName>
                                        </p:attrNameLst>
                                      </p:cBhvr>
                                      <p:tavLst>
                                        <p:tav tm="0">
                                          <p:val>
                                            <p:fltVal val="0"/>
                                          </p:val>
                                        </p:tav>
                                        <p:tav tm="100000">
                                          <p:val>
                                            <p:strVal val="#ppt_w"/>
                                          </p:val>
                                        </p:tav>
                                      </p:tavLst>
                                    </p:anim>
                                    <p:anim calcmode="lin" valueType="num">
                                      <p:cBhvr>
                                        <p:cTn dur="500" fill="hold" id="62"/>
                                        <p:tgtEl>
                                          <p:spTgt spid="42"/>
                                        </p:tgtEl>
                                        <p:attrNameLst>
                                          <p:attrName>ppt_h</p:attrName>
                                        </p:attrNameLst>
                                      </p:cBhvr>
                                      <p:tavLst>
                                        <p:tav tm="0">
                                          <p:val>
                                            <p:fltVal val="0"/>
                                          </p:val>
                                        </p:tav>
                                        <p:tav tm="100000">
                                          <p:val>
                                            <p:strVal val="#ppt_h"/>
                                          </p:val>
                                        </p:tav>
                                      </p:tavLst>
                                    </p:anim>
                                    <p:animEffect filter="fade" transition="in">
                                      <p:cBhvr>
                                        <p:cTn dur="500" id="63"/>
                                        <p:tgtEl>
                                          <p:spTgt spid="42"/>
                                        </p:tgtEl>
                                      </p:cBhvr>
                                    </p:animEffect>
                                  </p:childTnLst>
                                </p:cTn>
                              </p:par>
                            </p:childTnLst>
                          </p:cTn>
                        </p:par>
                        <p:par>
                          <p:cTn fill="hold" id="64" nodeType="afterGroup">
                            <p:stCondLst>
                              <p:cond delay="4500"/>
                            </p:stCondLst>
                            <p:childTnLst>
                              <p:par>
                                <p:cTn fill="hold" grpId="0" id="65" nodeType="afterEffect" presetClass="entr" presetID="22" presetSubtype="8">
                                  <p:stCondLst>
                                    <p:cond delay="0"/>
                                  </p:stCondLst>
                                  <p:childTnLst>
                                    <p:set>
                                      <p:cBhvr>
                                        <p:cTn dur="1" fill="hold" id="66">
                                          <p:stCondLst>
                                            <p:cond delay="0"/>
                                          </p:stCondLst>
                                        </p:cTn>
                                        <p:tgtEl>
                                          <p:spTgt spid="22"/>
                                        </p:tgtEl>
                                        <p:attrNameLst>
                                          <p:attrName>style.visibility</p:attrName>
                                        </p:attrNameLst>
                                      </p:cBhvr>
                                      <p:to>
                                        <p:strVal val="visible"/>
                                      </p:to>
                                    </p:set>
                                    <p:animEffect filter="wipe(left)" transition="in">
                                      <p:cBhvr>
                                        <p:cTn dur="500" id="67"/>
                                        <p:tgtEl>
                                          <p:spTgt spid="22"/>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23"/>
                                        </p:tgtEl>
                                        <p:attrNameLst>
                                          <p:attrName>style.visibility</p:attrName>
                                        </p:attrNameLst>
                                      </p:cBhvr>
                                      <p:to>
                                        <p:strVal val="visible"/>
                                      </p:to>
                                    </p:set>
                                    <p:animEffect filter="wipe(left)" transition="in">
                                      <p:cBhvr>
                                        <p:cTn dur="500" id="70"/>
                                        <p:tgtEl>
                                          <p:spTgt spid="23"/>
                                        </p:tgtEl>
                                      </p:cBhvr>
                                    </p:animEffect>
                                  </p:childTnLst>
                                </p:cTn>
                              </p:par>
                            </p:childTnLst>
                          </p:cTn>
                        </p:par>
                        <p:par>
                          <p:cTn fill="hold" id="71" nodeType="afterGroup">
                            <p:stCondLst>
                              <p:cond delay="5000"/>
                            </p:stCondLst>
                            <p:childTnLst>
                              <p:par>
                                <p:cTn fill="hold" id="72" nodeType="afterEffect" presetClass="entr" presetID="22" presetSubtype="8">
                                  <p:stCondLst>
                                    <p:cond delay="0"/>
                                  </p:stCondLst>
                                  <p:childTnLst>
                                    <p:set>
                                      <p:cBhvr>
                                        <p:cTn dur="1" fill="hold" id="73">
                                          <p:stCondLst>
                                            <p:cond delay="0"/>
                                          </p:stCondLst>
                                        </p:cTn>
                                        <p:tgtEl>
                                          <p:spTgt spid="15"/>
                                        </p:tgtEl>
                                        <p:attrNameLst>
                                          <p:attrName>style.visibility</p:attrName>
                                        </p:attrNameLst>
                                      </p:cBhvr>
                                      <p:to>
                                        <p:strVal val="visible"/>
                                      </p:to>
                                    </p:set>
                                    <p:animEffect filter="wipe(left)" transition="in">
                                      <p:cBhvr>
                                        <p:cTn dur="500" id="74"/>
                                        <p:tgtEl>
                                          <p:spTgt spid="15"/>
                                        </p:tgtEl>
                                      </p:cBhvr>
                                    </p:animEffect>
                                  </p:childTnLst>
                                </p:cTn>
                              </p:par>
                            </p:childTnLst>
                          </p:cTn>
                        </p:par>
                        <p:par>
                          <p:cTn fill="hold" id="75" nodeType="afterGroup">
                            <p:stCondLst>
                              <p:cond delay="5500"/>
                            </p:stCondLst>
                            <p:childTnLst>
                              <p:par>
                                <p:cTn fill="hold" id="76" nodeType="afterEffect" presetClass="entr" presetID="22" presetSubtype="4">
                                  <p:stCondLst>
                                    <p:cond delay="0"/>
                                  </p:stCondLst>
                                  <p:childTnLst>
                                    <p:set>
                                      <p:cBhvr>
                                        <p:cTn dur="1" fill="hold" id="77">
                                          <p:stCondLst>
                                            <p:cond delay="0"/>
                                          </p:stCondLst>
                                        </p:cTn>
                                        <p:tgtEl>
                                          <p:spTgt spid="28"/>
                                        </p:tgtEl>
                                        <p:attrNameLst>
                                          <p:attrName>style.visibility</p:attrName>
                                        </p:attrNameLst>
                                      </p:cBhvr>
                                      <p:to>
                                        <p:strVal val="visible"/>
                                      </p:to>
                                    </p:set>
                                    <p:animEffect filter="wipe(down)" transition="in">
                                      <p:cBhvr>
                                        <p:cTn dur="500" id="78"/>
                                        <p:tgtEl>
                                          <p:spTgt spid="28"/>
                                        </p:tgtEl>
                                      </p:cBhvr>
                                    </p:animEffect>
                                  </p:childTnLst>
                                </p:cTn>
                              </p:par>
                            </p:childTnLst>
                          </p:cTn>
                        </p:par>
                        <p:par>
                          <p:cTn fill="hold" id="79" nodeType="afterGroup">
                            <p:stCondLst>
                              <p:cond delay="6000"/>
                            </p:stCondLst>
                            <p:childTnLst>
                              <p:par>
                                <p:cTn fill="hold" grpId="0" id="80" nodeType="afterEffect" presetClass="entr" presetID="53" presetSubtype="0">
                                  <p:stCondLst>
                                    <p:cond delay="0"/>
                                  </p:stCondLst>
                                  <p:childTnLst>
                                    <p:set>
                                      <p:cBhvr>
                                        <p:cTn dur="1" fill="hold" id="81">
                                          <p:stCondLst>
                                            <p:cond delay="0"/>
                                          </p:stCondLst>
                                        </p:cTn>
                                        <p:tgtEl>
                                          <p:spTgt spid="39"/>
                                        </p:tgtEl>
                                        <p:attrNameLst>
                                          <p:attrName>style.visibility</p:attrName>
                                        </p:attrNameLst>
                                      </p:cBhvr>
                                      <p:to>
                                        <p:strVal val="visible"/>
                                      </p:to>
                                    </p:set>
                                    <p:anim calcmode="lin" valueType="num">
                                      <p:cBhvr>
                                        <p:cTn dur="500" fill="hold" id="82"/>
                                        <p:tgtEl>
                                          <p:spTgt spid="39"/>
                                        </p:tgtEl>
                                        <p:attrNameLst>
                                          <p:attrName>ppt_w</p:attrName>
                                        </p:attrNameLst>
                                      </p:cBhvr>
                                      <p:tavLst>
                                        <p:tav tm="0">
                                          <p:val>
                                            <p:fltVal val="0"/>
                                          </p:val>
                                        </p:tav>
                                        <p:tav tm="100000">
                                          <p:val>
                                            <p:strVal val="#ppt_w"/>
                                          </p:val>
                                        </p:tav>
                                      </p:tavLst>
                                    </p:anim>
                                    <p:anim calcmode="lin" valueType="num">
                                      <p:cBhvr>
                                        <p:cTn dur="500" fill="hold" id="83"/>
                                        <p:tgtEl>
                                          <p:spTgt spid="39"/>
                                        </p:tgtEl>
                                        <p:attrNameLst>
                                          <p:attrName>ppt_h</p:attrName>
                                        </p:attrNameLst>
                                      </p:cBhvr>
                                      <p:tavLst>
                                        <p:tav tm="0">
                                          <p:val>
                                            <p:fltVal val="0"/>
                                          </p:val>
                                        </p:tav>
                                        <p:tav tm="100000">
                                          <p:val>
                                            <p:strVal val="#ppt_h"/>
                                          </p:val>
                                        </p:tav>
                                      </p:tavLst>
                                    </p:anim>
                                    <p:animEffect filter="fade" transition="in">
                                      <p:cBhvr>
                                        <p:cTn dur="500" id="84"/>
                                        <p:tgtEl>
                                          <p:spTgt spid="39"/>
                                        </p:tgtEl>
                                      </p:cBhvr>
                                    </p:animEffect>
                                  </p:childTnLst>
                                </p:cTn>
                              </p:par>
                            </p:childTnLst>
                          </p:cTn>
                        </p:par>
                        <p:par>
                          <p:cTn fill="hold" id="85" nodeType="afterGroup">
                            <p:stCondLst>
                              <p:cond delay="6500"/>
                            </p:stCondLst>
                            <p:childTnLst>
                              <p:par>
                                <p:cTn fill="hold" grpId="0" id="86" nodeType="afterEffect" presetClass="entr" presetID="22" presetSubtype="8">
                                  <p:stCondLst>
                                    <p:cond delay="0"/>
                                  </p:stCondLst>
                                  <p:childTnLst>
                                    <p:set>
                                      <p:cBhvr>
                                        <p:cTn dur="1" fill="hold" id="87">
                                          <p:stCondLst>
                                            <p:cond delay="0"/>
                                          </p:stCondLst>
                                        </p:cTn>
                                        <p:tgtEl>
                                          <p:spTgt spid="47"/>
                                        </p:tgtEl>
                                        <p:attrNameLst>
                                          <p:attrName>style.visibility</p:attrName>
                                        </p:attrNameLst>
                                      </p:cBhvr>
                                      <p:to>
                                        <p:strVal val="visible"/>
                                      </p:to>
                                    </p:set>
                                    <p:animEffect filter="wipe(left)" transition="in">
                                      <p:cBhvr>
                                        <p:cTn dur="500" id="88"/>
                                        <p:tgtEl>
                                          <p:spTgt spid="47"/>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48"/>
                                        </p:tgtEl>
                                        <p:attrNameLst>
                                          <p:attrName>style.visibility</p:attrName>
                                        </p:attrNameLst>
                                      </p:cBhvr>
                                      <p:to>
                                        <p:strVal val="visible"/>
                                      </p:to>
                                    </p:set>
                                    <p:animEffect filter="wipe(left)" transition="in">
                                      <p:cBhvr>
                                        <p:cTn dur="500" id="91"/>
                                        <p:tgtEl>
                                          <p:spTgt spid="48"/>
                                        </p:tgtEl>
                                      </p:cBhvr>
                                    </p:animEffect>
                                  </p:childTnLst>
                                </p:cTn>
                              </p:par>
                            </p:childTnLst>
                          </p:cTn>
                        </p:par>
                        <p:par>
                          <p:cTn fill="hold" id="92" nodeType="afterGroup">
                            <p:stCondLst>
                              <p:cond delay="7000"/>
                            </p:stCondLst>
                            <p:childTnLst>
                              <p:par>
                                <p:cTn fill="hold" id="93" nodeType="afterEffect" presetClass="entr" presetID="22" presetSubtype="8">
                                  <p:stCondLst>
                                    <p:cond delay="0"/>
                                  </p:stCondLst>
                                  <p:childTnLst>
                                    <p:set>
                                      <p:cBhvr>
                                        <p:cTn dur="1" fill="hold" id="94">
                                          <p:stCondLst>
                                            <p:cond delay="0"/>
                                          </p:stCondLst>
                                        </p:cTn>
                                        <p:tgtEl>
                                          <p:spTgt spid="29"/>
                                        </p:tgtEl>
                                        <p:attrNameLst>
                                          <p:attrName>style.visibility</p:attrName>
                                        </p:attrNameLst>
                                      </p:cBhvr>
                                      <p:to>
                                        <p:strVal val="visible"/>
                                      </p:to>
                                    </p:set>
                                    <p:animEffect filter="wipe(left)" transition="in">
                                      <p:cBhvr>
                                        <p:cTn dur="500" id="95"/>
                                        <p:tgtEl>
                                          <p:spTgt spid="29"/>
                                        </p:tgtEl>
                                      </p:cBhvr>
                                    </p:animEffect>
                                  </p:childTnLst>
                                </p:cTn>
                              </p:par>
                            </p:childTnLst>
                          </p:cTn>
                        </p:par>
                        <p:par>
                          <p:cTn fill="hold" id="96" nodeType="afterGroup">
                            <p:stCondLst>
                              <p:cond delay="7500"/>
                            </p:stCondLst>
                            <p:childTnLst>
                              <p:par>
                                <p:cTn fill="hold" id="97" nodeType="afterEffect" presetClass="entr" presetID="22" presetSubtype="1">
                                  <p:stCondLst>
                                    <p:cond delay="0"/>
                                  </p:stCondLst>
                                  <p:childTnLst>
                                    <p:set>
                                      <p:cBhvr>
                                        <p:cTn dur="1" fill="hold" id="98">
                                          <p:stCondLst>
                                            <p:cond delay="0"/>
                                          </p:stCondLst>
                                        </p:cTn>
                                        <p:tgtEl>
                                          <p:spTgt spid="30"/>
                                        </p:tgtEl>
                                        <p:attrNameLst>
                                          <p:attrName>style.visibility</p:attrName>
                                        </p:attrNameLst>
                                      </p:cBhvr>
                                      <p:to>
                                        <p:strVal val="visible"/>
                                      </p:to>
                                    </p:set>
                                    <p:animEffect filter="wipe(up)" transition="in">
                                      <p:cBhvr>
                                        <p:cTn dur="500" id="99"/>
                                        <p:tgtEl>
                                          <p:spTgt spid="30"/>
                                        </p:tgtEl>
                                      </p:cBhvr>
                                    </p:animEffect>
                                  </p:childTnLst>
                                </p:cTn>
                              </p:par>
                            </p:childTnLst>
                          </p:cTn>
                        </p:par>
                        <p:par>
                          <p:cTn fill="hold" id="100" nodeType="afterGroup">
                            <p:stCondLst>
                              <p:cond delay="8000"/>
                            </p:stCondLst>
                            <p:childTnLst>
                              <p:par>
                                <p:cTn fill="hold" grpId="0" id="101" nodeType="afterEffect" presetClass="entr" presetID="53" presetSubtype="0">
                                  <p:stCondLst>
                                    <p:cond delay="0"/>
                                  </p:stCondLst>
                                  <p:childTnLst>
                                    <p:set>
                                      <p:cBhvr>
                                        <p:cTn dur="1" fill="hold" id="102">
                                          <p:stCondLst>
                                            <p:cond delay="0"/>
                                          </p:stCondLst>
                                        </p:cTn>
                                        <p:tgtEl>
                                          <p:spTgt spid="45"/>
                                        </p:tgtEl>
                                        <p:attrNameLst>
                                          <p:attrName>style.visibility</p:attrName>
                                        </p:attrNameLst>
                                      </p:cBhvr>
                                      <p:to>
                                        <p:strVal val="visible"/>
                                      </p:to>
                                    </p:set>
                                    <p:anim calcmode="lin" valueType="num">
                                      <p:cBhvr>
                                        <p:cTn dur="500" fill="hold" id="103"/>
                                        <p:tgtEl>
                                          <p:spTgt spid="45"/>
                                        </p:tgtEl>
                                        <p:attrNameLst>
                                          <p:attrName>ppt_w</p:attrName>
                                        </p:attrNameLst>
                                      </p:cBhvr>
                                      <p:tavLst>
                                        <p:tav tm="0">
                                          <p:val>
                                            <p:fltVal val="0"/>
                                          </p:val>
                                        </p:tav>
                                        <p:tav tm="100000">
                                          <p:val>
                                            <p:strVal val="#ppt_w"/>
                                          </p:val>
                                        </p:tav>
                                      </p:tavLst>
                                    </p:anim>
                                    <p:anim calcmode="lin" valueType="num">
                                      <p:cBhvr>
                                        <p:cTn dur="500" fill="hold" id="104"/>
                                        <p:tgtEl>
                                          <p:spTgt spid="45"/>
                                        </p:tgtEl>
                                        <p:attrNameLst>
                                          <p:attrName>ppt_h</p:attrName>
                                        </p:attrNameLst>
                                      </p:cBhvr>
                                      <p:tavLst>
                                        <p:tav tm="0">
                                          <p:val>
                                            <p:fltVal val="0"/>
                                          </p:val>
                                        </p:tav>
                                        <p:tav tm="100000">
                                          <p:val>
                                            <p:strVal val="#ppt_h"/>
                                          </p:val>
                                        </p:tav>
                                      </p:tavLst>
                                    </p:anim>
                                    <p:animEffect filter="fade" transition="in">
                                      <p:cBhvr>
                                        <p:cTn dur="500" id="105"/>
                                        <p:tgtEl>
                                          <p:spTgt spid="45"/>
                                        </p:tgtEl>
                                      </p:cBhvr>
                                    </p:animEffect>
                                  </p:childTnLst>
                                </p:cTn>
                              </p:par>
                            </p:childTnLst>
                          </p:cTn>
                        </p:par>
                        <p:par>
                          <p:cTn fill="hold" id="106" nodeType="afterGroup">
                            <p:stCondLst>
                              <p:cond delay="8500"/>
                            </p:stCondLst>
                            <p:childTnLst>
                              <p:par>
                                <p:cTn fill="hold" grpId="0" id="107" nodeType="afterEffect" presetClass="entr" presetID="22" presetSubtype="8">
                                  <p:stCondLst>
                                    <p:cond delay="0"/>
                                  </p:stCondLst>
                                  <p:childTnLst>
                                    <p:set>
                                      <p:cBhvr>
                                        <p:cTn dur="1" fill="hold" id="108">
                                          <p:stCondLst>
                                            <p:cond delay="0"/>
                                          </p:stCondLst>
                                        </p:cTn>
                                        <p:tgtEl>
                                          <p:spTgt spid="49"/>
                                        </p:tgtEl>
                                        <p:attrNameLst>
                                          <p:attrName>style.visibility</p:attrName>
                                        </p:attrNameLst>
                                      </p:cBhvr>
                                      <p:to>
                                        <p:strVal val="visible"/>
                                      </p:to>
                                    </p:set>
                                    <p:animEffect filter="wipe(left)" transition="in">
                                      <p:cBhvr>
                                        <p:cTn dur="500" id="109"/>
                                        <p:tgtEl>
                                          <p:spTgt spid="49"/>
                                        </p:tgtEl>
                                      </p:cBhvr>
                                    </p:animEffect>
                                  </p:childTnLst>
                                </p:cTn>
                              </p:par>
                              <p:par>
                                <p:cTn fill="hold" grpId="0" id="110" nodeType="withEffect" presetClass="entr" presetID="22" presetSubtype="8">
                                  <p:stCondLst>
                                    <p:cond delay="0"/>
                                  </p:stCondLst>
                                  <p:childTnLst>
                                    <p:set>
                                      <p:cBhvr>
                                        <p:cTn dur="1" fill="hold" id="111">
                                          <p:stCondLst>
                                            <p:cond delay="0"/>
                                          </p:stCondLst>
                                        </p:cTn>
                                        <p:tgtEl>
                                          <p:spTgt spid="50"/>
                                        </p:tgtEl>
                                        <p:attrNameLst>
                                          <p:attrName>style.visibility</p:attrName>
                                        </p:attrNameLst>
                                      </p:cBhvr>
                                      <p:to>
                                        <p:strVal val="visible"/>
                                      </p:to>
                                    </p:set>
                                    <p:animEffect filter="wipe(left)" transition="in">
                                      <p:cBhvr>
                                        <p:cTn dur="500" id="112"/>
                                        <p:tgtEl>
                                          <p:spTgt spid="50"/>
                                        </p:tgtEl>
                                      </p:cBhvr>
                                    </p:animEffect>
                                  </p:childTnLst>
                                </p:cTn>
                              </p:par>
                              <p:par>
                                <p:cTn fill="hold" id="113" nodeType="withEffect" presetClass="entr" presetID="22" presetSubtype="8">
                                  <p:stCondLst>
                                    <p:cond delay="0"/>
                                  </p:stCondLst>
                                  <p:childTnLst>
                                    <p:set>
                                      <p:cBhvr>
                                        <p:cTn dur="1" fill="hold" id="114">
                                          <p:stCondLst>
                                            <p:cond delay="0"/>
                                          </p:stCondLst>
                                        </p:cTn>
                                        <p:tgtEl>
                                          <p:spTgt spid="31"/>
                                        </p:tgtEl>
                                        <p:attrNameLst>
                                          <p:attrName>style.visibility</p:attrName>
                                        </p:attrNameLst>
                                      </p:cBhvr>
                                      <p:to>
                                        <p:strVal val="visible"/>
                                      </p:to>
                                    </p:set>
                                    <p:animEffect filter="wipe(left)" transition="in">
                                      <p:cBhvr>
                                        <p:cTn dur="500" id="11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36"/>
      <p:bldP grpId="0" spid="39"/>
      <p:bldP grpId="0" spid="42"/>
      <p:bldP grpId="0" spid="45"/>
      <p:bldP grpId="0" spid="27"/>
      <p:bldP grpId="0" spid="18"/>
      <p:bldP grpId="0" spid="22"/>
      <p:bldP grpId="0" spid="23"/>
      <p:bldP grpId="0" spid="47"/>
      <p:bldP grpId="0" spid="48"/>
      <p:bldP grpId="0" spid="49"/>
      <p:bldP grpId="0" spid="5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flipH="1">
            <a:off x="6095365" y="3568065"/>
            <a:ext cx="0" cy="2953385"/>
          </a:xfrm>
          <a:prstGeom prst="line">
            <a:avLst/>
          </a:prstGeom>
          <a:ln w="12700">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7873365" y="4770120"/>
            <a:ext cx="635" cy="1751330"/>
          </a:xfrm>
          <a:prstGeom prst="line">
            <a:avLst/>
          </a:prstGeom>
          <a:ln w="12700">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331335" y="4718050"/>
            <a:ext cx="635" cy="1751330"/>
          </a:xfrm>
          <a:prstGeom prst="line">
            <a:avLst/>
          </a:prstGeom>
          <a:ln w="12700">
            <a:solidFill>
              <a:srgbClr val="6B9D43"/>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06470" y="3119755"/>
            <a:ext cx="1650365" cy="1650365"/>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7048500" y="3119755"/>
            <a:ext cx="1650365" cy="1650365"/>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5269865" y="1917700"/>
            <a:ext cx="1650365" cy="1650365"/>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TextBox 76"/>
          <p:cNvSpPr txBox="1"/>
          <p:nvPr/>
        </p:nvSpPr>
        <p:spPr>
          <a:xfrm>
            <a:off x="7087236" y="191770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48" name="文本框 47"/>
          <p:cNvSpPr txBox="1"/>
          <p:nvPr/>
        </p:nvSpPr>
        <p:spPr>
          <a:xfrm>
            <a:off x="7087236" y="2254885"/>
            <a:ext cx="4065905" cy="56692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7" name="TextBox 76"/>
          <p:cNvSpPr txBox="1"/>
          <p:nvPr/>
        </p:nvSpPr>
        <p:spPr>
          <a:xfrm>
            <a:off x="8825230" y="3119756"/>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8" name="文本框 17"/>
          <p:cNvSpPr txBox="1"/>
          <p:nvPr/>
        </p:nvSpPr>
        <p:spPr>
          <a:xfrm>
            <a:off x="8825230" y="3456940"/>
            <a:ext cx="2327275" cy="1042416"/>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2" name="TextBox 76"/>
          <p:cNvSpPr txBox="1"/>
          <p:nvPr/>
        </p:nvSpPr>
        <p:spPr>
          <a:xfrm>
            <a:off x="1365885" y="3119756"/>
            <a:ext cx="1883410" cy="335280"/>
          </a:xfrm>
          <a:prstGeom prst="rect">
            <a:avLst/>
          </a:prstGeom>
          <a:noFill/>
        </p:spPr>
        <p:txBody>
          <a:bodyPr rtlCol="0" wrap="square">
            <a:spAutoFit/>
          </a:bodyPr>
          <a:lstStyle/>
          <a:p>
            <a:pPr algn="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23" name="文本框 22"/>
          <p:cNvSpPr txBox="1"/>
          <p:nvPr/>
        </p:nvSpPr>
        <p:spPr>
          <a:xfrm>
            <a:off x="922020" y="3456940"/>
            <a:ext cx="2327275" cy="1042416"/>
          </a:xfrm>
          <a:prstGeom prst="rect">
            <a:avLst/>
          </a:prstGeom>
          <a:noFill/>
        </p:spPr>
        <p:txBody>
          <a:bodyPr rtlCol="0" wrap="square">
            <a:spAutoFit/>
          </a:bodyPr>
          <a:lstStyle/>
          <a:p>
            <a:pPr algn="r"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id="34" nodeType="afterEffect" presetClass="entr" presetID="22" presetSubtype="4">
                                  <p:stCondLst>
                                    <p:cond delay="0"/>
                                  </p:stCondLst>
                                  <p:childTnLst>
                                    <p:set>
                                      <p:cBhvr>
                                        <p:cTn dur="1" fill="hold" id="35">
                                          <p:stCondLst>
                                            <p:cond delay="0"/>
                                          </p:stCondLst>
                                        </p:cTn>
                                        <p:tgtEl>
                                          <p:spTgt spid="7"/>
                                        </p:tgtEl>
                                        <p:attrNameLst>
                                          <p:attrName>style.visibility</p:attrName>
                                        </p:attrNameLst>
                                      </p:cBhvr>
                                      <p:to>
                                        <p:strVal val="visible"/>
                                      </p:to>
                                    </p:set>
                                    <p:animEffect filter="wipe(down)" transition="in">
                                      <p:cBhvr>
                                        <p:cTn dur="500" id="36"/>
                                        <p:tgtEl>
                                          <p:spTgt spid="7"/>
                                        </p:tgtEl>
                                      </p:cBhvr>
                                    </p:animEffect>
                                  </p:childTnLst>
                                </p:cTn>
                              </p:par>
                            </p:childTnLst>
                          </p:cTn>
                        </p:par>
                        <p:par>
                          <p:cTn fill="hold" id="37" nodeType="afterGroup">
                            <p:stCondLst>
                              <p:cond delay="2000"/>
                            </p:stCondLst>
                            <p:childTnLst>
                              <p:par>
                                <p:cTn fill="hold" grpId="0" id="38" nodeType="afterEffect" presetClass="entr" presetID="53" presetSubtype="0">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p:cTn dur="500" fill="hold" id="40"/>
                                        <p:tgtEl>
                                          <p:spTgt spid="15"/>
                                        </p:tgtEl>
                                        <p:attrNameLst>
                                          <p:attrName>ppt_w</p:attrName>
                                        </p:attrNameLst>
                                      </p:cBhvr>
                                      <p:tavLst>
                                        <p:tav tm="0">
                                          <p:val>
                                            <p:fltVal val="0"/>
                                          </p:val>
                                        </p:tav>
                                        <p:tav tm="100000">
                                          <p:val>
                                            <p:strVal val="#ppt_w"/>
                                          </p:val>
                                        </p:tav>
                                      </p:tavLst>
                                    </p:anim>
                                    <p:anim calcmode="lin" valueType="num">
                                      <p:cBhvr>
                                        <p:cTn dur="500" fill="hold" id="41"/>
                                        <p:tgtEl>
                                          <p:spTgt spid="15"/>
                                        </p:tgtEl>
                                        <p:attrNameLst>
                                          <p:attrName>ppt_h</p:attrName>
                                        </p:attrNameLst>
                                      </p:cBhvr>
                                      <p:tavLst>
                                        <p:tav tm="0">
                                          <p:val>
                                            <p:fltVal val="0"/>
                                          </p:val>
                                        </p:tav>
                                        <p:tav tm="100000">
                                          <p:val>
                                            <p:strVal val="#ppt_h"/>
                                          </p:val>
                                        </p:tav>
                                      </p:tavLst>
                                    </p:anim>
                                    <p:animEffect filter="fade" transition="in">
                                      <p:cBhvr>
                                        <p:cTn dur="500" id="42"/>
                                        <p:tgtEl>
                                          <p:spTgt spid="15"/>
                                        </p:tgtEl>
                                      </p:cBhvr>
                                    </p:animEffect>
                                  </p:childTnLst>
                                </p:cTn>
                              </p:par>
                            </p:childTnLst>
                          </p:cTn>
                        </p:par>
                        <p:par>
                          <p:cTn fill="hold" id="43" nodeType="afterGroup">
                            <p:stCondLst>
                              <p:cond delay="2500"/>
                            </p:stCondLst>
                            <p:childTnLst>
                              <p:par>
                                <p:cTn fill="hold" grpId="0" id="44" nodeType="afterEffect" presetClass="entr" presetID="22" presetSubtype="8">
                                  <p:stCondLst>
                                    <p:cond delay="0"/>
                                  </p:stCondLst>
                                  <p:childTnLst>
                                    <p:set>
                                      <p:cBhvr>
                                        <p:cTn dur="1" fill="hold" id="45">
                                          <p:stCondLst>
                                            <p:cond delay="0"/>
                                          </p:stCondLst>
                                        </p:cTn>
                                        <p:tgtEl>
                                          <p:spTgt spid="47"/>
                                        </p:tgtEl>
                                        <p:attrNameLst>
                                          <p:attrName>style.visibility</p:attrName>
                                        </p:attrNameLst>
                                      </p:cBhvr>
                                      <p:to>
                                        <p:strVal val="visible"/>
                                      </p:to>
                                    </p:set>
                                    <p:animEffect filter="wipe(left)" transition="in">
                                      <p:cBhvr>
                                        <p:cTn dur="500" id="46"/>
                                        <p:tgtEl>
                                          <p:spTgt spid="47"/>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48"/>
                                        </p:tgtEl>
                                        <p:attrNameLst>
                                          <p:attrName>style.visibility</p:attrName>
                                        </p:attrNameLst>
                                      </p:cBhvr>
                                      <p:to>
                                        <p:strVal val="visible"/>
                                      </p:to>
                                    </p:set>
                                    <p:animEffect filter="wipe(left)" transition="in">
                                      <p:cBhvr>
                                        <p:cTn dur="500" id="49"/>
                                        <p:tgtEl>
                                          <p:spTgt spid="48"/>
                                        </p:tgtEl>
                                      </p:cBhvr>
                                    </p:animEffect>
                                  </p:childTnLst>
                                </p:cTn>
                              </p:par>
                            </p:childTnLst>
                          </p:cTn>
                        </p:par>
                        <p:par>
                          <p:cTn fill="hold" id="50" nodeType="afterGroup">
                            <p:stCondLst>
                              <p:cond delay="3000"/>
                            </p:stCondLst>
                            <p:childTnLst>
                              <p:par>
                                <p:cTn fill="hold" id="51" nodeType="afterEffect" presetClass="entr" presetID="22" presetSubtype="4">
                                  <p:stCondLst>
                                    <p:cond delay="0"/>
                                  </p:stCondLst>
                                  <p:childTnLst>
                                    <p:set>
                                      <p:cBhvr>
                                        <p:cTn dur="1" fill="hold" id="52">
                                          <p:stCondLst>
                                            <p:cond delay="0"/>
                                          </p:stCondLst>
                                        </p:cTn>
                                        <p:tgtEl>
                                          <p:spTgt spid="12"/>
                                        </p:tgtEl>
                                        <p:attrNameLst>
                                          <p:attrName>style.visibility</p:attrName>
                                        </p:attrNameLst>
                                      </p:cBhvr>
                                      <p:to>
                                        <p:strVal val="visible"/>
                                      </p:to>
                                    </p:set>
                                    <p:animEffect filter="wipe(down)" transition="in">
                                      <p:cBhvr>
                                        <p:cTn dur="500" id="53"/>
                                        <p:tgtEl>
                                          <p:spTgt spid="12"/>
                                        </p:tgtEl>
                                      </p:cBhvr>
                                    </p:animEffect>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p:cTn dur="500" fill="hold" id="57"/>
                                        <p:tgtEl>
                                          <p:spTgt spid="13"/>
                                        </p:tgtEl>
                                        <p:attrNameLst>
                                          <p:attrName>ppt_w</p:attrName>
                                        </p:attrNameLst>
                                      </p:cBhvr>
                                      <p:tavLst>
                                        <p:tav tm="0">
                                          <p:val>
                                            <p:fltVal val="0"/>
                                          </p:val>
                                        </p:tav>
                                        <p:tav tm="100000">
                                          <p:val>
                                            <p:strVal val="#ppt_w"/>
                                          </p:val>
                                        </p:tav>
                                      </p:tavLst>
                                    </p:anim>
                                    <p:anim calcmode="lin" valueType="num">
                                      <p:cBhvr>
                                        <p:cTn dur="500" fill="hold" id="58"/>
                                        <p:tgtEl>
                                          <p:spTgt spid="13"/>
                                        </p:tgtEl>
                                        <p:attrNameLst>
                                          <p:attrName>ppt_h</p:attrName>
                                        </p:attrNameLst>
                                      </p:cBhvr>
                                      <p:tavLst>
                                        <p:tav tm="0">
                                          <p:val>
                                            <p:fltVal val="0"/>
                                          </p:val>
                                        </p:tav>
                                        <p:tav tm="100000">
                                          <p:val>
                                            <p:strVal val="#ppt_h"/>
                                          </p:val>
                                        </p:tav>
                                      </p:tavLst>
                                    </p:anim>
                                    <p:animEffect filter="fade" transition="in">
                                      <p:cBhvr>
                                        <p:cTn dur="500" id="59"/>
                                        <p:tgtEl>
                                          <p:spTgt spid="13"/>
                                        </p:tgtEl>
                                      </p:cBhvr>
                                    </p:animEffect>
                                  </p:childTnLst>
                                </p:cTn>
                              </p:par>
                            </p:childTnLst>
                          </p:cTn>
                        </p:par>
                        <p:par>
                          <p:cTn fill="hold" id="60" nodeType="afterGroup">
                            <p:stCondLst>
                              <p:cond delay="4000"/>
                            </p:stCondLst>
                            <p:childTnLst>
                              <p:par>
                                <p:cTn fill="hold" grpId="0" id="61" nodeType="afterEffect" presetClass="entr" presetID="22" presetSubtype="2">
                                  <p:stCondLst>
                                    <p:cond delay="0"/>
                                  </p:stCondLst>
                                  <p:childTnLst>
                                    <p:set>
                                      <p:cBhvr>
                                        <p:cTn dur="1" fill="hold" id="62">
                                          <p:stCondLst>
                                            <p:cond delay="0"/>
                                          </p:stCondLst>
                                        </p:cTn>
                                        <p:tgtEl>
                                          <p:spTgt spid="22"/>
                                        </p:tgtEl>
                                        <p:attrNameLst>
                                          <p:attrName>style.visibility</p:attrName>
                                        </p:attrNameLst>
                                      </p:cBhvr>
                                      <p:to>
                                        <p:strVal val="visible"/>
                                      </p:to>
                                    </p:set>
                                    <p:animEffect filter="wipe(right)" transition="in">
                                      <p:cBhvr>
                                        <p:cTn dur="500" id="63"/>
                                        <p:tgtEl>
                                          <p:spTgt spid="22"/>
                                        </p:tgtEl>
                                      </p:cBhvr>
                                    </p:animEffect>
                                  </p:childTnLst>
                                </p:cTn>
                              </p:par>
                              <p:par>
                                <p:cTn fill="hold" grpId="0" id="64" nodeType="withEffect" presetClass="entr" presetID="22" presetSubtype="2">
                                  <p:stCondLst>
                                    <p:cond delay="0"/>
                                  </p:stCondLst>
                                  <p:childTnLst>
                                    <p:set>
                                      <p:cBhvr>
                                        <p:cTn dur="1" fill="hold" id="65">
                                          <p:stCondLst>
                                            <p:cond delay="0"/>
                                          </p:stCondLst>
                                        </p:cTn>
                                        <p:tgtEl>
                                          <p:spTgt spid="23"/>
                                        </p:tgtEl>
                                        <p:attrNameLst>
                                          <p:attrName>style.visibility</p:attrName>
                                        </p:attrNameLst>
                                      </p:cBhvr>
                                      <p:to>
                                        <p:strVal val="visible"/>
                                      </p:to>
                                    </p:set>
                                    <p:animEffect filter="wipe(right)" transition="in">
                                      <p:cBhvr>
                                        <p:cTn dur="500" id="66"/>
                                        <p:tgtEl>
                                          <p:spTgt spid="23"/>
                                        </p:tgtEl>
                                      </p:cBhvr>
                                    </p:animEffect>
                                  </p:childTnLst>
                                </p:cTn>
                              </p:par>
                            </p:childTnLst>
                          </p:cTn>
                        </p:par>
                        <p:par>
                          <p:cTn fill="hold" id="67" nodeType="afterGroup">
                            <p:stCondLst>
                              <p:cond delay="4500"/>
                            </p:stCondLst>
                            <p:childTnLst>
                              <p:par>
                                <p:cTn fill="hold" id="68" nodeType="afterEffect" presetClass="entr" presetID="22" presetSubtype="4">
                                  <p:stCondLst>
                                    <p:cond delay="0"/>
                                  </p:stCondLst>
                                  <p:childTnLst>
                                    <p:set>
                                      <p:cBhvr>
                                        <p:cTn dur="1" fill="hold" id="69">
                                          <p:stCondLst>
                                            <p:cond delay="0"/>
                                          </p:stCondLst>
                                        </p:cTn>
                                        <p:tgtEl>
                                          <p:spTgt spid="8"/>
                                        </p:tgtEl>
                                        <p:attrNameLst>
                                          <p:attrName>style.visibility</p:attrName>
                                        </p:attrNameLst>
                                      </p:cBhvr>
                                      <p:to>
                                        <p:strVal val="visible"/>
                                      </p:to>
                                    </p:set>
                                    <p:animEffect filter="wipe(down)" transition="in">
                                      <p:cBhvr>
                                        <p:cTn dur="500" id="70"/>
                                        <p:tgtEl>
                                          <p:spTgt spid="8"/>
                                        </p:tgtEl>
                                      </p:cBhvr>
                                    </p:animEffect>
                                  </p:childTnLst>
                                </p:cTn>
                              </p:par>
                            </p:childTnLst>
                          </p:cTn>
                        </p:par>
                        <p:par>
                          <p:cTn fill="hold" id="71" nodeType="afterGroup">
                            <p:stCondLst>
                              <p:cond delay="5000"/>
                            </p:stCondLst>
                            <p:childTnLst>
                              <p:par>
                                <p:cTn fill="hold" grpId="0" id="72" nodeType="afterEffect" presetClass="entr" presetID="53" presetSubtype="0">
                                  <p:stCondLst>
                                    <p:cond delay="0"/>
                                  </p:stCondLst>
                                  <p:childTnLst>
                                    <p:set>
                                      <p:cBhvr>
                                        <p:cTn dur="1" fill="hold" id="73">
                                          <p:stCondLst>
                                            <p:cond delay="0"/>
                                          </p:stCondLst>
                                        </p:cTn>
                                        <p:tgtEl>
                                          <p:spTgt spid="14"/>
                                        </p:tgtEl>
                                        <p:attrNameLst>
                                          <p:attrName>style.visibility</p:attrName>
                                        </p:attrNameLst>
                                      </p:cBhvr>
                                      <p:to>
                                        <p:strVal val="visible"/>
                                      </p:to>
                                    </p:set>
                                    <p:anim calcmode="lin" valueType="num">
                                      <p:cBhvr>
                                        <p:cTn dur="500" fill="hold" id="74"/>
                                        <p:tgtEl>
                                          <p:spTgt spid="14"/>
                                        </p:tgtEl>
                                        <p:attrNameLst>
                                          <p:attrName>ppt_w</p:attrName>
                                        </p:attrNameLst>
                                      </p:cBhvr>
                                      <p:tavLst>
                                        <p:tav tm="0">
                                          <p:val>
                                            <p:fltVal val="0"/>
                                          </p:val>
                                        </p:tav>
                                        <p:tav tm="100000">
                                          <p:val>
                                            <p:strVal val="#ppt_w"/>
                                          </p:val>
                                        </p:tav>
                                      </p:tavLst>
                                    </p:anim>
                                    <p:anim calcmode="lin" valueType="num">
                                      <p:cBhvr>
                                        <p:cTn dur="500" fill="hold" id="75"/>
                                        <p:tgtEl>
                                          <p:spTgt spid="14"/>
                                        </p:tgtEl>
                                        <p:attrNameLst>
                                          <p:attrName>ppt_h</p:attrName>
                                        </p:attrNameLst>
                                      </p:cBhvr>
                                      <p:tavLst>
                                        <p:tav tm="0">
                                          <p:val>
                                            <p:fltVal val="0"/>
                                          </p:val>
                                        </p:tav>
                                        <p:tav tm="100000">
                                          <p:val>
                                            <p:strVal val="#ppt_h"/>
                                          </p:val>
                                        </p:tav>
                                      </p:tavLst>
                                    </p:anim>
                                    <p:animEffect filter="fade" transition="in">
                                      <p:cBhvr>
                                        <p:cTn dur="500" id="76"/>
                                        <p:tgtEl>
                                          <p:spTgt spid="14"/>
                                        </p:tgtEl>
                                      </p:cBhvr>
                                    </p:animEffect>
                                  </p:childTnLst>
                                </p:cTn>
                              </p:par>
                            </p:childTnLst>
                          </p:cTn>
                        </p:par>
                        <p:par>
                          <p:cTn fill="hold" id="77" nodeType="afterGroup">
                            <p:stCondLst>
                              <p:cond delay="5500"/>
                            </p:stCondLst>
                            <p:childTnLst>
                              <p:par>
                                <p:cTn fill="hold" grpId="0" id="78" nodeType="afterEffect" presetClass="entr" presetID="22" presetSubtype="8">
                                  <p:stCondLst>
                                    <p:cond delay="0"/>
                                  </p:stCondLst>
                                  <p:childTnLst>
                                    <p:set>
                                      <p:cBhvr>
                                        <p:cTn dur="1" fill="hold" id="79">
                                          <p:stCondLst>
                                            <p:cond delay="0"/>
                                          </p:stCondLst>
                                        </p:cTn>
                                        <p:tgtEl>
                                          <p:spTgt spid="17"/>
                                        </p:tgtEl>
                                        <p:attrNameLst>
                                          <p:attrName>style.visibility</p:attrName>
                                        </p:attrNameLst>
                                      </p:cBhvr>
                                      <p:to>
                                        <p:strVal val="visible"/>
                                      </p:to>
                                    </p:set>
                                    <p:animEffect filter="wipe(left)" transition="in">
                                      <p:cBhvr>
                                        <p:cTn dur="500" id="80"/>
                                        <p:tgtEl>
                                          <p:spTgt spid="17"/>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18"/>
                                        </p:tgtEl>
                                        <p:attrNameLst>
                                          <p:attrName>style.visibility</p:attrName>
                                        </p:attrNameLst>
                                      </p:cBhvr>
                                      <p:to>
                                        <p:strVal val="visible"/>
                                      </p:to>
                                    </p:set>
                                    <p:animEffect filter="wipe(left)" transition="in">
                                      <p:cBhvr>
                                        <p:cTn dur="500" id="8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13"/>
      <p:bldP grpId="0" spid="14"/>
      <p:bldP grpId="0" spid="15"/>
      <p:bldP grpId="0" spid="47"/>
      <p:bldP grpId="0" spid="48"/>
      <p:bldP grpId="0" spid="17"/>
      <p:bldP grpId="0" spid="18"/>
      <p:bldP grpId="0" spid="22"/>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grpSp>
        <p:nvGrpSpPr>
          <p:cNvPr id="7" name="Group 16"/>
          <p:cNvGrpSpPr>
            <a:grpSpLocks noChangeAspect="1"/>
          </p:cNvGrpSpPr>
          <p:nvPr/>
        </p:nvGrpSpPr>
        <p:grpSpPr>
          <a:xfrm>
            <a:off x="2832790" y="2276471"/>
            <a:ext cx="907427" cy="907596"/>
            <a:chOff x="6560456" y="2515733"/>
            <a:chExt cx="359999" cy="359998"/>
          </a:xfrm>
        </p:grpSpPr>
        <p:sp>
          <p:nvSpPr>
            <p:cNvPr id="18" name="Oval 17"/>
            <p:cNvSpPr/>
            <p:nvPr/>
          </p:nvSpPr>
          <p:spPr>
            <a:xfrm>
              <a:off x="6560456" y="2515733"/>
              <a:ext cx="359999" cy="359998"/>
            </a:xfrm>
            <a:prstGeom prst="ellipse">
              <a:avLst/>
            </a:prstGeom>
            <a:solidFill>
              <a:srgbClr val="6B9D4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altLang="en-US" lang="zh-CN"/>
            </a:p>
          </p:txBody>
        </p:sp>
        <p:grpSp>
          <p:nvGrpSpPr>
            <p:cNvPr id="8" name="Group 18"/>
            <p:cNvGrpSpPr>
              <a:grpSpLocks noChangeAspect="1"/>
            </p:cNvGrpSpPr>
            <p:nvPr/>
          </p:nvGrpSpPr>
          <p:grpSpPr>
            <a:xfrm>
              <a:off x="6653303" y="2610240"/>
              <a:ext cx="174299" cy="177740"/>
              <a:chOff x="7160655" y="2178006"/>
              <a:chExt cx="379359" cy="386846"/>
            </a:xfrm>
            <a:solidFill>
              <a:schemeClr val="bg1">
                <a:lumMod val="95000"/>
              </a:schemeClr>
            </a:solidFill>
          </p:grpSpPr>
          <p:sp>
            <p:nvSpPr>
              <p:cNvPr id="12"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endParaRPr lang="en-US" sz="2400"/>
              </a:p>
            </p:txBody>
          </p:sp>
          <p:sp>
            <p:nvSpPr>
              <p:cNvPr id="13"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endParaRPr lang="en-US" sz="2400"/>
              </a:p>
            </p:txBody>
          </p:sp>
          <p:sp>
            <p:nvSpPr>
              <p:cNvPr id="22"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endParaRPr lang="en-US" sz="2400"/>
              </a:p>
            </p:txBody>
          </p:sp>
        </p:grpSp>
      </p:grpSp>
      <p:grpSp>
        <p:nvGrpSpPr>
          <p:cNvPr id="14" name="Group 22"/>
          <p:cNvGrpSpPr>
            <a:grpSpLocks noChangeAspect="1"/>
          </p:cNvGrpSpPr>
          <p:nvPr/>
        </p:nvGrpSpPr>
        <p:grpSpPr>
          <a:xfrm>
            <a:off x="6929357" y="2261957"/>
            <a:ext cx="907427" cy="907596"/>
            <a:chOff x="6560455" y="4169941"/>
            <a:chExt cx="359999" cy="359998"/>
          </a:xfrm>
        </p:grpSpPr>
        <p:sp>
          <p:nvSpPr>
            <p:cNvPr id="15" name="Oval 23"/>
            <p:cNvSpPr/>
            <p:nvPr/>
          </p:nvSpPr>
          <p:spPr>
            <a:xfrm>
              <a:off x="6560455" y="4169941"/>
              <a:ext cx="359999" cy="359998"/>
            </a:xfrm>
            <a:prstGeom prst="ellipse">
              <a:avLst/>
            </a:prstGeom>
            <a:solidFill>
              <a:srgbClr val="6B9D4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altLang="en-US" lang="zh-CN"/>
            </a:p>
          </p:txBody>
        </p:sp>
        <p:grpSp>
          <p:nvGrpSpPr>
            <p:cNvPr id="17" name="Group 24"/>
            <p:cNvGrpSpPr>
              <a:grpSpLocks noChangeAspect="1"/>
            </p:cNvGrpSpPr>
            <p:nvPr/>
          </p:nvGrpSpPr>
          <p:grpSpPr>
            <a:xfrm>
              <a:off x="6649416" y="4269792"/>
              <a:ext cx="182074" cy="160295"/>
              <a:chOff x="6040049" y="4182118"/>
              <a:chExt cx="521619" cy="459224"/>
            </a:xfrm>
            <a:solidFill>
              <a:schemeClr val="bg1">
                <a:lumMod val="95000"/>
              </a:schemeClr>
            </a:solidFill>
          </p:grpSpPr>
          <p:sp>
            <p:nvSpPr>
              <p:cNvPr id="23"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endParaRPr lang="en-US" sz="2400"/>
              </a:p>
            </p:txBody>
          </p:sp>
          <p:sp>
            <p:nvSpPr>
              <p:cNvPr id="27"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endParaRPr lang="en-US" sz="2400"/>
              </a:p>
            </p:txBody>
          </p:sp>
          <p:sp>
            <p:nvSpPr>
              <p:cNvPr id="28"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endParaRPr lang="en-US" sz="2400"/>
              </a:p>
            </p:txBody>
          </p:sp>
          <p:sp>
            <p:nvSpPr>
              <p:cNvPr id="29"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endParaRPr lang="en-US" sz="2400"/>
              </a:p>
            </p:txBody>
          </p:sp>
          <p:sp>
            <p:nvSpPr>
              <p:cNvPr id="30"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endParaRPr lang="en-US" sz="2400"/>
              </a:p>
            </p:txBody>
          </p:sp>
        </p:grpSp>
      </p:grpSp>
      <p:grpSp>
        <p:nvGrpSpPr>
          <p:cNvPr id="31" name="Group 30"/>
          <p:cNvGrpSpPr>
            <a:grpSpLocks noChangeAspect="1"/>
          </p:cNvGrpSpPr>
          <p:nvPr/>
        </p:nvGrpSpPr>
        <p:grpSpPr>
          <a:xfrm>
            <a:off x="8963132" y="2276035"/>
            <a:ext cx="907427" cy="907596"/>
            <a:chOff x="6560454" y="4997045"/>
            <a:chExt cx="359999" cy="359998"/>
          </a:xfrm>
        </p:grpSpPr>
        <p:sp>
          <p:nvSpPr>
            <p:cNvPr id="32" name="Oval 31"/>
            <p:cNvSpPr/>
            <p:nvPr/>
          </p:nvSpPr>
          <p:spPr>
            <a:xfrm>
              <a:off x="6560454" y="4997045"/>
              <a:ext cx="359999" cy="359998"/>
            </a:xfrm>
            <a:prstGeom prst="ellipse">
              <a:avLst/>
            </a:prstGeom>
            <a:solidFill>
              <a:srgbClr val="6B9D4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altLang="en-US" lang="zh-CN"/>
            </a:p>
          </p:txBody>
        </p:sp>
        <p:sp>
          <p:nvSpPr>
            <p:cNvPr id="33" name="Freeform 16"/>
            <p:cNvSpPr>
              <a:spLocks noChangeAspect="1" noEditPoints="1"/>
            </p:cNvSpPr>
            <p:nvPr/>
          </p:nvSpPr>
          <p:spPr bwMode="auto">
            <a:xfrm>
              <a:off x="6643957" y="5058288"/>
              <a:ext cx="179924" cy="208483"/>
            </a:xfrm>
            <a:custGeom>
              <a:gdLst>
                <a:gd fmla="*/ 233 w 320" name="T0"/>
                <a:gd fmla="*/ 138 h 371" name="T1"/>
                <a:gd fmla="*/ 261 w 320" name="T2"/>
                <a:gd fmla="*/ 12 h 371" name="T3"/>
                <a:gd fmla="*/ 168 w 320" name="T4"/>
                <a:gd fmla="*/ 104 h 371" name="T5"/>
                <a:gd fmla="*/ 80 w 320" name="T6"/>
                <a:gd fmla="*/ 182 h 371" name="T7"/>
                <a:gd fmla="*/ 80 w 320" name="T8"/>
                <a:gd fmla="*/ 319 h 371" name="T9"/>
                <a:gd fmla="*/ 253 w 320" name="T10"/>
                <a:gd fmla="*/ 371 h 371" name="T11"/>
                <a:gd fmla="*/ 320 w 320" name="T12"/>
                <a:gd fmla="*/ 172 h 371" name="T13"/>
                <a:gd fmla="*/ 233 w 320" name="T14"/>
                <a:gd fmla="*/ 138 h 371" name="T15"/>
                <a:gd fmla="*/ 60 w 320" name="T16"/>
                <a:gd fmla="*/ 140 h 371" name="T17"/>
                <a:gd fmla="*/ 0 w 320" name="T18"/>
                <a:gd fmla="*/ 202 h 371" name="T19"/>
                <a:gd fmla="*/ 0 w 320" name="T20"/>
                <a:gd fmla="*/ 299 h 371" name="T21"/>
                <a:gd fmla="*/ 60 w 320" name="T22"/>
                <a:gd fmla="*/ 360 h 371" name="T23"/>
                <a:gd fmla="*/ 40 w 320" name="T24"/>
                <a:gd fmla="*/ 315 h 371" name="T25"/>
                <a:gd fmla="*/ 40 w 320" name="T26"/>
                <a:gd fmla="*/ 187 h 371" name="T27"/>
                <a:gd fmla="*/ 60 w 320" name="T28"/>
                <a:gd fmla="*/ 140 h 3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1" w="320">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anchor="t" anchorCtr="0" bIns="64271" compatLnSpc="1" lIns="128540" numCol="1" rIns="128540" tIns="64271" vert="horz" wrap="square"/>
            <a:lstStyle/>
            <a:p>
              <a:endParaRPr lang="en-US" sz="2400"/>
            </a:p>
          </p:txBody>
        </p:sp>
      </p:grpSp>
      <p:grpSp>
        <p:nvGrpSpPr>
          <p:cNvPr id="36" name="Group 33"/>
          <p:cNvGrpSpPr>
            <a:grpSpLocks noChangeAspect="1"/>
          </p:cNvGrpSpPr>
          <p:nvPr/>
        </p:nvGrpSpPr>
        <p:grpSpPr>
          <a:xfrm>
            <a:off x="4910099" y="2261957"/>
            <a:ext cx="907427" cy="907596"/>
            <a:chOff x="6560456" y="3342837"/>
            <a:chExt cx="359999" cy="359998"/>
          </a:xfrm>
        </p:grpSpPr>
        <p:sp>
          <p:nvSpPr>
            <p:cNvPr id="37" name="Oval 34"/>
            <p:cNvSpPr/>
            <p:nvPr/>
          </p:nvSpPr>
          <p:spPr>
            <a:xfrm>
              <a:off x="6560456" y="3342837"/>
              <a:ext cx="359999" cy="359998"/>
            </a:xfrm>
            <a:prstGeom prst="ellipse">
              <a:avLst/>
            </a:prstGeom>
            <a:solidFill>
              <a:srgbClr val="6B9D4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altLang="en-US" lang="zh-CN"/>
            </a:p>
          </p:txBody>
        </p:sp>
        <p:sp>
          <p:nvSpPr>
            <p:cNvPr id="38" name="Freeform 6"/>
            <p:cNvSpPr>
              <a:spLocks noEditPoints="1"/>
            </p:cNvSpPr>
            <p:nvPr/>
          </p:nvSpPr>
          <p:spPr bwMode="auto">
            <a:xfrm>
              <a:off x="6664380" y="3422532"/>
              <a:ext cx="167110" cy="146795"/>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anchor="t" anchorCtr="0" bIns="64271" compatLnSpc="1" lIns="128540" numCol="1" rIns="128540" tIns="64271" vert="horz" wrap="square"/>
            <a:lstStyle/>
            <a:p>
              <a:endParaRPr lang="en-US" sz="2400"/>
            </a:p>
          </p:txBody>
        </p:sp>
      </p:grpSp>
      <p:cxnSp>
        <p:nvCxnSpPr>
          <p:cNvPr id="39" name="Elbow Connector 8"/>
          <p:cNvCxnSpPr/>
          <p:nvPr/>
        </p:nvCxnSpPr>
        <p:spPr>
          <a:xfrm flipV="1" rot="10800000">
            <a:off x="2299267" y="2787433"/>
            <a:ext cx="554372" cy="450306"/>
          </a:xfrm>
          <a:prstGeom prst="bentConnector3">
            <a:avLst>
              <a:gd fmla="val 50000" name="adj1"/>
            </a:avLst>
          </a:prstGeom>
          <a:ln w="9525">
            <a:solidFill>
              <a:srgbClr val="6B9D43"/>
            </a:solidFill>
            <a:prstDash val="solid"/>
            <a:headEnd len="lg" type="none" w="lg"/>
            <a:tailEnd len="lg" type="oval" w="lg"/>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rot="10800000">
            <a:off x="4366026" y="2779641"/>
            <a:ext cx="554372" cy="450306"/>
          </a:xfrm>
          <a:prstGeom prst="bentConnector3">
            <a:avLst>
              <a:gd fmla="val 50000" name="adj1"/>
            </a:avLst>
          </a:prstGeom>
          <a:ln w="9525">
            <a:solidFill>
              <a:srgbClr val="6B9D43"/>
            </a:solidFill>
            <a:prstDash val="solid"/>
            <a:headEnd len="lg" type="none" w="lg"/>
            <a:tailEnd len="lg" type="oval" w="lg"/>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flipV="1" rot="10800000">
            <a:off x="6390246" y="2784376"/>
            <a:ext cx="554372" cy="450306"/>
          </a:xfrm>
          <a:prstGeom prst="bentConnector3">
            <a:avLst>
              <a:gd fmla="val 50000" name="adj1"/>
            </a:avLst>
          </a:prstGeom>
          <a:ln w="9525">
            <a:solidFill>
              <a:srgbClr val="6B9D43"/>
            </a:solidFill>
            <a:prstDash val="solid"/>
            <a:headEnd len="lg" type="none" w="lg"/>
            <a:tailEnd len="lg" type="oval" w="lg"/>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rot="10800000">
            <a:off x="8418148" y="2779641"/>
            <a:ext cx="554372" cy="450306"/>
          </a:xfrm>
          <a:prstGeom prst="bentConnector3">
            <a:avLst>
              <a:gd fmla="val 50000" name="adj1"/>
            </a:avLst>
          </a:prstGeom>
          <a:ln w="9525">
            <a:solidFill>
              <a:srgbClr val="6B9D43"/>
            </a:solidFill>
            <a:prstDash val="solid"/>
            <a:headEnd len="lg" type="none" w="lg"/>
            <a:tailEnd len="lg" type="oval" w="lg"/>
          </a:ln>
        </p:spPr>
        <p:style>
          <a:lnRef idx="1">
            <a:schemeClr val="accent1"/>
          </a:lnRef>
          <a:fillRef idx="0">
            <a:schemeClr val="accent1"/>
          </a:fillRef>
          <a:effectRef idx="0">
            <a:schemeClr val="accent1"/>
          </a:effectRef>
          <a:fontRef idx="minor">
            <a:schemeClr val="tx1"/>
          </a:fontRef>
        </p:style>
      </p:cxnSp>
      <p:sp>
        <p:nvSpPr>
          <p:cNvPr id="44" name="TextBox 23"/>
          <p:cNvSpPr txBox="1"/>
          <p:nvPr/>
        </p:nvSpPr>
        <p:spPr>
          <a:xfrm>
            <a:off x="1623792" y="4501076"/>
            <a:ext cx="1909563" cy="1275402"/>
          </a:xfrm>
          <a:prstGeom prst="rect">
            <a:avLst/>
          </a:prstGeom>
          <a:noFill/>
        </p:spPr>
        <p:txBody>
          <a:bodyPr bIns="43341" lIns="86683" rIns="86683" rtlCol="0" tIns="43341" wrap="square">
            <a:spAutoFit/>
          </a:bodyPr>
          <a:lstStyle/>
          <a:p>
            <a:pPr algn="l">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45" name="TextBox 24"/>
          <p:cNvSpPr txBox="1"/>
          <p:nvPr/>
        </p:nvSpPr>
        <p:spPr>
          <a:xfrm>
            <a:off x="1623792" y="4180056"/>
            <a:ext cx="1798966" cy="330522"/>
          </a:xfrm>
          <a:prstGeom prst="rect">
            <a:avLst/>
          </a:prstGeom>
          <a:noFill/>
        </p:spPr>
        <p:txBody>
          <a:bodyPr bIns="43341" lIns="86683" rIns="86683" rtlCol="0" tIns="43341" wrap="non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53" name="TextBox 23"/>
          <p:cNvSpPr txBox="1"/>
          <p:nvPr/>
        </p:nvSpPr>
        <p:spPr>
          <a:xfrm>
            <a:off x="3863206" y="4501076"/>
            <a:ext cx="1909563" cy="1275402"/>
          </a:xfrm>
          <a:prstGeom prst="rect">
            <a:avLst/>
          </a:prstGeom>
          <a:noFill/>
        </p:spPr>
        <p:txBody>
          <a:bodyPr bIns="43341" lIns="86683" rIns="86683" rtlCol="0" tIns="43341" wrap="square">
            <a:spAutoFit/>
          </a:bodyPr>
          <a:lstStyle/>
          <a:p>
            <a:pPr algn="l">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59" name="TextBox 24"/>
          <p:cNvSpPr txBox="1"/>
          <p:nvPr/>
        </p:nvSpPr>
        <p:spPr>
          <a:xfrm>
            <a:off x="3863205" y="4180056"/>
            <a:ext cx="1798966" cy="330522"/>
          </a:xfrm>
          <a:prstGeom prst="rect">
            <a:avLst/>
          </a:prstGeom>
          <a:noFill/>
        </p:spPr>
        <p:txBody>
          <a:bodyPr bIns="43341" lIns="86683" rIns="86683" rtlCol="0" tIns="43341" wrap="non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60" name="TextBox 23"/>
          <p:cNvSpPr txBox="1"/>
          <p:nvPr/>
        </p:nvSpPr>
        <p:spPr>
          <a:xfrm>
            <a:off x="6183889" y="4501076"/>
            <a:ext cx="1909563" cy="1275402"/>
          </a:xfrm>
          <a:prstGeom prst="rect">
            <a:avLst/>
          </a:prstGeom>
          <a:noFill/>
        </p:spPr>
        <p:txBody>
          <a:bodyPr bIns="43341" lIns="86683" rIns="86683" rtlCol="0" tIns="43341" wrap="square">
            <a:spAutoFit/>
          </a:bodyPr>
          <a:lstStyle/>
          <a:p>
            <a:pPr algn="l">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61" name="TextBox 24"/>
          <p:cNvSpPr txBox="1"/>
          <p:nvPr/>
        </p:nvSpPr>
        <p:spPr>
          <a:xfrm>
            <a:off x="6183887" y="4180056"/>
            <a:ext cx="1798966" cy="330522"/>
          </a:xfrm>
          <a:prstGeom prst="rect">
            <a:avLst/>
          </a:prstGeom>
          <a:noFill/>
        </p:spPr>
        <p:txBody>
          <a:bodyPr bIns="43341" lIns="86683" rIns="86683" rtlCol="0" tIns="43341" wrap="non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62" name="TextBox 23"/>
          <p:cNvSpPr txBox="1"/>
          <p:nvPr/>
        </p:nvSpPr>
        <p:spPr>
          <a:xfrm>
            <a:off x="8423302" y="4501076"/>
            <a:ext cx="1909563" cy="1275402"/>
          </a:xfrm>
          <a:prstGeom prst="rect">
            <a:avLst/>
          </a:prstGeom>
          <a:noFill/>
        </p:spPr>
        <p:txBody>
          <a:bodyPr bIns="43341" lIns="86683" rIns="86683" rtlCol="0" tIns="43341" wrap="square">
            <a:spAutoFit/>
          </a:bodyPr>
          <a:lstStyle/>
          <a:p>
            <a:pPr algn="l">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63" name="TextBox 24"/>
          <p:cNvSpPr txBox="1"/>
          <p:nvPr/>
        </p:nvSpPr>
        <p:spPr>
          <a:xfrm>
            <a:off x="8423300" y="4180056"/>
            <a:ext cx="1798966" cy="330522"/>
          </a:xfrm>
          <a:prstGeom prst="rect">
            <a:avLst/>
          </a:prstGeom>
          <a:noFill/>
        </p:spPr>
        <p:txBody>
          <a:bodyPr bIns="43341" lIns="86683" rIns="86683" rtlCol="0" tIns="43341" wrap="non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id="34" nodeType="afterEffect" presetClass="entr" presetID="22" presetSubtype="8">
                                  <p:stCondLst>
                                    <p:cond delay="0"/>
                                  </p:stCondLst>
                                  <p:childTnLst>
                                    <p:set>
                                      <p:cBhvr>
                                        <p:cTn dur="1" fill="hold" id="35">
                                          <p:stCondLst>
                                            <p:cond delay="0"/>
                                          </p:stCondLst>
                                        </p:cTn>
                                        <p:tgtEl>
                                          <p:spTgt spid="39"/>
                                        </p:tgtEl>
                                        <p:attrNameLst>
                                          <p:attrName>style.visibility</p:attrName>
                                        </p:attrNameLst>
                                      </p:cBhvr>
                                      <p:to>
                                        <p:strVal val="visible"/>
                                      </p:to>
                                    </p:set>
                                    <p:animEffect filter="wipe(left)" transition="in">
                                      <p:cBhvr>
                                        <p:cTn dur="500" id="36"/>
                                        <p:tgtEl>
                                          <p:spTgt spid="39"/>
                                        </p:tgtEl>
                                      </p:cBhvr>
                                    </p:animEffect>
                                  </p:childTnLst>
                                </p:cTn>
                              </p:par>
                            </p:childTnLst>
                          </p:cTn>
                        </p:par>
                        <p:par>
                          <p:cTn fill="hold" id="37" nodeType="afterGroup">
                            <p:stCondLst>
                              <p:cond delay="2000"/>
                            </p:stCondLst>
                            <p:childTnLst>
                              <p:par>
                                <p:cTn fill="hold" id="38" nodeType="afterEffect" presetClass="entr" presetID="53" presetSubtype="0">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p:cTn dur="500" fill="hold" id="40"/>
                                        <p:tgtEl>
                                          <p:spTgt spid="7"/>
                                        </p:tgtEl>
                                        <p:attrNameLst>
                                          <p:attrName>ppt_w</p:attrName>
                                        </p:attrNameLst>
                                      </p:cBhvr>
                                      <p:tavLst>
                                        <p:tav tm="0">
                                          <p:val>
                                            <p:fltVal val="0"/>
                                          </p:val>
                                        </p:tav>
                                        <p:tav tm="100000">
                                          <p:val>
                                            <p:strVal val="#ppt_w"/>
                                          </p:val>
                                        </p:tav>
                                      </p:tavLst>
                                    </p:anim>
                                    <p:anim calcmode="lin" valueType="num">
                                      <p:cBhvr>
                                        <p:cTn dur="500" fill="hold" id="41"/>
                                        <p:tgtEl>
                                          <p:spTgt spid="7"/>
                                        </p:tgtEl>
                                        <p:attrNameLst>
                                          <p:attrName>ppt_h</p:attrName>
                                        </p:attrNameLst>
                                      </p:cBhvr>
                                      <p:tavLst>
                                        <p:tav tm="0">
                                          <p:val>
                                            <p:fltVal val="0"/>
                                          </p:val>
                                        </p:tav>
                                        <p:tav tm="100000">
                                          <p:val>
                                            <p:strVal val="#ppt_h"/>
                                          </p:val>
                                        </p:tav>
                                      </p:tavLst>
                                    </p:anim>
                                    <p:animEffect filter="fade" transition="in">
                                      <p:cBhvr>
                                        <p:cTn dur="500" id="42"/>
                                        <p:tgtEl>
                                          <p:spTgt spid="7"/>
                                        </p:tgtEl>
                                      </p:cBhvr>
                                    </p:animEffect>
                                  </p:childTnLst>
                                </p:cTn>
                              </p:par>
                            </p:childTnLst>
                          </p:cTn>
                        </p:par>
                        <p:par>
                          <p:cTn fill="hold" id="43" nodeType="afterGroup">
                            <p:stCondLst>
                              <p:cond delay="2500"/>
                            </p:stCondLst>
                            <p:childTnLst>
                              <p:par>
                                <p:cTn fill="hold" grpId="0" id="44" nodeType="afterEffect" presetClass="entr" presetID="12" presetSubtype="4">
                                  <p:stCondLst>
                                    <p:cond delay="0"/>
                                  </p:stCondLst>
                                  <p:childTnLst>
                                    <p:set>
                                      <p:cBhvr>
                                        <p:cTn dur="1" fill="hold" id="45">
                                          <p:stCondLst>
                                            <p:cond delay="0"/>
                                          </p:stCondLst>
                                        </p:cTn>
                                        <p:tgtEl>
                                          <p:spTgt spid="45"/>
                                        </p:tgtEl>
                                        <p:attrNameLst>
                                          <p:attrName>style.visibility</p:attrName>
                                        </p:attrNameLst>
                                      </p:cBhvr>
                                      <p:to>
                                        <p:strVal val="visible"/>
                                      </p:to>
                                    </p:set>
                                    <p:anim calcmode="lin" valueType="num">
                                      <p:cBhvr additive="base">
                                        <p:cTn dur="500" id="46"/>
                                        <p:tgtEl>
                                          <p:spTgt spid="45"/>
                                        </p:tgtEl>
                                        <p:attrNameLst>
                                          <p:attrName>ppt_y</p:attrName>
                                        </p:attrNameLst>
                                      </p:cBhvr>
                                      <p:tavLst>
                                        <p:tav tm="0">
                                          <p:val>
                                            <p:strVal val="#ppt_y+#ppt_h*1.125000"/>
                                          </p:val>
                                        </p:tav>
                                        <p:tav tm="100000">
                                          <p:val>
                                            <p:strVal val="#ppt_y"/>
                                          </p:val>
                                        </p:tav>
                                      </p:tavLst>
                                    </p:anim>
                                    <p:animEffect filter="wipe(up)" transition="in">
                                      <p:cBhvr>
                                        <p:cTn dur="500" id="47"/>
                                        <p:tgtEl>
                                          <p:spTgt spid="45"/>
                                        </p:tgtEl>
                                      </p:cBhvr>
                                    </p:animEffect>
                                  </p:childTnLst>
                                </p:cTn>
                              </p:par>
                              <p:par>
                                <p:cTn fill="hold" grpId="0" id="48" nodeType="withEffect" presetClass="entr" presetID="12" presetSubtype="4">
                                  <p:stCondLst>
                                    <p:cond delay="0"/>
                                  </p:stCondLst>
                                  <p:childTnLst>
                                    <p:set>
                                      <p:cBhvr>
                                        <p:cTn dur="1" fill="hold" id="49">
                                          <p:stCondLst>
                                            <p:cond delay="0"/>
                                          </p:stCondLst>
                                        </p:cTn>
                                        <p:tgtEl>
                                          <p:spTgt spid="44"/>
                                        </p:tgtEl>
                                        <p:attrNameLst>
                                          <p:attrName>style.visibility</p:attrName>
                                        </p:attrNameLst>
                                      </p:cBhvr>
                                      <p:to>
                                        <p:strVal val="visible"/>
                                      </p:to>
                                    </p:set>
                                    <p:anim calcmode="lin" valueType="num">
                                      <p:cBhvr additive="base">
                                        <p:cTn dur="500" id="50"/>
                                        <p:tgtEl>
                                          <p:spTgt spid="44"/>
                                        </p:tgtEl>
                                        <p:attrNameLst>
                                          <p:attrName>ppt_y</p:attrName>
                                        </p:attrNameLst>
                                      </p:cBhvr>
                                      <p:tavLst>
                                        <p:tav tm="0">
                                          <p:val>
                                            <p:strVal val="#ppt_y+#ppt_h*1.125000"/>
                                          </p:val>
                                        </p:tav>
                                        <p:tav tm="100000">
                                          <p:val>
                                            <p:strVal val="#ppt_y"/>
                                          </p:val>
                                        </p:tav>
                                      </p:tavLst>
                                    </p:anim>
                                    <p:animEffect filter="wipe(up)" transition="in">
                                      <p:cBhvr>
                                        <p:cTn dur="500" id="51"/>
                                        <p:tgtEl>
                                          <p:spTgt spid="44"/>
                                        </p:tgtEl>
                                      </p:cBhvr>
                                    </p:animEffect>
                                  </p:childTnLst>
                                </p:cTn>
                              </p:par>
                            </p:childTnLst>
                          </p:cTn>
                        </p:par>
                        <p:par>
                          <p:cTn fill="hold" id="52" nodeType="afterGroup">
                            <p:stCondLst>
                              <p:cond delay="3000"/>
                            </p:stCondLst>
                            <p:childTnLst>
                              <p:par>
                                <p:cTn fill="hold" id="53" nodeType="afterEffect" presetClass="entr" presetID="22" presetSubtype="8">
                                  <p:stCondLst>
                                    <p:cond delay="0"/>
                                  </p:stCondLst>
                                  <p:childTnLst>
                                    <p:set>
                                      <p:cBhvr>
                                        <p:cTn dur="1" fill="hold" id="54">
                                          <p:stCondLst>
                                            <p:cond delay="0"/>
                                          </p:stCondLst>
                                        </p:cTn>
                                        <p:tgtEl>
                                          <p:spTgt spid="54"/>
                                        </p:tgtEl>
                                        <p:attrNameLst>
                                          <p:attrName>style.visibility</p:attrName>
                                        </p:attrNameLst>
                                      </p:cBhvr>
                                      <p:to>
                                        <p:strVal val="visible"/>
                                      </p:to>
                                    </p:set>
                                    <p:animEffect filter="wipe(left)" transition="in">
                                      <p:cBhvr>
                                        <p:cTn dur="500" id="55"/>
                                        <p:tgtEl>
                                          <p:spTgt spid="54"/>
                                        </p:tgtEl>
                                      </p:cBhvr>
                                    </p:animEffect>
                                  </p:childTnLst>
                                </p:cTn>
                              </p:par>
                            </p:childTnLst>
                          </p:cTn>
                        </p:par>
                        <p:par>
                          <p:cTn fill="hold" id="56" nodeType="afterGroup">
                            <p:stCondLst>
                              <p:cond delay="3500"/>
                            </p:stCondLst>
                            <p:childTnLst>
                              <p:par>
                                <p:cTn fill="hold" id="57" nodeType="afterEffect" presetClass="entr" presetID="53" presetSubtype="0">
                                  <p:stCondLst>
                                    <p:cond delay="0"/>
                                  </p:stCondLst>
                                  <p:childTnLst>
                                    <p:set>
                                      <p:cBhvr>
                                        <p:cTn dur="1" fill="hold" id="58">
                                          <p:stCondLst>
                                            <p:cond delay="0"/>
                                          </p:stCondLst>
                                        </p:cTn>
                                        <p:tgtEl>
                                          <p:spTgt spid="36"/>
                                        </p:tgtEl>
                                        <p:attrNameLst>
                                          <p:attrName>style.visibility</p:attrName>
                                        </p:attrNameLst>
                                      </p:cBhvr>
                                      <p:to>
                                        <p:strVal val="visible"/>
                                      </p:to>
                                    </p:set>
                                    <p:anim calcmode="lin" valueType="num">
                                      <p:cBhvr>
                                        <p:cTn dur="500" fill="hold" id="59"/>
                                        <p:tgtEl>
                                          <p:spTgt spid="36"/>
                                        </p:tgtEl>
                                        <p:attrNameLst>
                                          <p:attrName>ppt_w</p:attrName>
                                        </p:attrNameLst>
                                      </p:cBhvr>
                                      <p:tavLst>
                                        <p:tav tm="0">
                                          <p:val>
                                            <p:fltVal val="0"/>
                                          </p:val>
                                        </p:tav>
                                        <p:tav tm="100000">
                                          <p:val>
                                            <p:strVal val="#ppt_w"/>
                                          </p:val>
                                        </p:tav>
                                      </p:tavLst>
                                    </p:anim>
                                    <p:anim calcmode="lin" valueType="num">
                                      <p:cBhvr>
                                        <p:cTn dur="500" fill="hold" id="60"/>
                                        <p:tgtEl>
                                          <p:spTgt spid="36"/>
                                        </p:tgtEl>
                                        <p:attrNameLst>
                                          <p:attrName>ppt_h</p:attrName>
                                        </p:attrNameLst>
                                      </p:cBhvr>
                                      <p:tavLst>
                                        <p:tav tm="0">
                                          <p:val>
                                            <p:fltVal val="0"/>
                                          </p:val>
                                        </p:tav>
                                        <p:tav tm="100000">
                                          <p:val>
                                            <p:strVal val="#ppt_h"/>
                                          </p:val>
                                        </p:tav>
                                      </p:tavLst>
                                    </p:anim>
                                    <p:animEffect filter="fade" transition="in">
                                      <p:cBhvr>
                                        <p:cTn dur="500" id="61"/>
                                        <p:tgtEl>
                                          <p:spTgt spid="36"/>
                                        </p:tgtEl>
                                      </p:cBhvr>
                                    </p:animEffect>
                                  </p:childTnLst>
                                </p:cTn>
                              </p:par>
                            </p:childTnLst>
                          </p:cTn>
                        </p:par>
                        <p:par>
                          <p:cTn fill="hold" id="62" nodeType="afterGroup">
                            <p:stCondLst>
                              <p:cond delay="4000"/>
                            </p:stCondLst>
                            <p:childTnLst>
                              <p:par>
                                <p:cTn fill="hold" grpId="0" id="63" nodeType="afterEffect" presetClass="entr" presetID="12" presetSubtype="4">
                                  <p:stCondLst>
                                    <p:cond delay="0"/>
                                  </p:stCondLst>
                                  <p:childTnLst>
                                    <p:set>
                                      <p:cBhvr>
                                        <p:cTn dur="1" fill="hold" id="64">
                                          <p:stCondLst>
                                            <p:cond delay="0"/>
                                          </p:stCondLst>
                                        </p:cTn>
                                        <p:tgtEl>
                                          <p:spTgt spid="59"/>
                                        </p:tgtEl>
                                        <p:attrNameLst>
                                          <p:attrName>style.visibility</p:attrName>
                                        </p:attrNameLst>
                                      </p:cBhvr>
                                      <p:to>
                                        <p:strVal val="visible"/>
                                      </p:to>
                                    </p:set>
                                    <p:anim calcmode="lin" valueType="num">
                                      <p:cBhvr additive="base">
                                        <p:cTn dur="500" id="65"/>
                                        <p:tgtEl>
                                          <p:spTgt spid="59"/>
                                        </p:tgtEl>
                                        <p:attrNameLst>
                                          <p:attrName>ppt_y</p:attrName>
                                        </p:attrNameLst>
                                      </p:cBhvr>
                                      <p:tavLst>
                                        <p:tav tm="0">
                                          <p:val>
                                            <p:strVal val="#ppt_y+#ppt_h*1.125000"/>
                                          </p:val>
                                        </p:tav>
                                        <p:tav tm="100000">
                                          <p:val>
                                            <p:strVal val="#ppt_y"/>
                                          </p:val>
                                        </p:tav>
                                      </p:tavLst>
                                    </p:anim>
                                    <p:animEffect filter="wipe(up)" transition="in">
                                      <p:cBhvr>
                                        <p:cTn dur="500" id="66"/>
                                        <p:tgtEl>
                                          <p:spTgt spid="59"/>
                                        </p:tgtEl>
                                      </p:cBhvr>
                                    </p:animEffect>
                                  </p:childTnLst>
                                </p:cTn>
                              </p:par>
                              <p:par>
                                <p:cTn fill="hold" grpId="0" id="67" nodeType="withEffect" presetClass="entr" presetID="12" presetSubtype="4">
                                  <p:stCondLst>
                                    <p:cond delay="0"/>
                                  </p:stCondLst>
                                  <p:childTnLst>
                                    <p:set>
                                      <p:cBhvr>
                                        <p:cTn dur="1" fill="hold" id="68">
                                          <p:stCondLst>
                                            <p:cond delay="0"/>
                                          </p:stCondLst>
                                        </p:cTn>
                                        <p:tgtEl>
                                          <p:spTgt spid="53"/>
                                        </p:tgtEl>
                                        <p:attrNameLst>
                                          <p:attrName>style.visibility</p:attrName>
                                        </p:attrNameLst>
                                      </p:cBhvr>
                                      <p:to>
                                        <p:strVal val="visible"/>
                                      </p:to>
                                    </p:set>
                                    <p:anim calcmode="lin" valueType="num">
                                      <p:cBhvr additive="base">
                                        <p:cTn dur="500" id="69"/>
                                        <p:tgtEl>
                                          <p:spTgt spid="53"/>
                                        </p:tgtEl>
                                        <p:attrNameLst>
                                          <p:attrName>ppt_y</p:attrName>
                                        </p:attrNameLst>
                                      </p:cBhvr>
                                      <p:tavLst>
                                        <p:tav tm="0">
                                          <p:val>
                                            <p:strVal val="#ppt_y+#ppt_h*1.125000"/>
                                          </p:val>
                                        </p:tav>
                                        <p:tav tm="100000">
                                          <p:val>
                                            <p:strVal val="#ppt_y"/>
                                          </p:val>
                                        </p:tav>
                                      </p:tavLst>
                                    </p:anim>
                                    <p:animEffect filter="wipe(up)" transition="in">
                                      <p:cBhvr>
                                        <p:cTn dur="500" id="70"/>
                                        <p:tgtEl>
                                          <p:spTgt spid="53"/>
                                        </p:tgtEl>
                                      </p:cBhvr>
                                    </p:animEffect>
                                  </p:childTnLst>
                                </p:cTn>
                              </p:par>
                            </p:childTnLst>
                          </p:cTn>
                        </p:par>
                        <p:par>
                          <p:cTn fill="hold" id="71" nodeType="afterGroup">
                            <p:stCondLst>
                              <p:cond delay="4500"/>
                            </p:stCondLst>
                            <p:childTnLst>
                              <p:par>
                                <p:cTn fill="hold" id="72" nodeType="afterEffect" presetClass="entr" presetID="22" presetSubtype="8">
                                  <p:stCondLst>
                                    <p:cond delay="0"/>
                                  </p:stCondLst>
                                  <p:childTnLst>
                                    <p:set>
                                      <p:cBhvr>
                                        <p:cTn dur="1" fill="hold" id="73">
                                          <p:stCondLst>
                                            <p:cond delay="0"/>
                                          </p:stCondLst>
                                        </p:cTn>
                                        <p:tgtEl>
                                          <p:spTgt spid="55"/>
                                        </p:tgtEl>
                                        <p:attrNameLst>
                                          <p:attrName>style.visibility</p:attrName>
                                        </p:attrNameLst>
                                      </p:cBhvr>
                                      <p:to>
                                        <p:strVal val="visible"/>
                                      </p:to>
                                    </p:set>
                                    <p:animEffect filter="wipe(left)" transition="in">
                                      <p:cBhvr>
                                        <p:cTn dur="500" id="74"/>
                                        <p:tgtEl>
                                          <p:spTgt spid="55"/>
                                        </p:tgtEl>
                                      </p:cBhvr>
                                    </p:animEffect>
                                  </p:childTnLst>
                                </p:cTn>
                              </p:par>
                            </p:childTnLst>
                          </p:cTn>
                        </p:par>
                        <p:par>
                          <p:cTn fill="hold" id="75" nodeType="afterGroup">
                            <p:stCondLst>
                              <p:cond delay="5000"/>
                            </p:stCondLst>
                            <p:childTnLst>
                              <p:par>
                                <p:cTn fill="hold" id="76" nodeType="afterEffect" presetClass="entr" presetID="53" presetSubtype="0">
                                  <p:stCondLst>
                                    <p:cond delay="0"/>
                                  </p:stCondLst>
                                  <p:childTnLst>
                                    <p:set>
                                      <p:cBhvr>
                                        <p:cTn dur="1" fill="hold" id="77">
                                          <p:stCondLst>
                                            <p:cond delay="0"/>
                                          </p:stCondLst>
                                        </p:cTn>
                                        <p:tgtEl>
                                          <p:spTgt spid="14"/>
                                        </p:tgtEl>
                                        <p:attrNameLst>
                                          <p:attrName>style.visibility</p:attrName>
                                        </p:attrNameLst>
                                      </p:cBhvr>
                                      <p:to>
                                        <p:strVal val="visible"/>
                                      </p:to>
                                    </p:set>
                                    <p:anim calcmode="lin" valueType="num">
                                      <p:cBhvr>
                                        <p:cTn dur="500" fill="hold" id="78"/>
                                        <p:tgtEl>
                                          <p:spTgt spid="14"/>
                                        </p:tgtEl>
                                        <p:attrNameLst>
                                          <p:attrName>ppt_w</p:attrName>
                                        </p:attrNameLst>
                                      </p:cBhvr>
                                      <p:tavLst>
                                        <p:tav tm="0">
                                          <p:val>
                                            <p:fltVal val="0"/>
                                          </p:val>
                                        </p:tav>
                                        <p:tav tm="100000">
                                          <p:val>
                                            <p:strVal val="#ppt_w"/>
                                          </p:val>
                                        </p:tav>
                                      </p:tavLst>
                                    </p:anim>
                                    <p:anim calcmode="lin" valueType="num">
                                      <p:cBhvr>
                                        <p:cTn dur="500" fill="hold" id="79"/>
                                        <p:tgtEl>
                                          <p:spTgt spid="14"/>
                                        </p:tgtEl>
                                        <p:attrNameLst>
                                          <p:attrName>ppt_h</p:attrName>
                                        </p:attrNameLst>
                                      </p:cBhvr>
                                      <p:tavLst>
                                        <p:tav tm="0">
                                          <p:val>
                                            <p:fltVal val="0"/>
                                          </p:val>
                                        </p:tav>
                                        <p:tav tm="100000">
                                          <p:val>
                                            <p:strVal val="#ppt_h"/>
                                          </p:val>
                                        </p:tav>
                                      </p:tavLst>
                                    </p:anim>
                                    <p:animEffect filter="fade" transition="in">
                                      <p:cBhvr>
                                        <p:cTn dur="500" id="80"/>
                                        <p:tgtEl>
                                          <p:spTgt spid="14"/>
                                        </p:tgtEl>
                                      </p:cBhvr>
                                    </p:animEffect>
                                  </p:childTnLst>
                                </p:cTn>
                              </p:par>
                            </p:childTnLst>
                          </p:cTn>
                        </p:par>
                        <p:par>
                          <p:cTn fill="hold" id="81" nodeType="afterGroup">
                            <p:stCondLst>
                              <p:cond delay="5500"/>
                            </p:stCondLst>
                            <p:childTnLst>
                              <p:par>
                                <p:cTn fill="hold" grpId="0" id="82" nodeType="afterEffect" presetClass="entr" presetID="12" presetSubtype="4">
                                  <p:stCondLst>
                                    <p:cond delay="0"/>
                                  </p:stCondLst>
                                  <p:childTnLst>
                                    <p:set>
                                      <p:cBhvr>
                                        <p:cTn dur="1" fill="hold" id="83">
                                          <p:stCondLst>
                                            <p:cond delay="0"/>
                                          </p:stCondLst>
                                        </p:cTn>
                                        <p:tgtEl>
                                          <p:spTgt spid="61"/>
                                        </p:tgtEl>
                                        <p:attrNameLst>
                                          <p:attrName>style.visibility</p:attrName>
                                        </p:attrNameLst>
                                      </p:cBhvr>
                                      <p:to>
                                        <p:strVal val="visible"/>
                                      </p:to>
                                    </p:set>
                                    <p:anim calcmode="lin" valueType="num">
                                      <p:cBhvr additive="base">
                                        <p:cTn dur="500" id="84"/>
                                        <p:tgtEl>
                                          <p:spTgt spid="61"/>
                                        </p:tgtEl>
                                        <p:attrNameLst>
                                          <p:attrName>ppt_y</p:attrName>
                                        </p:attrNameLst>
                                      </p:cBhvr>
                                      <p:tavLst>
                                        <p:tav tm="0">
                                          <p:val>
                                            <p:strVal val="#ppt_y+#ppt_h*1.125000"/>
                                          </p:val>
                                        </p:tav>
                                        <p:tav tm="100000">
                                          <p:val>
                                            <p:strVal val="#ppt_y"/>
                                          </p:val>
                                        </p:tav>
                                      </p:tavLst>
                                    </p:anim>
                                    <p:animEffect filter="wipe(up)" transition="in">
                                      <p:cBhvr>
                                        <p:cTn dur="500" id="85"/>
                                        <p:tgtEl>
                                          <p:spTgt spid="61"/>
                                        </p:tgtEl>
                                      </p:cBhvr>
                                    </p:animEffect>
                                  </p:childTnLst>
                                </p:cTn>
                              </p:par>
                              <p:par>
                                <p:cTn fill="hold" grpId="0" id="86" nodeType="withEffect" presetClass="entr" presetID="12" presetSubtype="4">
                                  <p:stCondLst>
                                    <p:cond delay="0"/>
                                  </p:stCondLst>
                                  <p:childTnLst>
                                    <p:set>
                                      <p:cBhvr>
                                        <p:cTn dur="1" fill="hold" id="87">
                                          <p:stCondLst>
                                            <p:cond delay="0"/>
                                          </p:stCondLst>
                                        </p:cTn>
                                        <p:tgtEl>
                                          <p:spTgt spid="60"/>
                                        </p:tgtEl>
                                        <p:attrNameLst>
                                          <p:attrName>style.visibility</p:attrName>
                                        </p:attrNameLst>
                                      </p:cBhvr>
                                      <p:to>
                                        <p:strVal val="visible"/>
                                      </p:to>
                                    </p:set>
                                    <p:anim calcmode="lin" valueType="num">
                                      <p:cBhvr additive="base">
                                        <p:cTn dur="500" id="88"/>
                                        <p:tgtEl>
                                          <p:spTgt spid="60"/>
                                        </p:tgtEl>
                                        <p:attrNameLst>
                                          <p:attrName>ppt_y</p:attrName>
                                        </p:attrNameLst>
                                      </p:cBhvr>
                                      <p:tavLst>
                                        <p:tav tm="0">
                                          <p:val>
                                            <p:strVal val="#ppt_y+#ppt_h*1.125000"/>
                                          </p:val>
                                        </p:tav>
                                        <p:tav tm="100000">
                                          <p:val>
                                            <p:strVal val="#ppt_y"/>
                                          </p:val>
                                        </p:tav>
                                      </p:tavLst>
                                    </p:anim>
                                    <p:animEffect filter="wipe(up)" transition="in">
                                      <p:cBhvr>
                                        <p:cTn dur="500" id="89"/>
                                        <p:tgtEl>
                                          <p:spTgt spid="60"/>
                                        </p:tgtEl>
                                      </p:cBhvr>
                                    </p:animEffect>
                                  </p:childTnLst>
                                </p:cTn>
                              </p:par>
                            </p:childTnLst>
                          </p:cTn>
                        </p:par>
                        <p:par>
                          <p:cTn fill="hold" id="90" nodeType="afterGroup">
                            <p:stCondLst>
                              <p:cond delay="6000"/>
                            </p:stCondLst>
                            <p:childTnLst>
                              <p:par>
                                <p:cTn fill="hold" id="91" nodeType="afterEffect" presetClass="entr" presetID="22" presetSubtype="8">
                                  <p:stCondLst>
                                    <p:cond delay="0"/>
                                  </p:stCondLst>
                                  <p:childTnLst>
                                    <p:set>
                                      <p:cBhvr>
                                        <p:cTn dur="1" fill="hold" id="92">
                                          <p:stCondLst>
                                            <p:cond delay="0"/>
                                          </p:stCondLst>
                                        </p:cTn>
                                        <p:tgtEl>
                                          <p:spTgt spid="56"/>
                                        </p:tgtEl>
                                        <p:attrNameLst>
                                          <p:attrName>style.visibility</p:attrName>
                                        </p:attrNameLst>
                                      </p:cBhvr>
                                      <p:to>
                                        <p:strVal val="visible"/>
                                      </p:to>
                                    </p:set>
                                    <p:animEffect filter="wipe(left)" transition="in">
                                      <p:cBhvr>
                                        <p:cTn dur="500" id="93"/>
                                        <p:tgtEl>
                                          <p:spTgt spid="56"/>
                                        </p:tgtEl>
                                      </p:cBhvr>
                                    </p:animEffect>
                                  </p:childTnLst>
                                </p:cTn>
                              </p:par>
                            </p:childTnLst>
                          </p:cTn>
                        </p:par>
                        <p:par>
                          <p:cTn fill="hold" id="94" nodeType="afterGroup">
                            <p:stCondLst>
                              <p:cond delay="6500"/>
                            </p:stCondLst>
                            <p:childTnLst>
                              <p:par>
                                <p:cTn fill="hold" id="95" nodeType="afterEffect" presetClass="entr" presetID="53" presetSubtype="0">
                                  <p:stCondLst>
                                    <p:cond delay="0"/>
                                  </p:stCondLst>
                                  <p:childTnLst>
                                    <p:set>
                                      <p:cBhvr>
                                        <p:cTn dur="1" fill="hold" id="96">
                                          <p:stCondLst>
                                            <p:cond delay="0"/>
                                          </p:stCondLst>
                                        </p:cTn>
                                        <p:tgtEl>
                                          <p:spTgt spid="31"/>
                                        </p:tgtEl>
                                        <p:attrNameLst>
                                          <p:attrName>style.visibility</p:attrName>
                                        </p:attrNameLst>
                                      </p:cBhvr>
                                      <p:to>
                                        <p:strVal val="visible"/>
                                      </p:to>
                                    </p:set>
                                    <p:anim calcmode="lin" valueType="num">
                                      <p:cBhvr>
                                        <p:cTn dur="500" fill="hold" id="97"/>
                                        <p:tgtEl>
                                          <p:spTgt spid="31"/>
                                        </p:tgtEl>
                                        <p:attrNameLst>
                                          <p:attrName>ppt_w</p:attrName>
                                        </p:attrNameLst>
                                      </p:cBhvr>
                                      <p:tavLst>
                                        <p:tav tm="0">
                                          <p:val>
                                            <p:fltVal val="0"/>
                                          </p:val>
                                        </p:tav>
                                        <p:tav tm="100000">
                                          <p:val>
                                            <p:strVal val="#ppt_w"/>
                                          </p:val>
                                        </p:tav>
                                      </p:tavLst>
                                    </p:anim>
                                    <p:anim calcmode="lin" valueType="num">
                                      <p:cBhvr>
                                        <p:cTn dur="500" fill="hold" id="98"/>
                                        <p:tgtEl>
                                          <p:spTgt spid="31"/>
                                        </p:tgtEl>
                                        <p:attrNameLst>
                                          <p:attrName>ppt_h</p:attrName>
                                        </p:attrNameLst>
                                      </p:cBhvr>
                                      <p:tavLst>
                                        <p:tav tm="0">
                                          <p:val>
                                            <p:fltVal val="0"/>
                                          </p:val>
                                        </p:tav>
                                        <p:tav tm="100000">
                                          <p:val>
                                            <p:strVal val="#ppt_h"/>
                                          </p:val>
                                        </p:tav>
                                      </p:tavLst>
                                    </p:anim>
                                    <p:animEffect filter="fade" transition="in">
                                      <p:cBhvr>
                                        <p:cTn dur="500" id="99"/>
                                        <p:tgtEl>
                                          <p:spTgt spid="31"/>
                                        </p:tgtEl>
                                      </p:cBhvr>
                                    </p:animEffect>
                                  </p:childTnLst>
                                </p:cTn>
                              </p:par>
                            </p:childTnLst>
                          </p:cTn>
                        </p:par>
                        <p:par>
                          <p:cTn fill="hold" id="100" nodeType="afterGroup">
                            <p:stCondLst>
                              <p:cond delay="7000"/>
                            </p:stCondLst>
                            <p:childTnLst>
                              <p:par>
                                <p:cTn fill="hold" grpId="0" id="101" nodeType="afterEffect" presetClass="entr" presetID="12" presetSubtype="4">
                                  <p:stCondLst>
                                    <p:cond delay="0"/>
                                  </p:stCondLst>
                                  <p:childTnLst>
                                    <p:set>
                                      <p:cBhvr>
                                        <p:cTn dur="1" fill="hold" id="102">
                                          <p:stCondLst>
                                            <p:cond delay="0"/>
                                          </p:stCondLst>
                                        </p:cTn>
                                        <p:tgtEl>
                                          <p:spTgt spid="63"/>
                                        </p:tgtEl>
                                        <p:attrNameLst>
                                          <p:attrName>style.visibility</p:attrName>
                                        </p:attrNameLst>
                                      </p:cBhvr>
                                      <p:to>
                                        <p:strVal val="visible"/>
                                      </p:to>
                                    </p:set>
                                    <p:anim calcmode="lin" valueType="num">
                                      <p:cBhvr additive="base">
                                        <p:cTn dur="500" id="103"/>
                                        <p:tgtEl>
                                          <p:spTgt spid="63"/>
                                        </p:tgtEl>
                                        <p:attrNameLst>
                                          <p:attrName>ppt_y</p:attrName>
                                        </p:attrNameLst>
                                      </p:cBhvr>
                                      <p:tavLst>
                                        <p:tav tm="0">
                                          <p:val>
                                            <p:strVal val="#ppt_y+#ppt_h*1.125000"/>
                                          </p:val>
                                        </p:tav>
                                        <p:tav tm="100000">
                                          <p:val>
                                            <p:strVal val="#ppt_y"/>
                                          </p:val>
                                        </p:tav>
                                      </p:tavLst>
                                    </p:anim>
                                    <p:animEffect filter="wipe(up)" transition="in">
                                      <p:cBhvr>
                                        <p:cTn dur="500" id="104"/>
                                        <p:tgtEl>
                                          <p:spTgt spid="63"/>
                                        </p:tgtEl>
                                      </p:cBhvr>
                                    </p:animEffect>
                                  </p:childTnLst>
                                </p:cTn>
                              </p:par>
                              <p:par>
                                <p:cTn fill="hold" grpId="0" id="105" nodeType="withEffect" presetClass="entr" presetID="12" presetSubtype="4">
                                  <p:stCondLst>
                                    <p:cond delay="0"/>
                                  </p:stCondLst>
                                  <p:childTnLst>
                                    <p:set>
                                      <p:cBhvr>
                                        <p:cTn dur="1" fill="hold" id="106">
                                          <p:stCondLst>
                                            <p:cond delay="0"/>
                                          </p:stCondLst>
                                        </p:cTn>
                                        <p:tgtEl>
                                          <p:spTgt spid="62"/>
                                        </p:tgtEl>
                                        <p:attrNameLst>
                                          <p:attrName>style.visibility</p:attrName>
                                        </p:attrNameLst>
                                      </p:cBhvr>
                                      <p:to>
                                        <p:strVal val="visible"/>
                                      </p:to>
                                    </p:set>
                                    <p:anim calcmode="lin" valueType="num">
                                      <p:cBhvr additive="base">
                                        <p:cTn dur="500" id="107"/>
                                        <p:tgtEl>
                                          <p:spTgt spid="62"/>
                                        </p:tgtEl>
                                        <p:attrNameLst>
                                          <p:attrName>ppt_y</p:attrName>
                                        </p:attrNameLst>
                                      </p:cBhvr>
                                      <p:tavLst>
                                        <p:tav tm="0">
                                          <p:val>
                                            <p:strVal val="#ppt_y+#ppt_h*1.125000"/>
                                          </p:val>
                                        </p:tav>
                                        <p:tav tm="100000">
                                          <p:val>
                                            <p:strVal val="#ppt_y"/>
                                          </p:val>
                                        </p:tav>
                                      </p:tavLst>
                                    </p:anim>
                                    <p:animEffect filter="wipe(up)" transition="in">
                                      <p:cBhvr>
                                        <p:cTn dur="500" id="108"/>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44"/>
      <p:bldP grpId="0" spid="45"/>
      <p:bldP grpId="0" spid="53"/>
      <p:bldP grpId="0" spid="59"/>
      <p:bldP grpId="0" spid="60"/>
      <p:bldP grpId="0" spid="61"/>
      <p:bldP grpId="0" spid="62"/>
      <p:bldP grpId="0" spid="6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1777365" y="1911350"/>
            <a:ext cx="2921000" cy="404876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032375" y="5531485"/>
            <a:ext cx="1920875" cy="428625"/>
          </a:xfrm>
          <a:prstGeom prst="rect">
            <a:avLst/>
          </a:prstGeom>
          <a:noFill/>
          <a:ln>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solidFill>
                  <a:srgbClr val="6B9D43"/>
                </a:solidFill>
                <a:latin charset="-122" panose="020b0503020204020204" typeface="微软雅黑"/>
                <a:ea charset="-122" panose="020b0503020204020204" typeface="微软雅黑"/>
              </a:rPr>
              <a:t>DREAM</a:t>
            </a:r>
          </a:p>
        </p:txBody>
      </p:sp>
      <p:sp>
        <p:nvSpPr>
          <p:cNvPr id="47" name="TextBox 76"/>
          <p:cNvSpPr txBox="1"/>
          <p:nvPr/>
        </p:nvSpPr>
        <p:spPr>
          <a:xfrm>
            <a:off x="5032375" y="301371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48" name="文本框 47"/>
          <p:cNvSpPr txBox="1"/>
          <p:nvPr/>
        </p:nvSpPr>
        <p:spPr>
          <a:xfrm>
            <a:off x="5032375" y="3350895"/>
            <a:ext cx="2343150" cy="1755648"/>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instead.If they throw stones at you, don’t throw back, use them to build your own foundation instead.</a:t>
            </a:r>
          </a:p>
        </p:txBody>
      </p:sp>
      <p:sp>
        <p:nvSpPr>
          <p:cNvPr id="12" name="矩形 11"/>
          <p:cNvSpPr/>
          <p:nvPr/>
        </p:nvSpPr>
        <p:spPr>
          <a:xfrm>
            <a:off x="7616825" y="3832225"/>
            <a:ext cx="3508375" cy="212788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76"/>
          <p:cNvSpPr txBox="1"/>
          <p:nvPr/>
        </p:nvSpPr>
        <p:spPr>
          <a:xfrm>
            <a:off x="7525386" y="2018030"/>
            <a:ext cx="1883410" cy="335280"/>
          </a:xfrm>
          <a:prstGeom prst="rect">
            <a:avLst/>
          </a:prstGeom>
          <a:noFill/>
        </p:spPr>
        <p:txBody>
          <a:bodyPr rtlCol="0" wrap="square">
            <a:spAutoFit/>
          </a:bodyPr>
          <a:lstStyle/>
          <a:p>
            <a:pPr algn="l"/>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4" name="文本框 13"/>
          <p:cNvSpPr txBox="1"/>
          <p:nvPr/>
        </p:nvSpPr>
        <p:spPr>
          <a:xfrm>
            <a:off x="7525386" y="2355215"/>
            <a:ext cx="3508375" cy="1280160"/>
          </a:xfrm>
          <a:prstGeom prst="rect">
            <a:avLst/>
          </a:prstGeom>
          <a:noFill/>
        </p:spPr>
        <p:txBody>
          <a:bodyPr rtlCol="0" wrap="square">
            <a:spAutoFit/>
          </a:bodyPr>
          <a:lstStyle/>
          <a:p>
            <a:pPr algn="l"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0" id="34" nodeType="afterEffect" presetClass="entr" presetID="14" presetSubtype="5">
                                  <p:stCondLst>
                                    <p:cond delay="0"/>
                                  </p:stCondLst>
                                  <p:childTnLst>
                                    <p:set>
                                      <p:cBhvr>
                                        <p:cTn dur="1" fill="hold" id="35">
                                          <p:stCondLst>
                                            <p:cond delay="0"/>
                                          </p:stCondLst>
                                        </p:cTn>
                                        <p:tgtEl>
                                          <p:spTgt spid="7"/>
                                        </p:tgtEl>
                                        <p:attrNameLst>
                                          <p:attrName>style.visibility</p:attrName>
                                        </p:attrNameLst>
                                      </p:cBhvr>
                                      <p:to>
                                        <p:strVal val="visible"/>
                                      </p:to>
                                    </p:set>
                                    <p:animEffect filter="randombar(vertical)" transition="in">
                                      <p:cBhvr>
                                        <p:cTn dur="500" id="36"/>
                                        <p:tgtEl>
                                          <p:spTgt spid="7"/>
                                        </p:tgtEl>
                                      </p:cBhvr>
                                    </p:animEffect>
                                  </p:childTnLst>
                                </p:cTn>
                              </p:par>
                            </p:childTnLst>
                          </p:cTn>
                        </p:par>
                        <p:par>
                          <p:cTn fill="hold" id="37" nodeType="afterGroup">
                            <p:stCondLst>
                              <p:cond delay="2000"/>
                            </p:stCondLst>
                            <p:childTnLst>
                              <p:par>
                                <p:cTn fill="hold" grpId="0" id="38" nodeType="afterEffect" presetClass="entr" presetID="42" presetSubtype="0">
                                  <p:stCondLst>
                                    <p:cond delay="0"/>
                                  </p:stCondLst>
                                  <p:childTnLst>
                                    <p:set>
                                      <p:cBhvr>
                                        <p:cTn dur="1" fill="hold" id="39">
                                          <p:stCondLst>
                                            <p:cond delay="0"/>
                                          </p:stCondLst>
                                        </p:cTn>
                                        <p:tgtEl>
                                          <p:spTgt spid="47"/>
                                        </p:tgtEl>
                                        <p:attrNameLst>
                                          <p:attrName>style.visibility</p:attrName>
                                        </p:attrNameLst>
                                      </p:cBhvr>
                                      <p:to>
                                        <p:strVal val="visible"/>
                                      </p:to>
                                    </p:set>
                                    <p:animEffect filter="fade" transition="in">
                                      <p:cBhvr>
                                        <p:cTn dur="500" id="40"/>
                                        <p:tgtEl>
                                          <p:spTgt spid="47"/>
                                        </p:tgtEl>
                                      </p:cBhvr>
                                    </p:animEffect>
                                    <p:anim calcmode="lin" valueType="num">
                                      <p:cBhvr>
                                        <p:cTn dur="500" fill="hold" id="41"/>
                                        <p:tgtEl>
                                          <p:spTgt spid="47"/>
                                        </p:tgtEl>
                                        <p:attrNameLst>
                                          <p:attrName>ppt_x</p:attrName>
                                        </p:attrNameLst>
                                      </p:cBhvr>
                                      <p:tavLst>
                                        <p:tav tm="0">
                                          <p:val>
                                            <p:strVal val="#ppt_x"/>
                                          </p:val>
                                        </p:tav>
                                        <p:tav tm="100000">
                                          <p:val>
                                            <p:strVal val="#ppt_x"/>
                                          </p:val>
                                        </p:tav>
                                      </p:tavLst>
                                    </p:anim>
                                    <p:anim calcmode="lin" valueType="num">
                                      <p:cBhvr>
                                        <p:cTn dur="500" fill="hold" id="42"/>
                                        <p:tgtEl>
                                          <p:spTgt spid="47"/>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48"/>
                                        </p:tgtEl>
                                        <p:attrNameLst>
                                          <p:attrName>style.visibility</p:attrName>
                                        </p:attrNameLst>
                                      </p:cBhvr>
                                      <p:to>
                                        <p:strVal val="visible"/>
                                      </p:to>
                                    </p:set>
                                    <p:animEffect filter="fade" transition="in">
                                      <p:cBhvr>
                                        <p:cTn dur="500" id="45"/>
                                        <p:tgtEl>
                                          <p:spTgt spid="48"/>
                                        </p:tgtEl>
                                      </p:cBhvr>
                                    </p:animEffect>
                                    <p:anim calcmode="lin" valueType="num">
                                      <p:cBhvr>
                                        <p:cTn dur="500" fill="hold" id="46"/>
                                        <p:tgtEl>
                                          <p:spTgt spid="48"/>
                                        </p:tgtEl>
                                        <p:attrNameLst>
                                          <p:attrName>ppt_x</p:attrName>
                                        </p:attrNameLst>
                                      </p:cBhvr>
                                      <p:tavLst>
                                        <p:tav tm="0">
                                          <p:val>
                                            <p:strVal val="#ppt_x"/>
                                          </p:val>
                                        </p:tav>
                                        <p:tav tm="100000">
                                          <p:val>
                                            <p:strVal val="#ppt_x"/>
                                          </p:val>
                                        </p:tav>
                                      </p:tavLst>
                                    </p:anim>
                                    <p:anim calcmode="lin" valueType="num">
                                      <p:cBhvr>
                                        <p:cTn dur="500" fill="hold" id="47"/>
                                        <p:tgtEl>
                                          <p:spTgt spid="4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2500"/>
                            </p:stCondLst>
                            <p:childTnLst>
                              <p:par>
                                <p:cTn fill="hold" grpId="0" id="49" nodeType="afterEffect" presetClass="entr" presetID="53" presetSubtype="0">
                                  <p:stCondLst>
                                    <p:cond delay="0"/>
                                  </p:stCondLst>
                                  <p:childTnLst>
                                    <p:set>
                                      <p:cBhvr>
                                        <p:cTn dur="1" fill="hold" id="50">
                                          <p:stCondLst>
                                            <p:cond delay="0"/>
                                          </p:stCondLst>
                                        </p:cTn>
                                        <p:tgtEl>
                                          <p:spTgt spid="8"/>
                                        </p:tgtEl>
                                        <p:attrNameLst>
                                          <p:attrName>style.visibility</p:attrName>
                                        </p:attrNameLst>
                                      </p:cBhvr>
                                      <p:to>
                                        <p:strVal val="visible"/>
                                      </p:to>
                                    </p:set>
                                    <p:anim calcmode="lin" valueType="num">
                                      <p:cBhvr>
                                        <p:cTn dur="500" fill="hold" id="51"/>
                                        <p:tgtEl>
                                          <p:spTgt spid="8"/>
                                        </p:tgtEl>
                                        <p:attrNameLst>
                                          <p:attrName>ppt_w</p:attrName>
                                        </p:attrNameLst>
                                      </p:cBhvr>
                                      <p:tavLst>
                                        <p:tav tm="0">
                                          <p:val>
                                            <p:fltVal val="0"/>
                                          </p:val>
                                        </p:tav>
                                        <p:tav tm="100000">
                                          <p:val>
                                            <p:strVal val="#ppt_w"/>
                                          </p:val>
                                        </p:tav>
                                      </p:tavLst>
                                    </p:anim>
                                    <p:anim calcmode="lin" valueType="num">
                                      <p:cBhvr>
                                        <p:cTn dur="500" fill="hold" id="52"/>
                                        <p:tgtEl>
                                          <p:spTgt spid="8"/>
                                        </p:tgtEl>
                                        <p:attrNameLst>
                                          <p:attrName>ppt_h</p:attrName>
                                        </p:attrNameLst>
                                      </p:cBhvr>
                                      <p:tavLst>
                                        <p:tav tm="0">
                                          <p:val>
                                            <p:fltVal val="0"/>
                                          </p:val>
                                        </p:tav>
                                        <p:tav tm="100000">
                                          <p:val>
                                            <p:strVal val="#ppt_h"/>
                                          </p:val>
                                        </p:tav>
                                      </p:tavLst>
                                    </p:anim>
                                    <p:animEffect filter="fade" transition="in">
                                      <p:cBhvr>
                                        <p:cTn dur="500" id="53"/>
                                        <p:tgtEl>
                                          <p:spTgt spid="8"/>
                                        </p:tgtEl>
                                      </p:cBhvr>
                                    </p:animEffect>
                                  </p:childTnLst>
                                </p:cTn>
                              </p:par>
                            </p:childTnLst>
                          </p:cTn>
                        </p:par>
                        <p:par>
                          <p:cTn fill="hold" id="54" nodeType="afterGroup">
                            <p:stCondLst>
                              <p:cond delay="3000"/>
                            </p:stCondLst>
                            <p:childTnLst>
                              <p:par>
                                <p:cTn fill="hold" grpId="0" id="55" nodeType="afterEffect" presetClass="entr" presetID="22" presetSubtype="8">
                                  <p:stCondLst>
                                    <p:cond delay="0"/>
                                  </p:stCondLst>
                                  <p:childTnLst>
                                    <p:set>
                                      <p:cBhvr>
                                        <p:cTn dur="1" fill="hold" id="56">
                                          <p:stCondLst>
                                            <p:cond delay="0"/>
                                          </p:stCondLst>
                                        </p:cTn>
                                        <p:tgtEl>
                                          <p:spTgt spid="14"/>
                                        </p:tgtEl>
                                        <p:attrNameLst>
                                          <p:attrName>style.visibility</p:attrName>
                                        </p:attrNameLst>
                                      </p:cBhvr>
                                      <p:to>
                                        <p:strVal val="visible"/>
                                      </p:to>
                                    </p:set>
                                    <p:animEffect filter="wipe(left)" transition="in">
                                      <p:cBhvr>
                                        <p:cTn dur="500" id="57"/>
                                        <p:tgtEl>
                                          <p:spTgt spid="14"/>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3"/>
                                        </p:tgtEl>
                                        <p:attrNameLst>
                                          <p:attrName>style.visibility</p:attrName>
                                        </p:attrNameLst>
                                      </p:cBhvr>
                                      <p:to>
                                        <p:strVal val="visible"/>
                                      </p:to>
                                    </p:set>
                                    <p:animEffect filter="wipe(left)" transition="in">
                                      <p:cBhvr>
                                        <p:cTn dur="500" id="60"/>
                                        <p:tgtEl>
                                          <p:spTgt spid="13"/>
                                        </p:tgtEl>
                                      </p:cBhvr>
                                    </p:animEffect>
                                  </p:childTnLst>
                                </p:cTn>
                              </p:par>
                            </p:childTnLst>
                          </p:cTn>
                        </p:par>
                        <p:par>
                          <p:cTn fill="hold" id="61" nodeType="afterGroup">
                            <p:stCondLst>
                              <p:cond delay="3500"/>
                            </p:stCondLst>
                            <p:childTnLst>
                              <p:par>
                                <p:cTn fill="hold" grpId="0" id="62" nodeType="afterEffect" presetClass="entr" presetID="52" presetSubtype="0">
                                  <p:stCondLst>
                                    <p:cond delay="0"/>
                                  </p:stCondLst>
                                  <p:childTnLst>
                                    <p:set>
                                      <p:cBhvr>
                                        <p:cTn dur="1" fill="hold" id="63">
                                          <p:stCondLst>
                                            <p:cond delay="0"/>
                                          </p:stCondLst>
                                        </p:cTn>
                                        <p:tgtEl>
                                          <p:spTgt spid="12"/>
                                        </p:tgtEl>
                                        <p:attrNameLst>
                                          <p:attrName>style.visibility</p:attrName>
                                        </p:attrNameLst>
                                      </p:cBhvr>
                                      <p:to>
                                        <p:strVal val="visible"/>
                                      </p:to>
                                    </p:set>
                                    <p:animScale>
                                      <p:cBhvr>
                                        <p:cTn decel="50000" dur="500" fill="hold" id="64">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5">
                                          <p:stCondLst>
                                            <p:cond delay="0"/>
                                          </p:stCondLst>
                                        </p:cTn>
                                        <p:tgtEl>
                                          <p:spTgt spid="12"/>
                                        </p:tgtEl>
                                        <p:attrNameLst>
                                          <p:attrName>ppt_x</p:attrName>
                                          <p:attrName>ppt_y</p:attrName>
                                        </p:attrNameLst>
                                      </p:cBhvr>
                                    </p:animMotion>
                                    <p:animEffect filter="fade" transition="in">
                                      <p:cBhvr>
                                        <p:cTn dur="500" id="6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7"/>
      <p:bldP grpId="0" spid="8"/>
      <p:bldP grpId="0" spid="47"/>
      <p:bldP grpId="0" spid="48"/>
      <p:bldP grpId="0" spid="12"/>
      <p:bldP grpId="0" spid="13"/>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a:off x="1329854" y="5497728"/>
            <a:ext cx="9546074" cy="2118"/>
          </a:xfrm>
          <a:prstGeom prst="line">
            <a:avLst/>
          </a:prstGeom>
          <a:ln cap="flat" w="12700">
            <a:solidFill>
              <a:srgbClr val="6B9D43"/>
            </a:solidFill>
            <a:prstDash val="sysDash"/>
            <a:round/>
          </a:ln>
        </p:spPr>
        <p:style>
          <a:lnRef idx="1">
            <a:schemeClr val="accent1"/>
          </a:lnRef>
          <a:fillRef idx="0">
            <a:schemeClr val="accent1"/>
          </a:fillRef>
          <a:effectRef idx="0">
            <a:schemeClr val="accent1"/>
          </a:effectRef>
          <a:fontRef idx="minor">
            <a:schemeClr val="tx1"/>
          </a:fontRef>
        </p:style>
      </p:cxnSp>
      <p:grpSp>
        <p:nvGrpSpPr>
          <p:cNvPr id="7" name="Group 61"/>
          <p:cNvGrpSpPr/>
          <p:nvPr/>
        </p:nvGrpSpPr>
        <p:grpSpPr>
          <a:xfrm>
            <a:off x="2734034" y="2142029"/>
            <a:ext cx="1812289" cy="3494534"/>
            <a:chOff x="2005914" y="1637612"/>
            <a:chExt cx="1359577" cy="2620294"/>
          </a:xfrm>
        </p:grpSpPr>
        <p:sp>
          <p:nvSpPr>
            <p:cNvPr id="18" name="Oval 12"/>
            <p:cNvSpPr/>
            <p:nvPr/>
          </p:nvSpPr>
          <p:spPr>
            <a:xfrm>
              <a:off x="2111286" y="4049700"/>
              <a:ext cx="208206" cy="208206"/>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75000"/>
                    <a:lumOff val="25000"/>
                  </a:schemeClr>
                </a:solidFill>
                <a:latin charset="-122" panose="020b0503020204020204" typeface="微软雅黑"/>
                <a:ea charset="-122" panose="020b0503020204020204" typeface="微软雅黑"/>
              </a:endParaRPr>
            </a:p>
          </p:txBody>
        </p:sp>
        <p:sp>
          <p:nvSpPr>
            <p:cNvPr id="13" name="Rectangle 43"/>
            <p:cNvSpPr/>
            <p:nvPr/>
          </p:nvSpPr>
          <p:spPr>
            <a:xfrm>
              <a:off x="2315558" y="2286114"/>
              <a:ext cx="1049933" cy="1316431"/>
            </a:xfrm>
            <a:prstGeom prst="rect">
              <a:avLst/>
            </a:prstGeom>
          </p:spPr>
          <p:txBody>
            <a:bodyPr wrap="square">
              <a:spAutoFit/>
            </a:bodyPr>
            <a:lstStyle/>
            <a:p>
              <a:pPr algn="l">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cxnSp>
          <p:nvCxnSpPr>
            <p:cNvPr id="15" name="Straight Connector 26"/>
            <p:cNvCxnSpPr/>
            <p:nvPr/>
          </p:nvCxnSpPr>
          <p:spPr>
            <a:xfrm flipH="1" rot="16200000">
              <a:off x="1337273" y="3163270"/>
              <a:ext cx="1763355" cy="8809"/>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17" name="Group 59"/>
            <p:cNvGrpSpPr/>
            <p:nvPr/>
          </p:nvGrpSpPr>
          <p:grpSpPr>
            <a:xfrm>
              <a:off x="2005914" y="1637612"/>
              <a:ext cx="418280" cy="418280"/>
              <a:chOff x="2005914" y="1637612"/>
              <a:chExt cx="418280" cy="418280"/>
            </a:xfrm>
          </p:grpSpPr>
          <p:sp>
            <p:nvSpPr>
              <p:cNvPr id="22" name="Teardrop 25"/>
              <p:cNvSpPr/>
              <p:nvPr/>
            </p:nvSpPr>
            <p:spPr>
              <a:xfrm rot="8100000">
                <a:off x="2005914" y="1637612"/>
                <a:ext cx="418280" cy="418280"/>
              </a:xfrm>
              <a:prstGeom prst="teardrop">
                <a:avLst>
                  <a:gd fmla="val 131619" name="adj"/>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75000"/>
                      <a:lumOff val="25000"/>
                    </a:schemeClr>
                  </a:solidFill>
                  <a:latin charset="-122" panose="020b0503020204020204" typeface="微软雅黑"/>
                  <a:ea charset="-122" panose="020b0503020204020204" typeface="微软雅黑"/>
                </a:endParaRPr>
              </a:p>
            </p:txBody>
          </p:sp>
          <p:sp>
            <p:nvSpPr>
              <p:cNvPr id="23" name="Freeform 63"/>
              <p:cNvSpPr>
                <a:spLocks noEditPoints="1"/>
              </p:cNvSpPr>
              <p:nvPr/>
            </p:nvSpPr>
            <p:spPr bwMode="auto">
              <a:xfrm>
                <a:off x="2115407" y="1762183"/>
                <a:ext cx="199914" cy="171356"/>
              </a:xfrm>
              <a:custGeom>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b="b" l="0" r="r" t="0"/>
                <a:pathLst>
                  <a:path h="275" w="323">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anchor="t" anchorCtr="0" bIns="60941" compatLnSpc="1" lIns="121882" numCol="1" rIns="121882" tIns="60941" vert="horz" wrap="square"/>
              <a:lstStyle/>
              <a:p>
                <a:endParaRPr lang="en-US" sz="2400">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27" name="Group 72"/>
          <p:cNvGrpSpPr/>
          <p:nvPr/>
        </p:nvGrpSpPr>
        <p:grpSpPr>
          <a:xfrm>
            <a:off x="6828725" y="2142029"/>
            <a:ext cx="1854835" cy="3494534"/>
            <a:chOff x="5077748" y="1637612"/>
            <a:chExt cx="1391495" cy="2620294"/>
          </a:xfrm>
        </p:grpSpPr>
        <p:sp>
          <p:nvSpPr>
            <p:cNvPr id="28" name="Oval 16"/>
            <p:cNvSpPr/>
            <p:nvPr/>
          </p:nvSpPr>
          <p:spPr>
            <a:xfrm>
              <a:off x="5183120" y="4049700"/>
              <a:ext cx="208206" cy="208206"/>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75000"/>
                    <a:lumOff val="25000"/>
                  </a:schemeClr>
                </a:solidFill>
                <a:latin charset="-122" panose="020b0503020204020204" typeface="微软雅黑"/>
                <a:ea charset="-122" panose="020b0503020204020204" typeface="微软雅黑"/>
              </a:endParaRPr>
            </a:p>
          </p:txBody>
        </p:sp>
        <p:cxnSp>
          <p:nvCxnSpPr>
            <p:cNvPr id="29" name="Straight Connector 38"/>
            <p:cNvCxnSpPr/>
            <p:nvPr/>
          </p:nvCxnSpPr>
          <p:spPr>
            <a:xfrm flipH="1" rot="16200000">
              <a:off x="4409107" y="3163270"/>
              <a:ext cx="1763355" cy="8809"/>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33" name="Rectangle 49"/>
            <p:cNvSpPr/>
            <p:nvPr/>
          </p:nvSpPr>
          <p:spPr>
            <a:xfrm>
              <a:off x="5391203" y="2286114"/>
              <a:ext cx="1078039" cy="1316431"/>
            </a:xfrm>
            <a:prstGeom prst="rect">
              <a:avLst/>
            </a:prstGeom>
          </p:spPr>
          <p:txBody>
            <a:bodyPr wrap="square">
              <a:spAutoFit/>
            </a:bodyPr>
            <a:lstStyle/>
            <a:p>
              <a:pPr algn="l">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grpSp>
          <p:nvGrpSpPr>
            <p:cNvPr id="32" name="Group 63"/>
            <p:cNvGrpSpPr/>
            <p:nvPr/>
          </p:nvGrpSpPr>
          <p:grpSpPr>
            <a:xfrm>
              <a:off x="5077748" y="1637612"/>
              <a:ext cx="418280" cy="418280"/>
              <a:chOff x="5077748" y="1637612"/>
              <a:chExt cx="418280" cy="418280"/>
            </a:xfrm>
          </p:grpSpPr>
          <p:sp>
            <p:nvSpPr>
              <p:cNvPr id="36" name="Teardrop 37"/>
              <p:cNvSpPr/>
              <p:nvPr/>
            </p:nvSpPr>
            <p:spPr>
              <a:xfrm rot="8100000">
                <a:off x="5077748" y="1637612"/>
                <a:ext cx="418280" cy="418280"/>
              </a:xfrm>
              <a:prstGeom prst="teardrop">
                <a:avLst>
                  <a:gd fmla="val 131619" name="adj"/>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75000"/>
                      <a:lumOff val="25000"/>
                    </a:schemeClr>
                  </a:solidFill>
                  <a:latin charset="-122" panose="020b0503020204020204" typeface="微软雅黑"/>
                  <a:ea charset="-122" panose="020b0503020204020204" typeface="微软雅黑"/>
                </a:endParaRPr>
              </a:p>
            </p:txBody>
          </p:sp>
          <p:sp>
            <p:nvSpPr>
              <p:cNvPr id="37" name="Freeform 100"/>
              <p:cNvSpPr/>
              <p:nvPr/>
            </p:nvSpPr>
            <p:spPr bwMode="auto">
              <a:xfrm>
                <a:off x="5169641" y="1770740"/>
                <a:ext cx="176324" cy="198674"/>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b="b" l="0" r="r" t="0"/>
                <a:pathLst>
                  <a:path h="319" w="282">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anchor="t" anchorCtr="0" bIns="60941" compatLnSpc="1" lIns="121882" numCol="1" rIns="121882" tIns="60941" vert="horz" wrap="square"/>
              <a:lstStyle/>
              <a:p>
                <a:endParaRPr lang="en-US" sz="2400">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38" name="Group 71"/>
          <p:cNvGrpSpPr/>
          <p:nvPr/>
        </p:nvGrpSpPr>
        <p:grpSpPr>
          <a:xfrm>
            <a:off x="4734700" y="3217549"/>
            <a:ext cx="2216786" cy="2419015"/>
            <a:chOff x="3506811" y="2444065"/>
            <a:chExt cx="1663030" cy="1813841"/>
          </a:xfrm>
        </p:grpSpPr>
        <p:sp>
          <p:nvSpPr>
            <p:cNvPr id="39" name="Oval 14"/>
            <p:cNvSpPr/>
            <p:nvPr/>
          </p:nvSpPr>
          <p:spPr>
            <a:xfrm>
              <a:off x="3611484" y="4049700"/>
              <a:ext cx="208206" cy="208206"/>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75000"/>
                    <a:lumOff val="25000"/>
                  </a:schemeClr>
                </a:solidFill>
                <a:latin charset="-122" panose="020b0503020204020204" typeface="微软雅黑"/>
                <a:ea charset="-122" panose="020b0503020204020204" typeface="微软雅黑"/>
              </a:endParaRPr>
            </a:p>
          </p:txBody>
        </p:sp>
        <p:cxnSp>
          <p:nvCxnSpPr>
            <p:cNvPr id="40" name="Straight Connector 34"/>
            <p:cNvCxnSpPr/>
            <p:nvPr/>
          </p:nvCxnSpPr>
          <p:spPr>
            <a:xfrm rot="5400000">
              <a:off x="3251191" y="3584212"/>
              <a:ext cx="928694" cy="1588"/>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42" name="Rectangle 47"/>
            <p:cNvSpPr/>
            <p:nvPr/>
          </p:nvSpPr>
          <p:spPr>
            <a:xfrm>
              <a:off x="3815503" y="3120659"/>
              <a:ext cx="1354338" cy="959898"/>
            </a:xfrm>
            <a:prstGeom prst="rect">
              <a:avLst/>
            </a:prstGeom>
          </p:spPr>
          <p:txBody>
            <a:bodyPr wrap="square">
              <a:spAutoFit/>
            </a:bodyPr>
            <a:lstStyle/>
            <a:p>
              <a:pPr algn="l">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grpSp>
          <p:nvGrpSpPr>
            <p:cNvPr id="44" name="Group 62"/>
            <p:cNvGrpSpPr/>
            <p:nvPr/>
          </p:nvGrpSpPr>
          <p:grpSpPr>
            <a:xfrm>
              <a:off x="3506811" y="2444065"/>
              <a:ext cx="418280" cy="418280"/>
              <a:chOff x="3506811" y="2444065"/>
              <a:chExt cx="418280" cy="418280"/>
            </a:xfrm>
          </p:grpSpPr>
          <p:sp>
            <p:nvSpPr>
              <p:cNvPr id="45" name="Teardrop 33"/>
              <p:cNvSpPr/>
              <p:nvPr/>
            </p:nvSpPr>
            <p:spPr>
              <a:xfrm rot="8100000">
                <a:off x="3506811" y="2444065"/>
                <a:ext cx="418280" cy="418280"/>
              </a:xfrm>
              <a:prstGeom prst="teardrop">
                <a:avLst>
                  <a:gd fmla="val 131619" name="adj"/>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75000"/>
                      <a:lumOff val="25000"/>
                    </a:schemeClr>
                  </a:solidFill>
                  <a:latin charset="-122" panose="020b0503020204020204" typeface="微软雅黑"/>
                  <a:ea charset="-122" panose="020b0503020204020204" typeface="微软雅黑"/>
                </a:endParaRPr>
              </a:p>
            </p:txBody>
          </p:sp>
          <p:sp>
            <p:nvSpPr>
              <p:cNvPr id="46" name="Freeform 103"/>
              <p:cNvSpPr/>
              <p:nvPr/>
            </p:nvSpPr>
            <p:spPr bwMode="auto">
              <a:xfrm>
                <a:off x="3628143" y="2604458"/>
                <a:ext cx="187500" cy="166390"/>
              </a:xfrm>
              <a:custGeom>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b="b" l="0" r="r" t="0"/>
                <a:pathLst>
                  <a:path h="266" w="301">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anchor="t" anchorCtr="0" bIns="60941" compatLnSpc="1" lIns="121882" numCol="1" rIns="121882" tIns="60941" vert="horz" wrap="square"/>
              <a:lstStyle/>
              <a:p>
                <a:endParaRPr lang="en-US" sz="2400">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47" name="Group 73"/>
          <p:cNvGrpSpPr/>
          <p:nvPr/>
        </p:nvGrpSpPr>
        <p:grpSpPr>
          <a:xfrm>
            <a:off x="8924618" y="3217549"/>
            <a:ext cx="2206626" cy="2419015"/>
            <a:chOff x="6650083" y="2444065"/>
            <a:chExt cx="1655408" cy="1813841"/>
          </a:xfrm>
        </p:grpSpPr>
        <p:sp>
          <p:nvSpPr>
            <p:cNvPr id="48" name="Oval 18"/>
            <p:cNvSpPr/>
            <p:nvPr/>
          </p:nvSpPr>
          <p:spPr>
            <a:xfrm>
              <a:off x="6754756" y="4049700"/>
              <a:ext cx="208206" cy="208206"/>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75000"/>
                    <a:lumOff val="25000"/>
                  </a:schemeClr>
                </a:solidFill>
                <a:latin charset="-122" panose="020b0503020204020204" typeface="微软雅黑"/>
                <a:ea charset="-122" panose="020b0503020204020204" typeface="微软雅黑"/>
              </a:endParaRPr>
            </a:p>
          </p:txBody>
        </p:sp>
        <p:cxnSp>
          <p:nvCxnSpPr>
            <p:cNvPr id="49" name="Straight Connector 24"/>
            <p:cNvCxnSpPr/>
            <p:nvPr/>
          </p:nvCxnSpPr>
          <p:spPr>
            <a:xfrm rot="5400000">
              <a:off x="6394463" y="3584212"/>
              <a:ext cx="928694" cy="1588"/>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53" name="Rectangle 51"/>
            <p:cNvSpPr/>
            <p:nvPr/>
          </p:nvSpPr>
          <p:spPr>
            <a:xfrm>
              <a:off x="6962587" y="3120659"/>
              <a:ext cx="1342905" cy="959898"/>
            </a:xfrm>
            <a:prstGeom prst="rect">
              <a:avLst/>
            </a:prstGeom>
          </p:spPr>
          <p:txBody>
            <a:bodyPr wrap="square">
              <a:spAutoFit/>
            </a:bodyPr>
            <a:lstStyle/>
            <a:p>
              <a:pPr algn="l">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grpSp>
          <p:nvGrpSpPr>
            <p:cNvPr id="51" name="Group 64"/>
            <p:cNvGrpSpPr/>
            <p:nvPr/>
          </p:nvGrpSpPr>
          <p:grpSpPr>
            <a:xfrm>
              <a:off x="6650083" y="2444065"/>
              <a:ext cx="418280" cy="418280"/>
              <a:chOff x="6650083" y="2444065"/>
              <a:chExt cx="418280" cy="418280"/>
            </a:xfrm>
          </p:grpSpPr>
          <p:sp>
            <p:nvSpPr>
              <p:cNvPr id="52" name="Teardrop 21"/>
              <p:cNvSpPr/>
              <p:nvPr/>
            </p:nvSpPr>
            <p:spPr>
              <a:xfrm rot="8100000">
                <a:off x="6650083" y="2444065"/>
                <a:ext cx="418280" cy="418280"/>
              </a:xfrm>
              <a:prstGeom prst="teardrop">
                <a:avLst>
                  <a:gd fmla="val 131619" name="adj"/>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75000"/>
                      <a:lumOff val="25000"/>
                    </a:schemeClr>
                  </a:solidFill>
                  <a:latin charset="-122" panose="02010600030101010101" pitchFamily="2" typeface="宋体"/>
                  <a:ea charset="-122" panose="020b0503020204020204" typeface="微软雅黑"/>
                </a:endParaRPr>
              </a:p>
            </p:txBody>
          </p:sp>
          <p:grpSp>
            <p:nvGrpSpPr>
              <p:cNvPr id="55" name="Group 58"/>
              <p:cNvGrpSpPr/>
              <p:nvPr/>
            </p:nvGrpSpPr>
            <p:grpSpPr>
              <a:xfrm>
                <a:off x="6760454" y="2563811"/>
                <a:ext cx="188740" cy="250826"/>
                <a:chOff x="8429652" y="3143254"/>
                <a:chExt cx="241300" cy="320675"/>
              </a:xfrm>
              <a:solidFill>
                <a:schemeClr val="bg1"/>
              </a:solidFill>
            </p:grpSpPr>
            <p:sp>
              <p:nvSpPr>
                <p:cNvPr id="56" name="Freeform 108"/>
                <p:cNvSpPr>
                  <a:spLocks noEditPoints="1"/>
                </p:cNvSpPr>
                <p:nvPr/>
              </p:nvSpPr>
              <p:spPr bwMode="auto">
                <a:xfrm>
                  <a:off x="8429652" y="3143254"/>
                  <a:ext cx="241300" cy="320675"/>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b="b" l="0" r="r" t="0"/>
                  <a:pathLst>
                    <a:path h="405" w="303">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anchor="t" anchorCtr="0" bIns="60941" compatLnSpc="1" lIns="121882" numCol="1" rIns="121882" tIns="60941" vert="horz" wrap="square"/>
                <a:lstStyle/>
                <a:p>
                  <a:endParaRPr lang="en-US" sz="2400">
                    <a:solidFill>
                      <a:schemeClr val="tx1">
                        <a:lumMod val="75000"/>
                        <a:lumOff val="25000"/>
                      </a:schemeClr>
                    </a:solidFill>
                    <a:latin charset="-122" panose="020b0503020204020204" typeface="微软雅黑"/>
                    <a:ea charset="-122" panose="020b0503020204020204" typeface="微软雅黑"/>
                  </a:endParaRPr>
                </a:p>
              </p:txBody>
            </p:sp>
            <p:sp>
              <p:nvSpPr>
                <p:cNvPr id="57" name="Freeform 109"/>
                <p:cNvSpPr/>
                <p:nvPr/>
              </p:nvSpPr>
              <p:spPr bwMode="auto">
                <a:xfrm>
                  <a:off x="8550302" y="3184529"/>
                  <a:ext cx="79375" cy="79375"/>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b="b" l="0" r="r" t="0"/>
                  <a:pathLst>
                    <a:path h="102" w="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anchor="t" anchorCtr="0" bIns="60941" compatLnSpc="1" lIns="121882" numCol="1" rIns="121882" tIns="60941" vert="horz" wrap="square"/>
                <a:lstStyle/>
                <a:p>
                  <a:endParaRPr lang="en-US" sz="2400">
                    <a:solidFill>
                      <a:schemeClr val="tx1">
                        <a:lumMod val="75000"/>
                        <a:lumOff val="25000"/>
                      </a:schemeClr>
                    </a:solidFill>
                    <a:latin charset="-122" panose="020b0503020204020204" typeface="微软雅黑"/>
                    <a:ea charset="-122" panose="020b0503020204020204" typeface="微软雅黑"/>
                  </a:endParaRPr>
                </a:p>
              </p:txBody>
            </p:sp>
          </p:grpSp>
        </p:grpSp>
      </p:gr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id="34" nodeType="afterEffect" presetClass="entr" presetID="12" presetSubtype="8">
                                  <p:stCondLst>
                                    <p:cond delay="0"/>
                                  </p:stCondLst>
                                  <p:childTnLst>
                                    <p:set>
                                      <p:cBhvr>
                                        <p:cTn dur="1" fill="hold" id="35">
                                          <p:stCondLst>
                                            <p:cond delay="0"/>
                                          </p:stCondLst>
                                        </p:cTn>
                                        <p:tgtEl>
                                          <p:spTgt spid="8"/>
                                        </p:tgtEl>
                                        <p:attrNameLst>
                                          <p:attrName>style.visibility</p:attrName>
                                        </p:attrNameLst>
                                      </p:cBhvr>
                                      <p:to>
                                        <p:strVal val="visible"/>
                                      </p:to>
                                    </p:set>
                                    <p:animEffect filter="slide(fromLeft)" transition="in">
                                      <p:cBhvr>
                                        <p:cTn dur="500" id="36"/>
                                        <p:tgtEl>
                                          <p:spTgt spid="8"/>
                                        </p:tgtEl>
                                      </p:cBhvr>
                                    </p:animEffect>
                                  </p:childTnLst>
                                </p:cTn>
                              </p:par>
                            </p:childTnLst>
                          </p:cTn>
                        </p:par>
                        <p:par>
                          <p:cTn fill="hold" id="37" nodeType="afterGroup">
                            <p:stCondLst>
                              <p:cond delay="2000"/>
                            </p:stCondLst>
                            <p:childTnLst>
                              <p:par>
                                <p:cTn fill="hold" id="38" nodeType="afterEffect" presetClass="entr" presetID="12" presetSubtype="4">
                                  <p:stCondLst>
                                    <p:cond delay="0"/>
                                  </p:stCondLst>
                                  <p:childTnLst>
                                    <p:set>
                                      <p:cBhvr>
                                        <p:cTn dur="1" fill="hold" id="39">
                                          <p:stCondLst>
                                            <p:cond delay="0"/>
                                          </p:stCondLst>
                                        </p:cTn>
                                        <p:tgtEl>
                                          <p:spTgt spid="7"/>
                                        </p:tgtEl>
                                        <p:attrNameLst>
                                          <p:attrName>style.visibility</p:attrName>
                                        </p:attrNameLst>
                                      </p:cBhvr>
                                      <p:to>
                                        <p:strVal val="visible"/>
                                      </p:to>
                                    </p:set>
                                    <p:animEffect filter="slide(fromBottom)" transition="in">
                                      <p:cBhvr>
                                        <p:cTn dur="500" id="40"/>
                                        <p:tgtEl>
                                          <p:spTgt spid="7"/>
                                        </p:tgtEl>
                                      </p:cBhvr>
                                    </p:animEffect>
                                  </p:childTnLst>
                                </p:cTn>
                              </p:par>
                            </p:childTnLst>
                          </p:cTn>
                        </p:par>
                        <p:par>
                          <p:cTn fill="hold" id="41" nodeType="afterGroup">
                            <p:stCondLst>
                              <p:cond delay="2500"/>
                            </p:stCondLst>
                            <p:childTnLst>
                              <p:par>
                                <p:cTn fill="hold" id="42" nodeType="afterEffect" presetClass="entr" presetID="12" presetSubtype="4">
                                  <p:stCondLst>
                                    <p:cond delay="0"/>
                                  </p:stCondLst>
                                  <p:childTnLst>
                                    <p:set>
                                      <p:cBhvr>
                                        <p:cTn dur="1" fill="hold" id="43">
                                          <p:stCondLst>
                                            <p:cond delay="0"/>
                                          </p:stCondLst>
                                        </p:cTn>
                                        <p:tgtEl>
                                          <p:spTgt spid="38"/>
                                        </p:tgtEl>
                                        <p:attrNameLst>
                                          <p:attrName>style.visibility</p:attrName>
                                        </p:attrNameLst>
                                      </p:cBhvr>
                                      <p:to>
                                        <p:strVal val="visible"/>
                                      </p:to>
                                    </p:set>
                                    <p:animEffect filter="slide(fromBottom)" transition="in">
                                      <p:cBhvr>
                                        <p:cTn dur="500" id="44"/>
                                        <p:tgtEl>
                                          <p:spTgt spid="38"/>
                                        </p:tgtEl>
                                      </p:cBhvr>
                                    </p:animEffect>
                                  </p:childTnLst>
                                </p:cTn>
                              </p:par>
                            </p:childTnLst>
                          </p:cTn>
                        </p:par>
                        <p:par>
                          <p:cTn fill="hold" id="45" nodeType="afterGroup">
                            <p:stCondLst>
                              <p:cond delay="3000"/>
                            </p:stCondLst>
                            <p:childTnLst>
                              <p:par>
                                <p:cTn fill="hold" id="46" nodeType="afterEffect" presetClass="entr" presetID="12" presetSubtype="4">
                                  <p:stCondLst>
                                    <p:cond delay="0"/>
                                  </p:stCondLst>
                                  <p:childTnLst>
                                    <p:set>
                                      <p:cBhvr>
                                        <p:cTn dur="1" fill="hold" id="47">
                                          <p:stCondLst>
                                            <p:cond delay="0"/>
                                          </p:stCondLst>
                                        </p:cTn>
                                        <p:tgtEl>
                                          <p:spTgt spid="27"/>
                                        </p:tgtEl>
                                        <p:attrNameLst>
                                          <p:attrName>style.visibility</p:attrName>
                                        </p:attrNameLst>
                                      </p:cBhvr>
                                      <p:to>
                                        <p:strVal val="visible"/>
                                      </p:to>
                                    </p:set>
                                    <p:animEffect filter="slide(fromBottom)" transition="in">
                                      <p:cBhvr>
                                        <p:cTn dur="500" id="48"/>
                                        <p:tgtEl>
                                          <p:spTgt spid="27"/>
                                        </p:tgtEl>
                                      </p:cBhvr>
                                    </p:animEffect>
                                  </p:childTnLst>
                                </p:cTn>
                              </p:par>
                            </p:childTnLst>
                          </p:cTn>
                        </p:par>
                        <p:par>
                          <p:cTn fill="hold" id="49" nodeType="afterGroup">
                            <p:stCondLst>
                              <p:cond delay="3500"/>
                            </p:stCondLst>
                            <p:childTnLst>
                              <p:par>
                                <p:cTn fill="hold" id="50" nodeType="afterEffect" presetClass="entr" presetID="12" presetSubtype="4">
                                  <p:stCondLst>
                                    <p:cond delay="0"/>
                                  </p:stCondLst>
                                  <p:childTnLst>
                                    <p:set>
                                      <p:cBhvr>
                                        <p:cTn dur="1" fill="hold" id="51">
                                          <p:stCondLst>
                                            <p:cond delay="0"/>
                                          </p:stCondLst>
                                        </p:cTn>
                                        <p:tgtEl>
                                          <p:spTgt spid="47"/>
                                        </p:tgtEl>
                                        <p:attrNameLst>
                                          <p:attrName>style.visibility</p:attrName>
                                        </p:attrNameLst>
                                      </p:cBhvr>
                                      <p:to>
                                        <p:strVal val="visible"/>
                                      </p:to>
                                    </p:set>
                                    <p:animEffect filter="slide(fromBottom)" transition="in">
                                      <p:cBhvr>
                                        <p:cTn dur="500" id="52"/>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花8" id="4" name="图片 3"/>
          <p:cNvPicPr>
            <a:picLocks noChangeAspect="1"/>
          </p:cNvPicPr>
          <p:nvPr/>
        </p:nvPicPr>
        <p:blipFill>
          <a:blip r:embed="rId3"/>
          <a:stretch>
            <a:fillRect/>
          </a:stretch>
        </p:blipFill>
        <p:spPr>
          <a:xfrm>
            <a:off x="-3810" y="-4445"/>
            <a:ext cx="4022725" cy="3571875"/>
          </a:xfrm>
          <a:prstGeom prst="rect">
            <a:avLst/>
          </a:prstGeom>
        </p:spPr>
      </p:pic>
      <p:pic>
        <p:nvPicPr>
          <p:cNvPr descr="花9" id="5" name="图片 4"/>
          <p:cNvPicPr>
            <a:picLocks noChangeAspect="1"/>
          </p:cNvPicPr>
          <p:nvPr/>
        </p:nvPicPr>
        <p:blipFill>
          <a:blip r:embed="rId4"/>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94325" y="1866900"/>
            <a:ext cx="1402715" cy="1097280"/>
          </a:xfrm>
          <a:prstGeom prst="rect">
            <a:avLst/>
          </a:prstGeom>
          <a:noFill/>
        </p:spPr>
        <p:txBody>
          <a:bodyPr rtlCol="0" wrap="square">
            <a:spAutoFit/>
          </a:bodyPr>
          <a:lstStyle/>
          <a:p>
            <a:pPr algn="ctr"/>
            <a:r>
              <a:rPr altLang="zh-CN" lang="en-US" sz="6600">
                <a:solidFill>
                  <a:srgbClr val="205337"/>
                </a:solidFill>
                <a:latin charset="-122" panose="02010600040101010101" typeface="华文细黑"/>
                <a:ea charset="-122" panose="02010600040101010101" typeface="华文细黑"/>
              </a:rPr>
              <a:t>04</a:t>
            </a:r>
          </a:p>
        </p:txBody>
      </p:sp>
      <p:sp>
        <p:nvSpPr>
          <p:cNvPr id="21" name="文本框 20"/>
          <p:cNvSpPr txBox="1"/>
          <p:nvPr/>
        </p:nvSpPr>
        <p:spPr>
          <a:xfrm>
            <a:off x="4460240" y="2983864"/>
            <a:ext cx="3270250" cy="579120"/>
          </a:xfrm>
          <a:prstGeom prst="rect">
            <a:avLst/>
          </a:prstGeom>
          <a:noFill/>
        </p:spPr>
        <p:txBody>
          <a:bodyPr rtlCol="0" wrap="square">
            <a:spAutoFit/>
          </a:bodyPr>
          <a:lstStyle/>
          <a:p>
            <a:pPr algn="ctr"/>
            <a:r>
              <a:rPr altLang="en-US" b="1" lang="zh-CN" sz="3200">
                <a:solidFill>
                  <a:srgbClr val="205337"/>
                </a:solidFill>
                <a:latin charset="-122" panose="020b0503020204020204" typeface="微软雅黑"/>
                <a:ea charset="-122" panose="020b0503020204020204" typeface="微软雅黑"/>
              </a:rPr>
              <a:t>工 作 完 成 情 况</a:t>
            </a:r>
          </a:p>
        </p:txBody>
      </p:sp>
      <p:sp>
        <p:nvSpPr>
          <p:cNvPr id="22" name="文本框 21"/>
          <p:cNvSpPr txBox="1"/>
          <p:nvPr/>
        </p:nvSpPr>
        <p:spPr>
          <a:xfrm>
            <a:off x="3002915" y="3776980"/>
            <a:ext cx="6186170" cy="64008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When a cigarette falls in love with a match,it is destined to be hurt.When a cigarette falls in love with a match,it is destined to be hurt.</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2" presetSubtype="2">
                                  <p:stCondLst>
                                    <p:cond delay="0"/>
                                  </p:stCondLst>
                                  <p:childTnLst>
                                    <p:set>
                                      <p:cBhvr>
                                        <p:cTn dur="1" fill="hold" id="9">
                                          <p:stCondLst>
                                            <p:cond delay="0"/>
                                          </p:stCondLst>
                                        </p:cTn>
                                        <p:tgtEl>
                                          <p:spTgt spid="5"/>
                                        </p:tgtEl>
                                        <p:attrNameLst>
                                          <p:attrName>style.visibility</p:attrName>
                                        </p:attrNameLst>
                                      </p:cBhvr>
                                      <p:to>
                                        <p:strVal val="visible"/>
                                      </p:to>
                                    </p:set>
                                    <p:animEffect filter="wipe(right)"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17" presetSubtype="10">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strVal val="#ppt_h"/>
                                          </p:val>
                                        </p:tav>
                                        <p:tav tm="100000">
                                          <p:val>
                                            <p:strVal val="#ppt_h"/>
                                          </p:val>
                                        </p:tav>
                                      </p:tavLst>
                                    </p:anim>
                                  </p:childTnLst>
                                </p:cTn>
                              </p:par>
                              <p:par>
                                <p:cTn fill="hold" id="16" nodeType="withEffect" presetClass="entr" presetID="17" presetSubtype="1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id="26" nodeType="withEffect" presetClass="entr" presetID="53"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500" fill="hold" id="28"/>
                                        <p:tgtEl>
                                          <p:spTgt spid="24"/>
                                        </p:tgtEl>
                                        <p:attrNameLst>
                                          <p:attrName>ppt_w</p:attrName>
                                        </p:attrNameLst>
                                      </p:cBhvr>
                                      <p:tavLst>
                                        <p:tav tm="0">
                                          <p:val>
                                            <p:fltVal val="0"/>
                                          </p:val>
                                        </p:tav>
                                        <p:tav tm="100000">
                                          <p:val>
                                            <p:strVal val="#ppt_w"/>
                                          </p:val>
                                        </p:tav>
                                      </p:tavLst>
                                    </p:anim>
                                    <p:anim calcmode="lin" valueType="num">
                                      <p:cBhvr>
                                        <p:cTn dur="500" fill="hold" id="29"/>
                                        <p:tgtEl>
                                          <p:spTgt spid="24"/>
                                        </p:tgtEl>
                                        <p:attrNameLst>
                                          <p:attrName>ppt_h</p:attrName>
                                        </p:attrNameLst>
                                      </p:cBhvr>
                                      <p:tavLst>
                                        <p:tav tm="0">
                                          <p:val>
                                            <p:fltVal val="0"/>
                                          </p:val>
                                        </p:tav>
                                        <p:tav tm="100000">
                                          <p:val>
                                            <p:strVal val="#ppt_h"/>
                                          </p:val>
                                        </p:tav>
                                      </p:tavLst>
                                    </p:anim>
                                    <p:animEffect filter="fade" transition="in">
                                      <p:cBhvr>
                                        <p:cTn dur="500" id="30"/>
                                        <p:tgtEl>
                                          <p:spTgt spid="24"/>
                                        </p:tgtEl>
                                      </p:cBhvr>
                                    </p:animEffect>
                                  </p:childTnLst>
                                </p:cTn>
                              </p:par>
                            </p:childTnLst>
                          </p:cTn>
                        </p:par>
                        <p:par>
                          <p:cTn fill="hold" id="31" nodeType="afterGroup">
                            <p:stCondLst>
                              <p:cond delay="1500"/>
                            </p:stCondLst>
                            <p:childTnLst>
                              <p:par>
                                <p:cTn fill="hold" id="32" nodeType="afterEffect" presetClass="entr" presetID="22" presetSubtype="2">
                                  <p:stCondLst>
                                    <p:cond delay="0"/>
                                  </p:stCondLst>
                                  <p:childTnLst>
                                    <p:set>
                                      <p:cBhvr>
                                        <p:cTn dur="1" fill="hold" id="33">
                                          <p:stCondLst>
                                            <p:cond delay="0"/>
                                          </p:stCondLst>
                                        </p:cTn>
                                        <p:tgtEl>
                                          <p:spTgt spid="27"/>
                                        </p:tgtEl>
                                        <p:attrNameLst>
                                          <p:attrName>style.visibility</p:attrName>
                                        </p:attrNameLst>
                                      </p:cBhvr>
                                      <p:to>
                                        <p:strVal val="visible"/>
                                      </p:to>
                                    </p:set>
                                    <p:animEffect filter="wipe(right)" transition="in">
                                      <p:cBhvr>
                                        <p:cTn dur="500" id="34"/>
                                        <p:tgtEl>
                                          <p:spTgt spid="27"/>
                                        </p:tgtEl>
                                      </p:cBhvr>
                                    </p:animEffect>
                                  </p:childTnLst>
                                </p:cTn>
                              </p:par>
                              <p:par>
                                <p:cTn fill="hold" id="35" nodeType="withEffect" presetClass="entr" presetID="22" presetSubtype="2">
                                  <p:stCondLst>
                                    <p:cond delay="0"/>
                                  </p:stCondLst>
                                  <p:childTnLst>
                                    <p:set>
                                      <p:cBhvr>
                                        <p:cTn dur="1" fill="hold" id="36">
                                          <p:stCondLst>
                                            <p:cond delay="0"/>
                                          </p:stCondLst>
                                        </p:cTn>
                                        <p:tgtEl>
                                          <p:spTgt spid="28"/>
                                        </p:tgtEl>
                                        <p:attrNameLst>
                                          <p:attrName>style.visibility</p:attrName>
                                        </p:attrNameLst>
                                      </p:cBhvr>
                                      <p:to>
                                        <p:strVal val="visible"/>
                                      </p:to>
                                    </p:set>
                                    <p:animEffect filter="wipe(right)" transition="in">
                                      <p:cBhvr>
                                        <p:cTn dur="500" id="37"/>
                                        <p:tgtEl>
                                          <p:spTgt spid="28"/>
                                        </p:tgtEl>
                                      </p:cBhvr>
                                    </p:animEffect>
                                  </p:childTnLst>
                                </p:cTn>
                              </p:par>
                              <p:par>
                                <p:cTn fill="hold" id="38" nodeType="withEffect" presetClass="entr" presetID="22" presetSubtype="4">
                                  <p:stCondLst>
                                    <p:cond delay="0"/>
                                  </p:stCondLst>
                                  <p:childTnLst>
                                    <p:set>
                                      <p:cBhvr>
                                        <p:cTn dur="1" fill="hold" id="39">
                                          <p:stCondLst>
                                            <p:cond delay="0"/>
                                          </p:stCondLst>
                                        </p:cTn>
                                        <p:tgtEl>
                                          <p:spTgt spid="29"/>
                                        </p:tgtEl>
                                        <p:attrNameLst>
                                          <p:attrName>style.visibility</p:attrName>
                                        </p:attrNameLst>
                                      </p:cBhvr>
                                      <p:to>
                                        <p:strVal val="visible"/>
                                      </p:to>
                                    </p:set>
                                    <p:animEffect filter="wipe(down)" transition="in">
                                      <p:cBhvr>
                                        <p:cTn dur="500" id="40"/>
                                        <p:tgtEl>
                                          <p:spTgt spid="29"/>
                                        </p:tgtEl>
                                      </p:cBhvr>
                                    </p:animEffect>
                                  </p:childTnLst>
                                </p:cTn>
                              </p:par>
                              <p:par>
                                <p:cTn fill="hold" id="41" nodeType="withEffect" presetClass="entr" presetID="22" presetSubtype="4">
                                  <p:stCondLst>
                                    <p:cond delay="0"/>
                                  </p:stCondLst>
                                  <p:childTnLst>
                                    <p:set>
                                      <p:cBhvr>
                                        <p:cTn dur="1" fill="hold" id="42">
                                          <p:stCondLst>
                                            <p:cond delay="0"/>
                                          </p:stCondLst>
                                        </p:cTn>
                                        <p:tgtEl>
                                          <p:spTgt spid="30"/>
                                        </p:tgtEl>
                                        <p:attrNameLst>
                                          <p:attrName>style.visibility</p:attrName>
                                        </p:attrNameLst>
                                      </p:cBhvr>
                                      <p:to>
                                        <p:strVal val="visible"/>
                                      </p:to>
                                    </p:set>
                                    <p:animEffect filter="wipe(down)" transition="in">
                                      <p:cBhvr>
                                        <p:cTn dur="500" id="43"/>
                                        <p:tgtEl>
                                          <p:spTgt spid="30"/>
                                        </p:tgtEl>
                                      </p:cBhvr>
                                    </p:animEffect>
                                  </p:childTnLst>
                                </p:cTn>
                              </p:par>
                            </p:childTnLst>
                          </p:cTn>
                        </p:par>
                        <p:par>
                          <p:cTn fill="hold" id="44" nodeType="afterGroup">
                            <p:stCondLst>
                              <p:cond delay="2000"/>
                            </p:stCondLst>
                            <p:childTnLst>
                              <p:par>
                                <p:cTn fill="hold" grpId="0" id="45" nodeType="afterEffect" presetClass="entr" presetID="53" presetSubtype="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animEffect filter="fade" transition="in">
                                      <p:cBhvr>
                                        <p:cTn dur="500" id="49"/>
                                        <p:tgtEl>
                                          <p:spTgt spid="18"/>
                                        </p:tgtEl>
                                      </p:cBhvr>
                                    </p:animEffect>
                                  </p:childTnLst>
                                </p:cTn>
                              </p:par>
                            </p:childTnLst>
                          </p:cTn>
                        </p:par>
                        <p:par>
                          <p:cTn fill="hold" id="50" nodeType="afterGroup">
                            <p:stCondLst>
                              <p:cond delay="25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21"/>
                                        </p:tgtEl>
                                        <p:attrNameLst>
                                          <p:attrName>style.visibility</p:attrName>
                                        </p:attrNameLst>
                                      </p:cBhvr>
                                      <p:to>
                                        <p:strVal val="visible"/>
                                      </p:to>
                                    </p:set>
                                    <p:anim calcmode="lin" valueType="num">
                                      <p:cBhvr>
                                        <p:cTn dur="500" fill="hold" id="53"/>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21"/>
                                        </p:tgtEl>
                                        <p:attrNameLst>
                                          <p:attrName>ppt_y</p:attrName>
                                        </p:attrNameLst>
                                      </p:cBhvr>
                                      <p:tavLst>
                                        <p:tav tm="0">
                                          <p:val>
                                            <p:strVal val="#ppt_y"/>
                                          </p:val>
                                        </p:tav>
                                        <p:tav tm="100000">
                                          <p:val>
                                            <p:strVal val="#ppt_y"/>
                                          </p:val>
                                        </p:tav>
                                      </p:tavLst>
                                    </p:anim>
                                    <p:anim calcmode="lin" valueType="num">
                                      <p:cBhvr>
                                        <p:cTn dur="500" fill="hold" id="55"/>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21"/>
                                        </p:tgtEl>
                                      </p:cBhvr>
                                    </p:animEffect>
                                  </p:childTnLst>
                                </p:cTn>
                              </p:par>
                            </p:childTnLst>
                          </p:cTn>
                        </p:par>
                        <p:par>
                          <p:cTn fill="hold" id="58" nodeType="afterGroup">
                            <p:stCondLst>
                              <p:cond delay="3000"/>
                            </p:stCondLst>
                            <p:childTnLst>
                              <p:par>
                                <p:cTn fill="hold" grpId="1" id="59" nodeType="afterEffect" presetClass="entr" presetID="10" presetSubtype="0">
                                  <p:stCondLst>
                                    <p:cond delay="0"/>
                                  </p:stCondLst>
                                  <p:childTnLst>
                                    <p:set>
                                      <p:cBhvr>
                                        <p:cTn dur="1" fill="hold" id="60">
                                          <p:stCondLst>
                                            <p:cond delay="0"/>
                                          </p:stCondLst>
                                        </p:cTn>
                                        <p:tgtEl>
                                          <p:spTgt spid="22"/>
                                        </p:tgtEl>
                                        <p:attrNameLst>
                                          <p:attrName>style.visibility</p:attrName>
                                        </p:attrNameLst>
                                      </p:cBhvr>
                                      <p:to>
                                        <p:strVal val="visible"/>
                                      </p:to>
                                    </p:set>
                                    <p:animEffect filter="fade" transition="in">
                                      <p:cBhvr>
                                        <p:cTn dur="500" id="6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1"/>
      <p:bldP grpId="1" spid="2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093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8" name="直接连接符 27"/>
          <p:cNvCxnSpPr/>
          <p:nvPr/>
        </p:nvCxnSpPr>
        <p:spPr>
          <a:xfrm>
            <a:off x="1538605" y="658431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7" name="直接连接符 6"/>
          <p:cNvCxnSpPr/>
          <p:nvPr/>
        </p:nvCxnSpPr>
        <p:spPr>
          <a:xfrm flipV="1">
            <a:off x="153860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rot="16200000">
            <a:off x="-135255"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2" name="直接连接符 11"/>
          <p:cNvCxnSpPr/>
          <p:nvPr/>
        </p:nvCxnSpPr>
        <p:spPr>
          <a:xfrm rot="5400000">
            <a:off x="11250930"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571355" y="658431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070100" y="2659380"/>
            <a:ext cx="1492885" cy="762000"/>
          </a:xfrm>
          <a:prstGeom prst="rect">
            <a:avLst/>
          </a:prstGeom>
          <a:noFill/>
        </p:spPr>
        <p:txBody>
          <a:bodyPr rtlCol="0" wrap="square">
            <a:spAutoFit/>
          </a:bodyPr>
          <a:lstStyle/>
          <a:p>
            <a:pPr algn="ctr"/>
            <a:r>
              <a:rPr altLang="en-US" b="1" lang="zh-CN" sz="4400">
                <a:solidFill>
                  <a:srgbClr val="205337"/>
                </a:solidFill>
                <a:latin charset="-122" panose="020b0503020204020204" typeface="微软雅黑"/>
                <a:ea charset="-122" panose="020b0503020204020204" typeface="微软雅黑"/>
              </a:rPr>
              <a:t>目 录</a:t>
            </a:r>
          </a:p>
        </p:txBody>
      </p:sp>
      <p:sp>
        <p:nvSpPr>
          <p:cNvPr id="15" name="文本框 14"/>
          <p:cNvSpPr txBox="1"/>
          <p:nvPr/>
        </p:nvSpPr>
        <p:spPr>
          <a:xfrm>
            <a:off x="2070100" y="3427730"/>
            <a:ext cx="1492885" cy="396240"/>
          </a:xfrm>
          <a:prstGeom prst="rect">
            <a:avLst/>
          </a:prstGeom>
          <a:noFill/>
        </p:spPr>
        <p:txBody>
          <a:bodyPr rtlCol="0" wrap="square">
            <a:spAutoFit/>
          </a:bodyPr>
          <a:lstStyle/>
          <a:p>
            <a:pPr algn="ctr"/>
            <a:r>
              <a:rPr altLang="zh-CN" b="1" lang="en-US" sz="2000">
                <a:solidFill>
                  <a:srgbClr val="205337"/>
                </a:solidFill>
                <a:latin charset="-122" panose="020b0503020204020204" typeface="微软雅黑"/>
                <a:ea charset="-122" panose="020b0503020204020204" typeface="微软雅黑"/>
              </a:rPr>
              <a:t>Contents</a:t>
            </a:r>
          </a:p>
        </p:txBody>
      </p:sp>
      <p:sp>
        <p:nvSpPr>
          <p:cNvPr id="17" name="文本框 16"/>
          <p:cNvSpPr txBox="1"/>
          <p:nvPr/>
        </p:nvSpPr>
        <p:spPr>
          <a:xfrm>
            <a:off x="5226685" y="1385570"/>
            <a:ext cx="854075" cy="640080"/>
          </a:xfrm>
          <a:prstGeom prst="rect">
            <a:avLst/>
          </a:prstGeom>
          <a:noFill/>
        </p:spPr>
        <p:txBody>
          <a:bodyPr rtlCol="0" wrap="square">
            <a:spAutoFit/>
          </a:bodyPr>
          <a:lstStyle/>
          <a:p>
            <a:pPr algn="r"/>
            <a:r>
              <a:rPr altLang="zh-CN" b="1" lang="en-US" sz="3600">
                <a:solidFill>
                  <a:srgbClr val="6B9D43"/>
                </a:solidFill>
                <a:latin charset="-122" panose="02010600040101010101" typeface="华文细黑"/>
                <a:ea charset="-122" panose="02010600040101010101" typeface="华文细黑"/>
              </a:rPr>
              <a:t>01</a:t>
            </a:r>
          </a:p>
        </p:txBody>
      </p:sp>
      <p:sp>
        <p:nvSpPr>
          <p:cNvPr id="18" name="文本框 17"/>
          <p:cNvSpPr txBox="1"/>
          <p:nvPr/>
        </p:nvSpPr>
        <p:spPr>
          <a:xfrm>
            <a:off x="6269355" y="1401445"/>
            <a:ext cx="3961130" cy="1005840"/>
          </a:xfrm>
          <a:prstGeom prst="rect">
            <a:avLst/>
          </a:prstGeom>
          <a:noFill/>
        </p:spPr>
        <p:txBody>
          <a:bodyPr rtlCol="0" wrap="square">
            <a:spAutoFit/>
          </a:bodyPr>
          <a:lstStyle/>
          <a:p>
            <a:pPr algn="l" fontAlgn="auto">
              <a:lnSpc>
                <a:spcPct val="100000"/>
              </a:lnSpc>
            </a:pPr>
            <a:r>
              <a:rPr altLang="en-US" b="1" lang="zh-CN" sz="2000">
                <a:solidFill>
                  <a:srgbClr val="6B9D43"/>
                </a:solidFill>
                <a:latin charset="-122" panose="020b0503020204020204" typeface="微软雅黑"/>
                <a:ea charset="-122" panose="020b0503020204020204" typeface="微软雅黑"/>
                <a:sym typeface="+mn-ea"/>
              </a:rPr>
              <a:t>工作完成情况</a:t>
            </a:r>
          </a:p>
          <a:p>
            <a:pPr algn="l" fontAlgn="auto">
              <a:lnSpc>
                <a:spcPct val="100000"/>
              </a:lnSpc>
            </a:pPr>
            <a:r>
              <a:rPr altLang="en-US" b="1" lang="zh-CN" sz="2000">
                <a:solidFill>
                  <a:srgbClr val="6B9D43"/>
                </a:solidFill>
                <a:latin charset="-122" panose="020b0503020204020204" typeface="微软雅黑"/>
                <a:ea charset="-122" panose="020b0503020204020204" typeface="微软雅黑"/>
                <a:sym typeface="+mn-ea"/>
              </a:rPr>
              <a:t>When a cigarette falls in love with a match.</a:t>
            </a:r>
          </a:p>
        </p:txBody>
      </p:sp>
      <p:sp>
        <p:nvSpPr>
          <p:cNvPr id="22" name="文本框 21"/>
          <p:cNvSpPr txBox="1"/>
          <p:nvPr/>
        </p:nvSpPr>
        <p:spPr>
          <a:xfrm>
            <a:off x="5226050" y="2511425"/>
            <a:ext cx="854075" cy="640080"/>
          </a:xfrm>
          <a:prstGeom prst="rect">
            <a:avLst/>
          </a:prstGeom>
          <a:noFill/>
        </p:spPr>
        <p:txBody>
          <a:bodyPr rtlCol="0" wrap="square">
            <a:spAutoFit/>
          </a:bodyPr>
          <a:lstStyle/>
          <a:p>
            <a:pPr algn="r"/>
            <a:r>
              <a:rPr altLang="zh-CN" b="1" lang="en-US" sz="3600">
                <a:solidFill>
                  <a:srgbClr val="205337"/>
                </a:solidFill>
                <a:latin charset="-122" panose="02010600040101010101" typeface="华文细黑"/>
                <a:ea charset="-122" panose="02010600040101010101" typeface="华文细黑"/>
              </a:rPr>
              <a:t>02</a:t>
            </a:r>
          </a:p>
        </p:txBody>
      </p:sp>
      <p:sp>
        <p:nvSpPr>
          <p:cNvPr id="23" name="文本框 22"/>
          <p:cNvSpPr txBox="1"/>
          <p:nvPr/>
        </p:nvSpPr>
        <p:spPr>
          <a:xfrm>
            <a:off x="6269355" y="2526665"/>
            <a:ext cx="3961130" cy="1005840"/>
          </a:xfrm>
          <a:prstGeom prst="rect">
            <a:avLst/>
          </a:prstGeom>
          <a:noFill/>
        </p:spPr>
        <p:txBody>
          <a:bodyPr rtlCol="0" wrap="square">
            <a:spAutoFit/>
          </a:bodyPr>
          <a:lstStyle/>
          <a:p>
            <a:pPr algn="l" fontAlgn="auto">
              <a:lnSpc>
                <a:spcPct val="100000"/>
              </a:lnSpc>
            </a:pPr>
            <a:r>
              <a:rPr altLang="en-US" b="1" lang="zh-CN" sz="2000">
                <a:solidFill>
                  <a:srgbClr val="205337"/>
                </a:solidFill>
                <a:latin charset="-122" panose="020b0503020204020204" typeface="微软雅黑"/>
                <a:ea charset="-122" panose="020b0503020204020204" typeface="微软雅黑"/>
                <a:sym typeface="+mn-ea"/>
              </a:rPr>
              <a:t>年度工作概述</a:t>
            </a:r>
          </a:p>
          <a:p>
            <a:pPr algn="l" fontAlgn="auto">
              <a:lnSpc>
                <a:spcPct val="100000"/>
              </a:lnSpc>
            </a:pPr>
            <a:r>
              <a:rPr altLang="en-US" b="1" lang="zh-CN" sz="2000">
                <a:solidFill>
                  <a:srgbClr val="205337"/>
                </a:solidFill>
                <a:latin charset="-122" panose="020b0503020204020204" typeface="微软雅黑"/>
                <a:ea charset="-122" panose="020b0503020204020204" typeface="微软雅黑"/>
                <a:sym typeface="+mn-ea"/>
              </a:rPr>
              <a:t>When a cigarette falls in love with a match.</a:t>
            </a:r>
          </a:p>
        </p:txBody>
      </p:sp>
      <p:sp>
        <p:nvSpPr>
          <p:cNvPr id="32" name="文本框 31"/>
          <p:cNvSpPr txBox="1"/>
          <p:nvPr/>
        </p:nvSpPr>
        <p:spPr>
          <a:xfrm>
            <a:off x="5226050" y="3635375"/>
            <a:ext cx="854075" cy="640080"/>
          </a:xfrm>
          <a:prstGeom prst="rect">
            <a:avLst/>
          </a:prstGeom>
          <a:noFill/>
        </p:spPr>
        <p:txBody>
          <a:bodyPr rtlCol="0" wrap="square">
            <a:spAutoFit/>
          </a:bodyPr>
          <a:lstStyle/>
          <a:p>
            <a:pPr algn="r"/>
            <a:r>
              <a:rPr altLang="zh-CN" b="1" lang="en-US" sz="3600">
                <a:solidFill>
                  <a:srgbClr val="6B9D43"/>
                </a:solidFill>
                <a:latin charset="-122" panose="02010600040101010101" typeface="华文细黑"/>
                <a:ea charset="-122" panose="02010600040101010101" typeface="华文细黑"/>
              </a:rPr>
              <a:t>03</a:t>
            </a:r>
          </a:p>
        </p:txBody>
      </p:sp>
      <p:sp>
        <p:nvSpPr>
          <p:cNvPr id="33" name="文本框 32"/>
          <p:cNvSpPr txBox="1"/>
          <p:nvPr/>
        </p:nvSpPr>
        <p:spPr>
          <a:xfrm>
            <a:off x="6269355" y="3650615"/>
            <a:ext cx="3832225" cy="1005840"/>
          </a:xfrm>
          <a:prstGeom prst="rect">
            <a:avLst/>
          </a:prstGeom>
          <a:noFill/>
        </p:spPr>
        <p:txBody>
          <a:bodyPr rtlCol="0" wrap="square">
            <a:spAutoFit/>
          </a:bodyPr>
          <a:lstStyle/>
          <a:p>
            <a:pPr algn="l" fontAlgn="auto">
              <a:lnSpc>
                <a:spcPct val="100000"/>
              </a:lnSpc>
            </a:pPr>
            <a:r>
              <a:rPr altLang="en-US" b="1" lang="zh-CN" sz="2000">
                <a:solidFill>
                  <a:srgbClr val="6B9D43"/>
                </a:solidFill>
                <a:latin charset="-122" panose="020b0503020204020204" typeface="微软雅黑"/>
                <a:ea charset="-122" panose="020b0503020204020204" typeface="微软雅黑"/>
                <a:sym typeface="+mn-ea"/>
              </a:rPr>
              <a:t>成功项目展示</a:t>
            </a:r>
          </a:p>
          <a:p>
            <a:pPr algn="l" fontAlgn="auto">
              <a:lnSpc>
                <a:spcPct val="100000"/>
              </a:lnSpc>
            </a:pPr>
            <a:r>
              <a:rPr altLang="en-US" b="1" lang="zh-CN" sz="2000">
                <a:solidFill>
                  <a:srgbClr val="6B9D43"/>
                </a:solidFill>
                <a:latin charset="-122" panose="020b0503020204020204" typeface="微软雅黑"/>
                <a:ea charset="-122" panose="020b0503020204020204" typeface="微软雅黑"/>
                <a:sym typeface="+mn-ea"/>
              </a:rPr>
              <a:t>When a cigarette falls in love with a match.</a:t>
            </a:r>
          </a:p>
        </p:txBody>
      </p:sp>
      <p:sp>
        <p:nvSpPr>
          <p:cNvPr id="36" name="文本框 35"/>
          <p:cNvSpPr txBox="1"/>
          <p:nvPr/>
        </p:nvSpPr>
        <p:spPr>
          <a:xfrm>
            <a:off x="5226685" y="4752340"/>
            <a:ext cx="854075" cy="640080"/>
          </a:xfrm>
          <a:prstGeom prst="rect">
            <a:avLst/>
          </a:prstGeom>
          <a:noFill/>
        </p:spPr>
        <p:txBody>
          <a:bodyPr rtlCol="0" wrap="square">
            <a:spAutoFit/>
          </a:bodyPr>
          <a:lstStyle/>
          <a:p>
            <a:pPr algn="r"/>
            <a:r>
              <a:rPr altLang="zh-CN" b="1" lang="en-US" sz="3600">
                <a:solidFill>
                  <a:srgbClr val="205337"/>
                </a:solidFill>
                <a:latin charset="-122" panose="02010600040101010101" typeface="华文细黑"/>
                <a:ea charset="-122" panose="02010600040101010101" typeface="华文细黑"/>
              </a:rPr>
              <a:t>04</a:t>
            </a:r>
          </a:p>
        </p:txBody>
      </p:sp>
      <p:sp>
        <p:nvSpPr>
          <p:cNvPr id="37" name="文本框 36"/>
          <p:cNvSpPr txBox="1"/>
          <p:nvPr/>
        </p:nvSpPr>
        <p:spPr>
          <a:xfrm>
            <a:off x="6269355" y="4768215"/>
            <a:ext cx="3832225" cy="1005840"/>
          </a:xfrm>
          <a:prstGeom prst="rect">
            <a:avLst/>
          </a:prstGeom>
          <a:noFill/>
        </p:spPr>
        <p:txBody>
          <a:bodyPr rtlCol="0" wrap="square">
            <a:spAutoFit/>
          </a:bodyPr>
          <a:lstStyle/>
          <a:p>
            <a:pPr algn="l" fontAlgn="auto">
              <a:lnSpc>
                <a:spcPct val="100000"/>
              </a:lnSpc>
            </a:pPr>
            <a:r>
              <a:rPr altLang="en-US" b="1" lang="zh-CN" sz="2000">
                <a:solidFill>
                  <a:srgbClr val="205337"/>
                </a:solidFill>
                <a:latin charset="-122" panose="020b0503020204020204" typeface="微软雅黑"/>
                <a:ea charset="-122" panose="020b0503020204020204" typeface="微软雅黑"/>
                <a:sym typeface="+mn-ea"/>
              </a:rPr>
              <a:t>经验总结与不足</a:t>
            </a:r>
          </a:p>
          <a:p>
            <a:pPr algn="l" fontAlgn="auto">
              <a:lnSpc>
                <a:spcPct val="100000"/>
              </a:lnSpc>
            </a:pPr>
            <a:r>
              <a:rPr altLang="en-US" b="1" lang="zh-CN" sz="2000">
                <a:solidFill>
                  <a:srgbClr val="205337"/>
                </a:solidFill>
                <a:latin charset="-122" panose="020b0503020204020204" typeface="微软雅黑"/>
                <a:ea charset="-122" panose="020b0503020204020204" typeface="微软雅黑"/>
                <a:sym typeface="+mn-ea"/>
              </a:rPr>
              <a:t>When a cigarette falls in love with a match.</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8">
                                  <p:stCondLst>
                                    <p:cond delay="0"/>
                                  </p:stCondLst>
                                  <p:childTnLst>
                                    <p:set>
                                      <p:cBhvr>
                                        <p:cTn dur="1" fill="hold" id="31">
                                          <p:stCondLst>
                                            <p:cond delay="0"/>
                                          </p:stCondLst>
                                        </p:cTn>
                                        <p:tgtEl>
                                          <p:spTgt spid="27"/>
                                        </p:tgtEl>
                                        <p:attrNameLst>
                                          <p:attrName>style.visibility</p:attrName>
                                        </p:attrNameLst>
                                      </p:cBhvr>
                                      <p:to>
                                        <p:strVal val="visible"/>
                                      </p:to>
                                    </p:set>
                                    <p:animEffect filter="wipe(left)" transition="in">
                                      <p:cBhvr>
                                        <p:cTn dur="500" id="32"/>
                                        <p:tgtEl>
                                          <p:spTgt spid="27"/>
                                        </p:tgtEl>
                                      </p:cBhvr>
                                    </p:animEffect>
                                  </p:childTnLst>
                                </p:cTn>
                              </p:par>
                              <p:par>
                                <p:cTn fill="hold" id="33" nodeType="withEffect" presetClass="entr" presetID="22" presetSubtype="8">
                                  <p:stCondLst>
                                    <p:cond delay="0"/>
                                  </p:stCondLst>
                                  <p:childTnLst>
                                    <p:set>
                                      <p:cBhvr>
                                        <p:cTn dur="1" fill="hold" id="34">
                                          <p:stCondLst>
                                            <p:cond delay="0"/>
                                          </p:stCondLst>
                                        </p:cTn>
                                        <p:tgtEl>
                                          <p:spTgt spid="7"/>
                                        </p:tgtEl>
                                        <p:attrNameLst>
                                          <p:attrName>style.visibility</p:attrName>
                                        </p:attrNameLst>
                                      </p:cBhvr>
                                      <p:to>
                                        <p:strVal val="visible"/>
                                      </p:to>
                                    </p:set>
                                    <p:animEffect filter="wipe(left)" transition="in">
                                      <p:cBhvr>
                                        <p:cTn dur="500" id="35"/>
                                        <p:tgtEl>
                                          <p:spTgt spid="7"/>
                                        </p:tgtEl>
                                      </p:cBhvr>
                                    </p:animEffect>
                                  </p:childTnLst>
                                </p:cTn>
                              </p:par>
                              <p:par>
                                <p:cTn fill="hold" id="36" nodeType="withEffect" presetClass="entr" presetID="22" presetSubtype="8">
                                  <p:stCondLst>
                                    <p:cond delay="0"/>
                                  </p:stCondLst>
                                  <p:childTnLst>
                                    <p:set>
                                      <p:cBhvr>
                                        <p:cTn dur="1" fill="hold" id="37">
                                          <p:stCondLst>
                                            <p:cond delay="0"/>
                                          </p:stCondLst>
                                        </p:cTn>
                                        <p:tgtEl>
                                          <p:spTgt spid="28"/>
                                        </p:tgtEl>
                                        <p:attrNameLst>
                                          <p:attrName>style.visibility</p:attrName>
                                        </p:attrNameLst>
                                      </p:cBhvr>
                                      <p:to>
                                        <p:strVal val="visible"/>
                                      </p:to>
                                    </p:set>
                                    <p:animEffect filter="wipe(left)" transition="in">
                                      <p:cBhvr>
                                        <p:cTn dur="500" id="38"/>
                                        <p:tgtEl>
                                          <p:spTgt spid="28"/>
                                        </p:tgtEl>
                                      </p:cBhvr>
                                    </p:animEffect>
                                  </p:childTnLst>
                                </p:cTn>
                              </p:par>
                              <p:par>
                                <p:cTn fill="hold" id="39" nodeType="with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par>
                                <p:cTn fill="hold" id="42" nodeType="withEffect" presetClass="entr" presetID="22" presetSubtype="4">
                                  <p:stCondLst>
                                    <p:cond delay="0"/>
                                  </p:stCondLst>
                                  <p:childTnLst>
                                    <p:set>
                                      <p:cBhvr>
                                        <p:cTn dur="1" fill="hold" id="43">
                                          <p:stCondLst>
                                            <p:cond delay="0"/>
                                          </p:stCondLst>
                                        </p:cTn>
                                        <p:tgtEl>
                                          <p:spTgt spid="29"/>
                                        </p:tgtEl>
                                        <p:attrNameLst>
                                          <p:attrName>style.visibility</p:attrName>
                                        </p:attrNameLst>
                                      </p:cBhvr>
                                      <p:to>
                                        <p:strVal val="visible"/>
                                      </p:to>
                                    </p:set>
                                    <p:animEffect filter="wipe(down)" transition="in">
                                      <p:cBhvr>
                                        <p:cTn dur="500" id="44"/>
                                        <p:tgtEl>
                                          <p:spTgt spid="29"/>
                                        </p:tgtEl>
                                      </p:cBhvr>
                                    </p:animEffect>
                                  </p:childTnLst>
                                </p:cTn>
                              </p:par>
                              <p:par>
                                <p:cTn fill="hold" id="45" nodeType="withEffect" presetClass="entr" presetID="22" presetSubtype="4">
                                  <p:stCondLst>
                                    <p:cond delay="0"/>
                                  </p:stCondLst>
                                  <p:childTnLst>
                                    <p:set>
                                      <p:cBhvr>
                                        <p:cTn dur="1" fill="hold" id="46">
                                          <p:stCondLst>
                                            <p:cond delay="0"/>
                                          </p:stCondLst>
                                        </p:cTn>
                                        <p:tgtEl>
                                          <p:spTgt spid="12"/>
                                        </p:tgtEl>
                                        <p:attrNameLst>
                                          <p:attrName>style.visibility</p:attrName>
                                        </p:attrNameLst>
                                      </p:cBhvr>
                                      <p:to>
                                        <p:strVal val="visible"/>
                                      </p:to>
                                    </p:set>
                                    <p:animEffect filter="wipe(down)" transition="in">
                                      <p:cBhvr>
                                        <p:cTn dur="500" id="47"/>
                                        <p:tgtEl>
                                          <p:spTgt spid="12"/>
                                        </p:tgtEl>
                                      </p:cBhvr>
                                    </p:animEffect>
                                  </p:childTnLst>
                                </p:cTn>
                              </p:par>
                              <p:par>
                                <p:cTn fill="hold" id="48" nodeType="withEffect" presetClass="entr" presetID="22" presetSubtype="4">
                                  <p:stCondLst>
                                    <p:cond delay="0"/>
                                  </p:stCondLst>
                                  <p:childTnLst>
                                    <p:set>
                                      <p:cBhvr>
                                        <p:cTn dur="1" fill="hold" id="49">
                                          <p:stCondLst>
                                            <p:cond delay="0"/>
                                          </p:stCondLst>
                                        </p:cTn>
                                        <p:tgtEl>
                                          <p:spTgt spid="30"/>
                                        </p:tgtEl>
                                        <p:attrNameLst>
                                          <p:attrName>style.visibility</p:attrName>
                                        </p:attrNameLst>
                                      </p:cBhvr>
                                      <p:to>
                                        <p:strVal val="visible"/>
                                      </p:to>
                                    </p:set>
                                    <p:animEffect filter="wipe(down)" transition="in">
                                      <p:cBhvr>
                                        <p:cTn dur="500" id="50"/>
                                        <p:tgtEl>
                                          <p:spTgt spid="30"/>
                                        </p:tgtEl>
                                      </p:cBhvr>
                                    </p:animEffect>
                                  </p:childTnLst>
                                </p:cTn>
                              </p:par>
                              <p:par>
                                <p:cTn fill="hold" id="51" nodeType="withEffect" presetClass="entr" presetID="22" presetSubtype="4">
                                  <p:stCondLst>
                                    <p:cond delay="0"/>
                                  </p:stCondLst>
                                  <p:childTnLst>
                                    <p:set>
                                      <p:cBhvr>
                                        <p:cTn dur="1" fill="hold" id="52">
                                          <p:stCondLst>
                                            <p:cond delay="0"/>
                                          </p:stCondLst>
                                        </p:cTn>
                                        <p:tgtEl>
                                          <p:spTgt spid="8"/>
                                        </p:tgtEl>
                                        <p:attrNameLst>
                                          <p:attrName>style.visibility</p:attrName>
                                        </p:attrNameLst>
                                      </p:cBhvr>
                                      <p:to>
                                        <p:strVal val="visible"/>
                                      </p:to>
                                    </p:set>
                                    <p:animEffect filter="wipe(down)" transition="in">
                                      <p:cBhvr>
                                        <p:cTn dur="500" id="53"/>
                                        <p:tgtEl>
                                          <p:spTgt spid="8"/>
                                        </p:tgtEl>
                                      </p:cBhvr>
                                    </p:animEffect>
                                  </p:childTnLst>
                                </p:cTn>
                              </p:par>
                            </p:childTnLst>
                          </p:cTn>
                        </p:par>
                        <p:par>
                          <p:cTn fill="hold" id="54" nodeType="afterGroup">
                            <p:stCondLst>
                              <p:cond delay="1500"/>
                            </p:stCondLst>
                            <p:childTnLst>
                              <p:par>
                                <p:cTn fill="hold" grpId="0" id="55" nodeType="afterEffect" presetClass="entr" presetID="53" presetSubtype="0">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p:cTn dur="500" fill="hold" id="57"/>
                                        <p:tgtEl>
                                          <p:spTgt spid="14"/>
                                        </p:tgtEl>
                                        <p:attrNameLst>
                                          <p:attrName>ppt_w</p:attrName>
                                        </p:attrNameLst>
                                      </p:cBhvr>
                                      <p:tavLst>
                                        <p:tav tm="0">
                                          <p:val>
                                            <p:fltVal val="0"/>
                                          </p:val>
                                        </p:tav>
                                        <p:tav tm="100000">
                                          <p:val>
                                            <p:strVal val="#ppt_w"/>
                                          </p:val>
                                        </p:tav>
                                      </p:tavLst>
                                    </p:anim>
                                    <p:anim calcmode="lin" valueType="num">
                                      <p:cBhvr>
                                        <p:cTn dur="500" fill="hold" id="58"/>
                                        <p:tgtEl>
                                          <p:spTgt spid="14"/>
                                        </p:tgtEl>
                                        <p:attrNameLst>
                                          <p:attrName>ppt_h</p:attrName>
                                        </p:attrNameLst>
                                      </p:cBhvr>
                                      <p:tavLst>
                                        <p:tav tm="0">
                                          <p:val>
                                            <p:fltVal val="0"/>
                                          </p:val>
                                        </p:tav>
                                        <p:tav tm="100000">
                                          <p:val>
                                            <p:strVal val="#ppt_h"/>
                                          </p:val>
                                        </p:tav>
                                      </p:tavLst>
                                    </p:anim>
                                    <p:animEffect filter="fade" transition="in">
                                      <p:cBhvr>
                                        <p:cTn dur="500" id="59"/>
                                        <p:tgtEl>
                                          <p:spTgt spid="14"/>
                                        </p:tgtEl>
                                      </p:cBhvr>
                                    </p:animEffect>
                                  </p:childTnLst>
                                </p:cTn>
                              </p:par>
                            </p:childTnLst>
                          </p:cTn>
                        </p:par>
                        <p:par>
                          <p:cTn fill="hold" id="60" nodeType="afterGroup">
                            <p:stCondLst>
                              <p:cond delay="2000"/>
                            </p:stCondLst>
                            <p:childTnLst>
                              <p:par>
                                <p:cTn fill="hold" grpId="0" id="61" nodeType="afterEffect" presetClass="entr" presetID="53" presetSubtype="0">
                                  <p:stCondLst>
                                    <p:cond delay="0"/>
                                  </p:stCondLst>
                                  <p:childTnLst>
                                    <p:set>
                                      <p:cBhvr>
                                        <p:cTn dur="1" fill="hold" id="62">
                                          <p:stCondLst>
                                            <p:cond delay="0"/>
                                          </p:stCondLst>
                                        </p:cTn>
                                        <p:tgtEl>
                                          <p:spTgt spid="15"/>
                                        </p:tgtEl>
                                        <p:attrNameLst>
                                          <p:attrName>style.visibility</p:attrName>
                                        </p:attrNameLst>
                                      </p:cBhvr>
                                      <p:to>
                                        <p:strVal val="visible"/>
                                      </p:to>
                                    </p:set>
                                    <p:anim calcmode="lin" valueType="num">
                                      <p:cBhvr>
                                        <p:cTn dur="500" fill="hold" id="63"/>
                                        <p:tgtEl>
                                          <p:spTgt spid="15"/>
                                        </p:tgtEl>
                                        <p:attrNameLst>
                                          <p:attrName>ppt_w</p:attrName>
                                        </p:attrNameLst>
                                      </p:cBhvr>
                                      <p:tavLst>
                                        <p:tav tm="0">
                                          <p:val>
                                            <p:fltVal val="0"/>
                                          </p:val>
                                        </p:tav>
                                        <p:tav tm="100000">
                                          <p:val>
                                            <p:strVal val="#ppt_w"/>
                                          </p:val>
                                        </p:tav>
                                      </p:tavLst>
                                    </p:anim>
                                    <p:anim calcmode="lin" valueType="num">
                                      <p:cBhvr>
                                        <p:cTn dur="500" fill="hold" id="64"/>
                                        <p:tgtEl>
                                          <p:spTgt spid="15"/>
                                        </p:tgtEl>
                                        <p:attrNameLst>
                                          <p:attrName>ppt_h</p:attrName>
                                        </p:attrNameLst>
                                      </p:cBhvr>
                                      <p:tavLst>
                                        <p:tav tm="0">
                                          <p:val>
                                            <p:fltVal val="0"/>
                                          </p:val>
                                        </p:tav>
                                        <p:tav tm="100000">
                                          <p:val>
                                            <p:strVal val="#ppt_h"/>
                                          </p:val>
                                        </p:tav>
                                      </p:tavLst>
                                    </p:anim>
                                    <p:animEffect filter="fade" transition="in">
                                      <p:cBhvr>
                                        <p:cTn dur="500" id="65"/>
                                        <p:tgtEl>
                                          <p:spTgt spid="15"/>
                                        </p:tgtEl>
                                      </p:cBhvr>
                                    </p:animEffect>
                                  </p:childTnLst>
                                </p:cTn>
                              </p:par>
                            </p:childTnLst>
                          </p:cTn>
                        </p:par>
                        <p:par>
                          <p:cTn fill="hold" id="66" nodeType="afterGroup">
                            <p:stCondLst>
                              <p:cond delay="2500"/>
                            </p:stCondLst>
                            <p:childTnLst>
                              <p:par>
                                <p:cTn fill="hold" grpId="0" id="67" nodeType="afterEffect" presetClass="entr" presetID="52" presetSubtype="0">
                                  <p:stCondLst>
                                    <p:cond delay="0"/>
                                  </p:stCondLst>
                                  <p:childTnLst>
                                    <p:set>
                                      <p:cBhvr>
                                        <p:cTn dur="1" fill="hold" id="68">
                                          <p:stCondLst>
                                            <p:cond delay="0"/>
                                          </p:stCondLst>
                                        </p:cTn>
                                        <p:tgtEl>
                                          <p:spTgt spid="17"/>
                                        </p:tgtEl>
                                        <p:attrNameLst>
                                          <p:attrName>style.visibility</p:attrName>
                                        </p:attrNameLst>
                                      </p:cBhvr>
                                      <p:to>
                                        <p:strVal val="visible"/>
                                      </p:to>
                                    </p:set>
                                    <p:animScale>
                                      <p:cBhvr>
                                        <p:cTn decel="50000" dur="500" fill="hold" id="69">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70">
                                          <p:stCondLst>
                                            <p:cond delay="0"/>
                                          </p:stCondLst>
                                        </p:cTn>
                                        <p:tgtEl>
                                          <p:spTgt spid="17"/>
                                        </p:tgtEl>
                                        <p:attrNameLst>
                                          <p:attrName>ppt_x</p:attrName>
                                          <p:attrName>ppt_y</p:attrName>
                                        </p:attrNameLst>
                                      </p:cBhvr>
                                    </p:animMotion>
                                    <p:animEffect filter="fade" transition="in">
                                      <p:cBhvr>
                                        <p:cTn dur="500" id="71"/>
                                        <p:tgtEl>
                                          <p:spTgt spid="17"/>
                                        </p:tgtEl>
                                      </p:cBhvr>
                                    </p:animEffect>
                                  </p:childTnLst>
                                </p:cTn>
                              </p:par>
                              <p:par>
                                <p:cTn fill="hold" grpId="1" id="72" nodeType="withEffect" presetClass="entr" presetID="22" presetSubtype="8">
                                  <p:stCondLst>
                                    <p:cond delay="0"/>
                                  </p:stCondLst>
                                  <p:childTnLst>
                                    <p:set>
                                      <p:cBhvr>
                                        <p:cTn dur="1" fill="hold" id="73">
                                          <p:stCondLst>
                                            <p:cond delay="0"/>
                                          </p:stCondLst>
                                        </p:cTn>
                                        <p:tgtEl>
                                          <p:spTgt spid="18"/>
                                        </p:tgtEl>
                                        <p:attrNameLst>
                                          <p:attrName>style.visibility</p:attrName>
                                        </p:attrNameLst>
                                      </p:cBhvr>
                                      <p:to>
                                        <p:strVal val="visible"/>
                                      </p:to>
                                    </p:set>
                                    <p:animEffect filter="wipe(left)" transition="in">
                                      <p:cBhvr>
                                        <p:cTn dur="500" id="74"/>
                                        <p:tgtEl>
                                          <p:spTgt spid="18"/>
                                        </p:tgtEl>
                                      </p:cBhvr>
                                    </p:animEffect>
                                  </p:childTnLst>
                                </p:cTn>
                              </p:par>
                            </p:childTnLst>
                          </p:cTn>
                        </p:par>
                        <p:par>
                          <p:cTn fill="hold" id="75" nodeType="afterGroup">
                            <p:stCondLst>
                              <p:cond delay="3000"/>
                            </p:stCondLst>
                            <p:childTnLst>
                              <p:par>
                                <p:cTn fill="hold" grpId="0" id="76" nodeType="afterEffect" presetClass="entr" presetID="52" presetSubtype="0">
                                  <p:stCondLst>
                                    <p:cond delay="0"/>
                                  </p:stCondLst>
                                  <p:childTnLst>
                                    <p:set>
                                      <p:cBhvr>
                                        <p:cTn dur="1" fill="hold" id="77">
                                          <p:stCondLst>
                                            <p:cond delay="0"/>
                                          </p:stCondLst>
                                        </p:cTn>
                                        <p:tgtEl>
                                          <p:spTgt spid="22"/>
                                        </p:tgtEl>
                                        <p:attrNameLst>
                                          <p:attrName>style.visibility</p:attrName>
                                        </p:attrNameLst>
                                      </p:cBhvr>
                                      <p:to>
                                        <p:strVal val="visible"/>
                                      </p:to>
                                    </p:set>
                                    <p:animScale>
                                      <p:cBhvr>
                                        <p:cTn decel="50000" dur="500" fill="hold" id="78">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79">
                                          <p:stCondLst>
                                            <p:cond delay="0"/>
                                          </p:stCondLst>
                                        </p:cTn>
                                        <p:tgtEl>
                                          <p:spTgt spid="22"/>
                                        </p:tgtEl>
                                        <p:attrNameLst>
                                          <p:attrName>ppt_x</p:attrName>
                                          <p:attrName>ppt_y</p:attrName>
                                        </p:attrNameLst>
                                      </p:cBhvr>
                                    </p:animMotion>
                                    <p:animEffect filter="fade" transition="in">
                                      <p:cBhvr>
                                        <p:cTn dur="500" id="80"/>
                                        <p:tgtEl>
                                          <p:spTgt spid="22"/>
                                        </p:tgtEl>
                                      </p:cBhvr>
                                    </p:animEffect>
                                  </p:childTnLst>
                                </p:cTn>
                              </p:par>
                              <p:par>
                                <p:cTn fill="hold" grpId="1" id="81" nodeType="withEffect" presetClass="entr" presetID="22" presetSubtype="8">
                                  <p:stCondLst>
                                    <p:cond delay="0"/>
                                  </p:stCondLst>
                                  <p:childTnLst>
                                    <p:set>
                                      <p:cBhvr>
                                        <p:cTn dur="1" fill="hold" id="82">
                                          <p:stCondLst>
                                            <p:cond delay="0"/>
                                          </p:stCondLst>
                                        </p:cTn>
                                        <p:tgtEl>
                                          <p:spTgt spid="23"/>
                                        </p:tgtEl>
                                        <p:attrNameLst>
                                          <p:attrName>style.visibility</p:attrName>
                                        </p:attrNameLst>
                                      </p:cBhvr>
                                      <p:to>
                                        <p:strVal val="visible"/>
                                      </p:to>
                                    </p:set>
                                    <p:animEffect filter="wipe(left)" transition="in">
                                      <p:cBhvr>
                                        <p:cTn dur="500" id="83"/>
                                        <p:tgtEl>
                                          <p:spTgt spid="23"/>
                                        </p:tgtEl>
                                      </p:cBhvr>
                                    </p:animEffect>
                                  </p:childTnLst>
                                </p:cTn>
                              </p:par>
                            </p:childTnLst>
                          </p:cTn>
                        </p:par>
                        <p:par>
                          <p:cTn fill="hold" id="84" nodeType="afterGroup">
                            <p:stCondLst>
                              <p:cond delay="3500"/>
                            </p:stCondLst>
                            <p:childTnLst>
                              <p:par>
                                <p:cTn fill="hold" grpId="0" id="85" nodeType="afterEffect" presetClass="entr" presetID="52" presetSubtype="0">
                                  <p:stCondLst>
                                    <p:cond delay="0"/>
                                  </p:stCondLst>
                                  <p:childTnLst>
                                    <p:set>
                                      <p:cBhvr>
                                        <p:cTn dur="1" fill="hold" id="86">
                                          <p:stCondLst>
                                            <p:cond delay="0"/>
                                          </p:stCondLst>
                                        </p:cTn>
                                        <p:tgtEl>
                                          <p:spTgt spid="32"/>
                                        </p:tgtEl>
                                        <p:attrNameLst>
                                          <p:attrName>style.visibility</p:attrName>
                                        </p:attrNameLst>
                                      </p:cBhvr>
                                      <p:to>
                                        <p:strVal val="visible"/>
                                      </p:to>
                                    </p:set>
                                    <p:animScale>
                                      <p:cBhvr>
                                        <p:cTn decel="50000" dur="500" fill="hold" id="87">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88">
                                          <p:stCondLst>
                                            <p:cond delay="0"/>
                                          </p:stCondLst>
                                        </p:cTn>
                                        <p:tgtEl>
                                          <p:spTgt spid="32"/>
                                        </p:tgtEl>
                                        <p:attrNameLst>
                                          <p:attrName>ppt_x</p:attrName>
                                          <p:attrName>ppt_y</p:attrName>
                                        </p:attrNameLst>
                                      </p:cBhvr>
                                    </p:animMotion>
                                    <p:animEffect filter="fade" transition="in">
                                      <p:cBhvr>
                                        <p:cTn dur="500" id="89"/>
                                        <p:tgtEl>
                                          <p:spTgt spid="32"/>
                                        </p:tgtEl>
                                      </p:cBhvr>
                                    </p:animEffect>
                                  </p:childTnLst>
                                </p:cTn>
                              </p:par>
                              <p:par>
                                <p:cTn fill="hold" grpId="1" id="90" nodeType="withEffect" presetClass="entr" presetID="22" presetSubtype="8">
                                  <p:stCondLst>
                                    <p:cond delay="0"/>
                                  </p:stCondLst>
                                  <p:childTnLst>
                                    <p:set>
                                      <p:cBhvr>
                                        <p:cTn dur="1" fill="hold" id="91">
                                          <p:stCondLst>
                                            <p:cond delay="0"/>
                                          </p:stCondLst>
                                        </p:cTn>
                                        <p:tgtEl>
                                          <p:spTgt spid="33"/>
                                        </p:tgtEl>
                                        <p:attrNameLst>
                                          <p:attrName>style.visibility</p:attrName>
                                        </p:attrNameLst>
                                      </p:cBhvr>
                                      <p:to>
                                        <p:strVal val="visible"/>
                                      </p:to>
                                    </p:set>
                                    <p:animEffect filter="wipe(left)" transition="in">
                                      <p:cBhvr>
                                        <p:cTn dur="500" id="92"/>
                                        <p:tgtEl>
                                          <p:spTgt spid="33"/>
                                        </p:tgtEl>
                                      </p:cBhvr>
                                    </p:animEffect>
                                  </p:childTnLst>
                                </p:cTn>
                              </p:par>
                            </p:childTnLst>
                          </p:cTn>
                        </p:par>
                        <p:par>
                          <p:cTn fill="hold" id="93" nodeType="afterGroup">
                            <p:stCondLst>
                              <p:cond delay="4000"/>
                            </p:stCondLst>
                            <p:childTnLst>
                              <p:par>
                                <p:cTn fill="hold" grpId="0" id="94" nodeType="afterEffect" presetClass="entr" presetID="52" presetSubtype="0">
                                  <p:stCondLst>
                                    <p:cond delay="0"/>
                                  </p:stCondLst>
                                  <p:childTnLst>
                                    <p:set>
                                      <p:cBhvr>
                                        <p:cTn dur="1" fill="hold" id="95">
                                          <p:stCondLst>
                                            <p:cond delay="0"/>
                                          </p:stCondLst>
                                        </p:cTn>
                                        <p:tgtEl>
                                          <p:spTgt spid="36"/>
                                        </p:tgtEl>
                                        <p:attrNameLst>
                                          <p:attrName>style.visibility</p:attrName>
                                        </p:attrNameLst>
                                      </p:cBhvr>
                                      <p:to>
                                        <p:strVal val="visible"/>
                                      </p:to>
                                    </p:set>
                                    <p:animScale>
                                      <p:cBhvr>
                                        <p:cTn decel="50000" dur="500" fill="hold" id="96">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97">
                                          <p:stCondLst>
                                            <p:cond delay="0"/>
                                          </p:stCondLst>
                                        </p:cTn>
                                        <p:tgtEl>
                                          <p:spTgt spid="36"/>
                                        </p:tgtEl>
                                        <p:attrNameLst>
                                          <p:attrName>ppt_x</p:attrName>
                                          <p:attrName>ppt_y</p:attrName>
                                        </p:attrNameLst>
                                      </p:cBhvr>
                                    </p:animMotion>
                                    <p:animEffect filter="fade" transition="in">
                                      <p:cBhvr>
                                        <p:cTn dur="500" id="98"/>
                                        <p:tgtEl>
                                          <p:spTgt spid="36"/>
                                        </p:tgtEl>
                                      </p:cBhvr>
                                    </p:animEffect>
                                  </p:childTnLst>
                                </p:cTn>
                              </p:par>
                              <p:par>
                                <p:cTn fill="hold" grpId="1" id="99" nodeType="withEffect" presetClass="entr" presetID="22" presetSubtype="8">
                                  <p:stCondLst>
                                    <p:cond delay="0"/>
                                  </p:stCondLst>
                                  <p:childTnLst>
                                    <p:set>
                                      <p:cBhvr>
                                        <p:cTn dur="1" fill="hold" id="100">
                                          <p:stCondLst>
                                            <p:cond delay="0"/>
                                          </p:stCondLst>
                                        </p:cTn>
                                        <p:tgtEl>
                                          <p:spTgt spid="37"/>
                                        </p:tgtEl>
                                        <p:attrNameLst>
                                          <p:attrName>style.visibility</p:attrName>
                                        </p:attrNameLst>
                                      </p:cBhvr>
                                      <p:to>
                                        <p:strVal val="visible"/>
                                      </p:to>
                                    </p:set>
                                    <p:animEffect filter="wipe(left)" transition="in">
                                      <p:cBhvr>
                                        <p:cTn dur="500" id="10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14"/>
      <p:bldP grpId="0" spid="15"/>
      <p:bldP grpId="0" spid="17"/>
      <p:bldP grpId="1" spid="18"/>
      <p:bldP grpId="0" spid="22"/>
      <p:bldP grpId="1" spid="23"/>
      <p:bldP grpId="0" spid="32"/>
      <p:bldP grpId="1" spid="33"/>
      <p:bldP grpId="0" spid="36"/>
      <p:bldP grpId="1" spid="3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grpSp>
        <p:nvGrpSpPr>
          <p:cNvPr id="7" name="Group 34"/>
          <p:cNvGrpSpPr/>
          <p:nvPr/>
        </p:nvGrpSpPr>
        <p:grpSpPr>
          <a:xfrm>
            <a:off x="6995674" y="2097166"/>
            <a:ext cx="899829" cy="486001"/>
            <a:chOff x="7166383" y="2666161"/>
            <a:chExt cx="900000" cy="486001"/>
          </a:xfrm>
          <a:solidFill>
            <a:srgbClr val="6B9D43"/>
          </a:solidFill>
        </p:grpSpPr>
        <p:sp>
          <p:nvSpPr>
            <p:cNvPr id="8" name="Freeform 95"/>
            <p:cNvSpPr>
              <a:spLocks noEditPoints="1"/>
            </p:cNvSpPr>
            <p:nvPr/>
          </p:nvSpPr>
          <p:spPr bwMode="auto">
            <a:xfrm>
              <a:off x="7166383"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22" name="Rectangle 96"/>
            <p:cNvSpPr>
              <a:spLocks noChangeArrowheads="1"/>
            </p:cNvSpPr>
            <p:nvPr/>
          </p:nvSpPr>
          <p:spPr bwMode="auto">
            <a:xfrm>
              <a:off x="7261305"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32" name="Rectangle 96"/>
            <p:cNvSpPr>
              <a:spLocks noChangeArrowheads="1"/>
            </p:cNvSpPr>
            <p:nvPr/>
          </p:nvSpPr>
          <p:spPr bwMode="auto">
            <a:xfrm>
              <a:off x="7420592"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33" name="Rectangle 96"/>
            <p:cNvSpPr>
              <a:spLocks noChangeArrowheads="1"/>
            </p:cNvSpPr>
            <p:nvPr/>
          </p:nvSpPr>
          <p:spPr bwMode="auto">
            <a:xfrm>
              <a:off x="7586442" y="2738684"/>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2" name="Group 39"/>
          <p:cNvGrpSpPr/>
          <p:nvPr/>
        </p:nvGrpSpPr>
        <p:grpSpPr>
          <a:xfrm>
            <a:off x="4412322" y="2098281"/>
            <a:ext cx="899829" cy="486001"/>
            <a:chOff x="4605752" y="2667275"/>
            <a:chExt cx="900000" cy="486001"/>
          </a:xfrm>
        </p:grpSpPr>
        <p:sp>
          <p:nvSpPr>
            <p:cNvPr id="13" name="Freeform 95"/>
            <p:cNvSpPr>
              <a:spLocks noEditPoints="1"/>
            </p:cNvSpPr>
            <p:nvPr/>
          </p:nvSpPr>
          <p:spPr bwMode="auto">
            <a:xfrm>
              <a:off x="4605752" y="2667275"/>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6B9D43"/>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ctr">
                <a:lnSpc>
                  <a:spcPct val="120000"/>
                </a:lnSpc>
              </a:pPr>
              <a:endParaRPr lang="en-US" sz="1335">
                <a:latin charset="0" panose="020b0604020202020204" pitchFamily="34" typeface="Arial"/>
                <a:ea charset="-122" panose="020b0503020204020204" typeface="微软雅黑"/>
                <a:cs typeface="+mn-ea"/>
                <a:sym charset="0" panose="020b0604020202020204" pitchFamily="34" typeface="Arial"/>
              </a:endParaRPr>
            </a:p>
          </p:txBody>
        </p:sp>
        <p:sp>
          <p:nvSpPr>
            <p:cNvPr id="36" name="Rectangle 96"/>
            <p:cNvSpPr>
              <a:spLocks noChangeArrowheads="1"/>
            </p:cNvSpPr>
            <p:nvPr/>
          </p:nvSpPr>
          <p:spPr bwMode="auto">
            <a:xfrm>
              <a:off x="4699080" y="2738737"/>
              <a:ext cx="144000" cy="342000"/>
            </a:xfrm>
            <a:prstGeom prst="rect">
              <a:avLst/>
            </a:prstGeom>
            <a:solidFill>
              <a:srgbClr val="6B9D43"/>
            </a:solid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1335">
                <a:latin charset="0" panose="020b0604020202020204" pitchFamily="34" typeface="Arial"/>
                <a:ea charset="-122" panose="020b0503020204020204" typeface="微软雅黑"/>
                <a:cs typeface="+mn-ea"/>
                <a:sym charset="0" panose="020b0604020202020204" pitchFamily="34" typeface="Arial"/>
              </a:endParaRPr>
            </a:p>
          </p:txBody>
        </p:sp>
        <p:sp>
          <p:nvSpPr>
            <p:cNvPr id="37" name="Rectangle 96"/>
            <p:cNvSpPr>
              <a:spLocks noChangeArrowheads="1"/>
            </p:cNvSpPr>
            <p:nvPr/>
          </p:nvSpPr>
          <p:spPr bwMode="auto">
            <a:xfrm>
              <a:off x="4858367" y="2738737"/>
              <a:ext cx="144000" cy="342000"/>
            </a:xfrm>
            <a:prstGeom prst="rect">
              <a:avLst/>
            </a:prstGeom>
            <a:solidFill>
              <a:srgbClr val="6B9D43"/>
            </a:solid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1335">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4" name="Group 44"/>
          <p:cNvGrpSpPr/>
          <p:nvPr/>
        </p:nvGrpSpPr>
        <p:grpSpPr>
          <a:xfrm>
            <a:off x="1828972" y="2097166"/>
            <a:ext cx="899829" cy="486001"/>
            <a:chOff x="2006307" y="2666161"/>
            <a:chExt cx="900000" cy="486001"/>
          </a:xfrm>
        </p:grpSpPr>
        <p:sp>
          <p:nvSpPr>
            <p:cNvPr id="15" name="Freeform 95"/>
            <p:cNvSpPr>
              <a:spLocks noEditPoints="1"/>
            </p:cNvSpPr>
            <p:nvPr/>
          </p:nvSpPr>
          <p:spPr bwMode="auto">
            <a:xfrm>
              <a:off x="2006307"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6B9D43"/>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1" name="Rectangle 96"/>
            <p:cNvSpPr>
              <a:spLocks noChangeArrowheads="1"/>
            </p:cNvSpPr>
            <p:nvPr/>
          </p:nvSpPr>
          <p:spPr bwMode="auto">
            <a:xfrm>
              <a:off x="2098755" y="2738737"/>
              <a:ext cx="144000" cy="342000"/>
            </a:xfrm>
            <a:prstGeom prst="rect">
              <a:avLst/>
            </a:prstGeom>
            <a:solidFill>
              <a:srgbClr val="6B9D43"/>
            </a:solid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7" name="Group 49"/>
          <p:cNvGrpSpPr/>
          <p:nvPr/>
        </p:nvGrpSpPr>
        <p:grpSpPr>
          <a:xfrm>
            <a:off x="9579024" y="2097166"/>
            <a:ext cx="899829" cy="486001"/>
            <a:chOff x="9913617" y="2666161"/>
            <a:chExt cx="900000" cy="486001"/>
          </a:xfrm>
          <a:solidFill>
            <a:srgbClr val="6B9D43"/>
          </a:solidFill>
        </p:grpSpPr>
        <p:sp>
          <p:nvSpPr>
            <p:cNvPr id="18" name="Freeform 95"/>
            <p:cNvSpPr>
              <a:spLocks noEditPoints="1"/>
            </p:cNvSpPr>
            <p:nvPr/>
          </p:nvSpPr>
          <p:spPr bwMode="auto">
            <a:xfrm>
              <a:off x="9913617"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6" name="Rectangle 96"/>
            <p:cNvSpPr>
              <a:spLocks noChangeArrowheads="1"/>
            </p:cNvSpPr>
            <p:nvPr/>
          </p:nvSpPr>
          <p:spPr bwMode="auto">
            <a:xfrm>
              <a:off x="10004505"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7" name="Rectangle 96"/>
            <p:cNvSpPr>
              <a:spLocks noChangeArrowheads="1"/>
            </p:cNvSpPr>
            <p:nvPr/>
          </p:nvSpPr>
          <p:spPr bwMode="auto">
            <a:xfrm>
              <a:off x="10163792"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8" name="Rectangle 96"/>
            <p:cNvSpPr>
              <a:spLocks noChangeArrowheads="1"/>
            </p:cNvSpPr>
            <p:nvPr/>
          </p:nvSpPr>
          <p:spPr bwMode="auto">
            <a:xfrm>
              <a:off x="10329642" y="2738684"/>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9" name="Rectangle 96"/>
            <p:cNvSpPr>
              <a:spLocks noChangeArrowheads="1"/>
            </p:cNvSpPr>
            <p:nvPr/>
          </p:nvSpPr>
          <p:spPr bwMode="auto">
            <a:xfrm>
              <a:off x="10496212" y="2738684"/>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23" name="Group 74"/>
          <p:cNvGrpSpPr/>
          <p:nvPr/>
        </p:nvGrpSpPr>
        <p:grpSpPr>
          <a:xfrm>
            <a:off x="1923474" y="4616932"/>
            <a:ext cx="710825" cy="710958"/>
            <a:chOff x="821491" y="4182919"/>
            <a:chExt cx="710960" cy="710958"/>
          </a:xfrm>
        </p:grpSpPr>
        <p:sp>
          <p:nvSpPr>
            <p:cNvPr id="52" name="Oval 51"/>
            <p:cNvSpPr/>
            <p:nvPr/>
          </p:nvSpPr>
          <p:spPr>
            <a:xfrm>
              <a:off x="821491" y="4182919"/>
              <a:ext cx="710960" cy="710958"/>
            </a:xfrm>
            <a:prstGeom prst="ellipse">
              <a:avLst/>
            </a:prstGeom>
            <a:noFill/>
            <a:ln>
              <a:solidFill>
                <a:srgbClr val="6B9D4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altLang="en-US" lang="zh-CN" sz="800">
                <a:latin charset="0" panose="020b0604020202020204" pitchFamily="34" typeface="Arial"/>
                <a:ea charset="-122" panose="020b0503020204020204" typeface="微软雅黑"/>
                <a:cs typeface="+mn-ea"/>
                <a:sym charset="0" panose="020b0604020202020204" pitchFamily="34" typeface="Arial"/>
              </a:endParaRPr>
            </a:p>
          </p:txBody>
        </p:sp>
        <p:grpSp>
          <p:nvGrpSpPr>
            <p:cNvPr id="27"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6B9D43"/>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55"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solidFill>
                <a:srgbClr val="6B9D43"/>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56"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solidFill>
                <a:srgbClr val="6B9D43"/>
              </a:solid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grpSp>
        <p:nvGrpSpPr>
          <p:cNvPr id="28" name="Group 76"/>
          <p:cNvGrpSpPr/>
          <p:nvPr/>
        </p:nvGrpSpPr>
        <p:grpSpPr>
          <a:xfrm>
            <a:off x="7132086" y="4616844"/>
            <a:ext cx="710825" cy="710958"/>
            <a:chOff x="6038386" y="4179022"/>
            <a:chExt cx="710960" cy="710958"/>
          </a:xfrm>
          <a:solidFill>
            <a:srgbClr val="6B9D43"/>
          </a:solidFill>
        </p:grpSpPr>
        <p:sp>
          <p:nvSpPr>
            <p:cNvPr id="58" name="Oval 57"/>
            <p:cNvSpPr/>
            <p:nvPr/>
          </p:nvSpPr>
          <p:spPr>
            <a:xfrm>
              <a:off x="6038386" y="4179022"/>
              <a:ext cx="710960" cy="710958"/>
            </a:xfrm>
            <a:prstGeom prst="ellipse">
              <a:avLst/>
            </a:prstGeom>
            <a:noFill/>
            <a:ln>
              <a:solidFill>
                <a:srgbClr val="6B9D4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altLang="en-US" lang="zh-CN" sz="800">
                <a:latin charset="0" panose="020b0604020202020204" pitchFamily="34" typeface="Arial"/>
                <a:ea charset="-122" panose="020b0503020204020204" typeface="微软雅黑"/>
                <a:cs typeface="+mn-ea"/>
                <a:sym charset="0" panose="020b0604020202020204" pitchFamily="34" typeface="Arial"/>
              </a:endParaRPr>
            </a:p>
          </p:txBody>
        </p:sp>
        <p:grpSp>
          <p:nvGrpSpPr>
            <p:cNvPr id="29" name="Group 58"/>
            <p:cNvGrpSpPr>
              <a:grpSpLocks noChangeAspect="1"/>
            </p:cNvGrpSpPr>
            <p:nvPr/>
          </p:nvGrpSpPr>
          <p:grpSpPr>
            <a:xfrm>
              <a:off x="6214075" y="4376217"/>
              <a:ext cx="359478" cy="316865"/>
              <a:chOff x="6040049" y="4182118"/>
              <a:chExt cx="521476" cy="459658"/>
            </a:xfrm>
            <a:grpFill/>
          </p:grpSpPr>
          <p:sp>
            <p:nvSpPr>
              <p:cNvPr id="60"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61"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62"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63"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64" name="Freeform 88"/>
              <p:cNvSpPr/>
              <p:nvPr/>
            </p:nvSpPr>
            <p:spPr bwMode="auto">
              <a:xfrm>
                <a:off x="6437145" y="4182118"/>
                <a:ext cx="124380" cy="459658"/>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grpSp>
        <p:nvGrpSpPr>
          <p:cNvPr id="30" name="Group 77"/>
          <p:cNvGrpSpPr/>
          <p:nvPr/>
        </p:nvGrpSpPr>
        <p:grpSpPr>
          <a:xfrm>
            <a:off x="9673527" y="4617882"/>
            <a:ext cx="710825" cy="710958"/>
            <a:chOff x="8613835" y="4173075"/>
            <a:chExt cx="710960" cy="710958"/>
          </a:xfrm>
          <a:solidFill>
            <a:srgbClr val="6B9D43"/>
          </a:solidFill>
        </p:grpSpPr>
        <p:sp>
          <p:nvSpPr>
            <p:cNvPr id="66" name="Oval 65"/>
            <p:cNvSpPr/>
            <p:nvPr/>
          </p:nvSpPr>
          <p:spPr>
            <a:xfrm>
              <a:off x="8613835" y="4173075"/>
              <a:ext cx="710960" cy="710958"/>
            </a:xfrm>
            <a:prstGeom prst="ellipse">
              <a:avLst/>
            </a:prstGeom>
            <a:noFill/>
            <a:ln>
              <a:solidFill>
                <a:srgbClr val="6B9D4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altLang="en-US" lang="zh-CN" sz="800">
                <a:latin charset="0" panose="020b0604020202020204" pitchFamily="34" typeface="Arial"/>
                <a:ea charset="-122" panose="020b0503020204020204" typeface="微软雅黑"/>
                <a:cs typeface="+mn-ea"/>
                <a:sym charset="0" panose="020b0604020202020204" pitchFamily="34" typeface="Arial"/>
              </a:endParaRPr>
            </a:p>
          </p:txBody>
        </p:sp>
        <p:sp>
          <p:nvSpPr>
            <p:cNvPr id="67" name="Freeform 16"/>
            <p:cNvSpPr>
              <a:spLocks noChangeAspect="1" noEditPoints="1"/>
            </p:cNvSpPr>
            <p:nvPr/>
          </p:nvSpPr>
          <p:spPr bwMode="auto">
            <a:xfrm>
              <a:off x="8807774" y="4323051"/>
              <a:ext cx="310685" cy="360000"/>
            </a:xfrm>
            <a:custGeom>
              <a:gdLst>
                <a:gd fmla="*/ 233 w 320" name="T0"/>
                <a:gd fmla="*/ 138 h 371" name="T1"/>
                <a:gd fmla="*/ 261 w 320" name="T2"/>
                <a:gd fmla="*/ 12 h 371" name="T3"/>
                <a:gd fmla="*/ 168 w 320" name="T4"/>
                <a:gd fmla="*/ 104 h 371" name="T5"/>
                <a:gd fmla="*/ 80 w 320" name="T6"/>
                <a:gd fmla="*/ 182 h 371" name="T7"/>
                <a:gd fmla="*/ 80 w 320" name="T8"/>
                <a:gd fmla="*/ 319 h 371" name="T9"/>
                <a:gd fmla="*/ 253 w 320" name="T10"/>
                <a:gd fmla="*/ 371 h 371" name="T11"/>
                <a:gd fmla="*/ 320 w 320" name="T12"/>
                <a:gd fmla="*/ 172 h 371" name="T13"/>
                <a:gd fmla="*/ 233 w 320" name="T14"/>
                <a:gd fmla="*/ 138 h 371" name="T15"/>
                <a:gd fmla="*/ 60 w 320" name="T16"/>
                <a:gd fmla="*/ 140 h 371" name="T17"/>
                <a:gd fmla="*/ 0 w 320" name="T18"/>
                <a:gd fmla="*/ 202 h 371" name="T19"/>
                <a:gd fmla="*/ 0 w 320" name="T20"/>
                <a:gd fmla="*/ 299 h 371" name="T21"/>
                <a:gd fmla="*/ 60 w 320" name="T22"/>
                <a:gd fmla="*/ 360 h 371" name="T23"/>
                <a:gd fmla="*/ 40 w 320" name="T24"/>
                <a:gd fmla="*/ 315 h 371" name="T25"/>
                <a:gd fmla="*/ 40 w 320" name="T26"/>
                <a:gd fmla="*/ 187 h 371" name="T27"/>
                <a:gd fmla="*/ 60 w 320" name="T28"/>
                <a:gd fmla="*/ 140 h 3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1" w="320">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grpFill/>
            <a:ln>
              <a:noFill/>
            </a:ln>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31" name="Group 75"/>
          <p:cNvGrpSpPr/>
          <p:nvPr/>
        </p:nvGrpSpPr>
        <p:grpSpPr>
          <a:xfrm>
            <a:off x="4507461" y="4617247"/>
            <a:ext cx="710825" cy="710958"/>
            <a:chOff x="3445843" y="4173075"/>
            <a:chExt cx="710960" cy="710958"/>
          </a:xfrm>
        </p:grpSpPr>
        <p:sp>
          <p:nvSpPr>
            <p:cNvPr id="69" name="Oval 68"/>
            <p:cNvSpPr/>
            <p:nvPr/>
          </p:nvSpPr>
          <p:spPr>
            <a:xfrm>
              <a:off x="3445843" y="4173075"/>
              <a:ext cx="710960" cy="710958"/>
            </a:xfrm>
            <a:prstGeom prst="ellipse">
              <a:avLst/>
            </a:prstGeom>
            <a:noFill/>
            <a:ln>
              <a:solidFill>
                <a:srgbClr val="6B9D4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altLang="en-US" lang="zh-CN" sz="800">
                <a:latin charset="0" panose="020b0604020202020204" pitchFamily="34" typeface="Arial"/>
                <a:ea charset="-122" panose="020b0503020204020204" typeface="微软雅黑"/>
                <a:cs typeface="+mn-ea"/>
                <a:sym charset="0" panose="020b0604020202020204" pitchFamily="34" typeface="Arial"/>
              </a:endParaRPr>
            </a:p>
          </p:txBody>
        </p:sp>
        <p:sp>
          <p:nvSpPr>
            <p:cNvPr id="70" name="Freeform 6"/>
            <p:cNvSpPr>
              <a:spLocks noEditPoints="1"/>
            </p:cNvSpPr>
            <p:nvPr/>
          </p:nvSpPr>
          <p:spPr bwMode="auto">
            <a:xfrm>
              <a:off x="3636568" y="4374006"/>
              <a:ext cx="330025" cy="289905"/>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6B9D43"/>
            </a:solidFill>
            <a:ln>
              <a:noFill/>
            </a:ln>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sp>
        <p:nvSpPr>
          <p:cNvPr id="51" name="Content Placeholder 2"/>
          <p:cNvSpPr txBox="1"/>
          <p:nvPr/>
        </p:nvSpPr>
        <p:spPr>
          <a:xfrm>
            <a:off x="1245383" y="2817425"/>
            <a:ext cx="2067006" cy="339213"/>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914400">
              <a:lnSpc>
                <a:spcPct val="100000"/>
              </a:lnSpc>
            </a:pP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57" name="Content Placeholder 2"/>
          <p:cNvSpPr txBox="1"/>
          <p:nvPr/>
        </p:nvSpPr>
        <p:spPr>
          <a:xfrm>
            <a:off x="1070610" y="3207385"/>
            <a:ext cx="2415540" cy="1057275"/>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20000"/>
              </a:lnSpc>
              <a:spcBef>
                <a:spcPct val="0"/>
              </a:spcBef>
              <a:spcAft>
                <a:spcPct val="0"/>
              </a:spcAft>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65" name="Content Placeholder 2"/>
          <p:cNvSpPr txBox="1"/>
          <p:nvPr/>
        </p:nvSpPr>
        <p:spPr>
          <a:xfrm>
            <a:off x="3830005" y="2817425"/>
            <a:ext cx="2067006" cy="339213"/>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68" name="Content Placeholder 2"/>
          <p:cNvSpPr txBox="1"/>
          <p:nvPr/>
        </p:nvSpPr>
        <p:spPr>
          <a:xfrm>
            <a:off x="3656330" y="3207385"/>
            <a:ext cx="2415540" cy="1009650"/>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20000"/>
              </a:lnSpc>
              <a:spcBef>
                <a:spcPct val="0"/>
              </a:spcBef>
              <a:spcAft>
                <a:spcPct val="0"/>
              </a:spcAft>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79" name="Content Placeholder 2"/>
          <p:cNvSpPr txBox="1"/>
          <p:nvPr/>
        </p:nvSpPr>
        <p:spPr>
          <a:xfrm>
            <a:off x="6412086" y="2817425"/>
            <a:ext cx="2067006" cy="339213"/>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80" name="Content Placeholder 2"/>
          <p:cNvSpPr txBox="1"/>
          <p:nvPr/>
        </p:nvSpPr>
        <p:spPr>
          <a:xfrm>
            <a:off x="6253480" y="3156585"/>
            <a:ext cx="2383790" cy="1060450"/>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20000"/>
              </a:lnSpc>
              <a:spcBef>
                <a:spcPct val="0"/>
              </a:spcBef>
              <a:spcAft>
                <a:spcPct val="0"/>
              </a:spcAft>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81" name="Content Placeholder 2"/>
          <p:cNvSpPr txBox="1"/>
          <p:nvPr/>
        </p:nvSpPr>
        <p:spPr>
          <a:xfrm>
            <a:off x="8995436" y="2817425"/>
            <a:ext cx="2067006" cy="339213"/>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82" name="Content Placeholder 2"/>
          <p:cNvSpPr txBox="1"/>
          <p:nvPr/>
        </p:nvSpPr>
        <p:spPr>
          <a:xfrm>
            <a:off x="8819515" y="3156585"/>
            <a:ext cx="2495550" cy="1060450"/>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20000"/>
              </a:lnSpc>
              <a:spcBef>
                <a:spcPct val="0"/>
              </a:spcBef>
              <a:spcAft>
                <a:spcPct val="0"/>
              </a:spcAft>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id="34" nodeType="afterEffect" presetClass="entr" presetID="22" presetSubtype="8">
                                  <p:stCondLst>
                                    <p:cond delay="0"/>
                                  </p:stCondLst>
                                  <p:childTnLst>
                                    <p:set>
                                      <p:cBhvr>
                                        <p:cTn dur="1" fill="hold" id="35">
                                          <p:stCondLst>
                                            <p:cond delay="0"/>
                                          </p:stCondLst>
                                        </p:cTn>
                                        <p:tgtEl>
                                          <p:spTgt spid="14"/>
                                        </p:tgtEl>
                                        <p:attrNameLst>
                                          <p:attrName>style.visibility</p:attrName>
                                        </p:attrNameLst>
                                      </p:cBhvr>
                                      <p:to>
                                        <p:strVal val="visible"/>
                                      </p:to>
                                    </p:set>
                                    <p:animEffect filter="wipe(left)" transition="in">
                                      <p:cBhvr>
                                        <p:cTn dur="500" id="36"/>
                                        <p:tgtEl>
                                          <p:spTgt spid="14"/>
                                        </p:tgtEl>
                                      </p:cBhvr>
                                    </p:animEffect>
                                  </p:childTnLst>
                                </p:cTn>
                              </p:par>
                            </p:childTnLst>
                          </p:cTn>
                        </p:par>
                        <p:par>
                          <p:cTn fill="hold" id="37" nodeType="afterGroup">
                            <p:stCondLst>
                              <p:cond delay="2000"/>
                            </p:stCondLst>
                            <p:childTnLst>
                              <p:par>
                                <p:cTn fill="hold" id="38" nodeType="afterEffect" presetClass="entr" presetID="22" presetSubtype="8">
                                  <p:stCondLst>
                                    <p:cond delay="0"/>
                                  </p:stCondLst>
                                  <p:childTnLst>
                                    <p:set>
                                      <p:cBhvr>
                                        <p:cTn dur="1" fill="hold" id="39">
                                          <p:stCondLst>
                                            <p:cond delay="0"/>
                                          </p:stCondLst>
                                        </p:cTn>
                                        <p:tgtEl>
                                          <p:spTgt spid="12"/>
                                        </p:tgtEl>
                                        <p:attrNameLst>
                                          <p:attrName>style.visibility</p:attrName>
                                        </p:attrNameLst>
                                      </p:cBhvr>
                                      <p:to>
                                        <p:strVal val="visible"/>
                                      </p:to>
                                    </p:set>
                                    <p:animEffect filter="wipe(left)" transition="in">
                                      <p:cBhvr>
                                        <p:cTn dur="500" id="40"/>
                                        <p:tgtEl>
                                          <p:spTgt spid="12"/>
                                        </p:tgtEl>
                                      </p:cBhvr>
                                    </p:animEffect>
                                  </p:childTnLst>
                                </p:cTn>
                              </p:par>
                            </p:childTnLst>
                          </p:cTn>
                        </p:par>
                        <p:par>
                          <p:cTn fill="hold" id="41" nodeType="afterGroup">
                            <p:stCondLst>
                              <p:cond delay="2500"/>
                            </p:stCondLst>
                            <p:childTnLst>
                              <p:par>
                                <p:cTn fill="hold" id="42" nodeType="afterEffect" presetClass="entr" presetID="22" presetSubtype="8">
                                  <p:stCondLst>
                                    <p:cond delay="0"/>
                                  </p:stCondLst>
                                  <p:childTnLst>
                                    <p:set>
                                      <p:cBhvr>
                                        <p:cTn dur="1" fill="hold" id="43">
                                          <p:stCondLst>
                                            <p:cond delay="0"/>
                                          </p:stCondLst>
                                        </p:cTn>
                                        <p:tgtEl>
                                          <p:spTgt spid="7"/>
                                        </p:tgtEl>
                                        <p:attrNameLst>
                                          <p:attrName>style.visibility</p:attrName>
                                        </p:attrNameLst>
                                      </p:cBhvr>
                                      <p:to>
                                        <p:strVal val="visible"/>
                                      </p:to>
                                    </p:set>
                                    <p:animEffect filter="wipe(left)" transition="in">
                                      <p:cBhvr>
                                        <p:cTn dur="500" id="44"/>
                                        <p:tgtEl>
                                          <p:spTgt spid="7"/>
                                        </p:tgtEl>
                                      </p:cBhvr>
                                    </p:animEffect>
                                  </p:childTnLst>
                                </p:cTn>
                              </p:par>
                            </p:childTnLst>
                          </p:cTn>
                        </p:par>
                        <p:par>
                          <p:cTn fill="hold" id="45" nodeType="afterGroup">
                            <p:stCondLst>
                              <p:cond delay="3000"/>
                            </p:stCondLst>
                            <p:childTnLst>
                              <p:par>
                                <p:cTn fill="hold" id="46" nodeType="afterEffect" presetClass="entr" presetID="22" presetSubtype="8">
                                  <p:stCondLst>
                                    <p:cond delay="0"/>
                                  </p:stCondLst>
                                  <p:childTnLst>
                                    <p:set>
                                      <p:cBhvr>
                                        <p:cTn dur="1" fill="hold" id="47">
                                          <p:stCondLst>
                                            <p:cond delay="0"/>
                                          </p:stCondLst>
                                        </p:cTn>
                                        <p:tgtEl>
                                          <p:spTgt spid="17"/>
                                        </p:tgtEl>
                                        <p:attrNameLst>
                                          <p:attrName>style.visibility</p:attrName>
                                        </p:attrNameLst>
                                      </p:cBhvr>
                                      <p:to>
                                        <p:strVal val="visible"/>
                                      </p:to>
                                    </p:set>
                                    <p:animEffect filter="wipe(left)" transition="in">
                                      <p:cBhvr>
                                        <p:cTn dur="500" id="48"/>
                                        <p:tgtEl>
                                          <p:spTgt spid="17"/>
                                        </p:tgtEl>
                                      </p:cBhvr>
                                    </p:animEffect>
                                  </p:childTnLst>
                                </p:cTn>
                              </p:par>
                            </p:childTnLst>
                          </p:cTn>
                        </p:par>
                        <p:par>
                          <p:cTn fill="hold" id="49" nodeType="afterGroup">
                            <p:stCondLst>
                              <p:cond delay="3500"/>
                            </p:stCondLst>
                            <p:childTnLst>
                              <p:par>
                                <p:cTn fill="hold" grpId="0" id="50" nodeType="afterEffect" presetClass="entr" presetID="22" presetSubtype="8">
                                  <p:stCondLst>
                                    <p:cond delay="0"/>
                                  </p:stCondLst>
                                  <p:childTnLst>
                                    <p:set>
                                      <p:cBhvr>
                                        <p:cTn dur="1" fill="hold" id="51">
                                          <p:stCondLst>
                                            <p:cond delay="0"/>
                                          </p:stCondLst>
                                        </p:cTn>
                                        <p:tgtEl>
                                          <p:spTgt spid="51"/>
                                        </p:tgtEl>
                                        <p:attrNameLst>
                                          <p:attrName>style.visibility</p:attrName>
                                        </p:attrNameLst>
                                      </p:cBhvr>
                                      <p:to>
                                        <p:strVal val="visible"/>
                                      </p:to>
                                    </p:set>
                                    <p:animEffect filter="wipe(left)" transition="in">
                                      <p:cBhvr>
                                        <p:cTn dur="500" id="52"/>
                                        <p:tgtEl>
                                          <p:spTgt spid="51"/>
                                        </p:tgtEl>
                                      </p:cBhvr>
                                    </p:animEffect>
                                  </p:childTnLst>
                                </p:cTn>
                              </p:par>
                            </p:childTnLst>
                          </p:cTn>
                        </p:par>
                        <p:par>
                          <p:cTn fill="hold" id="53" nodeType="afterGroup">
                            <p:stCondLst>
                              <p:cond delay="4000"/>
                            </p:stCondLst>
                            <p:childTnLst>
                              <p:par>
                                <p:cTn fill="hold" grpId="0" id="54" nodeType="afterEffect" presetClass="entr" presetID="22" presetSubtype="8">
                                  <p:stCondLst>
                                    <p:cond delay="0"/>
                                  </p:stCondLst>
                                  <p:childTnLst>
                                    <p:set>
                                      <p:cBhvr>
                                        <p:cTn dur="1" fill="hold" id="55">
                                          <p:stCondLst>
                                            <p:cond delay="0"/>
                                          </p:stCondLst>
                                        </p:cTn>
                                        <p:tgtEl>
                                          <p:spTgt spid="57"/>
                                        </p:tgtEl>
                                        <p:attrNameLst>
                                          <p:attrName>style.visibility</p:attrName>
                                        </p:attrNameLst>
                                      </p:cBhvr>
                                      <p:to>
                                        <p:strVal val="visible"/>
                                      </p:to>
                                    </p:set>
                                    <p:animEffect filter="wipe(left)" transition="in">
                                      <p:cBhvr>
                                        <p:cTn dur="500" id="56"/>
                                        <p:tgtEl>
                                          <p:spTgt spid="57"/>
                                        </p:tgtEl>
                                      </p:cBhvr>
                                    </p:animEffect>
                                  </p:childTnLst>
                                </p:cTn>
                              </p:par>
                            </p:childTnLst>
                          </p:cTn>
                        </p:par>
                        <p:par>
                          <p:cTn fill="hold" id="57" nodeType="afterGroup">
                            <p:stCondLst>
                              <p:cond delay="4500"/>
                            </p:stCondLst>
                            <p:childTnLst>
                              <p:par>
                                <p:cTn fill="hold" id="58" nodeType="afterEffect" presetClass="entr" presetID="53" presetSubtype="0">
                                  <p:stCondLst>
                                    <p:cond delay="0"/>
                                  </p:stCondLst>
                                  <p:childTnLst>
                                    <p:set>
                                      <p:cBhvr>
                                        <p:cTn dur="1" fill="hold" id="59">
                                          <p:stCondLst>
                                            <p:cond delay="0"/>
                                          </p:stCondLst>
                                        </p:cTn>
                                        <p:tgtEl>
                                          <p:spTgt spid="23"/>
                                        </p:tgtEl>
                                        <p:attrNameLst>
                                          <p:attrName>style.visibility</p:attrName>
                                        </p:attrNameLst>
                                      </p:cBhvr>
                                      <p:to>
                                        <p:strVal val="visible"/>
                                      </p:to>
                                    </p:set>
                                    <p:anim calcmode="lin" valueType="num">
                                      <p:cBhvr>
                                        <p:cTn dur="500" fill="hold" id="60"/>
                                        <p:tgtEl>
                                          <p:spTgt spid="23"/>
                                        </p:tgtEl>
                                        <p:attrNameLst>
                                          <p:attrName>ppt_w</p:attrName>
                                        </p:attrNameLst>
                                      </p:cBhvr>
                                      <p:tavLst>
                                        <p:tav tm="0">
                                          <p:val>
                                            <p:fltVal val="0"/>
                                          </p:val>
                                        </p:tav>
                                        <p:tav tm="100000">
                                          <p:val>
                                            <p:strVal val="#ppt_w"/>
                                          </p:val>
                                        </p:tav>
                                      </p:tavLst>
                                    </p:anim>
                                    <p:anim calcmode="lin" valueType="num">
                                      <p:cBhvr>
                                        <p:cTn dur="500" fill="hold" id="61"/>
                                        <p:tgtEl>
                                          <p:spTgt spid="23"/>
                                        </p:tgtEl>
                                        <p:attrNameLst>
                                          <p:attrName>ppt_h</p:attrName>
                                        </p:attrNameLst>
                                      </p:cBhvr>
                                      <p:tavLst>
                                        <p:tav tm="0">
                                          <p:val>
                                            <p:fltVal val="0"/>
                                          </p:val>
                                        </p:tav>
                                        <p:tav tm="100000">
                                          <p:val>
                                            <p:strVal val="#ppt_h"/>
                                          </p:val>
                                        </p:tav>
                                      </p:tavLst>
                                    </p:anim>
                                    <p:animEffect filter="fade" transition="in">
                                      <p:cBhvr>
                                        <p:cTn dur="500" id="62"/>
                                        <p:tgtEl>
                                          <p:spTgt spid="23"/>
                                        </p:tgtEl>
                                      </p:cBhvr>
                                    </p:animEffect>
                                  </p:childTnLst>
                                </p:cTn>
                              </p:par>
                            </p:childTnLst>
                          </p:cTn>
                        </p:par>
                        <p:par>
                          <p:cTn fill="hold" id="63" nodeType="afterGroup">
                            <p:stCondLst>
                              <p:cond delay="5000"/>
                            </p:stCondLst>
                            <p:childTnLst>
                              <p:par>
                                <p:cTn fill="hold" grpId="0" id="64" nodeType="afterEffect" presetClass="entr" presetID="22" presetSubtype="8">
                                  <p:stCondLst>
                                    <p:cond delay="0"/>
                                  </p:stCondLst>
                                  <p:childTnLst>
                                    <p:set>
                                      <p:cBhvr>
                                        <p:cTn dur="1" fill="hold" id="65">
                                          <p:stCondLst>
                                            <p:cond delay="0"/>
                                          </p:stCondLst>
                                        </p:cTn>
                                        <p:tgtEl>
                                          <p:spTgt spid="65"/>
                                        </p:tgtEl>
                                        <p:attrNameLst>
                                          <p:attrName>style.visibility</p:attrName>
                                        </p:attrNameLst>
                                      </p:cBhvr>
                                      <p:to>
                                        <p:strVal val="visible"/>
                                      </p:to>
                                    </p:set>
                                    <p:animEffect filter="wipe(left)" transition="in">
                                      <p:cBhvr>
                                        <p:cTn dur="500" id="66"/>
                                        <p:tgtEl>
                                          <p:spTgt spid="65"/>
                                        </p:tgtEl>
                                      </p:cBhvr>
                                    </p:animEffect>
                                  </p:childTnLst>
                                </p:cTn>
                              </p:par>
                            </p:childTnLst>
                          </p:cTn>
                        </p:par>
                        <p:par>
                          <p:cTn fill="hold" id="67" nodeType="afterGroup">
                            <p:stCondLst>
                              <p:cond delay="5500"/>
                            </p:stCondLst>
                            <p:childTnLst>
                              <p:par>
                                <p:cTn fill="hold" grpId="0" id="68" nodeType="afterEffect" presetClass="entr" presetID="22" presetSubtype="8">
                                  <p:stCondLst>
                                    <p:cond delay="0"/>
                                  </p:stCondLst>
                                  <p:childTnLst>
                                    <p:set>
                                      <p:cBhvr>
                                        <p:cTn dur="1" fill="hold" id="69">
                                          <p:stCondLst>
                                            <p:cond delay="0"/>
                                          </p:stCondLst>
                                        </p:cTn>
                                        <p:tgtEl>
                                          <p:spTgt spid="68"/>
                                        </p:tgtEl>
                                        <p:attrNameLst>
                                          <p:attrName>style.visibility</p:attrName>
                                        </p:attrNameLst>
                                      </p:cBhvr>
                                      <p:to>
                                        <p:strVal val="visible"/>
                                      </p:to>
                                    </p:set>
                                    <p:animEffect filter="wipe(left)" transition="in">
                                      <p:cBhvr>
                                        <p:cTn dur="500" id="70"/>
                                        <p:tgtEl>
                                          <p:spTgt spid="68"/>
                                        </p:tgtEl>
                                      </p:cBhvr>
                                    </p:animEffect>
                                  </p:childTnLst>
                                </p:cTn>
                              </p:par>
                            </p:childTnLst>
                          </p:cTn>
                        </p:par>
                        <p:par>
                          <p:cTn fill="hold" id="71" nodeType="afterGroup">
                            <p:stCondLst>
                              <p:cond delay="6000"/>
                            </p:stCondLst>
                            <p:childTnLst>
                              <p:par>
                                <p:cTn fill="hold" id="72" nodeType="afterEffect" presetClass="entr" presetID="53" presetSubtype="0">
                                  <p:stCondLst>
                                    <p:cond delay="0"/>
                                  </p:stCondLst>
                                  <p:childTnLst>
                                    <p:set>
                                      <p:cBhvr>
                                        <p:cTn dur="1" fill="hold" id="73">
                                          <p:stCondLst>
                                            <p:cond delay="0"/>
                                          </p:stCondLst>
                                        </p:cTn>
                                        <p:tgtEl>
                                          <p:spTgt spid="31"/>
                                        </p:tgtEl>
                                        <p:attrNameLst>
                                          <p:attrName>style.visibility</p:attrName>
                                        </p:attrNameLst>
                                      </p:cBhvr>
                                      <p:to>
                                        <p:strVal val="visible"/>
                                      </p:to>
                                    </p:set>
                                    <p:anim calcmode="lin" valueType="num">
                                      <p:cBhvr>
                                        <p:cTn dur="500" fill="hold" id="74"/>
                                        <p:tgtEl>
                                          <p:spTgt spid="31"/>
                                        </p:tgtEl>
                                        <p:attrNameLst>
                                          <p:attrName>ppt_w</p:attrName>
                                        </p:attrNameLst>
                                      </p:cBhvr>
                                      <p:tavLst>
                                        <p:tav tm="0">
                                          <p:val>
                                            <p:fltVal val="0"/>
                                          </p:val>
                                        </p:tav>
                                        <p:tav tm="100000">
                                          <p:val>
                                            <p:strVal val="#ppt_w"/>
                                          </p:val>
                                        </p:tav>
                                      </p:tavLst>
                                    </p:anim>
                                    <p:anim calcmode="lin" valueType="num">
                                      <p:cBhvr>
                                        <p:cTn dur="500" fill="hold" id="75"/>
                                        <p:tgtEl>
                                          <p:spTgt spid="31"/>
                                        </p:tgtEl>
                                        <p:attrNameLst>
                                          <p:attrName>ppt_h</p:attrName>
                                        </p:attrNameLst>
                                      </p:cBhvr>
                                      <p:tavLst>
                                        <p:tav tm="0">
                                          <p:val>
                                            <p:fltVal val="0"/>
                                          </p:val>
                                        </p:tav>
                                        <p:tav tm="100000">
                                          <p:val>
                                            <p:strVal val="#ppt_h"/>
                                          </p:val>
                                        </p:tav>
                                      </p:tavLst>
                                    </p:anim>
                                    <p:animEffect filter="fade" transition="in">
                                      <p:cBhvr>
                                        <p:cTn dur="500" id="76"/>
                                        <p:tgtEl>
                                          <p:spTgt spid="31"/>
                                        </p:tgtEl>
                                      </p:cBhvr>
                                    </p:animEffect>
                                  </p:childTnLst>
                                </p:cTn>
                              </p:par>
                            </p:childTnLst>
                          </p:cTn>
                        </p:par>
                        <p:par>
                          <p:cTn fill="hold" id="77" nodeType="afterGroup">
                            <p:stCondLst>
                              <p:cond delay="6500"/>
                            </p:stCondLst>
                            <p:childTnLst>
                              <p:par>
                                <p:cTn fill="hold" grpId="0" id="78" nodeType="afterEffect" presetClass="entr" presetID="22" presetSubtype="8">
                                  <p:stCondLst>
                                    <p:cond delay="0"/>
                                  </p:stCondLst>
                                  <p:childTnLst>
                                    <p:set>
                                      <p:cBhvr>
                                        <p:cTn dur="1" fill="hold" id="79">
                                          <p:stCondLst>
                                            <p:cond delay="0"/>
                                          </p:stCondLst>
                                        </p:cTn>
                                        <p:tgtEl>
                                          <p:spTgt spid="79"/>
                                        </p:tgtEl>
                                        <p:attrNameLst>
                                          <p:attrName>style.visibility</p:attrName>
                                        </p:attrNameLst>
                                      </p:cBhvr>
                                      <p:to>
                                        <p:strVal val="visible"/>
                                      </p:to>
                                    </p:set>
                                    <p:animEffect filter="wipe(left)" transition="in">
                                      <p:cBhvr>
                                        <p:cTn dur="500" id="80"/>
                                        <p:tgtEl>
                                          <p:spTgt spid="79"/>
                                        </p:tgtEl>
                                      </p:cBhvr>
                                    </p:animEffect>
                                  </p:childTnLst>
                                </p:cTn>
                              </p:par>
                            </p:childTnLst>
                          </p:cTn>
                        </p:par>
                        <p:par>
                          <p:cTn fill="hold" id="81" nodeType="afterGroup">
                            <p:stCondLst>
                              <p:cond delay="7000"/>
                            </p:stCondLst>
                            <p:childTnLst>
                              <p:par>
                                <p:cTn fill="hold" grpId="0" id="82" nodeType="afterEffect" presetClass="entr" presetID="22" presetSubtype="8">
                                  <p:stCondLst>
                                    <p:cond delay="0"/>
                                  </p:stCondLst>
                                  <p:childTnLst>
                                    <p:set>
                                      <p:cBhvr>
                                        <p:cTn dur="1" fill="hold" id="83">
                                          <p:stCondLst>
                                            <p:cond delay="0"/>
                                          </p:stCondLst>
                                        </p:cTn>
                                        <p:tgtEl>
                                          <p:spTgt spid="80"/>
                                        </p:tgtEl>
                                        <p:attrNameLst>
                                          <p:attrName>style.visibility</p:attrName>
                                        </p:attrNameLst>
                                      </p:cBhvr>
                                      <p:to>
                                        <p:strVal val="visible"/>
                                      </p:to>
                                    </p:set>
                                    <p:animEffect filter="wipe(left)" transition="in">
                                      <p:cBhvr>
                                        <p:cTn dur="500" id="84"/>
                                        <p:tgtEl>
                                          <p:spTgt spid="80"/>
                                        </p:tgtEl>
                                      </p:cBhvr>
                                    </p:animEffect>
                                  </p:childTnLst>
                                </p:cTn>
                              </p:par>
                            </p:childTnLst>
                          </p:cTn>
                        </p:par>
                        <p:par>
                          <p:cTn fill="hold" id="85" nodeType="afterGroup">
                            <p:stCondLst>
                              <p:cond delay="7500"/>
                            </p:stCondLst>
                            <p:childTnLst>
                              <p:par>
                                <p:cTn fill="hold" id="86" nodeType="afterEffect" presetClass="entr" presetID="53" presetSubtype="0">
                                  <p:stCondLst>
                                    <p:cond delay="0"/>
                                  </p:stCondLst>
                                  <p:childTnLst>
                                    <p:set>
                                      <p:cBhvr>
                                        <p:cTn dur="1" fill="hold" id="87">
                                          <p:stCondLst>
                                            <p:cond delay="0"/>
                                          </p:stCondLst>
                                        </p:cTn>
                                        <p:tgtEl>
                                          <p:spTgt spid="28"/>
                                        </p:tgtEl>
                                        <p:attrNameLst>
                                          <p:attrName>style.visibility</p:attrName>
                                        </p:attrNameLst>
                                      </p:cBhvr>
                                      <p:to>
                                        <p:strVal val="visible"/>
                                      </p:to>
                                    </p:set>
                                    <p:anim calcmode="lin" valueType="num">
                                      <p:cBhvr>
                                        <p:cTn dur="500" fill="hold" id="88"/>
                                        <p:tgtEl>
                                          <p:spTgt spid="28"/>
                                        </p:tgtEl>
                                        <p:attrNameLst>
                                          <p:attrName>ppt_w</p:attrName>
                                        </p:attrNameLst>
                                      </p:cBhvr>
                                      <p:tavLst>
                                        <p:tav tm="0">
                                          <p:val>
                                            <p:fltVal val="0"/>
                                          </p:val>
                                        </p:tav>
                                        <p:tav tm="100000">
                                          <p:val>
                                            <p:strVal val="#ppt_w"/>
                                          </p:val>
                                        </p:tav>
                                      </p:tavLst>
                                    </p:anim>
                                    <p:anim calcmode="lin" valueType="num">
                                      <p:cBhvr>
                                        <p:cTn dur="500" fill="hold" id="89"/>
                                        <p:tgtEl>
                                          <p:spTgt spid="28"/>
                                        </p:tgtEl>
                                        <p:attrNameLst>
                                          <p:attrName>ppt_h</p:attrName>
                                        </p:attrNameLst>
                                      </p:cBhvr>
                                      <p:tavLst>
                                        <p:tav tm="0">
                                          <p:val>
                                            <p:fltVal val="0"/>
                                          </p:val>
                                        </p:tav>
                                        <p:tav tm="100000">
                                          <p:val>
                                            <p:strVal val="#ppt_h"/>
                                          </p:val>
                                        </p:tav>
                                      </p:tavLst>
                                    </p:anim>
                                    <p:animEffect filter="fade" transition="in">
                                      <p:cBhvr>
                                        <p:cTn dur="500" id="90"/>
                                        <p:tgtEl>
                                          <p:spTgt spid="28"/>
                                        </p:tgtEl>
                                      </p:cBhvr>
                                    </p:animEffect>
                                  </p:childTnLst>
                                </p:cTn>
                              </p:par>
                            </p:childTnLst>
                          </p:cTn>
                        </p:par>
                        <p:par>
                          <p:cTn fill="hold" id="91" nodeType="afterGroup">
                            <p:stCondLst>
                              <p:cond delay="8000"/>
                            </p:stCondLst>
                            <p:childTnLst>
                              <p:par>
                                <p:cTn fill="hold" grpId="0" id="92" nodeType="afterEffect" presetClass="entr" presetID="22" presetSubtype="8">
                                  <p:stCondLst>
                                    <p:cond delay="0"/>
                                  </p:stCondLst>
                                  <p:childTnLst>
                                    <p:set>
                                      <p:cBhvr>
                                        <p:cTn dur="1" fill="hold" id="93">
                                          <p:stCondLst>
                                            <p:cond delay="0"/>
                                          </p:stCondLst>
                                        </p:cTn>
                                        <p:tgtEl>
                                          <p:spTgt spid="81"/>
                                        </p:tgtEl>
                                        <p:attrNameLst>
                                          <p:attrName>style.visibility</p:attrName>
                                        </p:attrNameLst>
                                      </p:cBhvr>
                                      <p:to>
                                        <p:strVal val="visible"/>
                                      </p:to>
                                    </p:set>
                                    <p:animEffect filter="wipe(left)" transition="in">
                                      <p:cBhvr>
                                        <p:cTn dur="500" id="94"/>
                                        <p:tgtEl>
                                          <p:spTgt spid="81"/>
                                        </p:tgtEl>
                                      </p:cBhvr>
                                    </p:animEffect>
                                  </p:childTnLst>
                                </p:cTn>
                              </p:par>
                            </p:childTnLst>
                          </p:cTn>
                        </p:par>
                        <p:par>
                          <p:cTn fill="hold" id="95" nodeType="afterGroup">
                            <p:stCondLst>
                              <p:cond delay="8500"/>
                            </p:stCondLst>
                            <p:childTnLst>
                              <p:par>
                                <p:cTn fill="hold" grpId="0" id="96" nodeType="afterEffect" presetClass="entr" presetID="22" presetSubtype="8">
                                  <p:stCondLst>
                                    <p:cond delay="0"/>
                                  </p:stCondLst>
                                  <p:childTnLst>
                                    <p:set>
                                      <p:cBhvr>
                                        <p:cTn dur="1" fill="hold" id="97">
                                          <p:stCondLst>
                                            <p:cond delay="0"/>
                                          </p:stCondLst>
                                        </p:cTn>
                                        <p:tgtEl>
                                          <p:spTgt spid="82"/>
                                        </p:tgtEl>
                                        <p:attrNameLst>
                                          <p:attrName>style.visibility</p:attrName>
                                        </p:attrNameLst>
                                      </p:cBhvr>
                                      <p:to>
                                        <p:strVal val="visible"/>
                                      </p:to>
                                    </p:set>
                                    <p:animEffect filter="wipe(left)" transition="in">
                                      <p:cBhvr>
                                        <p:cTn dur="500" id="98"/>
                                        <p:tgtEl>
                                          <p:spTgt spid="82"/>
                                        </p:tgtEl>
                                      </p:cBhvr>
                                    </p:animEffect>
                                  </p:childTnLst>
                                </p:cTn>
                              </p:par>
                            </p:childTnLst>
                          </p:cTn>
                        </p:par>
                        <p:par>
                          <p:cTn fill="hold" id="99" nodeType="afterGroup">
                            <p:stCondLst>
                              <p:cond delay="9000"/>
                            </p:stCondLst>
                            <p:childTnLst>
                              <p:par>
                                <p:cTn fill="hold" id="100" nodeType="afterEffect" presetClass="entr" presetID="53" presetSubtype="0">
                                  <p:stCondLst>
                                    <p:cond delay="0"/>
                                  </p:stCondLst>
                                  <p:childTnLst>
                                    <p:set>
                                      <p:cBhvr>
                                        <p:cTn dur="1" fill="hold" id="101">
                                          <p:stCondLst>
                                            <p:cond delay="0"/>
                                          </p:stCondLst>
                                        </p:cTn>
                                        <p:tgtEl>
                                          <p:spTgt spid="30"/>
                                        </p:tgtEl>
                                        <p:attrNameLst>
                                          <p:attrName>style.visibility</p:attrName>
                                        </p:attrNameLst>
                                      </p:cBhvr>
                                      <p:to>
                                        <p:strVal val="visible"/>
                                      </p:to>
                                    </p:set>
                                    <p:anim calcmode="lin" valueType="num">
                                      <p:cBhvr>
                                        <p:cTn dur="500" fill="hold" id="102"/>
                                        <p:tgtEl>
                                          <p:spTgt spid="30"/>
                                        </p:tgtEl>
                                        <p:attrNameLst>
                                          <p:attrName>ppt_w</p:attrName>
                                        </p:attrNameLst>
                                      </p:cBhvr>
                                      <p:tavLst>
                                        <p:tav tm="0">
                                          <p:val>
                                            <p:fltVal val="0"/>
                                          </p:val>
                                        </p:tav>
                                        <p:tav tm="100000">
                                          <p:val>
                                            <p:strVal val="#ppt_w"/>
                                          </p:val>
                                        </p:tav>
                                      </p:tavLst>
                                    </p:anim>
                                    <p:anim calcmode="lin" valueType="num">
                                      <p:cBhvr>
                                        <p:cTn dur="500" fill="hold" id="103"/>
                                        <p:tgtEl>
                                          <p:spTgt spid="30"/>
                                        </p:tgtEl>
                                        <p:attrNameLst>
                                          <p:attrName>ppt_h</p:attrName>
                                        </p:attrNameLst>
                                      </p:cBhvr>
                                      <p:tavLst>
                                        <p:tav tm="0">
                                          <p:val>
                                            <p:fltVal val="0"/>
                                          </p:val>
                                        </p:tav>
                                        <p:tav tm="100000">
                                          <p:val>
                                            <p:strVal val="#ppt_h"/>
                                          </p:val>
                                        </p:tav>
                                      </p:tavLst>
                                    </p:anim>
                                    <p:animEffect filter="fade" transition="in">
                                      <p:cBhvr>
                                        <p:cTn dur="500" id="10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51"/>
      <p:bldP grpId="0" spid="57"/>
      <p:bldP grpId="0" spid="65"/>
      <p:bldP grpId="0" spid="68"/>
      <p:bldP grpId="0" spid="79"/>
      <p:bldP grpId="0" spid="80"/>
      <p:bldP grpId="0" spid="81"/>
      <p:bldP grpId="0" spid="8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1710055" y="1976120"/>
            <a:ext cx="8722995" cy="745050"/>
          </a:xfrm>
          <a:prstGeom prst="rect">
            <a:avLst/>
          </a:prstGeom>
        </p:spPr>
        <p:txBody>
          <a:bodyPr bIns="43341" lIns="86683" rIns="86683" tIns="43341" wrap="square">
            <a:spAutoFit/>
          </a:bodyPr>
          <a:lstStyle/>
          <a:p>
            <a:pPr algn="l" defTabSz="457200">
              <a:lnSpc>
                <a:spcPct val="12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instead.If they throw stones at you, don’t throw back, use them to build your own foundation instead.If they throw stones at you, don’t throw back, use them to build your own foundation instead.</a:t>
            </a:r>
          </a:p>
        </p:txBody>
      </p:sp>
      <p:sp>
        <p:nvSpPr>
          <p:cNvPr id="42" name="TextBox 41"/>
          <p:cNvSpPr txBox="1"/>
          <p:nvPr/>
        </p:nvSpPr>
        <p:spPr>
          <a:xfrm>
            <a:off x="1710055" y="1644015"/>
            <a:ext cx="2044700" cy="330522"/>
          </a:xfrm>
          <a:prstGeom prst="rect">
            <a:avLst/>
          </a:prstGeom>
          <a:noFill/>
        </p:spPr>
        <p:txBody>
          <a:bodyPr bIns="43341" lIns="86683" rIns="86683" rtlCol="0" tIns="43341" wrap="square">
            <a:spAutoFit/>
          </a:bodyPr>
          <a:lstStyle/>
          <a:p>
            <a:pPr algn="l">
              <a:lnSpc>
                <a:spcPct val="100000"/>
              </a:lnSpc>
              <a:spcBef>
                <a:spcPct val="20000"/>
              </a:spcBef>
              <a:spcAft>
                <a:spcPts val="600"/>
              </a:spcAft>
              <a:buClr>
                <a:schemeClr val="accent1">
                  <a:lumMod val="75000"/>
                </a:schemeClr>
              </a:buClr>
              <a:buSzPct val="145000"/>
              <a:buFont typeface="Arial"/>
            </a:pPr>
            <a:r>
              <a:rPr altLang="en-US" b="1" lang="zh-CN" sz="1600">
                <a:solidFill>
                  <a:schemeClr val="tx1">
                    <a:lumMod val="65000"/>
                    <a:lumOff val="35000"/>
                  </a:schemeClr>
                </a:solidFill>
                <a:effectLst/>
                <a:latin charset="-122" panose="020b0503020204020204" typeface="微软雅黑"/>
                <a:ea charset="-122" panose="020b0503020204020204" typeface="微软雅黑"/>
                <a:sym typeface="+mn-ea"/>
              </a:rPr>
              <a:t>单击此处输入标题</a:t>
            </a:r>
          </a:p>
        </p:txBody>
      </p:sp>
      <p:cxnSp>
        <p:nvCxnSpPr>
          <p:cNvPr id="43" name="Straight Connector 42"/>
          <p:cNvCxnSpPr/>
          <p:nvPr/>
        </p:nvCxnSpPr>
        <p:spPr>
          <a:xfrm>
            <a:off x="1710055" y="2960370"/>
            <a:ext cx="8592820" cy="0"/>
          </a:xfrm>
          <a:prstGeom prst="line">
            <a:avLst/>
          </a:prstGeom>
          <a:ln w="12700">
            <a:solidFill>
              <a:srgbClr val="6B9D43"/>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710164" y="3474442"/>
            <a:ext cx="469143" cy="469233"/>
            <a:chOff x="647516" y="3587220"/>
            <a:chExt cx="469232" cy="469232"/>
          </a:xfrm>
        </p:grpSpPr>
        <p:sp>
          <p:nvSpPr>
            <p:cNvPr id="45" name="Oval 44"/>
            <p:cNvSpPr/>
            <p:nvPr/>
          </p:nvSpPr>
          <p:spPr>
            <a:xfrm>
              <a:off x="647516" y="3587220"/>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46" name="AutoShape 139"/>
            <p:cNvSpPr/>
            <p:nvPr/>
          </p:nvSpPr>
          <p:spPr bwMode="auto">
            <a:xfrm>
              <a:off x="707698" y="3643040"/>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39" name="Group 46"/>
          <p:cNvGrpSpPr/>
          <p:nvPr/>
        </p:nvGrpSpPr>
        <p:grpSpPr>
          <a:xfrm>
            <a:off x="1710164" y="4290349"/>
            <a:ext cx="469143" cy="469233"/>
            <a:chOff x="647516" y="4402912"/>
            <a:chExt cx="469232" cy="469232"/>
          </a:xfrm>
        </p:grpSpPr>
        <p:sp>
          <p:nvSpPr>
            <p:cNvPr id="48" name="Oval 47"/>
            <p:cNvSpPr/>
            <p:nvPr/>
          </p:nvSpPr>
          <p:spPr>
            <a:xfrm>
              <a:off x="647516" y="4402912"/>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49" name="AutoShape 139"/>
            <p:cNvSpPr/>
            <p:nvPr/>
          </p:nvSpPr>
          <p:spPr bwMode="auto">
            <a:xfrm>
              <a:off x="709612" y="4468460"/>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44" name="Group 49"/>
          <p:cNvGrpSpPr/>
          <p:nvPr/>
        </p:nvGrpSpPr>
        <p:grpSpPr>
          <a:xfrm>
            <a:off x="1710164" y="5108496"/>
            <a:ext cx="469143" cy="469233"/>
            <a:chOff x="647516" y="5218604"/>
            <a:chExt cx="469232" cy="469232"/>
          </a:xfrm>
        </p:grpSpPr>
        <p:sp>
          <p:nvSpPr>
            <p:cNvPr id="51" name="Oval 50"/>
            <p:cNvSpPr/>
            <p:nvPr/>
          </p:nvSpPr>
          <p:spPr>
            <a:xfrm>
              <a:off x="647516" y="5218604"/>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52" name="AutoShape 139"/>
            <p:cNvSpPr/>
            <p:nvPr/>
          </p:nvSpPr>
          <p:spPr bwMode="auto">
            <a:xfrm>
              <a:off x="707698" y="5284152"/>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sp>
        <p:nvSpPr>
          <p:cNvPr id="53" name="Rectangle 52"/>
          <p:cNvSpPr/>
          <p:nvPr/>
        </p:nvSpPr>
        <p:spPr>
          <a:xfrm>
            <a:off x="2185035" y="3434716"/>
            <a:ext cx="3728720" cy="525594"/>
          </a:xfrm>
          <a:prstGeom prst="rect">
            <a:avLst/>
          </a:prstGeom>
        </p:spPr>
        <p:txBody>
          <a:bodyPr bIns="43341" lIns="86683" rIns="86683" tIns="43341" wrap="square">
            <a:spAutoFit/>
          </a:bodyPr>
          <a:lstStyle/>
          <a:p>
            <a:pPr algn="l" defTabSz="457200">
              <a:lnSpc>
                <a:spcPct val="12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54" name="Rectangle 53"/>
          <p:cNvSpPr/>
          <p:nvPr/>
        </p:nvSpPr>
        <p:spPr>
          <a:xfrm>
            <a:off x="2185035" y="4260216"/>
            <a:ext cx="3728720" cy="525594"/>
          </a:xfrm>
          <a:prstGeom prst="rect">
            <a:avLst/>
          </a:prstGeom>
        </p:spPr>
        <p:txBody>
          <a:bodyPr bIns="43341" lIns="86683" rIns="86683" tIns="43341" wrap="square">
            <a:spAutoFit/>
          </a:bodyPr>
          <a:lstStyle/>
          <a:p>
            <a:pPr algn="l" defTabSz="457200">
              <a:lnSpc>
                <a:spcPct val="12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55" name="Rectangle 54"/>
          <p:cNvSpPr/>
          <p:nvPr/>
        </p:nvSpPr>
        <p:spPr>
          <a:xfrm>
            <a:off x="2185035" y="5078730"/>
            <a:ext cx="3728720" cy="525594"/>
          </a:xfrm>
          <a:prstGeom prst="rect">
            <a:avLst/>
          </a:prstGeom>
        </p:spPr>
        <p:txBody>
          <a:bodyPr bIns="43341" lIns="86683" rIns="86683" tIns="43341" wrap="square">
            <a:spAutoFit/>
          </a:bodyPr>
          <a:lstStyle/>
          <a:p>
            <a:pPr algn="l" defTabSz="457200">
              <a:lnSpc>
                <a:spcPct val="12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a:t>
            </a:r>
          </a:p>
        </p:txBody>
      </p:sp>
      <p:grpSp>
        <p:nvGrpSpPr>
          <p:cNvPr id="7" name="Group 43"/>
          <p:cNvGrpSpPr/>
          <p:nvPr/>
        </p:nvGrpSpPr>
        <p:grpSpPr>
          <a:xfrm>
            <a:off x="6279624" y="3474442"/>
            <a:ext cx="469143" cy="469233"/>
            <a:chOff x="647516" y="3587220"/>
            <a:chExt cx="469232" cy="469232"/>
          </a:xfrm>
        </p:grpSpPr>
        <p:sp>
          <p:nvSpPr>
            <p:cNvPr id="8" name="Oval 44"/>
            <p:cNvSpPr/>
            <p:nvPr/>
          </p:nvSpPr>
          <p:spPr>
            <a:xfrm>
              <a:off x="647516" y="3587220"/>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12" name="AutoShape 139"/>
            <p:cNvSpPr/>
            <p:nvPr/>
          </p:nvSpPr>
          <p:spPr bwMode="auto">
            <a:xfrm>
              <a:off x="707698" y="3643040"/>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3" name="Group 46"/>
          <p:cNvGrpSpPr/>
          <p:nvPr/>
        </p:nvGrpSpPr>
        <p:grpSpPr>
          <a:xfrm>
            <a:off x="6279624" y="4290349"/>
            <a:ext cx="469143" cy="469233"/>
            <a:chOff x="647516" y="4402912"/>
            <a:chExt cx="469232" cy="469232"/>
          </a:xfrm>
        </p:grpSpPr>
        <p:sp>
          <p:nvSpPr>
            <p:cNvPr id="14" name="Oval 47"/>
            <p:cNvSpPr/>
            <p:nvPr/>
          </p:nvSpPr>
          <p:spPr>
            <a:xfrm>
              <a:off x="647516" y="4402912"/>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15" name="AutoShape 139"/>
            <p:cNvSpPr/>
            <p:nvPr/>
          </p:nvSpPr>
          <p:spPr bwMode="auto">
            <a:xfrm>
              <a:off x="709612" y="4468460"/>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7" name="Group 49"/>
          <p:cNvGrpSpPr/>
          <p:nvPr/>
        </p:nvGrpSpPr>
        <p:grpSpPr>
          <a:xfrm>
            <a:off x="6279624" y="5108496"/>
            <a:ext cx="469143" cy="469233"/>
            <a:chOff x="647516" y="5218604"/>
            <a:chExt cx="469232" cy="469232"/>
          </a:xfrm>
        </p:grpSpPr>
        <p:sp>
          <p:nvSpPr>
            <p:cNvPr id="18" name="Oval 50"/>
            <p:cNvSpPr/>
            <p:nvPr/>
          </p:nvSpPr>
          <p:spPr>
            <a:xfrm>
              <a:off x="647516" y="5218604"/>
              <a:ext cx="469232" cy="469232"/>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22" name="AutoShape 139"/>
            <p:cNvSpPr/>
            <p:nvPr/>
          </p:nvSpPr>
          <p:spPr bwMode="auto">
            <a:xfrm>
              <a:off x="707698" y="5284152"/>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sp>
        <p:nvSpPr>
          <p:cNvPr id="23" name="Rectangle 52"/>
          <p:cNvSpPr/>
          <p:nvPr/>
        </p:nvSpPr>
        <p:spPr>
          <a:xfrm>
            <a:off x="6754495" y="3434716"/>
            <a:ext cx="3728720" cy="525594"/>
          </a:xfrm>
          <a:prstGeom prst="rect">
            <a:avLst/>
          </a:prstGeom>
        </p:spPr>
        <p:txBody>
          <a:bodyPr bIns="43341" lIns="86683" rIns="86683" tIns="43341" wrap="square">
            <a:spAutoFit/>
          </a:bodyPr>
          <a:lstStyle/>
          <a:p>
            <a:pPr algn="l" defTabSz="457200">
              <a:lnSpc>
                <a:spcPct val="12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7" name="Rectangle 53"/>
          <p:cNvSpPr/>
          <p:nvPr/>
        </p:nvSpPr>
        <p:spPr>
          <a:xfrm>
            <a:off x="6754495" y="4260216"/>
            <a:ext cx="3728720" cy="525594"/>
          </a:xfrm>
          <a:prstGeom prst="rect">
            <a:avLst/>
          </a:prstGeom>
        </p:spPr>
        <p:txBody>
          <a:bodyPr bIns="43341" lIns="86683" rIns="86683" tIns="43341" wrap="square">
            <a:spAutoFit/>
          </a:bodyPr>
          <a:lstStyle/>
          <a:p>
            <a:pPr algn="l" defTabSz="457200">
              <a:lnSpc>
                <a:spcPct val="12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8" name="Rectangle 54"/>
          <p:cNvSpPr/>
          <p:nvPr/>
        </p:nvSpPr>
        <p:spPr>
          <a:xfrm>
            <a:off x="6754495" y="5078730"/>
            <a:ext cx="3728720" cy="525594"/>
          </a:xfrm>
          <a:prstGeom prst="rect">
            <a:avLst/>
          </a:prstGeom>
        </p:spPr>
        <p:txBody>
          <a:bodyPr bIns="43341" lIns="86683" rIns="86683" tIns="43341" wrap="square">
            <a:spAutoFit/>
          </a:bodyPr>
          <a:lstStyle/>
          <a:p>
            <a:pPr algn="l" defTabSz="457200">
              <a:lnSpc>
                <a:spcPct val="12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0" id="34" nodeType="afterEffect" presetClass="entr" presetID="22" presetSubtype="8">
                                  <p:stCondLst>
                                    <p:cond delay="0"/>
                                  </p:stCondLst>
                                  <p:childTnLst>
                                    <p:set>
                                      <p:cBhvr>
                                        <p:cTn dur="1" fill="hold" id="35">
                                          <p:stCondLst>
                                            <p:cond delay="0"/>
                                          </p:stCondLst>
                                        </p:cTn>
                                        <p:tgtEl>
                                          <p:spTgt spid="42"/>
                                        </p:tgtEl>
                                        <p:attrNameLst>
                                          <p:attrName>style.visibility</p:attrName>
                                        </p:attrNameLst>
                                      </p:cBhvr>
                                      <p:to>
                                        <p:strVal val="visible"/>
                                      </p:to>
                                    </p:set>
                                    <p:animEffect filter="wipe(left)" transition="in">
                                      <p:cBhvr>
                                        <p:cTn dur="500" id="36"/>
                                        <p:tgtEl>
                                          <p:spTgt spid="42"/>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32"/>
                                        </p:tgtEl>
                                        <p:attrNameLst>
                                          <p:attrName>style.visibility</p:attrName>
                                        </p:attrNameLst>
                                      </p:cBhvr>
                                      <p:to>
                                        <p:strVal val="visible"/>
                                      </p:to>
                                    </p:set>
                                    <p:animEffect filter="wipe(left)" transition="in">
                                      <p:cBhvr>
                                        <p:cTn dur="500" id="39"/>
                                        <p:tgtEl>
                                          <p:spTgt spid="32"/>
                                        </p:tgtEl>
                                      </p:cBhvr>
                                    </p:animEffect>
                                  </p:childTnLst>
                                </p:cTn>
                              </p:par>
                            </p:childTnLst>
                          </p:cTn>
                        </p:par>
                        <p:par>
                          <p:cTn fill="hold" id="40" nodeType="afterGroup">
                            <p:stCondLst>
                              <p:cond delay="2000"/>
                            </p:stCondLst>
                            <p:childTnLst>
                              <p:par>
                                <p:cTn fill="hold" id="41" nodeType="afterEffect" presetClass="entr" presetID="22" presetSubtype="8">
                                  <p:stCondLst>
                                    <p:cond delay="0"/>
                                  </p:stCondLst>
                                  <p:childTnLst>
                                    <p:set>
                                      <p:cBhvr>
                                        <p:cTn dur="1" fill="hold" id="42">
                                          <p:stCondLst>
                                            <p:cond delay="0"/>
                                          </p:stCondLst>
                                        </p:cTn>
                                        <p:tgtEl>
                                          <p:spTgt spid="43"/>
                                        </p:tgtEl>
                                        <p:attrNameLst>
                                          <p:attrName>style.visibility</p:attrName>
                                        </p:attrNameLst>
                                      </p:cBhvr>
                                      <p:to>
                                        <p:strVal val="visible"/>
                                      </p:to>
                                    </p:set>
                                    <p:animEffect filter="wipe(left)" transition="in">
                                      <p:cBhvr>
                                        <p:cTn dur="500" id="43"/>
                                        <p:tgtEl>
                                          <p:spTgt spid="43"/>
                                        </p:tgtEl>
                                      </p:cBhvr>
                                    </p:animEffect>
                                  </p:childTnLst>
                                </p:cTn>
                              </p:par>
                            </p:childTnLst>
                          </p:cTn>
                        </p:par>
                        <p:par>
                          <p:cTn fill="hold" id="44" nodeType="afterGroup">
                            <p:stCondLst>
                              <p:cond delay="2500"/>
                            </p:stCondLst>
                            <p:childTnLst>
                              <p:par>
                                <p:cTn fill="hold" id="45" nodeType="afterEffect" presetClass="entr" presetID="53" presetSubtype="0">
                                  <p:stCondLst>
                                    <p:cond delay="0"/>
                                  </p:stCondLst>
                                  <p:childTnLst>
                                    <p:set>
                                      <p:cBhvr>
                                        <p:cTn dur="1" fill="hold" id="46">
                                          <p:stCondLst>
                                            <p:cond delay="0"/>
                                          </p:stCondLst>
                                        </p:cTn>
                                        <p:tgtEl>
                                          <p:spTgt spid="36"/>
                                        </p:tgtEl>
                                        <p:attrNameLst>
                                          <p:attrName>style.visibility</p:attrName>
                                        </p:attrNameLst>
                                      </p:cBhvr>
                                      <p:to>
                                        <p:strVal val="visible"/>
                                      </p:to>
                                    </p:set>
                                    <p:anim calcmode="lin" valueType="num">
                                      <p:cBhvr>
                                        <p:cTn dur="500" fill="hold" id="47"/>
                                        <p:tgtEl>
                                          <p:spTgt spid="36"/>
                                        </p:tgtEl>
                                        <p:attrNameLst>
                                          <p:attrName>ppt_w</p:attrName>
                                        </p:attrNameLst>
                                      </p:cBhvr>
                                      <p:tavLst>
                                        <p:tav tm="0">
                                          <p:val>
                                            <p:fltVal val="0"/>
                                          </p:val>
                                        </p:tav>
                                        <p:tav tm="100000">
                                          <p:val>
                                            <p:strVal val="#ppt_w"/>
                                          </p:val>
                                        </p:tav>
                                      </p:tavLst>
                                    </p:anim>
                                    <p:anim calcmode="lin" valueType="num">
                                      <p:cBhvr>
                                        <p:cTn dur="500" fill="hold" id="48"/>
                                        <p:tgtEl>
                                          <p:spTgt spid="36"/>
                                        </p:tgtEl>
                                        <p:attrNameLst>
                                          <p:attrName>ppt_h</p:attrName>
                                        </p:attrNameLst>
                                      </p:cBhvr>
                                      <p:tavLst>
                                        <p:tav tm="0">
                                          <p:val>
                                            <p:fltVal val="0"/>
                                          </p:val>
                                        </p:tav>
                                        <p:tav tm="100000">
                                          <p:val>
                                            <p:strVal val="#ppt_h"/>
                                          </p:val>
                                        </p:tav>
                                      </p:tavLst>
                                    </p:anim>
                                    <p:animEffect filter="fade" transition="in">
                                      <p:cBhvr>
                                        <p:cTn dur="500" id="49"/>
                                        <p:tgtEl>
                                          <p:spTgt spid="36"/>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53"/>
                                        </p:tgtEl>
                                        <p:attrNameLst>
                                          <p:attrName>style.visibility</p:attrName>
                                        </p:attrNameLst>
                                      </p:cBhvr>
                                      <p:to>
                                        <p:strVal val="visible"/>
                                      </p:to>
                                    </p:set>
                                    <p:animEffect filter="wipe(left)" transition="in">
                                      <p:cBhvr>
                                        <p:cTn dur="500" id="52"/>
                                        <p:tgtEl>
                                          <p:spTgt spid="53"/>
                                        </p:tgtEl>
                                      </p:cBhvr>
                                    </p:animEffect>
                                  </p:childTnLst>
                                </p:cTn>
                              </p:par>
                            </p:childTnLst>
                          </p:cTn>
                        </p:par>
                        <p:par>
                          <p:cTn fill="hold" id="53" nodeType="afterGroup">
                            <p:stCondLst>
                              <p:cond delay="3000"/>
                            </p:stCondLst>
                            <p:childTnLst>
                              <p:par>
                                <p:cTn fill="hold" id="54" nodeType="afterEffect" presetClass="entr" presetID="53" presetSubtype="0">
                                  <p:stCondLst>
                                    <p:cond delay="0"/>
                                  </p:stCondLst>
                                  <p:childTnLst>
                                    <p:set>
                                      <p:cBhvr>
                                        <p:cTn dur="1" fill="hold" id="55">
                                          <p:stCondLst>
                                            <p:cond delay="0"/>
                                          </p:stCondLst>
                                        </p:cTn>
                                        <p:tgtEl>
                                          <p:spTgt spid="39"/>
                                        </p:tgtEl>
                                        <p:attrNameLst>
                                          <p:attrName>style.visibility</p:attrName>
                                        </p:attrNameLst>
                                      </p:cBhvr>
                                      <p:to>
                                        <p:strVal val="visible"/>
                                      </p:to>
                                    </p:set>
                                    <p:anim calcmode="lin" valueType="num">
                                      <p:cBhvr>
                                        <p:cTn dur="500" fill="hold" id="56"/>
                                        <p:tgtEl>
                                          <p:spTgt spid="39"/>
                                        </p:tgtEl>
                                        <p:attrNameLst>
                                          <p:attrName>ppt_w</p:attrName>
                                        </p:attrNameLst>
                                      </p:cBhvr>
                                      <p:tavLst>
                                        <p:tav tm="0">
                                          <p:val>
                                            <p:fltVal val="0"/>
                                          </p:val>
                                        </p:tav>
                                        <p:tav tm="100000">
                                          <p:val>
                                            <p:strVal val="#ppt_w"/>
                                          </p:val>
                                        </p:tav>
                                      </p:tavLst>
                                    </p:anim>
                                    <p:anim calcmode="lin" valueType="num">
                                      <p:cBhvr>
                                        <p:cTn dur="500" fill="hold" id="57"/>
                                        <p:tgtEl>
                                          <p:spTgt spid="39"/>
                                        </p:tgtEl>
                                        <p:attrNameLst>
                                          <p:attrName>ppt_h</p:attrName>
                                        </p:attrNameLst>
                                      </p:cBhvr>
                                      <p:tavLst>
                                        <p:tav tm="0">
                                          <p:val>
                                            <p:fltVal val="0"/>
                                          </p:val>
                                        </p:tav>
                                        <p:tav tm="100000">
                                          <p:val>
                                            <p:strVal val="#ppt_h"/>
                                          </p:val>
                                        </p:tav>
                                      </p:tavLst>
                                    </p:anim>
                                    <p:animEffect filter="fade" transition="in">
                                      <p:cBhvr>
                                        <p:cTn dur="500" id="58"/>
                                        <p:tgtEl>
                                          <p:spTgt spid="39"/>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54"/>
                                        </p:tgtEl>
                                        <p:attrNameLst>
                                          <p:attrName>style.visibility</p:attrName>
                                        </p:attrNameLst>
                                      </p:cBhvr>
                                      <p:to>
                                        <p:strVal val="visible"/>
                                      </p:to>
                                    </p:set>
                                    <p:animEffect filter="wipe(left)" transition="in">
                                      <p:cBhvr>
                                        <p:cTn dur="500" id="61"/>
                                        <p:tgtEl>
                                          <p:spTgt spid="54"/>
                                        </p:tgtEl>
                                      </p:cBhvr>
                                    </p:animEffect>
                                  </p:childTnLst>
                                </p:cTn>
                              </p:par>
                            </p:childTnLst>
                          </p:cTn>
                        </p:par>
                        <p:par>
                          <p:cTn fill="hold" id="62" nodeType="afterGroup">
                            <p:stCondLst>
                              <p:cond delay="3500"/>
                            </p:stCondLst>
                            <p:childTnLst>
                              <p:par>
                                <p:cTn fill="hold" id="63" nodeType="afterEffect" presetClass="entr" presetID="53" presetSubtype="0">
                                  <p:stCondLst>
                                    <p:cond delay="0"/>
                                  </p:stCondLst>
                                  <p:childTnLst>
                                    <p:set>
                                      <p:cBhvr>
                                        <p:cTn dur="1" fill="hold" id="64">
                                          <p:stCondLst>
                                            <p:cond delay="0"/>
                                          </p:stCondLst>
                                        </p:cTn>
                                        <p:tgtEl>
                                          <p:spTgt spid="44"/>
                                        </p:tgtEl>
                                        <p:attrNameLst>
                                          <p:attrName>style.visibility</p:attrName>
                                        </p:attrNameLst>
                                      </p:cBhvr>
                                      <p:to>
                                        <p:strVal val="visible"/>
                                      </p:to>
                                    </p:set>
                                    <p:anim calcmode="lin" valueType="num">
                                      <p:cBhvr>
                                        <p:cTn dur="500" fill="hold" id="65"/>
                                        <p:tgtEl>
                                          <p:spTgt spid="44"/>
                                        </p:tgtEl>
                                        <p:attrNameLst>
                                          <p:attrName>ppt_w</p:attrName>
                                        </p:attrNameLst>
                                      </p:cBhvr>
                                      <p:tavLst>
                                        <p:tav tm="0">
                                          <p:val>
                                            <p:fltVal val="0"/>
                                          </p:val>
                                        </p:tav>
                                        <p:tav tm="100000">
                                          <p:val>
                                            <p:strVal val="#ppt_w"/>
                                          </p:val>
                                        </p:tav>
                                      </p:tavLst>
                                    </p:anim>
                                    <p:anim calcmode="lin" valueType="num">
                                      <p:cBhvr>
                                        <p:cTn dur="500" fill="hold" id="66"/>
                                        <p:tgtEl>
                                          <p:spTgt spid="44"/>
                                        </p:tgtEl>
                                        <p:attrNameLst>
                                          <p:attrName>ppt_h</p:attrName>
                                        </p:attrNameLst>
                                      </p:cBhvr>
                                      <p:tavLst>
                                        <p:tav tm="0">
                                          <p:val>
                                            <p:fltVal val="0"/>
                                          </p:val>
                                        </p:tav>
                                        <p:tav tm="100000">
                                          <p:val>
                                            <p:strVal val="#ppt_h"/>
                                          </p:val>
                                        </p:tav>
                                      </p:tavLst>
                                    </p:anim>
                                    <p:animEffect filter="fade" transition="in">
                                      <p:cBhvr>
                                        <p:cTn dur="500" id="67"/>
                                        <p:tgtEl>
                                          <p:spTgt spid="44"/>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55"/>
                                        </p:tgtEl>
                                        <p:attrNameLst>
                                          <p:attrName>style.visibility</p:attrName>
                                        </p:attrNameLst>
                                      </p:cBhvr>
                                      <p:to>
                                        <p:strVal val="visible"/>
                                      </p:to>
                                    </p:set>
                                    <p:animEffect filter="wipe(left)" transition="in">
                                      <p:cBhvr>
                                        <p:cTn dur="500" id="70"/>
                                        <p:tgtEl>
                                          <p:spTgt spid="55"/>
                                        </p:tgtEl>
                                      </p:cBhvr>
                                    </p:animEffect>
                                  </p:childTnLst>
                                </p:cTn>
                              </p:par>
                            </p:childTnLst>
                          </p:cTn>
                        </p:par>
                        <p:par>
                          <p:cTn fill="hold" id="71" nodeType="afterGroup">
                            <p:stCondLst>
                              <p:cond delay="4000"/>
                            </p:stCondLst>
                            <p:childTnLst>
                              <p:par>
                                <p:cTn fill="hold" id="72" nodeType="afterEffect" presetClass="entr" presetID="53" presetSubtype="0">
                                  <p:stCondLst>
                                    <p:cond delay="0"/>
                                  </p:stCondLst>
                                  <p:childTnLst>
                                    <p:set>
                                      <p:cBhvr>
                                        <p:cTn dur="1" fill="hold" id="73">
                                          <p:stCondLst>
                                            <p:cond delay="0"/>
                                          </p:stCondLst>
                                        </p:cTn>
                                        <p:tgtEl>
                                          <p:spTgt spid="7"/>
                                        </p:tgtEl>
                                        <p:attrNameLst>
                                          <p:attrName>style.visibility</p:attrName>
                                        </p:attrNameLst>
                                      </p:cBhvr>
                                      <p:to>
                                        <p:strVal val="visible"/>
                                      </p:to>
                                    </p:set>
                                    <p:anim calcmode="lin" valueType="num">
                                      <p:cBhvr>
                                        <p:cTn dur="500" fill="hold" id="74"/>
                                        <p:tgtEl>
                                          <p:spTgt spid="7"/>
                                        </p:tgtEl>
                                        <p:attrNameLst>
                                          <p:attrName>ppt_w</p:attrName>
                                        </p:attrNameLst>
                                      </p:cBhvr>
                                      <p:tavLst>
                                        <p:tav tm="0">
                                          <p:val>
                                            <p:fltVal val="0"/>
                                          </p:val>
                                        </p:tav>
                                        <p:tav tm="100000">
                                          <p:val>
                                            <p:strVal val="#ppt_w"/>
                                          </p:val>
                                        </p:tav>
                                      </p:tavLst>
                                    </p:anim>
                                    <p:anim calcmode="lin" valueType="num">
                                      <p:cBhvr>
                                        <p:cTn dur="500" fill="hold" id="75"/>
                                        <p:tgtEl>
                                          <p:spTgt spid="7"/>
                                        </p:tgtEl>
                                        <p:attrNameLst>
                                          <p:attrName>ppt_h</p:attrName>
                                        </p:attrNameLst>
                                      </p:cBhvr>
                                      <p:tavLst>
                                        <p:tav tm="0">
                                          <p:val>
                                            <p:fltVal val="0"/>
                                          </p:val>
                                        </p:tav>
                                        <p:tav tm="100000">
                                          <p:val>
                                            <p:strVal val="#ppt_h"/>
                                          </p:val>
                                        </p:tav>
                                      </p:tavLst>
                                    </p:anim>
                                    <p:animEffect filter="fade" transition="in">
                                      <p:cBhvr>
                                        <p:cTn dur="500" id="76"/>
                                        <p:tgtEl>
                                          <p:spTgt spid="7"/>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23"/>
                                        </p:tgtEl>
                                        <p:attrNameLst>
                                          <p:attrName>style.visibility</p:attrName>
                                        </p:attrNameLst>
                                      </p:cBhvr>
                                      <p:to>
                                        <p:strVal val="visible"/>
                                      </p:to>
                                    </p:set>
                                    <p:animEffect filter="wipe(left)" transition="in">
                                      <p:cBhvr>
                                        <p:cTn dur="500" id="79"/>
                                        <p:tgtEl>
                                          <p:spTgt spid="23"/>
                                        </p:tgtEl>
                                      </p:cBhvr>
                                    </p:animEffect>
                                  </p:childTnLst>
                                </p:cTn>
                              </p:par>
                            </p:childTnLst>
                          </p:cTn>
                        </p:par>
                        <p:par>
                          <p:cTn fill="hold" id="80" nodeType="afterGroup">
                            <p:stCondLst>
                              <p:cond delay="4500"/>
                            </p:stCondLst>
                            <p:childTnLst>
                              <p:par>
                                <p:cTn fill="hold" id="81" nodeType="afterEffect" presetClass="entr" presetID="53" presetSubtype="0">
                                  <p:stCondLst>
                                    <p:cond delay="0"/>
                                  </p:stCondLst>
                                  <p:childTnLst>
                                    <p:set>
                                      <p:cBhvr>
                                        <p:cTn dur="1" fill="hold" id="82">
                                          <p:stCondLst>
                                            <p:cond delay="0"/>
                                          </p:stCondLst>
                                        </p:cTn>
                                        <p:tgtEl>
                                          <p:spTgt spid="13"/>
                                        </p:tgtEl>
                                        <p:attrNameLst>
                                          <p:attrName>style.visibility</p:attrName>
                                        </p:attrNameLst>
                                      </p:cBhvr>
                                      <p:to>
                                        <p:strVal val="visible"/>
                                      </p:to>
                                    </p:set>
                                    <p:anim calcmode="lin" valueType="num">
                                      <p:cBhvr>
                                        <p:cTn dur="500" fill="hold" id="83"/>
                                        <p:tgtEl>
                                          <p:spTgt spid="13"/>
                                        </p:tgtEl>
                                        <p:attrNameLst>
                                          <p:attrName>ppt_w</p:attrName>
                                        </p:attrNameLst>
                                      </p:cBhvr>
                                      <p:tavLst>
                                        <p:tav tm="0">
                                          <p:val>
                                            <p:fltVal val="0"/>
                                          </p:val>
                                        </p:tav>
                                        <p:tav tm="100000">
                                          <p:val>
                                            <p:strVal val="#ppt_w"/>
                                          </p:val>
                                        </p:tav>
                                      </p:tavLst>
                                    </p:anim>
                                    <p:anim calcmode="lin" valueType="num">
                                      <p:cBhvr>
                                        <p:cTn dur="500" fill="hold" id="84"/>
                                        <p:tgtEl>
                                          <p:spTgt spid="13"/>
                                        </p:tgtEl>
                                        <p:attrNameLst>
                                          <p:attrName>ppt_h</p:attrName>
                                        </p:attrNameLst>
                                      </p:cBhvr>
                                      <p:tavLst>
                                        <p:tav tm="0">
                                          <p:val>
                                            <p:fltVal val="0"/>
                                          </p:val>
                                        </p:tav>
                                        <p:tav tm="100000">
                                          <p:val>
                                            <p:strVal val="#ppt_h"/>
                                          </p:val>
                                        </p:tav>
                                      </p:tavLst>
                                    </p:anim>
                                    <p:animEffect filter="fade" transition="in">
                                      <p:cBhvr>
                                        <p:cTn dur="500" id="85"/>
                                        <p:tgtEl>
                                          <p:spTgt spid="13"/>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27"/>
                                        </p:tgtEl>
                                        <p:attrNameLst>
                                          <p:attrName>style.visibility</p:attrName>
                                        </p:attrNameLst>
                                      </p:cBhvr>
                                      <p:to>
                                        <p:strVal val="visible"/>
                                      </p:to>
                                    </p:set>
                                    <p:animEffect filter="wipe(left)" transition="in">
                                      <p:cBhvr>
                                        <p:cTn dur="500" id="88"/>
                                        <p:tgtEl>
                                          <p:spTgt spid="27"/>
                                        </p:tgtEl>
                                      </p:cBhvr>
                                    </p:animEffect>
                                  </p:childTnLst>
                                </p:cTn>
                              </p:par>
                            </p:childTnLst>
                          </p:cTn>
                        </p:par>
                        <p:par>
                          <p:cTn fill="hold" id="89" nodeType="afterGroup">
                            <p:stCondLst>
                              <p:cond delay="5000"/>
                            </p:stCondLst>
                            <p:childTnLst>
                              <p:par>
                                <p:cTn fill="hold" id="90" nodeType="afterEffect" presetClass="entr" presetID="53" presetSubtype="0">
                                  <p:stCondLst>
                                    <p:cond delay="0"/>
                                  </p:stCondLst>
                                  <p:childTnLst>
                                    <p:set>
                                      <p:cBhvr>
                                        <p:cTn dur="1" fill="hold" id="91">
                                          <p:stCondLst>
                                            <p:cond delay="0"/>
                                          </p:stCondLst>
                                        </p:cTn>
                                        <p:tgtEl>
                                          <p:spTgt spid="17"/>
                                        </p:tgtEl>
                                        <p:attrNameLst>
                                          <p:attrName>style.visibility</p:attrName>
                                        </p:attrNameLst>
                                      </p:cBhvr>
                                      <p:to>
                                        <p:strVal val="visible"/>
                                      </p:to>
                                    </p:set>
                                    <p:anim calcmode="lin" valueType="num">
                                      <p:cBhvr>
                                        <p:cTn dur="500" fill="hold" id="92"/>
                                        <p:tgtEl>
                                          <p:spTgt spid="17"/>
                                        </p:tgtEl>
                                        <p:attrNameLst>
                                          <p:attrName>ppt_w</p:attrName>
                                        </p:attrNameLst>
                                      </p:cBhvr>
                                      <p:tavLst>
                                        <p:tav tm="0">
                                          <p:val>
                                            <p:fltVal val="0"/>
                                          </p:val>
                                        </p:tav>
                                        <p:tav tm="100000">
                                          <p:val>
                                            <p:strVal val="#ppt_w"/>
                                          </p:val>
                                        </p:tav>
                                      </p:tavLst>
                                    </p:anim>
                                    <p:anim calcmode="lin" valueType="num">
                                      <p:cBhvr>
                                        <p:cTn dur="500" fill="hold" id="93"/>
                                        <p:tgtEl>
                                          <p:spTgt spid="17"/>
                                        </p:tgtEl>
                                        <p:attrNameLst>
                                          <p:attrName>ppt_h</p:attrName>
                                        </p:attrNameLst>
                                      </p:cBhvr>
                                      <p:tavLst>
                                        <p:tav tm="0">
                                          <p:val>
                                            <p:fltVal val="0"/>
                                          </p:val>
                                        </p:tav>
                                        <p:tav tm="100000">
                                          <p:val>
                                            <p:strVal val="#ppt_h"/>
                                          </p:val>
                                        </p:tav>
                                      </p:tavLst>
                                    </p:anim>
                                    <p:animEffect filter="fade" transition="in">
                                      <p:cBhvr>
                                        <p:cTn dur="500" id="94"/>
                                        <p:tgtEl>
                                          <p:spTgt spid="17"/>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28"/>
                                        </p:tgtEl>
                                        <p:attrNameLst>
                                          <p:attrName>style.visibility</p:attrName>
                                        </p:attrNameLst>
                                      </p:cBhvr>
                                      <p:to>
                                        <p:strVal val="visible"/>
                                      </p:to>
                                    </p:set>
                                    <p:animEffect filter="wipe(left)" transition="in">
                                      <p:cBhvr>
                                        <p:cTn dur="500" id="9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32"/>
      <p:bldP grpId="0" spid="42"/>
      <p:bldP grpId="0" spid="53"/>
      <p:bldP grpId="0" spid="54"/>
      <p:bldP grpId="0" spid="55"/>
      <p:bldP grpId="0" spid="23"/>
      <p:bldP grpId="0" spid="27"/>
      <p:bldP grpId="0" spid="2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1841500" y="3731260"/>
            <a:ext cx="4175760" cy="206438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245860" y="3731260"/>
            <a:ext cx="4175760" cy="206438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Rectangle 31"/>
          <p:cNvSpPr/>
          <p:nvPr/>
        </p:nvSpPr>
        <p:spPr>
          <a:xfrm>
            <a:off x="1841500" y="2118995"/>
            <a:ext cx="4175760" cy="1183962"/>
          </a:xfrm>
          <a:prstGeom prst="rect">
            <a:avLst/>
          </a:prstGeom>
        </p:spPr>
        <p:txBody>
          <a:bodyPr bIns="43341" lIns="86683" rIns="86683" tIns="43341" wrap="square">
            <a:spAutoFit/>
          </a:bodyPr>
          <a:lstStyle/>
          <a:p>
            <a:pPr algn="l" defTabSz="457200" fontAlgn="auto">
              <a:lnSpc>
                <a:spcPct val="15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instead.If they throw stones at you, don’t throw back, use them to build your own foundation instead.</a:t>
            </a:r>
          </a:p>
        </p:txBody>
      </p:sp>
      <p:sp>
        <p:nvSpPr>
          <p:cNvPr id="42" name="TextBox 41"/>
          <p:cNvSpPr txBox="1"/>
          <p:nvPr/>
        </p:nvSpPr>
        <p:spPr>
          <a:xfrm>
            <a:off x="1841500" y="1786890"/>
            <a:ext cx="2044700" cy="330522"/>
          </a:xfrm>
          <a:prstGeom prst="rect">
            <a:avLst/>
          </a:prstGeom>
          <a:noFill/>
        </p:spPr>
        <p:txBody>
          <a:bodyPr bIns="43341" lIns="86683" rIns="86683" rtlCol="0" tIns="43341" wrap="square">
            <a:spAutoFit/>
          </a:bodyPr>
          <a:lstStyle/>
          <a:p>
            <a:pPr algn="l">
              <a:lnSpc>
                <a:spcPct val="100000"/>
              </a:lnSpc>
              <a:spcBef>
                <a:spcPct val="20000"/>
              </a:spcBef>
              <a:spcAft>
                <a:spcPts val="600"/>
              </a:spcAft>
              <a:buClr>
                <a:schemeClr val="accent1">
                  <a:lumMod val="75000"/>
                </a:schemeClr>
              </a:buClr>
              <a:buSzPct val="145000"/>
              <a:buFont typeface="Arial"/>
            </a:pPr>
            <a:r>
              <a:rPr altLang="en-US" b="1" lang="zh-CN" sz="1600">
                <a:solidFill>
                  <a:schemeClr val="tx1">
                    <a:lumMod val="65000"/>
                    <a:lumOff val="35000"/>
                  </a:schemeClr>
                </a:solidFill>
                <a:effectLst/>
                <a:latin charset="-122" panose="020b0503020204020204" typeface="微软雅黑"/>
                <a:ea charset="-122" panose="020b0503020204020204" typeface="微软雅黑"/>
                <a:sym typeface="+mn-ea"/>
              </a:rPr>
              <a:t>单击此处输入标题</a:t>
            </a:r>
          </a:p>
        </p:txBody>
      </p:sp>
      <p:sp>
        <p:nvSpPr>
          <p:cNvPr id="12" name="Rectangle 31"/>
          <p:cNvSpPr/>
          <p:nvPr/>
        </p:nvSpPr>
        <p:spPr>
          <a:xfrm>
            <a:off x="6245859" y="2118995"/>
            <a:ext cx="4175760" cy="1183962"/>
          </a:xfrm>
          <a:prstGeom prst="rect">
            <a:avLst/>
          </a:prstGeom>
        </p:spPr>
        <p:txBody>
          <a:bodyPr bIns="43341" lIns="86683" rIns="86683" tIns="43341" wrap="square">
            <a:spAutoFit/>
          </a:bodyPr>
          <a:lstStyle/>
          <a:p>
            <a:pPr algn="l" defTabSz="457200" fontAlgn="auto">
              <a:lnSpc>
                <a:spcPct val="15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instead.If they throw stones at you, don’t throw back, use them to build your own foundation instead.</a:t>
            </a:r>
          </a:p>
        </p:txBody>
      </p:sp>
      <p:sp>
        <p:nvSpPr>
          <p:cNvPr id="13" name="TextBox 41"/>
          <p:cNvSpPr txBox="1"/>
          <p:nvPr/>
        </p:nvSpPr>
        <p:spPr>
          <a:xfrm>
            <a:off x="6245860" y="1786890"/>
            <a:ext cx="2044700" cy="330522"/>
          </a:xfrm>
          <a:prstGeom prst="rect">
            <a:avLst/>
          </a:prstGeom>
          <a:noFill/>
        </p:spPr>
        <p:txBody>
          <a:bodyPr bIns="43341" lIns="86683" rIns="86683" rtlCol="0" tIns="43341" wrap="square">
            <a:spAutoFit/>
          </a:bodyPr>
          <a:lstStyle/>
          <a:p>
            <a:pPr algn="l">
              <a:lnSpc>
                <a:spcPct val="100000"/>
              </a:lnSpc>
              <a:spcBef>
                <a:spcPct val="20000"/>
              </a:spcBef>
              <a:spcAft>
                <a:spcPts val="600"/>
              </a:spcAft>
              <a:buClr>
                <a:schemeClr val="accent1">
                  <a:lumMod val="75000"/>
                </a:schemeClr>
              </a:buClr>
              <a:buSzPct val="145000"/>
              <a:buFont typeface="Arial"/>
            </a:pPr>
            <a:r>
              <a:rPr altLang="en-US" b="1" lang="zh-CN" sz="1600">
                <a:solidFill>
                  <a:schemeClr val="tx1">
                    <a:lumMod val="65000"/>
                    <a:lumOff val="35000"/>
                  </a:schemeClr>
                </a:solidFill>
                <a:effectLst/>
                <a:latin charset="-122" panose="020b0503020204020204" typeface="微软雅黑"/>
                <a:ea charset="-122" panose="020b0503020204020204" typeface="微软雅黑"/>
                <a:sym typeface="+mn-ea"/>
              </a:rPr>
              <a:t>单击此处输入标题</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0" id="34" nodeType="afterEffect" presetClass="entr" presetID="22" presetSubtype="8">
                                  <p:stCondLst>
                                    <p:cond delay="0"/>
                                  </p:stCondLst>
                                  <p:childTnLst>
                                    <p:set>
                                      <p:cBhvr>
                                        <p:cTn dur="1" fill="hold" id="35">
                                          <p:stCondLst>
                                            <p:cond delay="0"/>
                                          </p:stCondLst>
                                        </p:cTn>
                                        <p:tgtEl>
                                          <p:spTgt spid="42"/>
                                        </p:tgtEl>
                                        <p:attrNameLst>
                                          <p:attrName>style.visibility</p:attrName>
                                        </p:attrNameLst>
                                      </p:cBhvr>
                                      <p:to>
                                        <p:strVal val="visible"/>
                                      </p:to>
                                    </p:set>
                                    <p:animEffect filter="wipe(left)" transition="in">
                                      <p:cBhvr>
                                        <p:cTn dur="500" id="36"/>
                                        <p:tgtEl>
                                          <p:spTgt spid="42"/>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32"/>
                                        </p:tgtEl>
                                        <p:attrNameLst>
                                          <p:attrName>style.visibility</p:attrName>
                                        </p:attrNameLst>
                                      </p:cBhvr>
                                      <p:to>
                                        <p:strVal val="visible"/>
                                      </p:to>
                                    </p:set>
                                    <p:animEffect filter="wipe(left)" transition="in">
                                      <p:cBhvr>
                                        <p:cTn dur="500" id="39"/>
                                        <p:tgtEl>
                                          <p:spTgt spid="32"/>
                                        </p:tgtEl>
                                      </p:cBhvr>
                                    </p:animEffect>
                                  </p:childTnLst>
                                </p:cTn>
                              </p:par>
                            </p:childTnLst>
                          </p:cTn>
                        </p:par>
                        <p:par>
                          <p:cTn fill="hold" id="40" nodeType="afterGroup">
                            <p:stCondLst>
                              <p:cond delay="2000"/>
                            </p:stCondLst>
                            <p:childTnLst>
                              <p:par>
                                <p:cTn fill="hold" grpId="0" id="41" nodeType="afterEffect" presetClass="entr" presetID="22" presetSubtype="8">
                                  <p:stCondLst>
                                    <p:cond delay="0"/>
                                  </p:stCondLst>
                                  <p:childTnLst>
                                    <p:set>
                                      <p:cBhvr>
                                        <p:cTn dur="1" fill="hold" id="42">
                                          <p:stCondLst>
                                            <p:cond delay="0"/>
                                          </p:stCondLst>
                                        </p:cTn>
                                        <p:tgtEl>
                                          <p:spTgt spid="13"/>
                                        </p:tgtEl>
                                        <p:attrNameLst>
                                          <p:attrName>style.visibility</p:attrName>
                                        </p:attrNameLst>
                                      </p:cBhvr>
                                      <p:to>
                                        <p:strVal val="visible"/>
                                      </p:to>
                                    </p:set>
                                    <p:animEffect filter="wipe(left)" transition="in">
                                      <p:cBhvr>
                                        <p:cTn dur="500" id="43"/>
                                        <p:tgtEl>
                                          <p:spTgt spid="13"/>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12"/>
                                        </p:tgtEl>
                                        <p:attrNameLst>
                                          <p:attrName>style.visibility</p:attrName>
                                        </p:attrNameLst>
                                      </p:cBhvr>
                                      <p:to>
                                        <p:strVal val="visible"/>
                                      </p:to>
                                    </p:set>
                                    <p:animEffect filter="wipe(left)" transition="in">
                                      <p:cBhvr>
                                        <p:cTn dur="500" id="4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32"/>
      <p:bldP grpId="0" spid="42"/>
      <p:bldP grpId="0" spid="12"/>
      <p:bldP grpId="0" spid="1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7316477" y="1816841"/>
            <a:ext cx="2369080" cy="3107645"/>
            <a:chOff x="5963927" y="1351217"/>
            <a:chExt cx="2369080" cy="3106686"/>
          </a:xfrm>
        </p:grpSpPr>
        <p:grpSp>
          <p:nvGrpSpPr>
            <p:cNvPr id="8" name="组合 7"/>
            <p:cNvGrpSpPr/>
            <p:nvPr/>
          </p:nvGrpSpPr>
          <p:grpSpPr>
            <a:xfrm>
              <a:off x="5963927" y="1367912"/>
              <a:ext cx="2369080" cy="3089991"/>
              <a:chOff x="1313863" y="1205784"/>
              <a:chExt cx="3158773" cy="4119987"/>
            </a:xfrm>
          </p:grpSpPr>
          <p:sp>
            <p:nvSpPr>
              <p:cNvPr id="14" name="任意多边形 13"/>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rot="18900000">
                <a:off x="1485500" y="1841816"/>
                <a:ext cx="2742312" cy="1582057"/>
              </a:xfrm>
              <a:prstGeom prst="roundRect">
                <a:avLst>
                  <a:gd fmla="val 10245" name="adj"/>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39"/>
            <p:cNvSpPr txBox="1"/>
            <p:nvPr/>
          </p:nvSpPr>
          <p:spPr>
            <a:xfrm rot="18900000">
              <a:off x="7246782" y="1351755"/>
              <a:ext cx="335597" cy="556088"/>
            </a:xfrm>
            <a:prstGeom prst="rect">
              <a:avLst/>
            </a:prstGeom>
            <a:noFill/>
          </p:spPr>
          <p:txBody>
            <a:bodyPr bIns="34290" lIns="68580" rIns="68580" rtlCol="0" tIns="34290" wrap="none">
              <a:spAutoFit/>
            </a:bodyPr>
            <a:lstStyle/>
            <a:p>
              <a:r>
                <a:rPr altLang="zh-CN" b="1" lang="en-US" sz="3200">
                  <a:solidFill>
                    <a:srgbClr val="6B9D43"/>
                  </a:solidFill>
                </a:rPr>
                <a:t>E</a:t>
              </a:r>
            </a:p>
          </p:txBody>
        </p:sp>
        <p:grpSp>
          <p:nvGrpSpPr>
            <p:cNvPr id="17" name="组合 16"/>
            <p:cNvGrpSpPr/>
            <p:nvPr/>
          </p:nvGrpSpPr>
          <p:grpSpPr>
            <a:xfrm rot="18900000">
              <a:off x="6557250" y="2892087"/>
              <a:ext cx="282199" cy="272633"/>
              <a:chOff x="549275" y="533400"/>
              <a:chExt cx="561975" cy="542926"/>
            </a:xfrm>
            <a:solidFill>
              <a:schemeClr val="bg1"/>
            </a:solidFill>
          </p:grpSpPr>
          <p:sp>
            <p:nvSpPr>
              <p:cNvPr id="18" name="Freeform 16"/>
              <p:cNvSpPr>
                <a:spLocks noEditPoints="1"/>
              </p:cNvSpPr>
              <p:nvPr/>
            </p:nvSpPr>
            <p:spPr bwMode="auto">
              <a:xfrm>
                <a:off x="549275" y="649288"/>
                <a:ext cx="463550" cy="427038"/>
              </a:xfrm>
              <a:custGeom>
                <a:gdLst>
                  <a:gd fmla="*/ 149 w 165" name="T0"/>
                  <a:gd fmla="*/ 38 h 152" name="T1"/>
                  <a:gd fmla="*/ 147 w 165" name="T2"/>
                  <a:gd fmla="*/ 34 h 152" name="T3"/>
                  <a:gd fmla="*/ 137 w 165" name="T4"/>
                  <a:gd fmla="*/ 22 h 152" name="T5"/>
                  <a:gd fmla="*/ 125 w 165" name="T6"/>
                  <a:gd fmla="*/ 12 h 152" name="T7"/>
                  <a:gd fmla="*/ 121 w 165" name="T8"/>
                  <a:gd fmla="*/ 10 h 152" name="T9"/>
                  <a:gd fmla="*/ 118 w 165" name="T10"/>
                  <a:gd fmla="*/ 8 h 152" name="T11"/>
                  <a:gd fmla="*/ 83 w 165" name="T12"/>
                  <a:gd fmla="*/ 0 h 152" name="T13"/>
                  <a:gd fmla="*/ 29 w 165" name="T14"/>
                  <a:gd fmla="*/ 22 h 152" name="T15"/>
                  <a:gd fmla="*/ 29 w 165" name="T16"/>
                  <a:gd fmla="*/ 130 h 152" name="T17"/>
                  <a:gd fmla="*/ 83 w 165" name="T18"/>
                  <a:gd fmla="*/ 152 h 152" name="T19"/>
                  <a:gd fmla="*/ 137 w 165" name="T20"/>
                  <a:gd fmla="*/ 130 h 152" name="T21"/>
                  <a:gd fmla="*/ 151 w 165" name="T22"/>
                  <a:gd fmla="*/ 41 h 152" name="T23"/>
                  <a:gd fmla="*/ 149 w 165" name="T24"/>
                  <a:gd fmla="*/ 38 h 152" name="T25"/>
                  <a:gd fmla="*/ 83 w 165" name="T26"/>
                  <a:gd fmla="*/ 32 h 152" name="T27"/>
                  <a:gd fmla="*/ 52 w 165" name="T28"/>
                  <a:gd fmla="*/ 45 h 152" name="T29"/>
                  <a:gd fmla="*/ 39 w 165" name="T30"/>
                  <a:gd fmla="*/ 76 h 152" name="T31"/>
                  <a:gd fmla="*/ 52 w 165" name="T32"/>
                  <a:gd fmla="*/ 107 h 152" name="T33"/>
                  <a:gd fmla="*/ 52 w 165" name="T34"/>
                  <a:gd fmla="*/ 113 h 152" name="T35"/>
                  <a:gd fmla="*/ 49 w 165" name="T36"/>
                  <a:gd fmla="*/ 114 h 152" name="T37"/>
                  <a:gd fmla="*/ 46 w 165" name="T38"/>
                  <a:gd fmla="*/ 113 h 152" name="T39"/>
                  <a:gd fmla="*/ 31 w 165" name="T40"/>
                  <a:gd fmla="*/ 76 h 152" name="T41"/>
                  <a:gd fmla="*/ 46 w 165" name="T42"/>
                  <a:gd fmla="*/ 39 h 152" name="T43"/>
                  <a:gd fmla="*/ 83 w 165" name="T44"/>
                  <a:gd fmla="*/ 24 h 152" name="T45"/>
                  <a:gd fmla="*/ 87 w 165" name="T46"/>
                  <a:gd fmla="*/ 28 h 152" name="T47"/>
                  <a:gd fmla="*/ 83 w 165" name="T48"/>
                  <a:gd fmla="*/ 32 h 15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2" w="165">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anchor="t" anchorCtr="0" bIns="45720" compatLnSpc="1" lIns="91440" numCol="1" rIns="91440" tIns="45720" vert="horz" wrap="square"/>
              <a:lstStyle/>
              <a:p>
                <a:endParaRPr altLang="en-US" lang="zh-CN"/>
              </a:p>
            </p:txBody>
          </p:sp>
          <p:sp>
            <p:nvSpPr>
              <p:cNvPr id="22" name="Freeform 17"/>
              <p:cNvSpPr/>
              <p:nvPr/>
            </p:nvSpPr>
            <p:spPr bwMode="auto">
              <a:xfrm>
                <a:off x="896938" y="623888"/>
                <a:ext cx="123825" cy="123825"/>
              </a:xfrm>
              <a:custGeom>
                <a:gdLst>
                  <a:gd fmla="*/ 31 w 44" name="T0"/>
                  <a:gd fmla="*/ 19 h 44" name="T1"/>
                  <a:gd fmla="*/ 31 w 44" name="T2"/>
                  <a:gd fmla="*/ 19 h 44" name="T3"/>
                  <a:gd fmla="*/ 42 w 44" name="T4"/>
                  <a:gd fmla="*/ 8 h 44" name="T5"/>
                  <a:gd fmla="*/ 42 w 44" name="T6"/>
                  <a:gd fmla="*/ 2 h 44" name="T7"/>
                  <a:gd fmla="*/ 36 w 44" name="T8"/>
                  <a:gd fmla="*/ 2 h 44" name="T9"/>
                  <a:gd fmla="*/ 25 w 44" name="T10"/>
                  <a:gd fmla="*/ 13 h 44" name="T11"/>
                  <a:gd fmla="*/ 25 w 44" name="T12"/>
                  <a:gd fmla="*/ 13 h 44" name="T13"/>
                  <a:gd fmla="*/ 15 w 44" name="T14"/>
                  <a:gd fmla="*/ 2 h 44" name="T15"/>
                  <a:gd fmla="*/ 9 w 44" name="T16"/>
                  <a:gd fmla="*/ 2 h 44" name="T17"/>
                  <a:gd fmla="*/ 0 w 44" name="T18"/>
                  <a:gd fmla="*/ 11 h 44" name="T19"/>
                  <a:gd fmla="*/ 1 w 44" name="T20"/>
                  <a:gd fmla="*/ 12 h 44" name="T21"/>
                  <a:gd fmla="*/ 7 w 44" name="T22"/>
                  <a:gd fmla="*/ 16 h 44" name="T23"/>
                  <a:gd fmla="*/ 19 w 44" name="T24"/>
                  <a:gd fmla="*/ 26 h 44" name="T25"/>
                  <a:gd fmla="*/ 28 w 44" name="T26"/>
                  <a:gd fmla="*/ 37 h 44" name="T27"/>
                  <a:gd fmla="*/ 31 w 44" name="T28"/>
                  <a:gd fmla="*/ 41 h 44" name="T29"/>
                  <a:gd fmla="*/ 33 w 44" name="T30"/>
                  <a:gd fmla="*/ 44 h 44" name="T31"/>
                  <a:gd fmla="*/ 42 w 44" name="T32"/>
                  <a:gd fmla="*/ 35 h 44" name="T33"/>
                  <a:gd fmla="*/ 42 w 44" name="T34"/>
                  <a:gd fmla="*/ 29 h 44" name="T35"/>
                  <a:gd fmla="*/ 31 w 44" name="T36"/>
                  <a:gd fmla="*/ 19 h 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 w="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anchor="t" anchorCtr="0" bIns="45720" compatLnSpc="1" lIns="91440" numCol="1" rIns="91440" tIns="45720" vert="horz" wrap="square"/>
              <a:lstStyle/>
              <a:p>
                <a:endParaRPr altLang="en-US" lang="zh-CN"/>
              </a:p>
            </p:txBody>
          </p:sp>
          <p:sp>
            <p:nvSpPr>
              <p:cNvPr id="23" name="Freeform 18"/>
              <p:cNvSpPr/>
              <p:nvPr/>
            </p:nvSpPr>
            <p:spPr bwMode="auto">
              <a:xfrm>
                <a:off x="1041400" y="533400"/>
                <a:ext cx="69850" cy="69850"/>
              </a:xfrm>
              <a:custGeom>
                <a:gdLst>
                  <a:gd fmla="*/ 4 w 25" name="T0"/>
                  <a:gd fmla="*/ 25 h 25" name="T1"/>
                  <a:gd fmla="*/ 7 w 25" name="T2"/>
                  <a:gd fmla="*/ 24 h 25" name="T3"/>
                  <a:gd fmla="*/ 23 w 25" name="T4"/>
                  <a:gd fmla="*/ 8 h 25" name="T5"/>
                  <a:gd fmla="*/ 23 w 25" name="T6"/>
                  <a:gd fmla="*/ 2 h 25" name="T7"/>
                  <a:gd fmla="*/ 17 w 25" name="T8"/>
                  <a:gd fmla="*/ 2 h 25" name="T9"/>
                  <a:gd fmla="*/ 1 w 25" name="T10"/>
                  <a:gd fmla="*/ 18 h 25" name="T11"/>
                  <a:gd fmla="*/ 1 w 25" name="T12"/>
                  <a:gd fmla="*/ 24 h 25" name="T13"/>
                  <a:gd fmla="*/ 4 w 25" name="T14"/>
                  <a:gd fmla="*/ 25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anchor="t" anchorCtr="0" bIns="45720" compatLnSpc="1" lIns="91440" numCol="1" rIns="91440" tIns="45720" vert="horz" wrap="square"/>
              <a:lstStyle/>
              <a:p>
                <a:endParaRPr altLang="en-US" lang="zh-CN"/>
              </a:p>
            </p:txBody>
          </p:sp>
          <p:sp>
            <p:nvSpPr>
              <p:cNvPr id="27" name="Freeform 19"/>
              <p:cNvSpPr/>
              <p:nvPr/>
            </p:nvSpPr>
            <p:spPr bwMode="auto">
              <a:xfrm>
                <a:off x="1041400" y="625475"/>
                <a:ext cx="66675" cy="23813"/>
              </a:xfrm>
              <a:custGeom>
                <a:gdLst>
                  <a:gd fmla="*/ 20 w 24" name="T0"/>
                  <a:gd fmla="*/ 0 h 8" name="T1"/>
                  <a:gd fmla="*/ 4 w 24" name="T2"/>
                  <a:gd fmla="*/ 0 h 8" name="T3"/>
                  <a:gd fmla="*/ 0 w 24" name="T4"/>
                  <a:gd fmla="*/ 4 h 8" name="T5"/>
                  <a:gd fmla="*/ 4 w 24" name="T6"/>
                  <a:gd fmla="*/ 8 h 8" name="T7"/>
                  <a:gd fmla="*/ 20 w 24" name="T8"/>
                  <a:gd fmla="*/ 8 h 8" name="T9"/>
                  <a:gd fmla="*/ 24 w 24" name="T10"/>
                  <a:gd fmla="*/ 4 h 8" name="T11"/>
                  <a:gd fmla="*/ 20 w 24"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4">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anchor="t" anchorCtr="0" bIns="45720" compatLnSpc="1" lIns="91440" numCol="1" rIns="91440" tIns="45720" vert="horz" wrap="square"/>
              <a:lstStyle/>
              <a:p>
                <a:endParaRPr altLang="en-US" lang="zh-CN"/>
              </a:p>
            </p:txBody>
          </p:sp>
          <p:sp>
            <p:nvSpPr>
              <p:cNvPr id="28" name="Freeform 20"/>
              <p:cNvSpPr/>
              <p:nvPr/>
            </p:nvSpPr>
            <p:spPr bwMode="auto">
              <a:xfrm>
                <a:off x="1041400" y="668338"/>
                <a:ext cx="69850" cy="58738"/>
              </a:xfrm>
              <a:custGeom>
                <a:gdLst>
                  <a:gd fmla="*/ 7 w 25" name="T0"/>
                  <a:gd fmla="*/ 2 h 21" name="T1"/>
                  <a:gd fmla="*/ 1 w 25" name="T2"/>
                  <a:gd fmla="*/ 2 h 21" name="T3"/>
                  <a:gd fmla="*/ 2 w 25" name="T4"/>
                  <a:gd fmla="*/ 8 h 21" name="T5"/>
                  <a:gd fmla="*/ 18 w 25" name="T6"/>
                  <a:gd fmla="*/ 20 h 21" name="T7"/>
                  <a:gd fmla="*/ 20 w 25" name="T8"/>
                  <a:gd fmla="*/ 21 h 21" name="T9"/>
                  <a:gd fmla="*/ 23 w 25" name="T10"/>
                  <a:gd fmla="*/ 19 h 21" name="T11"/>
                  <a:gd fmla="*/ 23 w 25" name="T12"/>
                  <a:gd fmla="*/ 14 h 21" name="T13"/>
                  <a:gd fmla="*/ 7 w 25" name="T14"/>
                  <a:gd fmla="*/ 2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5">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anchor="t" anchorCtr="0" bIns="45720" compatLnSpc="1" lIns="91440" numCol="1" rIns="91440" tIns="45720" vert="horz" wrap="square"/>
              <a:lstStyle/>
              <a:p>
                <a:endParaRPr altLang="en-US" lang="zh-CN"/>
              </a:p>
            </p:txBody>
          </p:sp>
          <p:sp>
            <p:nvSpPr>
              <p:cNvPr id="29" name="Freeform 21"/>
              <p:cNvSpPr/>
              <p:nvPr/>
            </p:nvSpPr>
            <p:spPr bwMode="auto">
              <a:xfrm>
                <a:off x="995363" y="536575"/>
                <a:ext cx="23813" cy="66675"/>
              </a:xfrm>
              <a:custGeom>
                <a:gdLst>
                  <a:gd fmla="*/ 4 w 8" name="T0"/>
                  <a:gd fmla="*/ 24 h 24" name="T1"/>
                  <a:gd fmla="*/ 8 w 8" name="T2"/>
                  <a:gd fmla="*/ 20 h 24" name="T3"/>
                  <a:gd fmla="*/ 8 w 8" name="T4"/>
                  <a:gd fmla="*/ 4 h 24" name="T5"/>
                  <a:gd fmla="*/ 4 w 8" name="T6"/>
                  <a:gd fmla="*/ 0 h 24" name="T7"/>
                  <a:gd fmla="*/ 0 w 8" name="T8"/>
                  <a:gd fmla="*/ 4 h 24" name="T9"/>
                  <a:gd fmla="*/ 0 w 8" name="T10"/>
                  <a:gd fmla="*/ 20 h 24" name="T11"/>
                  <a:gd fmla="*/ 4 w 8"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8">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anchor="t" anchorCtr="0" bIns="45720" compatLnSpc="1" lIns="91440" numCol="1" rIns="91440" tIns="45720" vert="horz" wrap="square"/>
              <a:lstStyle/>
              <a:p>
                <a:endParaRPr altLang="en-US" lang="zh-CN"/>
              </a:p>
            </p:txBody>
          </p:sp>
          <p:sp>
            <p:nvSpPr>
              <p:cNvPr id="30" name="Freeform 22"/>
              <p:cNvSpPr/>
              <p:nvPr/>
            </p:nvSpPr>
            <p:spPr bwMode="auto">
              <a:xfrm>
                <a:off x="917575" y="533400"/>
                <a:ext cx="58738" cy="69850"/>
              </a:xfrm>
              <a:custGeom>
                <a:gdLst>
                  <a:gd fmla="*/ 13 w 21" name="T0"/>
                  <a:gd fmla="*/ 23 h 25" name="T1"/>
                  <a:gd fmla="*/ 16 w 21" name="T2"/>
                  <a:gd fmla="*/ 25 h 25" name="T3"/>
                  <a:gd fmla="*/ 19 w 21" name="T4"/>
                  <a:gd fmla="*/ 24 h 25" name="T5"/>
                  <a:gd fmla="*/ 19 w 21" name="T6"/>
                  <a:gd fmla="*/ 18 h 25" name="T7"/>
                  <a:gd fmla="*/ 7 w 21" name="T8"/>
                  <a:gd fmla="*/ 2 h 25" name="T9"/>
                  <a:gd fmla="*/ 2 w 21" name="T10"/>
                  <a:gd fmla="*/ 2 h 25" name="T11"/>
                  <a:gd fmla="*/ 1 w 21" name="T12"/>
                  <a:gd fmla="*/ 7 h 25" name="T13"/>
                  <a:gd fmla="*/ 13 w 21" name="T14"/>
                  <a:gd fmla="*/ 23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1">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anchor="t" anchorCtr="0" bIns="45720" compatLnSpc="1" lIns="91440" numCol="1" rIns="91440" tIns="45720" vert="horz" wrap="square"/>
              <a:lstStyle/>
              <a:p>
                <a:endParaRPr altLang="en-US" lang="zh-CN"/>
              </a:p>
            </p:txBody>
          </p:sp>
        </p:grpSp>
        <p:sp>
          <p:nvSpPr>
            <p:cNvPr id="31" name="文本框 67"/>
            <p:cNvSpPr txBox="1"/>
            <p:nvPr/>
          </p:nvSpPr>
          <p:spPr>
            <a:xfrm rot="18900000">
              <a:off x="6773621" y="2065758"/>
              <a:ext cx="971550"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32" name="组合 31"/>
          <p:cNvGrpSpPr/>
          <p:nvPr/>
        </p:nvGrpSpPr>
        <p:grpSpPr>
          <a:xfrm>
            <a:off x="6106802" y="1778730"/>
            <a:ext cx="2369080" cy="3100352"/>
            <a:chOff x="4754252" y="1313117"/>
            <a:chExt cx="2369080" cy="3099395"/>
          </a:xfrm>
        </p:grpSpPr>
        <p:grpSp>
          <p:nvGrpSpPr>
            <p:cNvPr id="33" name="组合 32"/>
            <p:cNvGrpSpPr/>
            <p:nvPr/>
          </p:nvGrpSpPr>
          <p:grpSpPr>
            <a:xfrm>
              <a:off x="4754252" y="1313117"/>
              <a:ext cx="2369080" cy="3099395"/>
              <a:chOff x="4754252" y="1313117"/>
              <a:chExt cx="2369080" cy="3099395"/>
            </a:xfrm>
          </p:grpSpPr>
          <p:grpSp>
            <p:nvGrpSpPr>
              <p:cNvPr id="36" name="组合 21"/>
              <p:cNvGrpSpPr/>
              <p:nvPr/>
            </p:nvGrpSpPr>
            <p:grpSpPr>
              <a:xfrm>
                <a:off x="4754252" y="1322521"/>
                <a:ext cx="2369080" cy="3089991"/>
                <a:chOff x="1313863" y="1205784"/>
                <a:chExt cx="3158773" cy="4119987"/>
              </a:xfrm>
            </p:grpSpPr>
            <p:sp>
              <p:nvSpPr>
                <p:cNvPr id="37" name="任意多边形 36"/>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37"/>
                <p:cNvSpPr/>
                <p:nvPr/>
              </p:nvSpPr>
              <p:spPr>
                <a:xfrm rot="18900000">
                  <a:off x="1412062" y="1872236"/>
                  <a:ext cx="2828349" cy="1582057"/>
                </a:xfrm>
                <a:prstGeom prst="roundRect">
                  <a:avLst>
                    <a:gd fmla="val 10245" name="adj"/>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 name="文本框 38"/>
              <p:cNvSpPr txBox="1"/>
              <p:nvPr/>
            </p:nvSpPr>
            <p:spPr>
              <a:xfrm rot="18900000">
                <a:off x="5988032" y="1313879"/>
                <a:ext cx="392747" cy="556088"/>
              </a:xfrm>
              <a:prstGeom prst="rect">
                <a:avLst/>
              </a:prstGeom>
              <a:noFill/>
            </p:spPr>
            <p:txBody>
              <a:bodyPr bIns="34290" lIns="68580" rIns="68580" rtlCol="0" tIns="34290" wrap="none">
                <a:spAutoFit/>
              </a:bodyPr>
              <a:lstStyle/>
              <a:p>
                <a:r>
                  <a:rPr altLang="zh-CN" b="1" lang="en-US" sz="3200">
                    <a:solidFill>
                      <a:srgbClr val="6B9D43"/>
                    </a:solidFill>
                  </a:rPr>
                  <a:t>D</a:t>
                </a:r>
              </a:p>
            </p:txBody>
          </p:sp>
          <p:sp>
            <p:nvSpPr>
              <p:cNvPr id="41" name="文本框 66"/>
              <p:cNvSpPr txBox="1"/>
              <p:nvPr/>
            </p:nvSpPr>
            <p:spPr>
              <a:xfrm rot="18900000">
                <a:off x="5480762" y="2046069"/>
                <a:ext cx="1026160"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42" name="组合 18"/>
            <p:cNvGrpSpPr/>
            <p:nvPr/>
          </p:nvGrpSpPr>
          <p:grpSpPr>
            <a:xfrm rot="18900000">
              <a:off x="5383836" y="2880384"/>
              <a:ext cx="190662" cy="242402"/>
              <a:chOff x="3290888" y="533400"/>
              <a:chExt cx="427038" cy="542925"/>
            </a:xfrm>
            <a:solidFill>
              <a:schemeClr val="bg1"/>
            </a:solidFill>
          </p:grpSpPr>
          <p:sp>
            <p:nvSpPr>
              <p:cNvPr id="43" name="Freeform 25"/>
              <p:cNvSpPr/>
              <p:nvPr/>
            </p:nvSpPr>
            <p:spPr bwMode="auto">
              <a:xfrm>
                <a:off x="3290888" y="533400"/>
                <a:ext cx="427038" cy="542925"/>
              </a:xfrm>
              <a:custGeom>
                <a:gdLst>
                  <a:gd fmla="*/ 108 w 152" name="T0"/>
                  <a:gd fmla="*/ 161 h 193" name="T1"/>
                  <a:gd fmla="*/ 68 w 152" name="T2"/>
                  <a:gd fmla="*/ 161 h 193" name="T3"/>
                  <a:gd fmla="*/ 68 w 152" name="T4"/>
                  <a:gd fmla="*/ 145 h 193" name="T5"/>
                  <a:gd fmla="*/ 121 w 152" name="T6"/>
                  <a:gd fmla="*/ 122 h 193" name="T7"/>
                  <a:gd fmla="*/ 130 w 152" name="T8"/>
                  <a:gd fmla="*/ 19 h 193" name="T9"/>
                  <a:gd fmla="*/ 130 w 152" name="T10"/>
                  <a:gd fmla="*/ 18 h 193" name="T11"/>
                  <a:gd fmla="*/ 130 w 152" name="T12"/>
                  <a:gd fmla="*/ 18 h 193" name="T13"/>
                  <a:gd fmla="*/ 128 w 152" name="T14"/>
                  <a:gd fmla="*/ 14 h 193" name="T15"/>
                  <a:gd fmla="*/ 130 w 152" name="T16"/>
                  <a:gd fmla="*/ 10 h 193" name="T17"/>
                  <a:gd fmla="*/ 137 w 152" name="T18"/>
                  <a:gd fmla="*/ 10 h 193" name="T19"/>
                  <a:gd fmla="*/ 143 w 152" name="T20"/>
                  <a:gd fmla="*/ 10 h 193" name="T21"/>
                  <a:gd fmla="*/ 143 w 152" name="T22"/>
                  <a:gd fmla="*/ 5 h 193" name="T23"/>
                  <a:gd fmla="*/ 124 w 152" name="T24"/>
                  <a:gd fmla="*/ 5 h 193" name="T25"/>
                  <a:gd fmla="*/ 120 w 152" name="T26"/>
                  <a:gd fmla="*/ 14 h 193" name="T27"/>
                  <a:gd fmla="*/ 124 w 152" name="T28"/>
                  <a:gd fmla="*/ 23 h 193" name="T29"/>
                  <a:gd fmla="*/ 124 w 152" name="T30"/>
                  <a:gd fmla="*/ 23 h 193" name="T31"/>
                  <a:gd fmla="*/ 115 w 152" name="T32"/>
                  <a:gd fmla="*/ 116 h 193" name="T33"/>
                  <a:gd fmla="*/ 23 w 152" name="T34"/>
                  <a:gd fmla="*/ 124 h 193" name="T35"/>
                  <a:gd fmla="*/ 23 w 152" name="T36"/>
                  <a:gd fmla="*/ 124 h 193" name="T37"/>
                  <a:gd fmla="*/ 4 w 152" name="T38"/>
                  <a:gd fmla="*/ 125 h 193" name="T39"/>
                  <a:gd fmla="*/ 0 w 152" name="T40"/>
                  <a:gd fmla="*/ 134 h 193" name="T41"/>
                  <a:gd fmla="*/ 4 w 152" name="T42"/>
                  <a:gd fmla="*/ 144 h 193" name="T43"/>
                  <a:gd fmla="*/ 7 w 152" name="T44"/>
                  <a:gd fmla="*/ 145 h 193" name="T45"/>
                  <a:gd fmla="*/ 10 w 152" name="T46"/>
                  <a:gd fmla="*/ 144 h 193" name="T47"/>
                  <a:gd fmla="*/ 10 w 152" name="T48"/>
                  <a:gd fmla="*/ 138 h 193" name="T49"/>
                  <a:gd fmla="*/ 8 w 152" name="T50"/>
                  <a:gd fmla="*/ 134 h 193" name="T51"/>
                  <a:gd fmla="*/ 10 w 152" name="T52"/>
                  <a:gd fmla="*/ 130 h 193" name="T53"/>
                  <a:gd fmla="*/ 18 w 152" name="T54"/>
                  <a:gd fmla="*/ 130 h 193" name="T55"/>
                  <a:gd fmla="*/ 18 w 152" name="T56"/>
                  <a:gd fmla="*/ 131 h 193" name="T57"/>
                  <a:gd fmla="*/ 18 w 152" name="T58"/>
                  <a:gd fmla="*/ 131 h 193" name="T59"/>
                  <a:gd fmla="*/ 60 w 152" name="T60"/>
                  <a:gd fmla="*/ 145 h 193" name="T61"/>
                  <a:gd fmla="*/ 60 w 152" name="T62"/>
                  <a:gd fmla="*/ 161 h 193" name="T63"/>
                  <a:gd fmla="*/ 20 w 152" name="T64"/>
                  <a:gd fmla="*/ 161 h 193" name="T65"/>
                  <a:gd fmla="*/ 0 w 152" name="T66"/>
                  <a:gd fmla="*/ 181 h 193" name="T67"/>
                  <a:gd fmla="*/ 0 w 152" name="T68"/>
                  <a:gd fmla="*/ 189 h 193" name="T69"/>
                  <a:gd fmla="*/ 4 w 152" name="T70"/>
                  <a:gd fmla="*/ 193 h 193" name="T71"/>
                  <a:gd fmla="*/ 124 w 152" name="T72"/>
                  <a:gd fmla="*/ 193 h 193" name="T73"/>
                  <a:gd fmla="*/ 128 w 152" name="T74"/>
                  <a:gd fmla="*/ 189 h 193" name="T75"/>
                  <a:gd fmla="*/ 128 w 152" name="T76"/>
                  <a:gd fmla="*/ 181 h 193" name="T77"/>
                  <a:gd fmla="*/ 108 w 152" name="T78"/>
                  <a:gd fmla="*/ 161 h 19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3" w="152">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anchor="t" anchorCtr="0" bIns="45720" compatLnSpc="1" lIns="91440" numCol="1" rIns="91440" tIns="45720" vert="horz" wrap="square"/>
              <a:lstStyle/>
              <a:p>
                <a:endParaRPr altLang="en-US" lang="zh-CN"/>
              </a:p>
            </p:txBody>
          </p:sp>
          <p:sp>
            <p:nvSpPr>
              <p:cNvPr id="44" name="Freeform 26"/>
              <p:cNvSpPr>
                <a:spLocks noEditPoints="1"/>
              </p:cNvSpPr>
              <p:nvPr/>
            </p:nvSpPr>
            <p:spPr bwMode="auto">
              <a:xfrm>
                <a:off x="3290888" y="536575"/>
                <a:ext cx="358775" cy="357188"/>
              </a:xfrm>
              <a:custGeom>
                <a:gdLst>
                  <a:gd fmla="*/ 64 w 128" name="T0"/>
                  <a:gd fmla="*/ 127 h 127" name="T1"/>
                  <a:gd fmla="*/ 128 w 128" name="T2"/>
                  <a:gd fmla="*/ 64 h 127" name="T3"/>
                  <a:gd fmla="*/ 64 w 128" name="T4"/>
                  <a:gd fmla="*/ 0 h 127" name="T5"/>
                  <a:gd fmla="*/ 0 w 128" name="T6"/>
                  <a:gd fmla="*/ 64 h 127" name="T7"/>
                  <a:gd fmla="*/ 64 w 128" name="T8"/>
                  <a:gd fmla="*/ 127 h 127" name="T9"/>
                  <a:gd fmla="*/ 64 w 128" name="T10"/>
                  <a:gd fmla="*/ 24 h 127" name="T11"/>
                  <a:gd fmla="*/ 68 w 128" name="T12"/>
                  <a:gd fmla="*/ 28 h 127" name="T13"/>
                  <a:gd fmla="*/ 64 w 128" name="T14"/>
                  <a:gd fmla="*/ 32 h 127" name="T15"/>
                  <a:gd fmla="*/ 28 w 128" name="T16"/>
                  <a:gd fmla="*/ 68 h 127" name="T17"/>
                  <a:gd fmla="*/ 24 w 128" name="T18"/>
                  <a:gd fmla="*/ 72 h 127" name="T19"/>
                  <a:gd fmla="*/ 20 w 128" name="T20"/>
                  <a:gd fmla="*/ 68 h 127" name="T21"/>
                  <a:gd fmla="*/ 64 w 128" name="T22"/>
                  <a:gd fmla="*/ 24 h 1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7" w="128">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anchor="t" anchorCtr="0" bIns="45720" compatLnSpc="1" lIns="91440" numCol="1" rIns="91440" tIns="45720" vert="horz" wrap="square"/>
              <a:lstStyle/>
              <a:p>
                <a:endParaRPr altLang="en-US" lang="zh-CN"/>
              </a:p>
            </p:txBody>
          </p:sp>
        </p:grpSp>
      </p:grpSp>
      <p:grpSp>
        <p:nvGrpSpPr>
          <p:cNvPr id="45" name="组合 44"/>
          <p:cNvGrpSpPr/>
          <p:nvPr/>
        </p:nvGrpSpPr>
        <p:grpSpPr>
          <a:xfrm>
            <a:off x="4894691" y="1778730"/>
            <a:ext cx="2369080" cy="3100351"/>
            <a:chOff x="3542141" y="1313118"/>
            <a:chExt cx="2369080" cy="3099394"/>
          </a:xfrm>
        </p:grpSpPr>
        <p:grpSp>
          <p:nvGrpSpPr>
            <p:cNvPr id="46" name="组合 45"/>
            <p:cNvGrpSpPr/>
            <p:nvPr/>
          </p:nvGrpSpPr>
          <p:grpSpPr>
            <a:xfrm>
              <a:off x="3542141" y="1322521"/>
              <a:ext cx="2369080" cy="3089991"/>
              <a:chOff x="1313863" y="1205784"/>
              <a:chExt cx="3158773" cy="4119987"/>
            </a:xfrm>
          </p:grpSpPr>
          <p:sp>
            <p:nvSpPr>
              <p:cNvPr id="47" name="任意多边形 46"/>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圆角矩形 47"/>
              <p:cNvSpPr/>
              <p:nvPr/>
            </p:nvSpPr>
            <p:spPr>
              <a:xfrm rot="18900000">
                <a:off x="1447011" y="1857759"/>
                <a:ext cx="2787404" cy="1582057"/>
              </a:xfrm>
              <a:prstGeom prst="roundRect">
                <a:avLst>
                  <a:gd fmla="val 10245" name="adj"/>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0" name="文本框 37"/>
            <p:cNvSpPr txBox="1"/>
            <p:nvPr/>
          </p:nvSpPr>
          <p:spPr>
            <a:xfrm rot="18900000">
              <a:off x="4799792" y="1313545"/>
              <a:ext cx="353060" cy="556088"/>
            </a:xfrm>
            <a:prstGeom prst="rect">
              <a:avLst/>
            </a:prstGeom>
            <a:noFill/>
          </p:spPr>
          <p:txBody>
            <a:bodyPr bIns="34290" lIns="68580" rIns="68580" rtlCol="0" tIns="34290" wrap="none">
              <a:spAutoFit/>
            </a:bodyPr>
            <a:lstStyle/>
            <a:p>
              <a:r>
                <a:rPr altLang="zh-CN" b="1" lang="en-US" sz="3200">
                  <a:solidFill>
                    <a:srgbClr val="6B9D43"/>
                  </a:solidFill>
                </a:rPr>
                <a:t>C</a:t>
              </a:r>
            </a:p>
          </p:txBody>
        </p:sp>
        <p:grpSp>
          <p:nvGrpSpPr>
            <p:cNvPr id="51" name="组合 50"/>
            <p:cNvGrpSpPr/>
            <p:nvPr/>
          </p:nvGrpSpPr>
          <p:grpSpPr>
            <a:xfrm rot="18900000">
              <a:off x="4099391" y="2853127"/>
              <a:ext cx="265444" cy="265443"/>
              <a:chOff x="5821363" y="5846763"/>
              <a:chExt cx="541338" cy="541337"/>
            </a:xfrm>
            <a:solidFill>
              <a:schemeClr val="bg1"/>
            </a:solidFill>
          </p:grpSpPr>
          <p:sp>
            <p:nvSpPr>
              <p:cNvPr id="52" name="Freeform 61"/>
              <p:cNvSpPr>
                <a:spLocks noEditPoints="1"/>
              </p:cNvSpPr>
              <p:nvPr/>
            </p:nvSpPr>
            <p:spPr bwMode="auto">
              <a:xfrm>
                <a:off x="5867401" y="5846763"/>
                <a:ext cx="449263" cy="358775"/>
              </a:xfrm>
              <a:custGeom>
                <a:gdLst>
                  <a:gd fmla="*/ 66 w 160" name="T0"/>
                  <a:gd fmla="*/ 101 h 127" name="T1"/>
                  <a:gd fmla="*/ 80 w 160" name="T2"/>
                  <a:gd fmla="*/ 96 h 127" name="T3"/>
                  <a:gd fmla="*/ 94 w 160" name="T4"/>
                  <a:gd fmla="*/ 102 h 127" name="T5"/>
                  <a:gd fmla="*/ 123 w 160" name="T6"/>
                  <a:gd fmla="*/ 127 h 127" name="T7"/>
                  <a:gd fmla="*/ 160 w 160" name="T8"/>
                  <a:gd fmla="*/ 79 h 127" name="T9"/>
                  <a:gd fmla="*/ 160 w 160" name="T10"/>
                  <a:gd fmla="*/ 4 h 127" name="T11"/>
                  <a:gd fmla="*/ 156 w 160" name="T12"/>
                  <a:gd fmla="*/ 0 h 127" name="T13"/>
                  <a:gd fmla="*/ 4 w 160" name="T14"/>
                  <a:gd fmla="*/ 0 h 127" name="T15"/>
                  <a:gd fmla="*/ 0 w 160" name="T16"/>
                  <a:gd fmla="*/ 4 h 127" name="T17"/>
                  <a:gd fmla="*/ 0 w 160" name="T18"/>
                  <a:gd fmla="*/ 79 h 127" name="T19"/>
                  <a:gd fmla="*/ 38 w 160" name="T20"/>
                  <a:gd fmla="*/ 127 h 127" name="T21"/>
                  <a:gd fmla="*/ 66 w 160" name="T22"/>
                  <a:gd fmla="*/ 101 h 127" name="T23"/>
                  <a:gd fmla="*/ 32 w 160" name="T24"/>
                  <a:gd fmla="*/ 20 h 127" name="T25"/>
                  <a:gd fmla="*/ 36 w 160" name="T26"/>
                  <a:gd fmla="*/ 16 h 127" name="T27"/>
                  <a:gd fmla="*/ 60 w 160" name="T28"/>
                  <a:gd fmla="*/ 16 h 127" name="T29"/>
                  <a:gd fmla="*/ 64 w 160" name="T30"/>
                  <a:gd fmla="*/ 20 h 127" name="T31"/>
                  <a:gd fmla="*/ 64 w 160" name="T32"/>
                  <a:gd fmla="*/ 44 h 127" name="T33"/>
                  <a:gd fmla="*/ 60 w 160" name="T34"/>
                  <a:gd fmla="*/ 48 h 127" name="T35"/>
                  <a:gd fmla="*/ 36 w 160" name="T36"/>
                  <a:gd fmla="*/ 48 h 127" name="T37"/>
                  <a:gd fmla="*/ 32 w 160" name="T38"/>
                  <a:gd fmla="*/ 44 h 127" name="T39"/>
                  <a:gd fmla="*/ 32 w 160" name="T40"/>
                  <a:gd fmla="*/ 20 h 127" name="T41"/>
                  <a:gd fmla="*/ 36 w 160" name="T42"/>
                  <a:gd fmla="*/ 56 h 127" name="T43"/>
                  <a:gd fmla="*/ 124 w 160" name="T44"/>
                  <a:gd fmla="*/ 56 h 127" name="T45"/>
                  <a:gd fmla="*/ 128 w 160" name="T46"/>
                  <a:gd fmla="*/ 60 h 127" name="T47"/>
                  <a:gd fmla="*/ 124 w 160" name="T48"/>
                  <a:gd fmla="*/ 64 h 127" name="T49"/>
                  <a:gd fmla="*/ 36 w 160" name="T50"/>
                  <a:gd fmla="*/ 64 h 127" name="T51"/>
                  <a:gd fmla="*/ 32 w 160" name="T52"/>
                  <a:gd fmla="*/ 60 h 127" name="T53"/>
                  <a:gd fmla="*/ 36 w 160" name="T54"/>
                  <a:gd fmla="*/ 56 h 127" name="T55"/>
                  <a:gd fmla="*/ 32 w 160" name="T56"/>
                  <a:gd fmla="*/ 76 h 127" name="T57"/>
                  <a:gd fmla="*/ 36 w 160" name="T58"/>
                  <a:gd fmla="*/ 72 h 127" name="T59"/>
                  <a:gd fmla="*/ 124 w 160" name="T60"/>
                  <a:gd fmla="*/ 72 h 127" name="T61"/>
                  <a:gd fmla="*/ 128 w 160" name="T62"/>
                  <a:gd fmla="*/ 76 h 127" name="T63"/>
                  <a:gd fmla="*/ 124 w 160" name="T64"/>
                  <a:gd fmla="*/ 80 h 127" name="T65"/>
                  <a:gd fmla="*/ 36 w 160" name="T66"/>
                  <a:gd fmla="*/ 80 h 127" name="T67"/>
                  <a:gd fmla="*/ 32 w 160" name="T68"/>
                  <a:gd fmla="*/ 76 h 12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7" w="160">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anchor="t" anchorCtr="0" bIns="45720" compatLnSpc="1" lIns="91440" numCol="1" rIns="91440" tIns="45720" vert="horz" wrap="square"/>
              <a:lstStyle/>
              <a:p>
                <a:endParaRPr altLang="en-US" lang="zh-CN"/>
              </a:p>
            </p:txBody>
          </p:sp>
          <p:sp>
            <p:nvSpPr>
              <p:cNvPr id="53" name="Rectangle 62"/>
              <p:cNvSpPr>
                <a:spLocks noChangeArrowheads="1"/>
              </p:cNvSpPr>
              <p:nvPr/>
            </p:nvSpPr>
            <p:spPr bwMode="auto">
              <a:xfrm>
                <a:off x="5978526" y="5915025"/>
                <a:ext cx="46038" cy="44450"/>
              </a:xfrm>
              <a:prstGeom prst="rect">
                <a:avLst/>
              </a:prstGeom>
              <a:grpFill/>
              <a:ln>
                <a:noFill/>
              </a:ln>
            </p:spPr>
            <p:txBody>
              <a:bodyPr anchor="t" anchorCtr="0" bIns="45720" compatLnSpc="1" lIns="91440" numCol="1" rIns="91440" tIns="45720" vert="horz" wrap="square"/>
              <a:lstStyle/>
              <a:p>
                <a:endParaRPr altLang="en-US" lang="zh-CN"/>
              </a:p>
            </p:txBody>
          </p:sp>
          <p:sp>
            <p:nvSpPr>
              <p:cNvPr id="54" name="Freeform 63"/>
              <p:cNvSpPr/>
              <p:nvPr/>
            </p:nvSpPr>
            <p:spPr bwMode="auto">
              <a:xfrm>
                <a:off x="5821363" y="5981700"/>
                <a:ext cx="541338" cy="406400"/>
              </a:xfrm>
              <a:custGeom>
                <a:gdLst>
                  <a:gd fmla="*/ 188 w 192" name="T0"/>
                  <a:gd fmla="*/ 0 h 144" name="T1"/>
                  <a:gd fmla="*/ 184 w 192" name="T2"/>
                  <a:gd fmla="*/ 0 h 144" name="T3"/>
                  <a:gd fmla="*/ 184 w 192" name="T4"/>
                  <a:gd fmla="*/ 34 h 144" name="T5"/>
                  <a:gd fmla="*/ 145 w 192" name="T6"/>
                  <a:gd fmla="*/ 85 h 144" name="T7"/>
                  <a:gd fmla="*/ 167 w 192" name="T8"/>
                  <a:gd fmla="*/ 105 h 144" name="T9"/>
                  <a:gd fmla="*/ 167 w 192" name="T10"/>
                  <a:gd fmla="*/ 111 h 144" name="T11"/>
                  <a:gd fmla="*/ 161 w 192" name="T12"/>
                  <a:gd fmla="*/ 111 h 144" name="T13"/>
                  <a:gd fmla="*/ 105 w 192" name="T14"/>
                  <a:gd fmla="*/ 60 h 144" name="T15"/>
                  <a:gd fmla="*/ 88 w 192" name="T16"/>
                  <a:gd fmla="*/ 59 h 144" name="T17"/>
                  <a:gd fmla="*/ 31 w 192" name="T18"/>
                  <a:gd fmla="*/ 111 h 144" name="T19"/>
                  <a:gd fmla="*/ 28 w 192" name="T20"/>
                  <a:gd fmla="*/ 112 h 144" name="T21"/>
                  <a:gd fmla="*/ 25 w 192" name="T22"/>
                  <a:gd fmla="*/ 111 h 144" name="T23"/>
                  <a:gd fmla="*/ 25 w 192" name="T24"/>
                  <a:gd fmla="*/ 105 h 144" name="T25"/>
                  <a:gd fmla="*/ 48 w 192" name="T26"/>
                  <a:gd fmla="*/ 85 h 144" name="T27"/>
                  <a:gd fmla="*/ 8 w 192" name="T28"/>
                  <a:gd fmla="*/ 34 h 144" name="T29"/>
                  <a:gd fmla="*/ 8 w 192" name="T30"/>
                  <a:gd fmla="*/ 0 h 144" name="T31"/>
                  <a:gd fmla="*/ 4 w 192" name="T32"/>
                  <a:gd fmla="*/ 0 h 144" name="T33"/>
                  <a:gd fmla="*/ 0 w 192" name="T34"/>
                  <a:gd fmla="*/ 4 h 144" name="T35"/>
                  <a:gd fmla="*/ 0 w 192" name="T36"/>
                  <a:gd fmla="*/ 24 h 144" name="T37"/>
                  <a:gd fmla="*/ 0 w 192" name="T38"/>
                  <a:gd fmla="*/ 124 h 144" name="T39"/>
                  <a:gd fmla="*/ 20 w 192" name="T40"/>
                  <a:gd fmla="*/ 144 h 144" name="T41"/>
                  <a:gd fmla="*/ 172 w 192" name="T42"/>
                  <a:gd fmla="*/ 144 h 144" name="T43"/>
                  <a:gd fmla="*/ 192 w 192" name="T44"/>
                  <a:gd fmla="*/ 124 h 144" name="T45"/>
                  <a:gd fmla="*/ 192 w 192" name="T46"/>
                  <a:gd fmla="*/ 24 h 144" name="T47"/>
                  <a:gd fmla="*/ 192 w 192" name="T48"/>
                  <a:gd fmla="*/ 4 h 144" name="T49"/>
                  <a:gd fmla="*/ 188 w 192" name="T50"/>
                  <a:gd fmla="*/ 0 h 14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4" w="192">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anchor="t" anchorCtr="0" bIns="45720" compatLnSpc="1" lIns="91440" numCol="1" rIns="91440" tIns="45720" vert="horz" wrap="square"/>
              <a:lstStyle/>
              <a:p>
                <a:endParaRPr altLang="en-US" lang="zh-CN"/>
              </a:p>
            </p:txBody>
          </p:sp>
        </p:grpSp>
        <p:sp>
          <p:nvSpPr>
            <p:cNvPr id="55" name="文本框 65"/>
            <p:cNvSpPr txBox="1"/>
            <p:nvPr/>
          </p:nvSpPr>
          <p:spPr>
            <a:xfrm rot="18900000">
              <a:off x="4243251" y="2035278"/>
              <a:ext cx="1020445"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56" name="组合 55"/>
          <p:cNvGrpSpPr/>
          <p:nvPr/>
        </p:nvGrpSpPr>
        <p:grpSpPr>
          <a:xfrm>
            <a:off x="3682580" y="1778732"/>
            <a:ext cx="2369080" cy="3100350"/>
            <a:chOff x="2330030" y="1313119"/>
            <a:chExt cx="2369080" cy="3099393"/>
          </a:xfrm>
        </p:grpSpPr>
        <p:grpSp>
          <p:nvGrpSpPr>
            <p:cNvPr id="57" name="组合 56"/>
            <p:cNvGrpSpPr/>
            <p:nvPr/>
          </p:nvGrpSpPr>
          <p:grpSpPr>
            <a:xfrm>
              <a:off x="2330030" y="1322521"/>
              <a:ext cx="2369080" cy="3089991"/>
              <a:chOff x="1313863" y="1205784"/>
              <a:chExt cx="3158773" cy="4119987"/>
            </a:xfrm>
          </p:grpSpPr>
          <p:sp>
            <p:nvSpPr>
              <p:cNvPr id="58" name="任意多边形 57"/>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圆角矩形 58"/>
              <p:cNvSpPr/>
              <p:nvPr/>
            </p:nvSpPr>
            <p:spPr>
              <a:xfrm rot="18900000">
                <a:off x="1403031" y="1875976"/>
                <a:ext cx="2838930" cy="1582057"/>
              </a:xfrm>
              <a:prstGeom prst="roundRect">
                <a:avLst>
                  <a:gd fmla="val 10245" name="adj"/>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1" name="文本框 36"/>
            <p:cNvSpPr txBox="1"/>
            <p:nvPr/>
          </p:nvSpPr>
          <p:spPr>
            <a:xfrm rot="18900000">
              <a:off x="3583439" y="1313546"/>
              <a:ext cx="365760" cy="556088"/>
            </a:xfrm>
            <a:prstGeom prst="rect">
              <a:avLst/>
            </a:prstGeom>
            <a:noFill/>
          </p:spPr>
          <p:txBody>
            <a:bodyPr bIns="34290" lIns="68580" rIns="68580" rtlCol="0" tIns="34290" wrap="none">
              <a:spAutoFit/>
            </a:bodyPr>
            <a:lstStyle/>
            <a:p>
              <a:r>
                <a:rPr altLang="zh-CN" b="1" lang="en-US" sz="3200">
                  <a:solidFill>
                    <a:srgbClr val="6B9D43"/>
                  </a:solidFill>
                </a:rPr>
                <a:t>B</a:t>
              </a:r>
            </a:p>
          </p:txBody>
        </p:sp>
        <p:grpSp>
          <p:nvGrpSpPr>
            <p:cNvPr id="62" name="组合 61"/>
            <p:cNvGrpSpPr/>
            <p:nvPr/>
          </p:nvGrpSpPr>
          <p:grpSpPr>
            <a:xfrm rot="18900000">
              <a:off x="2872599" y="2814967"/>
              <a:ext cx="316809" cy="290719"/>
              <a:chOff x="3222625" y="3211513"/>
              <a:chExt cx="539750" cy="495300"/>
            </a:xfrm>
            <a:solidFill>
              <a:schemeClr val="bg1"/>
            </a:solidFill>
          </p:grpSpPr>
          <p:sp>
            <p:nvSpPr>
              <p:cNvPr id="63" name="Freeform 42"/>
              <p:cNvSpPr>
                <a:spLocks noEditPoints="1"/>
              </p:cNvSpPr>
              <p:nvPr/>
            </p:nvSpPr>
            <p:spPr bwMode="auto">
              <a:xfrm>
                <a:off x="3222625" y="3211513"/>
                <a:ext cx="539750" cy="495300"/>
              </a:xfrm>
              <a:custGeom>
                <a:gdLst>
                  <a:gd fmla="*/ 188 w 192" name="T0"/>
                  <a:gd fmla="*/ 0 h 176" name="T1"/>
                  <a:gd fmla="*/ 4 w 192" name="T2"/>
                  <a:gd fmla="*/ 0 h 176" name="T3"/>
                  <a:gd fmla="*/ 0 w 192" name="T4"/>
                  <a:gd fmla="*/ 4 h 176" name="T5"/>
                  <a:gd fmla="*/ 0 w 192" name="T6"/>
                  <a:gd fmla="*/ 172 h 176" name="T7"/>
                  <a:gd fmla="*/ 4 w 192" name="T8"/>
                  <a:gd fmla="*/ 176 h 176" name="T9"/>
                  <a:gd fmla="*/ 188 w 192" name="T10"/>
                  <a:gd fmla="*/ 176 h 176" name="T11"/>
                  <a:gd fmla="*/ 192 w 192" name="T12"/>
                  <a:gd fmla="*/ 172 h 176" name="T13"/>
                  <a:gd fmla="*/ 192 w 192" name="T14"/>
                  <a:gd fmla="*/ 4 h 176" name="T15"/>
                  <a:gd fmla="*/ 188 w 192" name="T16"/>
                  <a:gd fmla="*/ 0 h 176" name="T17"/>
                  <a:gd fmla="*/ 176 w 192" name="T18"/>
                  <a:gd fmla="*/ 132 h 176" name="T19"/>
                  <a:gd fmla="*/ 172 w 192" name="T20"/>
                  <a:gd fmla="*/ 136 h 176" name="T21"/>
                  <a:gd fmla="*/ 20 w 192" name="T22"/>
                  <a:gd fmla="*/ 136 h 176" name="T23"/>
                  <a:gd fmla="*/ 16 w 192" name="T24"/>
                  <a:gd fmla="*/ 132 h 176" name="T25"/>
                  <a:gd fmla="*/ 16 w 192" name="T26"/>
                  <a:gd fmla="*/ 20 h 176" name="T27"/>
                  <a:gd fmla="*/ 20 w 192" name="T28"/>
                  <a:gd fmla="*/ 16 h 176" name="T29"/>
                  <a:gd fmla="*/ 172 w 192" name="T30"/>
                  <a:gd fmla="*/ 16 h 176" name="T31"/>
                  <a:gd fmla="*/ 176 w 192" name="T32"/>
                  <a:gd fmla="*/ 20 h 176" name="T33"/>
                  <a:gd fmla="*/ 176 w 192" name="T34"/>
                  <a:gd fmla="*/ 132 h 17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6" w="192">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anchor="t" anchorCtr="0" bIns="45720" compatLnSpc="1" lIns="91440" numCol="1" rIns="91440" tIns="45720" vert="horz" wrap="square"/>
              <a:lstStyle/>
              <a:p>
                <a:endParaRPr altLang="en-US" lang="zh-CN"/>
              </a:p>
            </p:txBody>
          </p:sp>
          <p:sp>
            <p:nvSpPr>
              <p:cNvPr id="64" name="Oval 43"/>
              <p:cNvSpPr>
                <a:spLocks noChangeArrowheads="1"/>
              </p:cNvSpPr>
              <p:nvPr/>
            </p:nvSpPr>
            <p:spPr bwMode="auto">
              <a:xfrm>
                <a:off x="3379788" y="3302000"/>
                <a:ext cx="90488" cy="90488"/>
              </a:xfrm>
              <a:prstGeom prst="ellipse">
                <a:avLst/>
              </a:prstGeom>
              <a:grpFill/>
              <a:ln>
                <a:noFill/>
              </a:ln>
            </p:spPr>
            <p:txBody>
              <a:bodyPr anchor="t" anchorCtr="0" bIns="45720" compatLnSpc="1" lIns="91440" numCol="1" rIns="91440" tIns="45720" vert="horz" wrap="square"/>
              <a:lstStyle/>
              <a:p>
                <a:endParaRPr altLang="en-US" lang="zh-CN"/>
              </a:p>
            </p:txBody>
          </p:sp>
          <p:sp>
            <p:nvSpPr>
              <p:cNvPr id="65" name="Freeform 44"/>
              <p:cNvSpPr>
                <a:spLocks noEditPoints="1"/>
              </p:cNvSpPr>
              <p:nvPr/>
            </p:nvSpPr>
            <p:spPr bwMode="auto">
              <a:xfrm>
                <a:off x="3290888" y="3363913"/>
                <a:ext cx="404813" cy="207963"/>
              </a:xfrm>
              <a:custGeom>
                <a:gdLst>
                  <a:gd fmla="*/ 77 w 144" name="T0"/>
                  <a:gd fmla="*/ 7 h 74" name="T1"/>
                  <a:gd fmla="*/ 77 w 144" name="T2"/>
                  <a:gd fmla="*/ 8 h 74" name="T3"/>
                  <a:gd fmla="*/ 49 w 144" name="T4"/>
                  <a:gd fmla="*/ 36 h 74" name="T5"/>
                  <a:gd fmla="*/ 43 w 144" name="T6"/>
                  <a:gd fmla="*/ 31 h 74" name="T7"/>
                  <a:gd fmla="*/ 13 w 144" name="T8"/>
                  <a:gd fmla="*/ 32 h 74" name="T9"/>
                  <a:gd fmla="*/ 0 w 144" name="T10"/>
                  <a:gd fmla="*/ 45 h 74" name="T11"/>
                  <a:gd fmla="*/ 0 w 144" name="T12"/>
                  <a:gd fmla="*/ 56 h 74" name="T13"/>
                  <a:gd fmla="*/ 0 w 144" name="T14"/>
                  <a:gd fmla="*/ 74 h 74" name="T15"/>
                  <a:gd fmla="*/ 144 w 144" name="T16"/>
                  <a:gd fmla="*/ 74 h 74" name="T17"/>
                  <a:gd fmla="*/ 144 w 144" name="T18"/>
                  <a:gd fmla="*/ 50 h 74" name="T19"/>
                  <a:gd fmla="*/ 144 w 144" name="T20"/>
                  <a:gd fmla="*/ 40 h 74" name="T21"/>
                  <a:gd fmla="*/ 107 w 144" name="T22"/>
                  <a:gd fmla="*/ 7 h 74" name="T23"/>
                  <a:gd fmla="*/ 77 w 144" name="T24"/>
                  <a:gd fmla="*/ 7 h 74" name="T25"/>
                  <a:gd fmla="*/ 104 w 144" name="T26"/>
                  <a:gd fmla="*/ 33 h 74" name="T27"/>
                  <a:gd fmla="*/ 94 w 144" name="T28"/>
                  <a:gd fmla="*/ 27 h 74" name="T29"/>
                  <a:gd fmla="*/ 90 w 144" name="T30"/>
                  <a:gd fmla="*/ 27 h 74" name="T31"/>
                  <a:gd fmla="*/ 80 w 144" name="T32"/>
                  <a:gd fmla="*/ 33 h 74" name="T33"/>
                  <a:gd fmla="*/ 70 w 144" name="T34"/>
                  <a:gd fmla="*/ 27 h 74" name="T35"/>
                  <a:gd fmla="*/ 70 w 144" name="T36"/>
                  <a:gd fmla="*/ 26 h 74" name="T37"/>
                  <a:gd fmla="*/ 83 w 144" name="T38"/>
                  <a:gd fmla="*/ 13 h 74" name="T39"/>
                  <a:gd fmla="*/ 102 w 144" name="T40"/>
                  <a:gd fmla="*/ 13 h 74" name="T41"/>
                  <a:gd fmla="*/ 118 w 144" name="T42"/>
                  <a:gd fmla="*/ 27 h 74" name="T43"/>
                  <a:gd fmla="*/ 104 w 144" name="T44"/>
                  <a:gd fmla="*/ 33 h 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4" w="14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anchor="t" anchorCtr="0" bIns="45720" compatLnSpc="1" lIns="91440" numCol="1" rIns="91440" tIns="45720" vert="horz" wrap="square"/>
              <a:lstStyle/>
              <a:p>
                <a:endParaRPr altLang="en-US" lang="zh-CN"/>
              </a:p>
            </p:txBody>
          </p:sp>
        </p:grpSp>
        <p:sp>
          <p:nvSpPr>
            <p:cNvPr id="66" name="文本框 64"/>
            <p:cNvSpPr txBox="1"/>
            <p:nvPr/>
          </p:nvSpPr>
          <p:spPr>
            <a:xfrm rot="18900000">
              <a:off x="3128931" y="2039723"/>
              <a:ext cx="1009015"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sym typeface="+mn-ea"/>
                </a:rPr>
                <a:t>单击此处</a:t>
              </a:r>
            </a:p>
            <a:p>
              <a:pPr>
                <a:lnSpc>
                  <a:spcPct val="150000"/>
                </a:lnSpc>
              </a:pPr>
              <a:r>
                <a:rPr altLang="en-US" lang="zh-CN" sz="1600">
                  <a:solidFill>
                    <a:schemeClr val="bg1"/>
                  </a:solidFill>
                  <a:latin charset="-122" panose="020b0503020204020204" typeface="微软雅黑"/>
                  <a:ea charset="-122" panose="020b0503020204020204" typeface="微软雅黑"/>
                  <a:sym typeface="+mn-ea"/>
                </a:rPr>
                <a:t>输入标题</a:t>
              </a:r>
            </a:p>
          </p:txBody>
        </p:sp>
      </p:grpSp>
      <p:grpSp>
        <p:nvGrpSpPr>
          <p:cNvPr id="67" name="组合 66"/>
          <p:cNvGrpSpPr/>
          <p:nvPr/>
        </p:nvGrpSpPr>
        <p:grpSpPr>
          <a:xfrm>
            <a:off x="2470469" y="1778732"/>
            <a:ext cx="2369080" cy="3100349"/>
            <a:chOff x="1117919" y="1313120"/>
            <a:chExt cx="2369080" cy="3099392"/>
          </a:xfrm>
        </p:grpSpPr>
        <p:grpSp>
          <p:nvGrpSpPr>
            <p:cNvPr id="68" name="组合 67"/>
            <p:cNvGrpSpPr/>
            <p:nvPr/>
          </p:nvGrpSpPr>
          <p:grpSpPr>
            <a:xfrm>
              <a:off x="1117919" y="1322521"/>
              <a:ext cx="2369080" cy="3089991"/>
              <a:chOff x="1313863" y="1205784"/>
              <a:chExt cx="3158773" cy="4119987"/>
            </a:xfrm>
          </p:grpSpPr>
          <p:sp>
            <p:nvSpPr>
              <p:cNvPr id="69" name="任意多边形 68"/>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圆角矩形 69"/>
              <p:cNvSpPr/>
              <p:nvPr/>
            </p:nvSpPr>
            <p:spPr>
              <a:xfrm rot="18900000">
                <a:off x="1404860" y="1875219"/>
                <a:ext cx="2836786" cy="1582057"/>
              </a:xfrm>
              <a:prstGeom prst="roundRect">
                <a:avLst>
                  <a:gd fmla="val 10245" name="adj"/>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任意多边形 70"/>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文本框 35"/>
            <p:cNvSpPr txBox="1"/>
            <p:nvPr/>
          </p:nvSpPr>
          <p:spPr>
            <a:xfrm rot="18900000">
              <a:off x="2364220" y="1313883"/>
              <a:ext cx="383222" cy="556088"/>
            </a:xfrm>
            <a:prstGeom prst="rect">
              <a:avLst/>
            </a:prstGeom>
            <a:noFill/>
          </p:spPr>
          <p:txBody>
            <a:bodyPr bIns="34290" lIns="68580" rIns="68580" rtlCol="0" tIns="34290" wrap="none">
              <a:spAutoFit/>
            </a:bodyPr>
            <a:lstStyle/>
            <a:p>
              <a:r>
                <a:rPr altLang="zh-CN" b="1" lang="en-US" sz="3200">
                  <a:solidFill>
                    <a:srgbClr val="6B9D43"/>
                  </a:solidFill>
                </a:rPr>
                <a:t>A</a:t>
              </a:r>
            </a:p>
          </p:txBody>
        </p:sp>
        <p:grpSp>
          <p:nvGrpSpPr>
            <p:cNvPr id="73" name="组合 72"/>
            <p:cNvGrpSpPr/>
            <p:nvPr/>
          </p:nvGrpSpPr>
          <p:grpSpPr>
            <a:xfrm>
              <a:off x="1552228" y="2722191"/>
              <a:ext cx="311277" cy="311276"/>
              <a:chOff x="4549775" y="536575"/>
              <a:chExt cx="539751" cy="539750"/>
            </a:xfrm>
          </p:grpSpPr>
          <p:sp>
            <p:nvSpPr>
              <p:cNvPr id="74" name="Freeform 53"/>
              <p:cNvSpPr/>
              <p:nvPr/>
            </p:nvSpPr>
            <p:spPr bwMode="auto">
              <a:xfrm>
                <a:off x="4732338" y="536575"/>
                <a:ext cx="134938" cy="131763"/>
              </a:xfrm>
              <a:custGeom>
                <a:gdLst>
                  <a:gd fmla="*/ 46 w 48" name="T0"/>
                  <a:gd fmla="*/ 29 h 47" name="T1"/>
                  <a:gd fmla="*/ 46 w 48" name="T2"/>
                  <a:gd fmla="*/ 24 h 47" name="T3"/>
                  <a:gd fmla="*/ 24 w 48" name="T4"/>
                  <a:gd fmla="*/ 1 h 47" name="T5"/>
                  <a:gd fmla="*/ 21 w 48" name="T6"/>
                  <a:gd fmla="*/ 0 h 47" name="T7"/>
                  <a:gd fmla="*/ 18 w 48" name="T8"/>
                  <a:gd fmla="*/ 1 h 47" name="T9"/>
                  <a:gd fmla="*/ 0 w 48" name="T10"/>
                  <a:gd fmla="*/ 19 h 47" name="T11"/>
                  <a:gd fmla="*/ 28 w 48" name="T12"/>
                  <a:gd fmla="*/ 47 h 47" name="T13"/>
                  <a:gd fmla="*/ 46 w 48" name="T14"/>
                  <a:gd fmla="*/ 29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48">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54"/>
              <p:cNvSpPr/>
              <p:nvPr/>
            </p:nvSpPr>
            <p:spPr bwMode="auto">
              <a:xfrm>
                <a:off x="4549775" y="606425"/>
                <a:ext cx="469900" cy="469900"/>
              </a:xfrm>
              <a:custGeom>
                <a:gdLst>
                  <a:gd fmla="*/ 100 w 167" name="T0"/>
                  <a:gd fmla="*/ 118 h 167" name="T1"/>
                  <a:gd fmla="*/ 76 w 167" name="T2"/>
                  <a:gd fmla="*/ 127 h 167" name="T3"/>
                  <a:gd fmla="*/ 51 w 167" name="T4"/>
                  <a:gd fmla="*/ 116 h 167" name="T5"/>
                  <a:gd fmla="*/ 40 w 167" name="T6"/>
                  <a:gd fmla="*/ 91 h 167" name="T7"/>
                  <a:gd fmla="*/ 51 w 167" name="T8"/>
                  <a:gd fmla="*/ 65 h 167" name="T9"/>
                  <a:gd fmla="*/ 88 w 167" name="T10"/>
                  <a:gd fmla="*/ 28 h 167" name="T11"/>
                  <a:gd fmla="*/ 60 w 167" name="T12"/>
                  <a:gd fmla="*/ 0 h 167" name="T13"/>
                  <a:gd fmla="*/ 22 w 167" name="T14"/>
                  <a:gd fmla="*/ 37 h 167" name="T15"/>
                  <a:gd fmla="*/ 22 w 167" name="T16"/>
                  <a:gd fmla="*/ 37 h 167" name="T17"/>
                  <a:gd fmla="*/ 0 w 167" name="T18"/>
                  <a:gd fmla="*/ 91 h 167" name="T19"/>
                  <a:gd fmla="*/ 22 w 167" name="T20"/>
                  <a:gd fmla="*/ 145 h 167" name="T21"/>
                  <a:gd fmla="*/ 76 w 167" name="T22"/>
                  <a:gd fmla="*/ 167 h 167" name="T23"/>
                  <a:gd fmla="*/ 130 w 167" name="T24"/>
                  <a:gd fmla="*/ 145 h 167" name="T25"/>
                  <a:gd fmla="*/ 130 w 167" name="T26"/>
                  <a:gd fmla="*/ 144 h 167" name="T27"/>
                  <a:gd fmla="*/ 167 w 167" name="T28"/>
                  <a:gd fmla="*/ 107 h 167" name="T29"/>
                  <a:gd fmla="*/ 139 w 167" name="T30"/>
                  <a:gd fmla="*/ 79 h 167" name="T31"/>
                  <a:gd fmla="*/ 100 w 167" name="T32"/>
                  <a:gd fmla="*/ 118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55"/>
              <p:cNvSpPr/>
              <p:nvPr/>
            </p:nvSpPr>
            <p:spPr bwMode="auto">
              <a:xfrm>
                <a:off x="4957763" y="758825"/>
                <a:ext cx="131763" cy="134938"/>
              </a:xfrm>
              <a:custGeom>
                <a:gdLst>
                  <a:gd fmla="*/ 46 w 47" name="T0"/>
                  <a:gd fmla="*/ 24 h 48" name="T1"/>
                  <a:gd fmla="*/ 23 w 47" name="T2"/>
                  <a:gd fmla="*/ 2 h 48" name="T3"/>
                  <a:gd fmla="*/ 18 w 47" name="T4"/>
                  <a:gd fmla="*/ 2 h 48" name="T5"/>
                  <a:gd fmla="*/ 0 w 47" name="T6"/>
                  <a:gd fmla="*/ 20 h 48" name="T7"/>
                  <a:gd fmla="*/ 28 w 47" name="T8"/>
                  <a:gd fmla="*/ 48 h 48" name="T9"/>
                  <a:gd fmla="*/ 46 w 47" name="T10"/>
                  <a:gd fmla="*/ 29 h 48" name="T11"/>
                  <a:gd fmla="*/ 47 w 47" name="T12"/>
                  <a:gd fmla="*/ 27 h 48" name="T13"/>
                  <a:gd fmla="*/ 46 w 47" name="T14"/>
                  <a:gd fmla="*/ 24 h 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 w="47">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77" name="文本框 63"/>
            <p:cNvSpPr txBox="1"/>
            <p:nvPr/>
          </p:nvSpPr>
          <p:spPr>
            <a:xfrm rot="18900000">
              <a:off x="1653110" y="1982442"/>
              <a:ext cx="1074743"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rPr>
                <a:t>单击此处输入标题</a:t>
              </a:r>
            </a:p>
          </p:txBody>
        </p:sp>
      </p:grpSp>
      <p:grpSp>
        <p:nvGrpSpPr>
          <p:cNvPr id="78" name="组合 77"/>
          <p:cNvGrpSpPr/>
          <p:nvPr/>
        </p:nvGrpSpPr>
        <p:grpSpPr>
          <a:xfrm>
            <a:off x="2422766" y="4311580"/>
            <a:ext cx="3505619" cy="371727"/>
            <a:chOff x="5182386" y="2772098"/>
            <a:chExt cx="3505619" cy="371612"/>
          </a:xfrm>
          <a:solidFill>
            <a:schemeClr val="accent1"/>
          </a:solidFill>
        </p:grpSpPr>
        <p:sp>
          <p:nvSpPr>
            <p:cNvPr id="79" name="Freeform 60"/>
            <p:cNvSpPr/>
            <p:nvPr/>
          </p:nvSpPr>
          <p:spPr bwMode="auto">
            <a:xfrm>
              <a:off x="5182386" y="2772098"/>
              <a:ext cx="345953" cy="371612"/>
            </a:xfrm>
            <a:custGeom>
              <a:gdLst>
                <a:gd fmla="*/ 415 w 437" name="T0"/>
                <a:gd fmla="*/ 364 h 470" name="T1"/>
                <a:gd fmla="*/ 388 w 437" name="T2"/>
                <a:gd fmla="*/ 335 h 470" name="T3"/>
                <a:gd fmla="*/ 307 w 437" name="T4"/>
                <a:gd fmla="*/ 291 h 470" name="T5"/>
                <a:gd fmla="*/ 273 w 437" name="T6"/>
                <a:gd fmla="*/ 257 h 470" name="T7"/>
                <a:gd fmla="*/ 262 w 437" name="T8"/>
                <a:gd fmla="*/ 240 h 470" name="T9"/>
                <a:gd fmla="*/ 288 w 437" name="T10"/>
                <a:gd fmla="*/ 199 h 470" name="T11"/>
                <a:gd fmla="*/ 294 w 437" name="T12"/>
                <a:gd fmla="*/ 185 h 470" name="T13"/>
                <a:gd fmla="*/ 298 w 437" name="T14"/>
                <a:gd fmla="*/ 147 h 470" name="T15"/>
                <a:gd fmla="*/ 285 w 437" name="T16"/>
                <a:gd fmla="*/ 57 h 470" name="T17"/>
                <a:gd fmla="*/ 280 w 437" name="T18"/>
                <a:gd fmla="*/ 52 h 470" name="T19"/>
                <a:gd fmla="*/ 262 w 437" name="T20"/>
                <a:gd fmla="*/ 37 h 470" name="T21"/>
                <a:gd fmla="*/ 155 w 437" name="T22"/>
                <a:gd fmla="*/ 50 h 470" name="T23"/>
                <a:gd fmla="*/ 140 w 437" name="T24"/>
                <a:gd fmla="*/ 140 h 470" name="T25"/>
                <a:gd fmla="*/ 142 w 437" name="T26"/>
                <a:gd fmla="*/ 179 h 470" name="T27"/>
                <a:gd fmla="*/ 150 w 437" name="T28"/>
                <a:gd fmla="*/ 195 h 470" name="T29"/>
                <a:gd fmla="*/ 153 w 437" name="T30"/>
                <a:gd fmla="*/ 202 h 470" name="T31"/>
                <a:gd fmla="*/ 155 w 437" name="T32"/>
                <a:gd fmla="*/ 201 h 470" name="T33"/>
                <a:gd fmla="*/ 178 w 437" name="T34"/>
                <a:gd fmla="*/ 239 h 470" name="T35"/>
                <a:gd fmla="*/ 159 w 437" name="T36"/>
                <a:gd fmla="*/ 256 h 470" name="T37"/>
                <a:gd fmla="*/ 129 w 437" name="T38"/>
                <a:gd fmla="*/ 291 h 470" name="T39"/>
                <a:gd fmla="*/ 48 w 437" name="T40"/>
                <a:gd fmla="*/ 335 h 470" name="T41"/>
                <a:gd fmla="*/ 21 w 437" name="T42"/>
                <a:gd fmla="*/ 364 h 470" name="T43"/>
                <a:gd fmla="*/ 0 w 437" name="T44"/>
                <a:gd fmla="*/ 451 h 470" name="T45"/>
                <a:gd fmla="*/ 0 w 437" name="T46"/>
                <a:gd fmla="*/ 470 h 470" name="T47"/>
                <a:gd fmla="*/ 437 w 437" name="T48"/>
                <a:gd fmla="*/ 470 h 470" name="T49"/>
                <a:gd fmla="*/ 437 w 437" name="T50"/>
                <a:gd fmla="*/ 451 h 470" name="T51"/>
                <a:gd fmla="*/ 415 w 437" name="T52"/>
                <a:gd fmla="*/ 364 h 47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70" w="437">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6B9D43"/>
            </a:solidFill>
            <a:ln>
              <a:noFill/>
            </a:ln>
          </p:spPr>
          <p:txBody>
            <a:bodyPr anchor="t" anchorCtr="0" bIns="34290" compatLnSpc="1" lIns="68580" numCol="1" rIns="68580" tIns="34290" vert="horz" wrap="square"/>
            <a:lstStyle/>
            <a:p>
              <a:endParaRPr altLang="en-US" lang="zh-CN"/>
            </a:p>
          </p:txBody>
        </p:sp>
        <p:sp>
          <p:nvSpPr>
            <p:cNvPr id="80" name="圆角矩形 79"/>
            <p:cNvSpPr/>
            <p:nvPr/>
          </p:nvSpPr>
          <p:spPr>
            <a:xfrm>
              <a:off x="5598626" y="2871397"/>
              <a:ext cx="3089379" cy="272313"/>
            </a:xfrm>
            <a:prstGeom prst="roundRect">
              <a:avLst>
                <a:gd fmla="val 9938" name="adj"/>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lang="zh-CN" sz="1400">
                  <a:latin charset="-122" panose="020b0503020204020204" typeface="微软雅黑"/>
                  <a:ea charset="-122" panose="020b0503020204020204" typeface="微软雅黑"/>
                  <a:cs charset="-122" panose="020b0604020202020204" pitchFamily="34" typeface="Arial Unicode MS"/>
                </a:rPr>
                <a:t>单击此处输入标题文本</a:t>
              </a:r>
            </a:p>
          </p:txBody>
        </p:sp>
      </p:grpSp>
      <p:sp>
        <p:nvSpPr>
          <p:cNvPr id="81" name="矩形 80"/>
          <p:cNvSpPr/>
          <p:nvPr/>
        </p:nvSpPr>
        <p:spPr>
          <a:xfrm>
            <a:off x="2433650" y="4784584"/>
            <a:ext cx="7440292" cy="723628"/>
          </a:xfrm>
          <a:prstGeom prst="rect">
            <a:avLst/>
          </a:prstGeom>
        </p:spPr>
        <p:txBody>
          <a:bodyPr bIns="32630" lIns="65261" rIns="65261" tIns="32630" wrap="square">
            <a:spAutoFit/>
          </a:bodyPr>
          <a:lstStyle/>
          <a:p>
            <a:pPr algn="l" defTabSz="457200">
              <a:lnSpc>
                <a:spcPct val="120000"/>
              </a:lnSpc>
              <a:spcBef>
                <a:spcPct val="0"/>
              </a:spcBef>
              <a:spcAft>
                <a:spcPct val="0"/>
              </a:spcAft>
              <a:buClr>
                <a:schemeClr val="accent1">
                  <a:lumMod val="75000"/>
                </a:schemeClr>
              </a:buClr>
              <a:buSzPct val="145000"/>
              <a:buFont typeface="Arial"/>
            </a:pPr>
            <a:r>
              <a:rPr altLang="en-US" lang="zh-CN" sz="1200">
                <a:solidFill>
                  <a:schemeClr val="tx1">
                    <a:lumMod val="65000"/>
                    <a:lumOff val="35000"/>
                  </a:schemeClr>
                </a:solidFill>
                <a:effectLst/>
                <a:latin charset="-122" panose="020b0503020204020204" typeface="微软雅黑"/>
                <a:ea charset="-122" panose="020b0503020204020204" typeface="微软雅黑"/>
                <a:sym typeface="+mn-ea"/>
              </a:rPr>
              <a:t>If they throw stones at you, don’t throw back, use them to build your own foundation instead.If they throw stones at you, don’t throw back, use them to build your own foundation instead.If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par>
                                <p:cTn fill="hold" id="33" nodeType="withEffect" presetClass="entr" presetID="52" presetSubtype="0">
                                  <p:stCondLst>
                                    <p:cond delay="0"/>
                                  </p:stCondLst>
                                  <p:childTnLst>
                                    <p:set>
                                      <p:cBhvr>
                                        <p:cTn dur="1" fill="hold" id="34">
                                          <p:stCondLst>
                                            <p:cond delay="0"/>
                                          </p:stCondLst>
                                        </p:cTn>
                                        <p:tgtEl>
                                          <p:spTgt spid="67"/>
                                        </p:tgtEl>
                                        <p:attrNameLst>
                                          <p:attrName>style.visibility</p:attrName>
                                        </p:attrNameLst>
                                      </p:cBhvr>
                                      <p:to>
                                        <p:strVal val="visible"/>
                                      </p:to>
                                    </p:set>
                                    <p:animScale>
                                      <p:cBhvr>
                                        <p:cTn decel="50000" dur="1000" fill="hold" id="35">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67"/>
                                        </p:tgtEl>
                                        <p:attrNameLst>
                                          <p:attrName>ppt_x</p:attrName>
                                          <p:attrName>ppt_y</p:attrName>
                                        </p:attrNameLst>
                                      </p:cBhvr>
                                    </p:animMotion>
                                    <p:animEffect filter="fade" transition="in">
                                      <p:cBhvr>
                                        <p:cTn dur="1000" id="37"/>
                                        <p:tgtEl>
                                          <p:spTgt spid="67"/>
                                        </p:tgtEl>
                                      </p:cBhvr>
                                    </p:animEffect>
                                  </p:childTnLst>
                                </p:cTn>
                              </p:par>
                            </p:childTnLst>
                          </p:cTn>
                        </p:par>
                        <p:par>
                          <p:cTn fill="hold" id="38" nodeType="afterGroup">
                            <p:stCondLst>
                              <p:cond delay="2000"/>
                            </p:stCondLst>
                            <p:childTnLst>
                              <p:par>
                                <p:cTn fill="hold" id="39" nodeType="afterEffect" presetClass="entr" presetID="52" presetSubtype="0">
                                  <p:stCondLst>
                                    <p:cond delay="0"/>
                                  </p:stCondLst>
                                  <p:childTnLst>
                                    <p:set>
                                      <p:cBhvr>
                                        <p:cTn dur="1" fill="hold" id="40">
                                          <p:stCondLst>
                                            <p:cond delay="0"/>
                                          </p:stCondLst>
                                        </p:cTn>
                                        <p:tgtEl>
                                          <p:spTgt spid="56"/>
                                        </p:tgtEl>
                                        <p:attrNameLst>
                                          <p:attrName>style.visibility</p:attrName>
                                        </p:attrNameLst>
                                      </p:cBhvr>
                                      <p:to>
                                        <p:strVal val="visible"/>
                                      </p:to>
                                    </p:set>
                                    <p:animScale>
                                      <p:cBhvr>
                                        <p:cTn decel="50000" dur="1000" fill="hold" id="41">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2">
                                          <p:stCondLst>
                                            <p:cond delay="0"/>
                                          </p:stCondLst>
                                        </p:cTn>
                                        <p:tgtEl>
                                          <p:spTgt spid="56"/>
                                        </p:tgtEl>
                                        <p:attrNameLst>
                                          <p:attrName>ppt_x</p:attrName>
                                          <p:attrName>ppt_y</p:attrName>
                                        </p:attrNameLst>
                                      </p:cBhvr>
                                    </p:animMotion>
                                    <p:animEffect filter="fade" transition="in">
                                      <p:cBhvr>
                                        <p:cTn dur="1000" id="43"/>
                                        <p:tgtEl>
                                          <p:spTgt spid="56"/>
                                        </p:tgtEl>
                                      </p:cBhvr>
                                    </p:animEffect>
                                  </p:childTnLst>
                                </p:cTn>
                              </p:par>
                            </p:childTnLst>
                          </p:cTn>
                        </p:par>
                        <p:par>
                          <p:cTn fill="hold" id="44" nodeType="afterGroup">
                            <p:stCondLst>
                              <p:cond delay="3000"/>
                            </p:stCondLst>
                            <p:childTnLst>
                              <p:par>
                                <p:cTn fill="hold" id="45" nodeType="afterEffect" presetClass="entr" presetID="52" presetSubtype="0">
                                  <p:stCondLst>
                                    <p:cond delay="0"/>
                                  </p:stCondLst>
                                  <p:childTnLst>
                                    <p:set>
                                      <p:cBhvr>
                                        <p:cTn dur="1" fill="hold" id="46">
                                          <p:stCondLst>
                                            <p:cond delay="0"/>
                                          </p:stCondLst>
                                        </p:cTn>
                                        <p:tgtEl>
                                          <p:spTgt spid="45"/>
                                        </p:tgtEl>
                                        <p:attrNameLst>
                                          <p:attrName>style.visibility</p:attrName>
                                        </p:attrNameLst>
                                      </p:cBhvr>
                                      <p:to>
                                        <p:strVal val="visible"/>
                                      </p:to>
                                    </p:set>
                                    <p:animScale>
                                      <p:cBhvr>
                                        <p:cTn decel="50000" dur="1000" fill="hold" id="47">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45"/>
                                        </p:tgtEl>
                                        <p:attrNameLst>
                                          <p:attrName>ppt_x</p:attrName>
                                          <p:attrName>ppt_y</p:attrName>
                                        </p:attrNameLst>
                                      </p:cBhvr>
                                    </p:animMotion>
                                    <p:animEffect filter="fade" transition="in">
                                      <p:cBhvr>
                                        <p:cTn dur="1000" id="49"/>
                                        <p:tgtEl>
                                          <p:spTgt spid="45"/>
                                        </p:tgtEl>
                                      </p:cBhvr>
                                    </p:animEffect>
                                  </p:childTnLst>
                                </p:cTn>
                              </p:par>
                            </p:childTnLst>
                          </p:cTn>
                        </p:par>
                        <p:par>
                          <p:cTn fill="hold" id="50" nodeType="afterGroup">
                            <p:stCondLst>
                              <p:cond delay="4000"/>
                            </p:stCondLst>
                            <p:childTnLst>
                              <p:par>
                                <p:cTn fill="hold" id="51" nodeType="afterEffect" presetClass="entr" presetID="52" presetSubtype="0">
                                  <p:stCondLst>
                                    <p:cond delay="0"/>
                                  </p:stCondLst>
                                  <p:childTnLst>
                                    <p:set>
                                      <p:cBhvr>
                                        <p:cTn dur="1" fill="hold" id="52">
                                          <p:stCondLst>
                                            <p:cond delay="0"/>
                                          </p:stCondLst>
                                        </p:cTn>
                                        <p:tgtEl>
                                          <p:spTgt spid="32"/>
                                        </p:tgtEl>
                                        <p:attrNameLst>
                                          <p:attrName>style.visibility</p:attrName>
                                        </p:attrNameLst>
                                      </p:cBhvr>
                                      <p:to>
                                        <p:strVal val="visible"/>
                                      </p:to>
                                    </p:set>
                                    <p:animScale>
                                      <p:cBhvr>
                                        <p:cTn decel="50000" dur="1000" fill="hold" id="53">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4">
                                          <p:stCondLst>
                                            <p:cond delay="0"/>
                                          </p:stCondLst>
                                        </p:cTn>
                                        <p:tgtEl>
                                          <p:spTgt spid="32"/>
                                        </p:tgtEl>
                                        <p:attrNameLst>
                                          <p:attrName>ppt_x</p:attrName>
                                          <p:attrName>ppt_y</p:attrName>
                                        </p:attrNameLst>
                                      </p:cBhvr>
                                    </p:animMotion>
                                    <p:animEffect filter="fade" transition="in">
                                      <p:cBhvr>
                                        <p:cTn dur="1000" id="55"/>
                                        <p:tgtEl>
                                          <p:spTgt spid="32"/>
                                        </p:tgtEl>
                                      </p:cBhvr>
                                    </p:animEffect>
                                  </p:childTnLst>
                                </p:cTn>
                              </p:par>
                            </p:childTnLst>
                          </p:cTn>
                        </p:par>
                        <p:par>
                          <p:cTn fill="hold" id="56" nodeType="afterGroup">
                            <p:stCondLst>
                              <p:cond delay="5000"/>
                            </p:stCondLst>
                            <p:childTnLst>
                              <p:par>
                                <p:cTn fill="hold" id="57" nodeType="afterEffect" presetClass="entr" presetID="52" presetSubtype="0">
                                  <p:stCondLst>
                                    <p:cond delay="0"/>
                                  </p:stCondLst>
                                  <p:childTnLst>
                                    <p:set>
                                      <p:cBhvr>
                                        <p:cTn dur="1" fill="hold" id="58">
                                          <p:stCondLst>
                                            <p:cond delay="0"/>
                                          </p:stCondLst>
                                        </p:cTn>
                                        <p:tgtEl>
                                          <p:spTgt spid="7"/>
                                        </p:tgtEl>
                                        <p:attrNameLst>
                                          <p:attrName>style.visibility</p:attrName>
                                        </p:attrNameLst>
                                      </p:cBhvr>
                                      <p:to>
                                        <p:strVal val="visible"/>
                                      </p:to>
                                    </p:set>
                                    <p:animScale>
                                      <p:cBhvr>
                                        <p:cTn decel="50000" dur="1000" fill="hold" id="59">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0">
                                          <p:stCondLst>
                                            <p:cond delay="0"/>
                                          </p:stCondLst>
                                        </p:cTn>
                                        <p:tgtEl>
                                          <p:spTgt spid="7"/>
                                        </p:tgtEl>
                                        <p:attrNameLst>
                                          <p:attrName>ppt_x</p:attrName>
                                          <p:attrName>ppt_y</p:attrName>
                                        </p:attrNameLst>
                                      </p:cBhvr>
                                    </p:animMotion>
                                    <p:animEffect filter="fade" transition="in">
                                      <p:cBhvr>
                                        <p:cTn dur="1000" id="61"/>
                                        <p:tgtEl>
                                          <p:spTgt spid="7"/>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78"/>
                                        </p:tgtEl>
                                        <p:attrNameLst>
                                          <p:attrName>style.visibility</p:attrName>
                                        </p:attrNameLst>
                                      </p:cBhvr>
                                      <p:to>
                                        <p:strVal val="visible"/>
                                      </p:to>
                                    </p:set>
                                    <p:animEffect filter="wipe(left)" transition="in">
                                      <p:cBhvr>
                                        <p:cTn dur="500" id="65"/>
                                        <p:tgtEl>
                                          <p:spTgt spid="78"/>
                                        </p:tgtEl>
                                      </p:cBhvr>
                                    </p:animEffect>
                                  </p:childTnLst>
                                </p:cTn>
                              </p:par>
                            </p:childTnLst>
                          </p:cTn>
                        </p:par>
                        <p:par>
                          <p:cTn fill="hold" id="66" nodeType="afterGroup">
                            <p:stCondLst>
                              <p:cond delay="6500"/>
                            </p:stCondLst>
                            <p:childTnLst>
                              <p:par>
                                <p:cTn fill="hold" grpId="0" id="67" nodeType="afterEffect" presetClass="entr" presetID="22" presetSubtype="8">
                                  <p:stCondLst>
                                    <p:cond delay="0"/>
                                  </p:stCondLst>
                                  <p:childTnLst>
                                    <p:set>
                                      <p:cBhvr>
                                        <p:cTn dur="1" fill="hold" id="68">
                                          <p:stCondLst>
                                            <p:cond delay="0"/>
                                          </p:stCondLst>
                                        </p:cTn>
                                        <p:tgtEl>
                                          <p:spTgt spid="81"/>
                                        </p:tgtEl>
                                        <p:attrNameLst>
                                          <p:attrName>style.visibility</p:attrName>
                                        </p:attrNameLst>
                                      </p:cBhvr>
                                      <p:to>
                                        <p:strVal val="visible"/>
                                      </p:to>
                                    </p:set>
                                    <p:animEffect filter="wipe(left)" transition="in">
                                      <p:cBhvr>
                                        <p:cTn dur="1250" id="69"/>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8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花8" id="4" name="图片 3"/>
          <p:cNvPicPr>
            <a:picLocks noChangeAspect="1"/>
          </p:cNvPicPr>
          <p:nvPr/>
        </p:nvPicPr>
        <p:blipFill>
          <a:blip r:embed="rId3"/>
          <a:stretch>
            <a:fillRect/>
          </a:stretch>
        </p:blipFill>
        <p:spPr>
          <a:xfrm>
            <a:off x="-3810" y="-4445"/>
            <a:ext cx="4022725" cy="3571875"/>
          </a:xfrm>
          <a:prstGeom prst="rect">
            <a:avLst/>
          </a:prstGeom>
        </p:spPr>
      </p:pic>
      <p:pic>
        <p:nvPicPr>
          <p:cNvPr descr="花9" id="5" name="图片 4"/>
          <p:cNvPicPr>
            <a:picLocks noChangeAspect="1"/>
          </p:cNvPicPr>
          <p:nvPr/>
        </p:nvPicPr>
        <p:blipFill>
          <a:blip r:embed="rId4"/>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728595" y="2460625"/>
            <a:ext cx="6734810" cy="1097280"/>
          </a:xfrm>
          <a:prstGeom prst="rect">
            <a:avLst/>
          </a:prstGeom>
          <a:noFill/>
        </p:spPr>
        <p:txBody>
          <a:bodyPr rtlCol="0" wrap="square">
            <a:spAutoFit/>
          </a:bodyPr>
          <a:lstStyle/>
          <a:p>
            <a:pPr algn="ctr"/>
            <a:r>
              <a:rPr altLang="zh-CN" b="1" lang="en-US" sz="6600">
                <a:solidFill>
                  <a:srgbClr val="205337"/>
                </a:solidFill>
                <a:latin charset="-122" panose="020b0503020204020204" typeface="微软雅黑"/>
                <a:ea charset="-122" panose="020b0503020204020204" typeface="微软雅黑"/>
              </a:rPr>
              <a:t>THANK YOU</a:t>
            </a:r>
          </a:p>
        </p:txBody>
      </p:sp>
      <p:sp>
        <p:nvSpPr>
          <p:cNvPr id="32" name="文本框 31"/>
          <p:cNvSpPr txBox="1"/>
          <p:nvPr/>
        </p:nvSpPr>
        <p:spPr>
          <a:xfrm>
            <a:off x="3322955" y="3709670"/>
            <a:ext cx="5546090" cy="64008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When a cigarette falls in love with a match,it is destined to be hurt.When a cigarette falls in love with a match,it is destined to be hurt.</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2" presetSubtype="2">
                                  <p:stCondLst>
                                    <p:cond delay="0"/>
                                  </p:stCondLst>
                                  <p:childTnLst>
                                    <p:set>
                                      <p:cBhvr>
                                        <p:cTn dur="1" fill="hold" id="9">
                                          <p:stCondLst>
                                            <p:cond delay="0"/>
                                          </p:stCondLst>
                                        </p:cTn>
                                        <p:tgtEl>
                                          <p:spTgt spid="5"/>
                                        </p:tgtEl>
                                        <p:attrNameLst>
                                          <p:attrName>style.visibility</p:attrName>
                                        </p:attrNameLst>
                                      </p:cBhvr>
                                      <p:to>
                                        <p:strVal val="visible"/>
                                      </p:to>
                                    </p:set>
                                    <p:animEffect filter="wipe(right)"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17" presetSubtype="10">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strVal val="#ppt_h"/>
                                          </p:val>
                                        </p:tav>
                                        <p:tav tm="100000">
                                          <p:val>
                                            <p:strVal val="#ppt_h"/>
                                          </p:val>
                                        </p:tav>
                                      </p:tavLst>
                                    </p:anim>
                                  </p:childTnLst>
                                </p:cTn>
                              </p:par>
                              <p:par>
                                <p:cTn fill="hold" id="16" nodeType="withEffect" presetClass="entr" presetID="17" presetSubtype="1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id="26" nodeType="withEffect" presetClass="entr" presetID="53"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500" fill="hold" id="28"/>
                                        <p:tgtEl>
                                          <p:spTgt spid="24"/>
                                        </p:tgtEl>
                                        <p:attrNameLst>
                                          <p:attrName>ppt_w</p:attrName>
                                        </p:attrNameLst>
                                      </p:cBhvr>
                                      <p:tavLst>
                                        <p:tav tm="0">
                                          <p:val>
                                            <p:fltVal val="0"/>
                                          </p:val>
                                        </p:tav>
                                        <p:tav tm="100000">
                                          <p:val>
                                            <p:strVal val="#ppt_w"/>
                                          </p:val>
                                        </p:tav>
                                      </p:tavLst>
                                    </p:anim>
                                    <p:anim calcmode="lin" valueType="num">
                                      <p:cBhvr>
                                        <p:cTn dur="500" fill="hold" id="29"/>
                                        <p:tgtEl>
                                          <p:spTgt spid="24"/>
                                        </p:tgtEl>
                                        <p:attrNameLst>
                                          <p:attrName>ppt_h</p:attrName>
                                        </p:attrNameLst>
                                      </p:cBhvr>
                                      <p:tavLst>
                                        <p:tav tm="0">
                                          <p:val>
                                            <p:fltVal val="0"/>
                                          </p:val>
                                        </p:tav>
                                        <p:tav tm="100000">
                                          <p:val>
                                            <p:strVal val="#ppt_h"/>
                                          </p:val>
                                        </p:tav>
                                      </p:tavLst>
                                    </p:anim>
                                    <p:animEffect filter="fade" transition="in">
                                      <p:cBhvr>
                                        <p:cTn dur="500" id="30"/>
                                        <p:tgtEl>
                                          <p:spTgt spid="24"/>
                                        </p:tgtEl>
                                      </p:cBhvr>
                                    </p:animEffect>
                                  </p:childTnLst>
                                </p:cTn>
                              </p:par>
                            </p:childTnLst>
                          </p:cTn>
                        </p:par>
                        <p:par>
                          <p:cTn fill="hold" id="31" nodeType="afterGroup">
                            <p:stCondLst>
                              <p:cond delay="1500"/>
                            </p:stCondLst>
                            <p:childTnLst>
                              <p:par>
                                <p:cTn fill="hold" id="32" nodeType="afterEffect" presetClass="entr" presetID="22" presetSubtype="2">
                                  <p:stCondLst>
                                    <p:cond delay="0"/>
                                  </p:stCondLst>
                                  <p:childTnLst>
                                    <p:set>
                                      <p:cBhvr>
                                        <p:cTn dur="1" fill="hold" id="33">
                                          <p:stCondLst>
                                            <p:cond delay="0"/>
                                          </p:stCondLst>
                                        </p:cTn>
                                        <p:tgtEl>
                                          <p:spTgt spid="27"/>
                                        </p:tgtEl>
                                        <p:attrNameLst>
                                          <p:attrName>style.visibility</p:attrName>
                                        </p:attrNameLst>
                                      </p:cBhvr>
                                      <p:to>
                                        <p:strVal val="visible"/>
                                      </p:to>
                                    </p:set>
                                    <p:animEffect filter="wipe(right)" transition="in">
                                      <p:cBhvr>
                                        <p:cTn dur="500" id="34"/>
                                        <p:tgtEl>
                                          <p:spTgt spid="27"/>
                                        </p:tgtEl>
                                      </p:cBhvr>
                                    </p:animEffect>
                                  </p:childTnLst>
                                </p:cTn>
                              </p:par>
                              <p:par>
                                <p:cTn fill="hold" id="35" nodeType="withEffect" presetClass="entr" presetID="22" presetSubtype="2">
                                  <p:stCondLst>
                                    <p:cond delay="0"/>
                                  </p:stCondLst>
                                  <p:childTnLst>
                                    <p:set>
                                      <p:cBhvr>
                                        <p:cTn dur="1" fill="hold" id="36">
                                          <p:stCondLst>
                                            <p:cond delay="0"/>
                                          </p:stCondLst>
                                        </p:cTn>
                                        <p:tgtEl>
                                          <p:spTgt spid="28"/>
                                        </p:tgtEl>
                                        <p:attrNameLst>
                                          <p:attrName>style.visibility</p:attrName>
                                        </p:attrNameLst>
                                      </p:cBhvr>
                                      <p:to>
                                        <p:strVal val="visible"/>
                                      </p:to>
                                    </p:set>
                                    <p:animEffect filter="wipe(right)" transition="in">
                                      <p:cBhvr>
                                        <p:cTn dur="500" id="37"/>
                                        <p:tgtEl>
                                          <p:spTgt spid="28"/>
                                        </p:tgtEl>
                                      </p:cBhvr>
                                    </p:animEffect>
                                  </p:childTnLst>
                                </p:cTn>
                              </p:par>
                              <p:par>
                                <p:cTn fill="hold" id="38" nodeType="withEffect" presetClass="entr" presetID="22" presetSubtype="4">
                                  <p:stCondLst>
                                    <p:cond delay="0"/>
                                  </p:stCondLst>
                                  <p:childTnLst>
                                    <p:set>
                                      <p:cBhvr>
                                        <p:cTn dur="1" fill="hold" id="39">
                                          <p:stCondLst>
                                            <p:cond delay="0"/>
                                          </p:stCondLst>
                                        </p:cTn>
                                        <p:tgtEl>
                                          <p:spTgt spid="29"/>
                                        </p:tgtEl>
                                        <p:attrNameLst>
                                          <p:attrName>style.visibility</p:attrName>
                                        </p:attrNameLst>
                                      </p:cBhvr>
                                      <p:to>
                                        <p:strVal val="visible"/>
                                      </p:to>
                                    </p:set>
                                    <p:animEffect filter="wipe(down)" transition="in">
                                      <p:cBhvr>
                                        <p:cTn dur="500" id="40"/>
                                        <p:tgtEl>
                                          <p:spTgt spid="29"/>
                                        </p:tgtEl>
                                      </p:cBhvr>
                                    </p:animEffect>
                                  </p:childTnLst>
                                </p:cTn>
                              </p:par>
                              <p:par>
                                <p:cTn fill="hold" id="41" nodeType="withEffect" presetClass="entr" presetID="22" presetSubtype="4">
                                  <p:stCondLst>
                                    <p:cond delay="0"/>
                                  </p:stCondLst>
                                  <p:childTnLst>
                                    <p:set>
                                      <p:cBhvr>
                                        <p:cTn dur="1" fill="hold" id="42">
                                          <p:stCondLst>
                                            <p:cond delay="0"/>
                                          </p:stCondLst>
                                        </p:cTn>
                                        <p:tgtEl>
                                          <p:spTgt spid="30"/>
                                        </p:tgtEl>
                                        <p:attrNameLst>
                                          <p:attrName>style.visibility</p:attrName>
                                        </p:attrNameLst>
                                      </p:cBhvr>
                                      <p:to>
                                        <p:strVal val="visible"/>
                                      </p:to>
                                    </p:set>
                                    <p:animEffect filter="wipe(down)" transition="in">
                                      <p:cBhvr>
                                        <p:cTn dur="500" id="43"/>
                                        <p:tgtEl>
                                          <p:spTgt spid="30"/>
                                        </p:tgtEl>
                                      </p:cBhvr>
                                    </p:animEffect>
                                  </p:childTnLst>
                                </p:cTn>
                              </p:par>
                            </p:childTnLst>
                          </p:cTn>
                        </p:par>
                        <p:par>
                          <p:cTn fill="hold" id="44" nodeType="afterGroup">
                            <p:stCondLst>
                              <p:cond delay="2000"/>
                            </p:stCondLst>
                            <p:childTnLst>
                              <p:par>
                                <p:cTn fill="hold" grpId="0" id="45" nodeType="afterEffect" presetClass="entr" presetID="41" presetSubtype="0">
                                  <p:stCondLst>
                                    <p:cond delay="0"/>
                                  </p:stCondLst>
                                  <p:iterate type="lt">
                                    <p:tmPct val="10000"/>
                                  </p:iterate>
                                  <p:childTnLst>
                                    <p:set>
                                      <p:cBhvr>
                                        <p:cTn dur="1" fill="hold" id="46">
                                          <p:stCondLst>
                                            <p:cond delay="0"/>
                                          </p:stCondLst>
                                        </p:cTn>
                                        <p:tgtEl>
                                          <p:spTgt spid="31"/>
                                        </p:tgtEl>
                                        <p:attrNameLst>
                                          <p:attrName>style.visibility</p:attrName>
                                        </p:attrNameLst>
                                      </p:cBhvr>
                                      <p:to>
                                        <p:strVal val="visible"/>
                                      </p:to>
                                    </p:set>
                                    <p:anim calcmode="lin" valueType="num">
                                      <p:cBhvr>
                                        <p:cTn dur="500" fill="hold" id="47"/>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31"/>
                                        </p:tgtEl>
                                        <p:attrNameLst>
                                          <p:attrName>ppt_y</p:attrName>
                                        </p:attrNameLst>
                                      </p:cBhvr>
                                      <p:tavLst>
                                        <p:tav tm="0">
                                          <p:val>
                                            <p:strVal val="#ppt_y"/>
                                          </p:val>
                                        </p:tav>
                                        <p:tav tm="100000">
                                          <p:val>
                                            <p:strVal val="#ppt_y"/>
                                          </p:val>
                                        </p:tav>
                                      </p:tavLst>
                                    </p:anim>
                                    <p:anim calcmode="lin" valueType="num">
                                      <p:cBhvr>
                                        <p:cTn dur="500" fill="hold" id="49"/>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31"/>
                                        </p:tgtEl>
                                      </p:cBhvr>
                                    </p:animEffect>
                                  </p:childTnLst>
                                </p:cTn>
                              </p:par>
                            </p:childTnLst>
                          </p:cTn>
                        </p:par>
                        <p:par>
                          <p:cTn fill="hold" id="52" nodeType="afterGroup">
                            <p:stCondLst>
                              <p:cond delay="2500"/>
                            </p:stCondLst>
                            <p:childTnLst>
                              <p:par>
                                <p:cTn fill="hold" grpId="1" id="53" nodeType="afterEffect" presetClass="entr" presetID="10" presetSubtype="0">
                                  <p:stCondLst>
                                    <p:cond delay="0"/>
                                  </p:stCondLst>
                                  <p:childTnLst>
                                    <p:set>
                                      <p:cBhvr>
                                        <p:cTn dur="1" fill="hold" id="54">
                                          <p:stCondLst>
                                            <p:cond delay="0"/>
                                          </p:stCondLst>
                                        </p:cTn>
                                        <p:tgtEl>
                                          <p:spTgt spid="32"/>
                                        </p:tgtEl>
                                        <p:attrNameLst>
                                          <p:attrName>style.visibility</p:attrName>
                                        </p:attrNameLst>
                                      </p:cBhvr>
                                      <p:to>
                                        <p:strVal val="visible"/>
                                      </p:to>
                                    </p:set>
                                    <p:animEffect filter="fade" transition="in">
                                      <p:cBhvr>
                                        <p:cTn dur="500" id="55"/>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1" spid="3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花8" id="4" name="图片 3"/>
          <p:cNvPicPr>
            <a:picLocks noChangeAspect="1"/>
          </p:cNvPicPr>
          <p:nvPr/>
        </p:nvPicPr>
        <p:blipFill>
          <a:blip r:embed="rId3"/>
          <a:stretch>
            <a:fillRect/>
          </a:stretch>
        </p:blipFill>
        <p:spPr>
          <a:xfrm>
            <a:off x="-3810" y="-4445"/>
            <a:ext cx="4022725" cy="3571875"/>
          </a:xfrm>
          <a:prstGeom prst="rect">
            <a:avLst/>
          </a:prstGeom>
        </p:spPr>
      </p:pic>
      <p:pic>
        <p:nvPicPr>
          <p:cNvPr descr="花9" id="5" name="图片 4"/>
          <p:cNvPicPr>
            <a:picLocks noChangeAspect="1"/>
          </p:cNvPicPr>
          <p:nvPr/>
        </p:nvPicPr>
        <p:blipFill>
          <a:blip r:embed="rId4"/>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94325" y="1866900"/>
            <a:ext cx="1402715" cy="1097280"/>
          </a:xfrm>
          <a:prstGeom prst="rect">
            <a:avLst/>
          </a:prstGeom>
          <a:noFill/>
        </p:spPr>
        <p:txBody>
          <a:bodyPr rtlCol="0" wrap="square">
            <a:spAutoFit/>
          </a:bodyPr>
          <a:lstStyle/>
          <a:p>
            <a:pPr algn="ctr"/>
            <a:r>
              <a:rPr altLang="zh-CN" lang="en-US" sz="6600">
                <a:solidFill>
                  <a:srgbClr val="205337"/>
                </a:solidFill>
                <a:latin charset="-122" panose="02010600040101010101" typeface="华文细黑"/>
                <a:ea charset="-122" panose="02010600040101010101" typeface="华文细黑"/>
              </a:rPr>
              <a:t>01</a:t>
            </a:r>
          </a:p>
        </p:txBody>
      </p:sp>
      <p:sp>
        <p:nvSpPr>
          <p:cNvPr id="21" name="文本框 20"/>
          <p:cNvSpPr txBox="1"/>
          <p:nvPr/>
        </p:nvSpPr>
        <p:spPr>
          <a:xfrm>
            <a:off x="4460240" y="2983864"/>
            <a:ext cx="3270250" cy="579120"/>
          </a:xfrm>
          <a:prstGeom prst="rect">
            <a:avLst/>
          </a:prstGeom>
          <a:noFill/>
        </p:spPr>
        <p:txBody>
          <a:bodyPr rtlCol="0" wrap="square">
            <a:spAutoFit/>
          </a:bodyPr>
          <a:lstStyle/>
          <a:p>
            <a:pPr algn="ctr"/>
            <a:r>
              <a:rPr altLang="en-US" b="1" lang="zh-CN" sz="3200">
                <a:solidFill>
                  <a:srgbClr val="205337"/>
                </a:solidFill>
                <a:latin charset="-122" panose="020b0503020204020204" typeface="微软雅黑"/>
                <a:ea charset="-122" panose="020b0503020204020204" typeface="微软雅黑"/>
              </a:rPr>
              <a:t>工 作 完 成 情 况</a:t>
            </a:r>
          </a:p>
        </p:txBody>
      </p:sp>
      <p:sp>
        <p:nvSpPr>
          <p:cNvPr id="22" name="文本框 21"/>
          <p:cNvSpPr txBox="1"/>
          <p:nvPr/>
        </p:nvSpPr>
        <p:spPr>
          <a:xfrm>
            <a:off x="3002915" y="3776980"/>
            <a:ext cx="6186170" cy="64008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When a cigarette falls in love with a match,it is destined to be hurt.When a cigarette falls in love with a match,it is destined to be hurt.</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2" presetSubtype="2">
                                  <p:stCondLst>
                                    <p:cond delay="0"/>
                                  </p:stCondLst>
                                  <p:childTnLst>
                                    <p:set>
                                      <p:cBhvr>
                                        <p:cTn dur="1" fill="hold" id="9">
                                          <p:stCondLst>
                                            <p:cond delay="0"/>
                                          </p:stCondLst>
                                        </p:cTn>
                                        <p:tgtEl>
                                          <p:spTgt spid="5"/>
                                        </p:tgtEl>
                                        <p:attrNameLst>
                                          <p:attrName>style.visibility</p:attrName>
                                        </p:attrNameLst>
                                      </p:cBhvr>
                                      <p:to>
                                        <p:strVal val="visible"/>
                                      </p:to>
                                    </p:set>
                                    <p:animEffect filter="wipe(right)"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17" presetSubtype="10">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strVal val="#ppt_h"/>
                                          </p:val>
                                        </p:tav>
                                        <p:tav tm="100000">
                                          <p:val>
                                            <p:strVal val="#ppt_h"/>
                                          </p:val>
                                        </p:tav>
                                      </p:tavLst>
                                    </p:anim>
                                  </p:childTnLst>
                                </p:cTn>
                              </p:par>
                              <p:par>
                                <p:cTn fill="hold" id="16" nodeType="withEffect" presetClass="entr" presetID="17" presetSubtype="1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id="26" nodeType="withEffect" presetClass="entr" presetID="53"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500" fill="hold" id="28"/>
                                        <p:tgtEl>
                                          <p:spTgt spid="24"/>
                                        </p:tgtEl>
                                        <p:attrNameLst>
                                          <p:attrName>ppt_w</p:attrName>
                                        </p:attrNameLst>
                                      </p:cBhvr>
                                      <p:tavLst>
                                        <p:tav tm="0">
                                          <p:val>
                                            <p:fltVal val="0"/>
                                          </p:val>
                                        </p:tav>
                                        <p:tav tm="100000">
                                          <p:val>
                                            <p:strVal val="#ppt_w"/>
                                          </p:val>
                                        </p:tav>
                                      </p:tavLst>
                                    </p:anim>
                                    <p:anim calcmode="lin" valueType="num">
                                      <p:cBhvr>
                                        <p:cTn dur="500" fill="hold" id="29"/>
                                        <p:tgtEl>
                                          <p:spTgt spid="24"/>
                                        </p:tgtEl>
                                        <p:attrNameLst>
                                          <p:attrName>ppt_h</p:attrName>
                                        </p:attrNameLst>
                                      </p:cBhvr>
                                      <p:tavLst>
                                        <p:tav tm="0">
                                          <p:val>
                                            <p:fltVal val="0"/>
                                          </p:val>
                                        </p:tav>
                                        <p:tav tm="100000">
                                          <p:val>
                                            <p:strVal val="#ppt_h"/>
                                          </p:val>
                                        </p:tav>
                                      </p:tavLst>
                                    </p:anim>
                                    <p:animEffect filter="fade" transition="in">
                                      <p:cBhvr>
                                        <p:cTn dur="500" id="30"/>
                                        <p:tgtEl>
                                          <p:spTgt spid="24"/>
                                        </p:tgtEl>
                                      </p:cBhvr>
                                    </p:animEffect>
                                  </p:childTnLst>
                                </p:cTn>
                              </p:par>
                            </p:childTnLst>
                          </p:cTn>
                        </p:par>
                        <p:par>
                          <p:cTn fill="hold" id="31" nodeType="afterGroup">
                            <p:stCondLst>
                              <p:cond delay="1500"/>
                            </p:stCondLst>
                            <p:childTnLst>
                              <p:par>
                                <p:cTn fill="hold" id="32" nodeType="afterEffect" presetClass="entr" presetID="22" presetSubtype="2">
                                  <p:stCondLst>
                                    <p:cond delay="0"/>
                                  </p:stCondLst>
                                  <p:childTnLst>
                                    <p:set>
                                      <p:cBhvr>
                                        <p:cTn dur="1" fill="hold" id="33">
                                          <p:stCondLst>
                                            <p:cond delay="0"/>
                                          </p:stCondLst>
                                        </p:cTn>
                                        <p:tgtEl>
                                          <p:spTgt spid="27"/>
                                        </p:tgtEl>
                                        <p:attrNameLst>
                                          <p:attrName>style.visibility</p:attrName>
                                        </p:attrNameLst>
                                      </p:cBhvr>
                                      <p:to>
                                        <p:strVal val="visible"/>
                                      </p:to>
                                    </p:set>
                                    <p:animEffect filter="wipe(right)" transition="in">
                                      <p:cBhvr>
                                        <p:cTn dur="500" id="34"/>
                                        <p:tgtEl>
                                          <p:spTgt spid="27"/>
                                        </p:tgtEl>
                                      </p:cBhvr>
                                    </p:animEffect>
                                  </p:childTnLst>
                                </p:cTn>
                              </p:par>
                              <p:par>
                                <p:cTn fill="hold" id="35" nodeType="withEffect" presetClass="entr" presetID="22" presetSubtype="2">
                                  <p:stCondLst>
                                    <p:cond delay="0"/>
                                  </p:stCondLst>
                                  <p:childTnLst>
                                    <p:set>
                                      <p:cBhvr>
                                        <p:cTn dur="1" fill="hold" id="36">
                                          <p:stCondLst>
                                            <p:cond delay="0"/>
                                          </p:stCondLst>
                                        </p:cTn>
                                        <p:tgtEl>
                                          <p:spTgt spid="28"/>
                                        </p:tgtEl>
                                        <p:attrNameLst>
                                          <p:attrName>style.visibility</p:attrName>
                                        </p:attrNameLst>
                                      </p:cBhvr>
                                      <p:to>
                                        <p:strVal val="visible"/>
                                      </p:to>
                                    </p:set>
                                    <p:animEffect filter="wipe(right)" transition="in">
                                      <p:cBhvr>
                                        <p:cTn dur="500" id="37"/>
                                        <p:tgtEl>
                                          <p:spTgt spid="28"/>
                                        </p:tgtEl>
                                      </p:cBhvr>
                                    </p:animEffect>
                                  </p:childTnLst>
                                </p:cTn>
                              </p:par>
                              <p:par>
                                <p:cTn fill="hold" id="38" nodeType="withEffect" presetClass="entr" presetID="22" presetSubtype="4">
                                  <p:stCondLst>
                                    <p:cond delay="0"/>
                                  </p:stCondLst>
                                  <p:childTnLst>
                                    <p:set>
                                      <p:cBhvr>
                                        <p:cTn dur="1" fill="hold" id="39">
                                          <p:stCondLst>
                                            <p:cond delay="0"/>
                                          </p:stCondLst>
                                        </p:cTn>
                                        <p:tgtEl>
                                          <p:spTgt spid="29"/>
                                        </p:tgtEl>
                                        <p:attrNameLst>
                                          <p:attrName>style.visibility</p:attrName>
                                        </p:attrNameLst>
                                      </p:cBhvr>
                                      <p:to>
                                        <p:strVal val="visible"/>
                                      </p:to>
                                    </p:set>
                                    <p:animEffect filter="wipe(down)" transition="in">
                                      <p:cBhvr>
                                        <p:cTn dur="500" id="40"/>
                                        <p:tgtEl>
                                          <p:spTgt spid="29"/>
                                        </p:tgtEl>
                                      </p:cBhvr>
                                    </p:animEffect>
                                  </p:childTnLst>
                                </p:cTn>
                              </p:par>
                              <p:par>
                                <p:cTn fill="hold" id="41" nodeType="withEffect" presetClass="entr" presetID="22" presetSubtype="4">
                                  <p:stCondLst>
                                    <p:cond delay="0"/>
                                  </p:stCondLst>
                                  <p:childTnLst>
                                    <p:set>
                                      <p:cBhvr>
                                        <p:cTn dur="1" fill="hold" id="42">
                                          <p:stCondLst>
                                            <p:cond delay="0"/>
                                          </p:stCondLst>
                                        </p:cTn>
                                        <p:tgtEl>
                                          <p:spTgt spid="30"/>
                                        </p:tgtEl>
                                        <p:attrNameLst>
                                          <p:attrName>style.visibility</p:attrName>
                                        </p:attrNameLst>
                                      </p:cBhvr>
                                      <p:to>
                                        <p:strVal val="visible"/>
                                      </p:to>
                                    </p:set>
                                    <p:animEffect filter="wipe(down)" transition="in">
                                      <p:cBhvr>
                                        <p:cTn dur="500" id="43"/>
                                        <p:tgtEl>
                                          <p:spTgt spid="30"/>
                                        </p:tgtEl>
                                      </p:cBhvr>
                                    </p:animEffect>
                                  </p:childTnLst>
                                </p:cTn>
                              </p:par>
                            </p:childTnLst>
                          </p:cTn>
                        </p:par>
                        <p:par>
                          <p:cTn fill="hold" id="44" nodeType="afterGroup">
                            <p:stCondLst>
                              <p:cond delay="2000"/>
                            </p:stCondLst>
                            <p:childTnLst>
                              <p:par>
                                <p:cTn fill="hold" grpId="0" id="45" nodeType="afterEffect" presetClass="entr" presetID="53" presetSubtype="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animEffect filter="fade" transition="in">
                                      <p:cBhvr>
                                        <p:cTn dur="500" id="49"/>
                                        <p:tgtEl>
                                          <p:spTgt spid="18"/>
                                        </p:tgtEl>
                                      </p:cBhvr>
                                    </p:animEffect>
                                  </p:childTnLst>
                                </p:cTn>
                              </p:par>
                            </p:childTnLst>
                          </p:cTn>
                        </p:par>
                        <p:par>
                          <p:cTn fill="hold" id="50" nodeType="afterGroup">
                            <p:stCondLst>
                              <p:cond delay="25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21"/>
                                        </p:tgtEl>
                                        <p:attrNameLst>
                                          <p:attrName>style.visibility</p:attrName>
                                        </p:attrNameLst>
                                      </p:cBhvr>
                                      <p:to>
                                        <p:strVal val="visible"/>
                                      </p:to>
                                    </p:set>
                                    <p:anim calcmode="lin" valueType="num">
                                      <p:cBhvr>
                                        <p:cTn dur="500" fill="hold" id="53"/>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21"/>
                                        </p:tgtEl>
                                        <p:attrNameLst>
                                          <p:attrName>ppt_y</p:attrName>
                                        </p:attrNameLst>
                                      </p:cBhvr>
                                      <p:tavLst>
                                        <p:tav tm="0">
                                          <p:val>
                                            <p:strVal val="#ppt_y"/>
                                          </p:val>
                                        </p:tav>
                                        <p:tav tm="100000">
                                          <p:val>
                                            <p:strVal val="#ppt_y"/>
                                          </p:val>
                                        </p:tav>
                                      </p:tavLst>
                                    </p:anim>
                                    <p:anim calcmode="lin" valueType="num">
                                      <p:cBhvr>
                                        <p:cTn dur="500" fill="hold" id="55"/>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21"/>
                                        </p:tgtEl>
                                      </p:cBhvr>
                                    </p:animEffect>
                                  </p:childTnLst>
                                </p:cTn>
                              </p:par>
                            </p:childTnLst>
                          </p:cTn>
                        </p:par>
                        <p:par>
                          <p:cTn fill="hold" id="58" nodeType="afterGroup">
                            <p:stCondLst>
                              <p:cond delay="3000"/>
                            </p:stCondLst>
                            <p:childTnLst>
                              <p:par>
                                <p:cTn fill="hold" grpId="1" id="59" nodeType="afterEffect" presetClass="entr" presetID="10" presetSubtype="0">
                                  <p:stCondLst>
                                    <p:cond delay="0"/>
                                  </p:stCondLst>
                                  <p:childTnLst>
                                    <p:set>
                                      <p:cBhvr>
                                        <p:cTn dur="1" fill="hold" id="60">
                                          <p:stCondLst>
                                            <p:cond delay="0"/>
                                          </p:stCondLst>
                                        </p:cTn>
                                        <p:tgtEl>
                                          <p:spTgt spid="22"/>
                                        </p:tgtEl>
                                        <p:attrNameLst>
                                          <p:attrName>style.visibility</p:attrName>
                                        </p:attrNameLst>
                                      </p:cBhvr>
                                      <p:to>
                                        <p:strVal val="visible"/>
                                      </p:to>
                                    </p:set>
                                    <p:animEffect filter="fade" transition="in">
                                      <p:cBhvr>
                                        <p:cTn dur="500" id="6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1"/>
      <p:bldP grpId="1"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783080" y="1605280"/>
            <a:ext cx="413385" cy="1040765"/>
          </a:xfrm>
          <a:prstGeom prst="rect">
            <a:avLst/>
          </a:prstGeom>
          <a:no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400">
                <a:solidFill>
                  <a:srgbClr val="6B9D43"/>
                </a:solidFill>
                <a:latin charset="-122" panose="020b0503020204020204" typeface="微软雅黑"/>
                <a:ea charset="-122" panose="020b0503020204020204" typeface="微软雅黑"/>
              </a:rPr>
              <a:t>01</a:t>
            </a:r>
          </a:p>
        </p:txBody>
      </p:sp>
      <p:sp>
        <p:nvSpPr>
          <p:cNvPr id="14" name="矩形 13"/>
          <p:cNvSpPr/>
          <p:nvPr/>
        </p:nvSpPr>
        <p:spPr>
          <a:xfrm>
            <a:off x="1783080" y="2646045"/>
            <a:ext cx="413385" cy="1040765"/>
          </a:xfrm>
          <a:prstGeom prst="rect">
            <a:avLst/>
          </a:prstGeom>
          <a:solidFill>
            <a:srgbClr val="6B9D43"/>
          </a:solid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400">
                <a:solidFill>
                  <a:schemeClr val="bg1"/>
                </a:solidFill>
                <a:latin charset="-122" panose="020b0503020204020204" typeface="微软雅黑"/>
                <a:ea charset="-122" panose="020b0503020204020204" typeface="微软雅黑"/>
                <a:sym typeface="+mn-ea"/>
              </a:rPr>
              <a:t>02</a:t>
            </a:r>
          </a:p>
        </p:txBody>
      </p:sp>
      <p:sp>
        <p:nvSpPr>
          <p:cNvPr id="18" name="矩形 17"/>
          <p:cNvSpPr/>
          <p:nvPr/>
        </p:nvSpPr>
        <p:spPr>
          <a:xfrm>
            <a:off x="1782445" y="3687445"/>
            <a:ext cx="414655" cy="1040765"/>
          </a:xfrm>
          <a:prstGeom prst="rect">
            <a:avLst/>
          </a:prstGeom>
          <a:no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400">
                <a:solidFill>
                  <a:srgbClr val="6B9D43"/>
                </a:solidFill>
                <a:latin charset="-122" panose="020b0503020204020204" typeface="微软雅黑"/>
                <a:ea charset="-122" panose="020b0503020204020204" typeface="微软雅黑"/>
                <a:sym typeface="+mn-ea"/>
              </a:rPr>
              <a:t>03</a:t>
            </a:r>
          </a:p>
        </p:txBody>
      </p:sp>
      <p:sp>
        <p:nvSpPr>
          <p:cNvPr id="27" name="矩形 26"/>
          <p:cNvSpPr/>
          <p:nvPr/>
        </p:nvSpPr>
        <p:spPr>
          <a:xfrm>
            <a:off x="1783080" y="4718685"/>
            <a:ext cx="413385" cy="1040765"/>
          </a:xfrm>
          <a:prstGeom prst="rect">
            <a:avLst/>
          </a:prstGeom>
          <a:solidFill>
            <a:srgbClr val="6B9D43"/>
          </a:solid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400">
                <a:solidFill>
                  <a:schemeClr val="bg1"/>
                </a:solidFill>
                <a:latin charset="-122" panose="020b0503020204020204" typeface="微软雅黑"/>
                <a:ea charset="-122" panose="020b0503020204020204" typeface="微软雅黑"/>
                <a:sym typeface="+mn-ea"/>
              </a:rPr>
              <a:t>04</a:t>
            </a:r>
          </a:p>
        </p:txBody>
      </p:sp>
      <p:grpSp>
        <p:nvGrpSpPr>
          <p:cNvPr id="29" name="组合 28"/>
          <p:cNvGrpSpPr>
            <a:grpSpLocks noChangeAspect="1"/>
          </p:cNvGrpSpPr>
          <p:nvPr/>
        </p:nvGrpSpPr>
        <p:grpSpPr>
          <a:xfrm>
            <a:off x="2594610" y="1925321"/>
            <a:ext cx="366395" cy="410210"/>
            <a:chOff x="5995766" y="3279886"/>
            <a:chExt cx="402656" cy="450303"/>
          </a:xfrm>
          <a:solidFill>
            <a:srgbClr val="6B9D43"/>
          </a:solidFill>
        </p:grpSpPr>
        <p:sp>
          <p:nvSpPr>
            <p:cNvPr id="30"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31"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32" name="Freeform 110"/>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33" name="Freeform 111"/>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solidFill>
                <a:srgbClr val="6B9D43"/>
              </a:solidFill>
            </a:ln>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36" name="Freeform 112"/>
            <p:cNvSpPr>
              <a:spLocks noEditPoints="1"/>
            </p:cNvSpPr>
            <p:nvPr/>
          </p:nvSpPr>
          <p:spPr bwMode="auto">
            <a:xfrm>
              <a:off x="5995766" y="327988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6B9D4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grpSp>
      <p:grpSp>
        <p:nvGrpSpPr>
          <p:cNvPr id="37" name="组合 36"/>
          <p:cNvGrpSpPr/>
          <p:nvPr/>
        </p:nvGrpSpPr>
        <p:grpSpPr>
          <a:xfrm>
            <a:off x="2609215" y="4069715"/>
            <a:ext cx="336550" cy="332740"/>
            <a:chOff x="6967126" y="4092464"/>
            <a:chExt cx="453105" cy="448433"/>
          </a:xfrm>
          <a:solidFill>
            <a:srgbClr val="6B9D43"/>
          </a:solidFill>
        </p:grpSpPr>
        <p:sp>
          <p:nvSpPr>
            <p:cNvPr id="38"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39"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grpSp>
      <p:grpSp>
        <p:nvGrpSpPr>
          <p:cNvPr id="40" name="组合 39"/>
          <p:cNvGrpSpPr/>
          <p:nvPr/>
        </p:nvGrpSpPr>
        <p:grpSpPr>
          <a:xfrm>
            <a:off x="2668905" y="5143500"/>
            <a:ext cx="350520" cy="377190"/>
            <a:chOff x="7005429" y="4859473"/>
            <a:chExt cx="466184" cy="501686"/>
          </a:xfrm>
          <a:solidFill>
            <a:srgbClr val="6B9D43"/>
          </a:solidFill>
        </p:grpSpPr>
        <p:sp>
          <p:nvSpPr>
            <p:cNvPr id="41" name="Freeform 154"/>
            <p:cNvSpPr/>
            <p:nvPr/>
          </p:nvSpPr>
          <p:spPr bwMode="auto">
            <a:xfrm>
              <a:off x="7146499" y="5285485"/>
              <a:ext cx="50449" cy="46712"/>
            </a:xfrm>
            <a:custGeom>
              <a:gdLst>
                <a:gd fmla="*/ 16 w 23" name="T0"/>
                <a:gd fmla="*/ 0 h 21" name="T1"/>
                <a:gd fmla="*/ 16 w 23" name="T2"/>
                <a:gd fmla="*/ 4 h 21" name="T3"/>
                <a:gd fmla="*/ 19 w 23" name="T4"/>
                <a:gd fmla="*/ 11 h 21" name="T5"/>
                <a:gd fmla="*/ 10 w 23" name="T6"/>
                <a:gd fmla="*/ 17 h 21" name="T7"/>
                <a:gd fmla="*/ 4 w 23" name="T8"/>
                <a:gd fmla="*/ 9 h 21" name="T9"/>
                <a:gd fmla="*/ 6 w 23" name="T10"/>
                <a:gd fmla="*/ 5 h 21" name="T11"/>
                <a:gd fmla="*/ 6 w 23" name="T12"/>
                <a:gd fmla="*/ 0 h 21" name="T13"/>
                <a:gd fmla="*/ 0 w 23" name="T14"/>
                <a:gd fmla="*/ 10 h 21" name="T15"/>
                <a:gd fmla="*/ 11 w 23" name="T16"/>
                <a:gd fmla="*/ 21 h 21" name="T17"/>
                <a:gd fmla="*/ 23 w 23" name="T18"/>
                <a:gd fmla="*/ 10 h 21" name="T19"/>
                <a:gd fmla="*/ 16 w 23" name="T20"/>
                <a:gd fmla="*/ 0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42" name="Rectangle 155"/>
            <p:cNvSpPr>
              <a:spLocks noChangeArrowheads="1"/>
            </p:cNvSpPr>
            <p:nvPr/>
          </p:nvSpPr>
          <p:spPr bwMode="auto">
            <a:xfrm>
              <a:off x="7166118" y="5278945"/>
              <a:ext cx="9342" cy="3269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43" name="Freeform 156"/>
            <p:cNvSpPr>
              <a:spLocks noEditPoints="1"/>
            </p:cNvSpPr>
            <p:nvPr/>
          </p:nvSpPr>
          <p:spPr bwMode="auto">
            <a:xfrm>
              <a:off x="7044667" y="4940751"/>
              <a:ext cx="260652" cy="260652"/>
            </a:xfrm>
            <a:custGeom>
              <a:gdLst>
                <a:gd fmla="*/ 24 w 118" name="T0"/>
                <a:gd fmla="*/ 19 h 118" name="T1"/>
                <a:gd fmla="*/ 19 w 118" name="T2"/>
                <a:gd fmla="*/ 94 h 118" name="T3"/>
                <a:gd fmla="*/ 94 w 118" name="T4"/>
                <a:gd fmla="*/ 99 h 118" name="T5"/>
                <a:gd fmla="*/ 99 w 118" name="T6"/>
                <a:gd fmla="*/ 24 h 118" name="T7"/>
                <a:gd fmla="*/ 24 w 118" name="T8"/>
                <a:gd fmla="*/ 19 h 118" name="T9"/>
                <a:gd fmla="*/ 64 w 118" name="T10"/>
                <a:gd fmla="*/ 84 h 118" name="T11"/>
                <a:gd fmla="*/ 64 w 118" name="T12"/>
                <a:gd fmla="*/ 93 h 118" name="T13"/>
                <a:gd fmla="*/ 56 w 118" name="T14"/>
                <a:gd fmla="*/ 93 h 118" name="T15"/>
                <a:gd fmla="*/ 56 w 118" name="T16"/>
                <a:gd fmla="*/ 85 h 118" name="T17"/>
                <a:gd fmla="*/ 41 w 118" name="T18"/>
                <a:gd fmla="*/ 81 h 118" name="T19"/>
                <a:gd fmla="*/ 43 w 118" name="T20"/>
                <a:gd fmla="*/ 71 h 118" name="T21"/>
                <a:gd fmla="*/ 58 w 118" name="T22"/>
                <a:gd fmla="*/ 75 h 118" name="T23"/>
                <a:gd fmla="*/ 66 w 118" name="T24"/>
                <a:gd fmla="*/ 70 h 118" name="T25"/>
                <a:gd fmla="*/ 57 w 118" name="T26"/>
                <a:gd fmla="*/ 62 h 118" name="T27"/>
                <a:gd fmla="*/ 41 w 118" name="T28"/>
                <a:gd fmla="*/ 46 h 118" name="T29"/>
                <a:gd fmla="*/ 56 w 118" name="T30"/>
                <a:gd fmla="*/ 31 h 118" name="T31"/>
                <a:gd fmla="*/ 56 w 118" name="T32"/>
                <a:gd fmla="*/ 23 h 118" name="T33"/>
                <a:gd fmla="*/ 64 w 118" name="T34"/>
                <a:gd fmla="*/ 23 h 118" name="T35"/>
                <a:gd fmla="*/ 64 w 118" name="T36"/>
                <a:gd fmla="*/ 30 h 118" name="T37"/>
                <a:gd fmla="*/ 77 w 118" name="T38"/>
                <a:gd fmla="*/ 33 h 118" name="T39"/>
                <a:gd fmla="*/ 74 w 118" name="T40"/>
                <a:gd fmla="*/ 43 h 118" name="T41"/>
                <a:gd fmla="*/ 62 w 118" name="T42"/>
                <a:gd fmla="*/ 40 h 118" name="T43"/>
                <a:gd fmla="*/ 55 w 118" name="T44"/>
                <a:gd fmla="*/ 45 h 118" name="T45"/>
                <a:gd fmla="*/ 65 w 118" name="T46"/>
                <a:gd fmla="*/ 52 h 118" name="T47"/>
                <a:gd fmla="*/ 79 w 118" name="T48"/>
                <a:gd fmla="*/ 69 h 118" name="T49"/>
                <a:gd fmla="*/ 64 w 118" name="T50"/>
                <a:gd fmla="*/ 84 h 11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44" name="Freeform 157"/>
            <p:cNvSpPr>
              <a:spLocks noEditPoints="1"/>
            </p:cNvSpPr>
            <p:nvPr/>
          </p:nvSpPr>
          <p:spPr bwMode="auto">
            <a:xfrm>
              <a:off x="7005429" y="4859473"/>
              <a:ext cx="338194" cy="501686"/>
            </a:xfrm>
            <a:custGeom>
              <a:gdLst>
                <a:gd fmla="*/ 138 w 153" name="T0"/>
                <a:gd fmla="*/ 177 h 227" name="T1"/>
                <a:gd fmla="*/ 16 w 153" name="T2"/>
                <a:gd fmla="*/ 177 h 227" name="T3"/>
                <a:gd fmla="*/ 16 w 153" name="T4"/>
                <a:gd fmla="*/ 16 h 227" name="T5"/>
                <a:gd fmla="*/ 138 w 153" name="T6"/>
                <a:gd fmla="*/ 16 h 227" name="T7"/>
                <a:gd fmla="*/ 138 w 153" name="T8"/>
                <a:gd fmla="*/ 103 h 227" name="T9"/>
                <a:gd fmla="*/ 139 w 153" name="T10"/>
                <a:gd fmla="*/ 102 h 227" name="T11"/>
                <a:gd fmla="*/ 153 w 153" name="T12"/>
                <a:gd fmla="*/ 94 h 227" name="T13"/>
                <a:gd fmla="*/ 153 w 153" name="T14"/>
                <a:gd fmla="*/ 13 h 227" name="T15"/>
                <a:gd fmla="*/ 141 w 153" name="T16"/>
                <a:gd fmla="*/ 0 h 227" name="T17"/>
                <a:gd fmla="*/ 12 w 153" name="T18"/>
                <a:gd fmla="*/ 0 h 227" name="T19"/>
                <a:gd fmla="*/ 0 w 153" name="T20"/>
                <a:gd fmla="*/ 13 h 227" name="T21"/>
                <a:gd fmla="*/ 0 w 153" name="T22"/>
                <a:gd fmla="*/ 215 h 227" name="T23"/>
                <a:gd fmla="*/ 12 w 153" name="T24"/>
                <a:gd fmla="*/ 227 h 227" name="T25"/>
                <a:gd fmla="*/ 141 w 153" name="T26"/>
                <a:gd fmla="*/ 227 h 227" name="T27"/>
                <a:gd fmla="*/ 153 w 153" name="T28"/>
                <a:gd fmla="*/ 215 h 227" name="T29"/>
                <a:gd fmla="*/ 153 w 153" name="T30"/>
                <a:gd fmla="*/ 176 h 227" name="T31"/>
                <a:gd fmla="*/ 138 w 153" name="T32"/>
                <a:gd fmla="*/ 166 h 227" name="T33"/>
                <a:gd fmla="*/ 138 w 153" name="T34"/>
                <a:gd fmla="*/ 177 h 227" name="T35"/>
                <a:gd fmla="*/ 75 w 153" name="T36"/>
                <a:gd fmla="*/ 221 h 227" name="T37"/>
                <a:gd fmla="*/ 56 w 153" name="T38"/>
                <a:gd fmla="*/ 201 h 227" name="T39"/>
                <a:gd fmla="*/ 75 w 153" name="T40"/>
                <a:gd fmla="*/ 182 h 227" name="T41"/>
                <a:gd fmla="*/ 95 w 153" name="T42"/>
                <a:gd fmla="*/ 201 h 227" name="T43"/>
                <a:gd fmla="*/ 75 w 153" name="T44"/>
                <a:gd fmla="*/ 221 h 22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45" name="Freeform 158"/>
            <p:cNvSpPr>
              <a:spLocks noEditPoints="1"/>
            </p:cNvSpPr>
            <p:nvPr/>
          </p:nvSpPr>
          <p:spPr bwMode="auto">
            <a:xfrm>
              <a:off x="7281029" y="5062202"/>
              <a:ext cx="190584" cy="190584"/>
            </a:xfrm>
            <a:custGeom>
              <a:gdLst>
                <a:gd fmla="*/ 72 w 86" name="T0"/>
                <a:gd fmla="*/ 17 h 86" name="T1"/>
                <a:gd fmla="*/ 18 w 86" name="T2"/>
                <a:gd fmla="*/ 14 h 86" name="T3"/>
                <a:gd fmla="*/ 14 w 86" name="T4"/>
                <a:gd fmla="*/ 68 h 86" name="T5"/>
                <a:gd fmla="*/ 69 w 86" name="T6"/>
                <a:gd fmla="*/ 72 h 86" name="T7"/>
                <a:gd fmla="*/ 72 w 86" name="T8"/>
                <a:gd fmla="*/ 17 h 86" name="T9"/>
                <a:gd fmla="*/ 46 w 86" name="T10"/>
                <a:gd fmla="*/ 63 h 86" name="T11"/>
                <a:gd fmla="*/ 46 w 86" name="T12"/>
                <a:gd fmla="*/ 70 h 86" name="T13"/>
                <a:gd fmla="*/ 40 w 86" name="T14"/>
                <a:gd fmla="*/ 70 h 86" name="T15"/>
                <a:gd fmla="*/ 40 w 86" name="T16"/>
                <a:gd fmla="*/ 64 h 86" name="T17"/>
                <a:gd fmla="*/ 28 w 86" name="T18"/>
                <a:gd fmla="*/ 61 h 86" name="T19"/>
                <a:gd fmla="*/ 30 w 86" name="T20"/>
                <a:gd fmla="*/ 53 h 86" name="T21"/>
                <a:gd fmla="*/ 41 w 86" name="T22"/>
                <a:gd fmla="*/ 56 h 86" name="T23"/>
                <a:gd fmla="*/ 48 w 86" name="T24"/>
                <a:gd fmla="*/ 52 h 86" name="T25"/>
                <a:gd fmla="*/ 41 w 86" name="T26"/>
                <a:gd fmla="*/ 46 h 86" name="T27"/>
                <a:gd fmla="*/ 29 w 86" name="T28"/>
                <a:gd fmla="*/ 34 h 86" name="T29"/>
                <a:gd fmla="*/ 40 w 86" name="T30"/>
                <a:gd fmla="*/ 22 h 86" name="T31"/>
                <a:gd fmla="*/ 40 w 86" name="T32"/>
                <a:gd fmla="*/ 15 h 86" name="T33"/>
                <a:gd fmla="*/ 47 w 86" name="T34"/>
                <a:gd fmla="*/ 15 h 86" name="T35"/>
                <a:gd fmla="*/ 47 w 86" name="T36"/>
                <a:gd fmla="*/ 21 h 86" name="T37"/>
                <a:gd fmla="*/ 56 w 86" name="T38"/>
                <a:gd fmla="*/ 23 h 86" name="T39"/>
                <a:gd fmla="*/ 54 w 86" name="T40"/>
                <a:gd fmla="*/ 31 h 86" name="T41"/>
                <a:gd fmla="*/ 45 w 86" name="T42"/>
                <a:gd fmla="*/ 29 h 86" name="T43"/>
                <a:gd fmla="*/ 39 w 86" name="T44"/>
                <a:gd fmla="*/ 32 h 86" name="T45"/>
                <a:gd fmla="*/ 47 w 86" name="T46"/>
                <a:gd fmla="*/ 38 h 86" name="T47"/>
                <a:gd fmla="*/ 58 w 86" name="T48"/>
                <a:gd fmla="*/ 51 h 86" name="T49"/>
                <a:gd fmla="*/ 46 w 86" name="T50"/>
                <a:gd fmla="*/ 63 h 8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grpSp>
      <p:grpSp>
        <p:nvGrpSpPr>
          <p:cNvPr id="46" name="组合 45"/>
          <p:cNvGrpSpPr/>
          <p:nvPr/>
        </p:nvGrpSpPr>
        <p:grpSpPr>
          <a:xfrm>
            <a:off x="2620645" y="3005455"/>
            <a:ext cx="314325" cy="401955"/>
            <a:chOff x="1605186" y="572440"/>
            <a:chExt cx="563562" cy="720725"/>
          </a:xfrm>
          <a:solidFill>
            <a:srgbClr val="6B9D43"/>
          </a:solidFill>
        </p:grpSpPr>
        <p:sp>
          <p:nvSpPr>
            <p:cNvPr id="47"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48"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49"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grpSp>
      <p:sp>
        <p:nvSpPr>
          <p:cNvPr id="50" name="文本框 66"/>
          <p:cNvSpPr txBox="1"/>
          <p:nvPr/>
        </p:nvSpPr>
        <p:spPr>
          <a:xfrm>
            <a:off x="3484880" y="1819275"/>
            <a:ext cx="4100830" cy="617230"/>
          </a:xfrm>
          <a:prstGeom prst="rect">
            <a:avLst/>
          </a:prstGeom>
          <a:noFill/>
          <a:effectLst/>
        </p:spPr>
        <p:txBody>
          <a:bodyPr bIns="34295" lIns="68589" rIns="68589" rtlCol="0" tIns="34295" wrap="square">
            <a:spAutoFit/>
          </a:bodyPr>
          <a:lstStyle/>
          <a:p>
            <a:pPr algn="l">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grpSp>
        <p:nvGrpSpPr>
          <p:cNvPr id="51" name="组合 50"/>
          <p:cNvGrpSpPr/>
          <p:nvPr/>
        </p:nvGrpSpPr>
        <p:grpSpPr>
          <a:xfrm>
            <a:off x="8057515" y="1774825"/>
            <a:ext cx="2324735" cy="703580"/>
            <a:chOff x="7574253" y="2054104"/>
            <a:chExt cx="2427751" cy="734906"/>
          </a:xfrm>
        </p:grpSpPr>
        <p:sp>
          <p:nvSpPr>
            <p:cNvPr id="52" name="任意多边形 51"/>
            <p:cNvSpPr/>
            <p:nvPr/>
          </p:nvSpPr>
          <p:spPr>
            <a:xfrm rot="5400000">
              <a:off x="8420675" y="1207681"/>
              <a:ext cx="734906" cy="2427751"/>
            </a:xfrm>
            <a:custGeom>
              <a:gdLst>
                <a:gd fmla="*/ 0 w 734906" name="connsiteX0"/>
                <a:gd fmla="*/ 853562 h 2427751" name="connsiteY0"/>
                <a:gd fmla="*/ 367453 w 734906" name="connsiteX1"/>
                <a:gd fmla="*/ 0 h 2427751" name="connsiteY1"/>
                <a:gd fmla="*/ 734906 w 734906" name="connsiteX2"/>
                <a:gd fmla="*/ 853562 h 2427751" name="connsiteY2"/>
                <a:gd fmla="*/ 625639 w 734906" name="connsiteX3"/>
                <a:gd fmla="*/ 853562 h 2427751" name="connsiteY3"/>
                <a:gd fmla="*/ 625639 w 734906" name="connsiteX4"/>
                <a:gd fmla="*/ 2427751 h 2427751" name="connsiteY4"/>
                <a:gd fmla="*/ 121639 w 734906" name="connsiteX5"/>
                <a:gd fmla="*/ 2427751 h 2427751" name="connsiteY5"/>
                <a:gd fmla="*/ 121639 w 734906" name="connsiteX6"/>
                <a:gd fmla="*/ 853562 h 242775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27751" w="734906">
                  <a:moveTo>
                    <a:pt x="0" y="853562"/>
                  </a:moveTo>
                  <a:lnTo>
                    <a:pt x="367453" y="0"/>
                  </a:lnTo>
                  <a:lnTo>
                    <a:pt x="734906" y="853562"/>
                  </a:lnTo>
                  <a:lnTo>
                    <a:pt x="625639" y="853562"/>
                  </a:lnTo>
                  <a:lnTo>
                    <a:pt x="625639" y="2427751"/>
                  </a:lnTo>
                  <a:lnTo>
                    <a:pt x="121639" y="2427751"/>
                  </a:lnTo>
                  <a:lnTo>
                    <a:pt x="121639" y="853562"/>
                  </a:lnTo>
                  <a:close/>
                </a:path>
              </a:pathLst>
            </a:custGeom>
            <a:no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75000"/>
                    <a:lumOff val="25000"/>
                  </a:schemeClr>
                </a:solidFill>
                <a:latin charset="-122" panose="020b0503020204020204" typeface="微软雅黑"/>
                <a:ea charset="-122" panose="020b0503020204020204" typeface="微软雅黑"/>
              </a:endParaRPr>
            </a:p>
          </p:txBody>
        </p:sp>
        <p:sp>
          <p:nvSpPr>
            <p:cNvPr id="53" name="文本框 67"/>
            <p:cNvSpPr txBox="1"/>
            <p:nvPr/>
          </p:nvSpPr>
          <p:spPr>
            <a:xfrm>
              <a:off x="7574255" y="2249769"/>
              <a:ext cx="1923102" cy="350208"/>
            </a:xfrm>
            <a:prstGeom prst="rect">
              <a:avLst/>
            </a:prstGeom>
            <a:noFill/>
            <a:effectLst/>
          </p:spPr>
          <p:txBody>
            <a:bodyPr rtlCol="0" wrap="square">
              <a:spAutoFit/>
            </a:bodyPr>
            <a:lstStyle/>
            <a:p>
              <a:r>
                <a:rPr altLang="en-US" b="1" lang="zh-CN" sz="1600">
                  <a:solidFill>
                    <a:srgbClr val="6B9D43"/>
                  </a:solidFill>
                  <a:latin charset="-122" panose="020b0503020204020204" typeface="微软雅黑"/>
                  <a:ea charset="-122" panose="020b0503020204020204" typeface="微软雅黑"/>
                </a:rPr>
                <a:t>单击此处输入标题</a:t>
              </a:r>
            </a:p>
          </p:txBody>
        </p:sp>
      </p:grpSp>
      <p:grpSp>
        <p:nvGrpSpPr>
          <p:cNvPr id="54" name="组合 53"/>
          <p:cNvGrpSpPr/>
          <p:nvPr/>
        </p:nvGrpSpPr>
        <p:grpSpPr>
          <a:xfrm>
            <a:off x="8056880" y="2828290"/>
            <a:ext cx="2325370" cy="703580"/>
            <a:chOff x="7573591" y="3154569"/>
            <a:chExt cx="2428414" cy="734906"/>
          </a:xfrm>
        </p:grpSpPr>
        <p:sp>
          <p:nvSpPr>
            <p:cNvPr id="55" name="任意多边形 54"/>
            <p:cNvSpPr/>
            <p:nvPr/>
          </p:nvSpPr>
          <p:spPr>
            <a:xfrm rot="5400000">
              <a:off x="8420676" y="2308146"/>
              <a:ext cx="734906" cy="2427751"/>
            </a:xfrm>
            <a:custGeom>
              <a:gdLst>
                <a:gd fmla="*/ 0 w 734906" name="connsiteX0"/>
                <a:gd fmla="*/ 853562 h 2427751" name="connsiteY0"/>
                <a:gd fmla="*/ 367453 w 734906" name="connsiteX1"/>
                <a:gd fmla="*/ 0 h 2427751" name="connsiteY1"/>
                <a:gd fmla="*/ 734906 w 734906" name="connsiteX2"/>
                <a:gd fmla="*/ 853562 h 2427751" name="connsiteY2"/>
                <a:gd fmla="*/ 625639 w 734906" name="connsiteX3"/>
                <a:gd fmla="*/ 853562 h 2427751" name="connsiteY3"/>
                <a:gd fmla="*/ 625639 w 734906" name="connsiteX4"/>
                <a:gd fmla="*/ 2427751 h 2427751" name="connsiteY4"/>
                <a:gd fmla="*/ 121639 w 734906" name="connsiteX5"/>
                <a:gd fmla="*/ 2427751 h 2427751" name="connsiteY5"/>
                <a:gd fmla="*/ 121639 w 734906" name="connsiteX6"/>
                <a:gd fmla="*/ 853562 h 242775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27751" w="734906">
                  <a:moveTo>
                    <a:pt x="0" y="853562"/>
                  </a:moveTo>
                  <a:lnTo>
                    <a:pt x="367453" y="0"/>
                  </a:lnTo>
                  <a:lnTo>
                    <a:pt x="734906" y="853562"/>
                  </a:lnTo>
                  <a:lnTo>
                    <a:pt x="625639" y="853562"/>
                  </a:lnTo>
                  <a:lnTo>
                    <a:pt x="625639" y="2427751"/>
                  </a:lnTo>
                  <a:lnTo>
                    <a:pt x="121639" y="2427751"/>
                  </a:lnTo>
                  <a:lnTo>
                    <a:pt x="121639" y="853562"/>
                  </a:lnTo>
                  <a:close/>
                </a:path>
              </a:pathLst>
            </a:cu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75000"/>
                    <a:lumOff val="25000"/>
                  </a:schemeClr>
                </a:solidFill>
                <a:latin charset="-122" panose="020b0503020204020204" typeface="微软雅黑"/>
                <a:ea charset="-122" panose="020b0503020204020204" typeface="微软雅黑"/>
              </a:endParaRPr>
            </a:p>
          </p:txBody>
        </p:sp>
        <p:sp>
          <p:nvSpPr>
            <p:cNvPr id="56" name="文本框 68"/>
            <p:cNvSpPr txBox="1"/>
            <p:nvPr/>
          </p:nvSpPr>
          <p:spPr>
            <a:xfrm>
              <a:off x="7573590" y="3356204"/>
              <a:ext cx="1924429" cy="350208"/>
            </a:xfrm>
            <a:prstGeom prst="rect">
              <a:avLst/>
            </a:prstGeom>
            <a:noFill/>
            <a:effectLst/>
          </p:spPr>
          <p:txBody>
            <a:bodyPr rtlCol="0" wrap="square">
              <a:spAutoFit/>
            </a:bodyPr>
            <a:lstStyle/>
            <a:p>
              <a:r>
                <a:rPr altLang="en-US" b="1"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57" name="组合 56"/>
          <p:cNvGrpSpPr/>
          <p:nvPr/>
        </p:nvGrpSpPr>
        <p:grpSpPr>
          <a:xfrm>
            <a:off x="8057515" y="3855720"/>
            <a:ext cx="2324735" cy="703580"/>
            <a:chOff x="7574255" y="4227325"/>
            <a:chExt cx="2427751" cy="734906"/>
          </a:xfrm>
        </p:grpSpPr>
        <p:sp>
          <p:nvSpPr>
            <p:cNvPr id="58" name="任意多边形 57"/>
            <p:cNvSpPr/>
            <p:nvPr/>
          </p:nvSpPr>
          <p:spPr>
            <a:xfrm rot="5400000">
              <a:off x="8420677" y="3380902"/>
              <a:ext cx="734906" cy="2427751"/>
            </a:xfrm>
            <a:custGeom>
              <a:gdLst>
                <a:gd fmla="*/ 0 w 734906" name="connsiteX0"/>
                <a:gd fmla="*/ 853562 h 2427751" name="connsiteY0"/>
                <a:gd fmla="*/ 367453 w 734906" name="connsiteX1"/>
                <a:gd fmla="*/ 0 h 2427751" name="connsiteY1"/>
                <a:gd fmla="*/ 734906 w 734906" name="connsiteX2"/>
                <a:gd fmla="*/ 853562 h 2427751" name="connsiteY2"/>
                <a:gd fmla="*/ 625639 w 734906" name="connsiteX3"/>
                <a:gd fmla="*/ 853562 h 2427751" name="connsiteY3"/>
                <a:gd fmla="*/ 625639 w 734906" name="connsiteX4"/>
                <a:gd fmla="*/ 2427751 h 2427751" name="connsiteY4"/>
                <a:gd fmla="*/ 121639 w 734906" name="connsiteX5"/>
                <a:gd fmla="*/ 2427751 h 2427751" name="connsiteY5"/>
                <a:gd fmla="*/ 121639 w 734906" name="connsiteX6"/>
                <a:gd fmla="*/ 853562 h 242775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27751" w="734906">
                  <a:moveTo>
                    <a:pt x="0" y="853562"/>
                  </a:moveTo>
                  <a:lnTo>
                    <a:pt x="367453" y="0"/>
                  </a:lnTo>
                  <a:lnTo>
                    <a:pt x="734906" y="853562"/>
                  </a:lnTo>
                  <a:lnTo>
                    <a:pt x="625639" y="853562"/>
                  </a:lnTo>
                  <a:lnTo>
                    <a:pt x="625639" y="2427751"/>
                  </a:lnTo>
                  <a:lnTo>
                    <a:pt x="121639" y="2427751"/>
                  </a:lnTo>
                  <a:lnTo>
                    <a:pt x="121639" y="853562"/>
                  </a:lnTo>
                  <a:close/>
                </a:path>
              </a:pathLst>
            </a:custGeom>
            <a:noFill/>
            <a:ln>
              <a:solidFill>
                <a:srgbClr val="6B9D4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75000"/>
                    <a:lumOff val="25000"/>
                  </a:schemeClr>
                </a:solidFill>
                <a:latin charset="-122" panose="020b0503020204020204" typeface="微软雅黑"/>
                <a:ea charset="-122" panose="020b0503020204020204" typeface="微软雅黑"/>
              </a:endParaRPr>
            </a:p>
          </p:txBody>
        </p:sp>
        <p:sp>
          <p:nvSpPr>
            <p:cNvPr id="59" name="文本框 69"/>
            <p:cNvSpPr txBox="1"/>
            <p:nvPr/>
          </p:nvSpPr>
          <p:spPr>
            <a:xfrm>
              <a:off x="7574256" y="4418349"/>
              <a:ext cx="1923102" cy="350208"/>
            </a:xfrm>
            <a:prstGeom prst="rect">
              <a:avLst/>
            </a:prstGeom>
            <a:noFill/>
            <a:effectLst/>
          </p:spPr>
          <p:txBody>
            <a:bodyPr rtlCol="0" wrap="square">
              <a:spAutoFit/>
            </a:bodyPr>
            <a:lstStyle/>
            <a:p>
              <a:r>
                <a:rPr altLang="en-US" b="1" lang="zh-CN" sz="1600">
                  <a:solidFill>
                    <a:srgbClr val="6B9D43"/>
                  </a:solidFill>
                  <a:latin charset="-122" panose="020b0503020204020204" typeface="微软雅黑"/>
                  <a:ea charset="-122" panose="020b0503020204020204" typeface="微软雅黑"/>
                  <a:sym typeface="+mn-ea"/>
                </a:rPr>
                <a:t>单击此处输入标题</a:t>
              </a:r>
            </a:p>
          </p:txBody>
        </p:sp>
      </p:grpSp>
      <p:grpSp>
        <p:nvGrpSpPr>
          <p:cNvPr id="60" name="组合 59"/>
          <p:cNvGrpSpPr/>
          <p:nvPr/>
        </p:nvGrpSpPr>
        <p:grpSpPr>
          <a:xfrm>
            <a:off x="8056880" y="4909820"/>
            <a:ext cx="2325370" cy="703580"/>
            <a:chOff x="7573589" y="5327790"/>
            <a:chExt cx="2428414" cy="734906"/>
          </a:xfrm>
          <a:solidFill>
            <a:schemeClr val="accent4"/>
          </a:solidFill>
        </p:grpSpPr>
        <p:sp>
          <p:nvSpPr>
            <p:cNvPr id="61" name="任意多边形 60"/>
            <p:cNvSpPr/>
            <p:nvPr/>
          </p:nvSpPr>
          <p:spPr>
            <a:xfrm rot="5400000">
              <a:off x="8420674" y="4481367"/>
              <a:ext cx="734906" cy="2427751"/>
            </a:xfrm>
            <a:custGeom>
              <a:gdLst>
                <a:gd fmla="*/ 0 w 734906" name="connsiteX0"/>
                <a:gd fmla="*/ 853562 h 2427751" name="connsiteY0"/>
                <a:gd fmla="*/ 367453 w 734906" name="connsiteX1"/>
                <a:gd fmla="*/ 0 h 2427751" name="connsiteY1"/>
                <a:gd fmla="*/ 734906 w 734906" name="connsiteX2"/>
                <a:gd fmla="*/ 853562 h 2427751" name="connsiteY2"/>
                <a:gd fmla="*/ 625639 w 734906" name="connsiteX3"/>
                <a:gd fmla="*/ 853562 h 2427751" name="connsiteY3"/>
                <a:gd fmla="*/ 625639 w 734906" name="connsiteX4"/>
                <a:gd fmla="*/ 2427751 h 2427751" name="connsiteY4"/>
                <a:gd fmla="*/ 121639 w 734906" name="connsiteX5"/>
                <a:gd fmla="*/ 2427751 h 2427751" name="connsiteY5"/>
                <a:gd fmla="*/ 121639 w 734906" name="connsiteX6"/>
                <a:gd fmla="*/ 853562 h 242775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27751" w="734906">
                  <a:moveTo>
                    <a:pt x="0" y="853562"/>
                  </a:moveTo>
                  <a:lnTo>
                    <a:pt x="367453" y="0"/>
                  </a:lnTo>
                  <a:lnTo>
                    <a:pt x="734906" y="853562"/>
                  </a:lnTo>
                  <a:lnTo>
                    <a:pt x="625639" y="853562"/>
                  </a:lnTo>
                  <a:lnTo>
                    <a:pt x="625639" y="2427751"/>
                  </a:lnTo>
                  <a:lnTo>
                    <a:pt x="121639" y="2427751"/>
                  </a:lnTo>
                  <a:lnTo>
                    <a:pt x="121639" y="853562"/>
                  </a:lnTo>
                  <a:close/>
                </a:path>
              </a:pathLst>
            </a:cu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75000"/>
                    <a:lumOff val="25000"/>
                  </a:schemeClr>
                </a:solidFill>
                <a:latin charset="-122" panose="020b0503020204020204" typeface="微软雅黑"/>
                <a:ea charset="-122" panose="020b0503020204020204" typeface="微软雅黑"/>
              </a:endParaRPr>
            </a:p>
          </p:txBody>
        </p:sp>
        <p:sp>
          <p:nvSpPr>
            <p:cNvPr id="62" name="文本框 70"/>
            <p:cNvSpPr txBox="1"/>
            <p:nvPr/>
          </p:nvSpPr>
          <p:spPr>
            <a:xfrm>
              <a:off x="7573590" y="5518811"/>
              <a:ext cx="1923102" cy="350208"/>
            </a:xfrm>
            <a:prstGeom prst="rect">
              <a:avLst/>
            </a:prstGeom>
            <a:noFill/>
            <a:effectLst/>
          </p:spPr>
          <p:txBody>
            <a:bodyPr rtlCol="0" wrap="square">
              <a:spAutoFit/>
            </a:bodyPr>
            <a:lstStyle/>
            <a:p>
              <a:r>
                <a:rPr altLang="en-US" b="1" lang="zh-CN" sz="1600">
                  <a:solidFill>
                    <a:schemeClr val="bg1"/>
                  </a:solidFill>
                  <a:latin charset="-122" panose="020b0503020204020204" typeface="微软雅黑"/>
                  <a:ea charset="-122" panose="020b0503020204020204" typeface="微软雅黑"/>
                  <a:sym typeface="+mn-ea"/>
                </a:rPr>
                <a:t>单击此处输入标题</a:t>
              </a:r>
            </a:p>
          </p:txBody>
        </p:sp>
      </p:grpSp>
      <p:sp>
        <p:nvSpPr>
          <p:cNvPr id="63" name="文本框 71"/>
          <p:cNvSpPr txBox="1"/>
          <p:nvPr/>
        </p:nvSpPr>
        <p:spPr>
          <a:xfrm>
            <a:off x="3484245" y="2854960"/>
            <a:ext cx="3891915" cy="617230"/>
          </a:xfrm>
          <a:prstGeom prst="rect">
            <a:avLst/>
          </a:prstGeom>
          <a:noFill/>
          <a:effectLst/>
        </p:spPr>
        <p:txBody>
          <a:bodyPr bIns="34295" lIns="68589" rIns="68589" rtlCol="0" tIns="34295" wrap="square">
            <a:spAutoFit/>
          </a:bodyPr>
          <a:lstStyle/>
          <a:p>
            <a:pPr algn="l">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64" name="文本框 72"/>
          <p:cNvSpPr txBox="1"/>
          <p:nvPr/>
        </p:nvSpPr>
        <p:spPr>
          <a:xfrm>
            <a:off x="3484880" y="3896995"/>
            <a:ext cx="4100830" cy="617230"/>
          </a:xfrm>
          <a:prstGeom prst="rect">
            <a:avLst/>
          </a:prstGeom>
          <a:noFill/>
          <a:effectLst/>
        </p:spPr>
        <p:txBody>
          <a:bodyPr bIns="34295" lIns="68589" rIns="68589" rtlCol="0" tIns="34295" wrap="square">
            <a:spAutoFit/>
          </a:bodyPr>
          <a:lstStyle/>
          <a:p>
            <a:pPr algn="l">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65" name="文本框 73"/>
          <p:cNvSpPr txBox="1"/>
          <p:nvPr/>
        </p:nvSpPr>
        <p:spPr>
          <a:xfrm>
            <a:off x="3484880" y="4950460"/>
            <a:ext cx="4102100" cy="617230"/>
          </a:xfrm>
          <a:prstGeom prst="rect">
            <a:avLst/>
          </a:prstGeom>
          <a:noFill/>
          <a:effectLst/>
        </p:spPr>
        <p:txBody>
          <a:bodyPr bIns="34295" lIns="68589" rIns="68589" rtlCol="0" tIns="34295" wrap="square">
            <a:spAutoFit/>
          </a:bodyPr>
          <a:lstStyle/>
          <a:p>
            <a:pPr algn="l">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0" id="34" nodeType="afterEffect" presetClass="entr" presetID="2" presetSubtype="4">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ppt_x"/>
                                          </p:val>
                                        </p:tav>
                                        <p:tav tm="100000">
                                          <p:val>
                                            <p:strVal val="#ppt_x"/>
                                          </p:val>
                                        </p:tav>
                                      </p:tavLst>
                                    </p:anim>
                                    <p:anim calcmode="lin" valueType="num">
                                      <p:cBhvr additive="base">
                                        <p:cTn dur="500" fill="hold" id="37"/>
                                        <p:tgtEl>
                                          <p:spTgt spid="8"/>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000"/>
                            </p:stCondLst>
                            <p:childTnLst>
                              <p:par>
                                <p:cTn fill="hold" id="39" nodeType="afterEffect" presetClass="entr" presetID="53" presetSubtype="0">
                                  <p:stCondLst>
                                    <p:cond delay="0"/>
                                  </p:stCondLst>
                                  <p:childTnLst>
                                    <p:set>
                                      <p:cBhvr>
                                        <p:cTn dur="1" fill="hold" id="40">
                                          <p:stCondLst>
                                            <p:cond delay="0"/>
                                          </p:stCondLst>
                                        </p:cTn>
                                        <p:tgtEl>
                                          <p:spTgt spid="29"/>
                                        </p:tgtEl>
                                        <p:attrNameLst>
                                          <p:attrName>style.visibility</p:attrName>
                                        </p:attrNameLst>
                                      </p:cBhvr>
                                      <p:to>
                                        <p:strVal val="visible"/>
                                      </p:to>
                                    </p:set>
                                    <p:anim calcmode="lin" valueType="num">
                                      <p:cBhvr>
                                        <p:cTn dur="500" fill="hold" id="41"/>
                                        <p:tgtEl>
                                          <p:spTgt spid="29"/>
                                        </p:tgtEl>
                                        <p:attrNameLst>
                                          <p:attrName>ppt_w</p:attrName>
                                        </p:attrNameLst>
                                      </p:cBhvr>
                                      <p:tavLst>
                                        <p:tav tm="0">
                                          <p:val>
                                            <p:fltVal val="0"/>
                                          </p:val>
                                        </p:tav>
                                        <p:tav tm="100000">
                                          <p:val>
                                            <p:strVal val="#ppt_w"/>
                                          </p:val>
                                        </p:tav>
                                      </p:tavLst>
                                    </p:anim>
                                    <p:anim calcmode="lin" valueType="num">
                                      <p:cBhvr>
                                        <p:cTn dur="500" fill="hold" id="42"/>
                                        <p:tgtEl>
                                          <p:spTgt spid="29"/>
                                        </p:tgtEl>
                                        <p:attrNameLst>
                                          <p:attrName>ppt_h</p:attrName>
                                        </p:attrNameLst>
                                      </p:cBhvr>
                                      <p:tavLst>
                                        <p:tav tm="0">
                                          <p:val>
                                            <p:fltVal val="0"/>
                                          </p:val>
                                        </p:tav>
                                        <p:tav tm="100000">
                                          <p:val>
                                            <p:strVal val="#ppt_h"/>
                                          </p:val>
                                        </p:tav>
                                      </p:tavLst>
                                    </p:anim>
                                    <p:animEffect filter="fade" transition="in">
                                      <p:cBhvr>
                                        <p:cTn dur="500" id="43"/>
                                        <p:tgtEl>
                                          <p:spTgt spid="29"/>
                                        </p:tgtEl>
                                      </p:cBhvr>
                                    </p:animEffect>
                                  </p:childTnLst>
                                </p:cTn>
                              </p:par>
                            </p:childTnLst>
                          </p:cTn>
                        </p:par>
                        <p:par>
                          <p:cTn fill="hold" id="44" nodeType="afterGroup">
                            <p:stCondLst>
                              <p:cond delay="2500"/>
                            </p:stCondLst>
                            <p:childTnLst>
                              <p:par>
                                <p:cTn fill="hold" grpId="0" id="45" nodeType="afterEffect" presetClass="entr" presetID="42" presetSubtype="0">
                                  <p:stCondLst>
                                    <p:cond delay="0"/>
                                  </p:stCondLst>
                                  <p:childTnLst>
                                    <p:set>
                                      <p:cBhvr>
                                        <p:cTn dur="1" fill="hold" id="46">
                                          <p:stCondLst>
                                            <p:cond delay="0"/>
                                          </p:stCondLst>
                                        </p:cTn>
                                        <p:tgtEl>
                                          <p:spTgt spid="50"/>
                                        </p:tgtEl>
                                        <p:attrNameLst>
                                          <p:attrName>style.visibility</p:attrName>
                                        </p:attrNameLst>
                                      </p:cBhvr>
                                      <p:to>
                                        <p:strVal val="visible"/>
                                      </p:to>
                                    </p:set>
                                    <p:animEffect filter="fade" transition="in">
                                      <p:cBhvr>
                                        <p:cTn dur="500" id="47"/>
                                        <p:tgtEl>
                                          <p:spTgt spid="50"/>
                                        </p:tgtEl>
                                      </p:cBhvr>
                                    </p:animEffect>
                                    <p:anim calcmode="lin" valueType="num">
                                      <p:cBhvr>
                                        <p:cTn dur="500" fill="hold" id="48"/>
                                        <p:tgtEl>
                                          <p:spTgt spid="50"/>
                                        </p:tgtEl>
                                        <p:attrNameLst>
                                          <p:attrName>ppt_x</p:attrName>
                                        </p:attrNameLst>
                                      </p:cBhvr>
                                      <p:tavLst>
                                        <p:tav tm="0">
                                          <p:val>
                                            <p:strVal val="#ppt_x"/>
                                          </p:val>
                                        </p:tav>
                                        <p:tav tm="100000">
                                          <p:val>
                                            <p:strVal val="#ppt_x"/>
                                          </p:val>
                                        </p:tav>
                                      </p:tavLst>
                                    </p:anim>
                                    <p:anim calcmode="lin" valueType="num">
                                      <p:cBhvr>
                                        <p:cTn dur="500" fill="hold" id="49"/>
                                        <p:tgtEl>
                                          <p:spTgt spid="50"/>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000"/>
                            </p:stCondLst>
                            <p:childTnLst>
                              <p:par>
                                <p:cTn fill="hold" id="51" nodeType="afterEffect" presetClass="entr" presetID="22" presetSubtype="8">
                                  <p:stCondLst>
                                    <p:cond delay="0"/>
                                  </p:stCondLst>
                                  <p:childTnLst>
                                    <p:set>
                                      <p:cBhvr>
                                        <p:cTn dur="1" fill="hold" id="52">
                                          <p:stCondLst>
                                            <p:cond delay="0"/>
                                          </p:stCondLst>
                                        </p:cTn>
                                        <p:tgtEl>
                                          <p:spTgt spid="51"/>
                                        </p:tgtEl>
                                        <p:attrNameLst>
                                          <p:attrName>style.visibility</p:attrName>
                                        </p:attrNameLst>
                                      </p:cBhvr>
                                      <p:to>
                                        <p:strVal val="visible"/>
                                      </p:to>
                                    </p:set>
                                    <p:animEffect filter="wipe(left)" transition="in">
                                      <p:cBhvr>
                                        <p:cTn dur="500" id="53"/>
                                        <p:tgtEl>
                                          <p:spTgt spid="51"/>
                                        </p:tgtEl>
                                      </p:cBhvr>
                                    </p:animEffect>
                                  </p:childTnLst>
                                </p:cTn>
                              </p:par>
                            </p:childTnLst>
                          </p:cTn>
                        </p:par>
                        <p:par>
                          <p:cTn fill="hold" id="54" nodeType="afterGroup">
                            <p:stCondLst>
                              <p:cond delay="3500"/>
                            </p:stCondLst>
                            <p:childTnLst>
                              <p:par>
                                <p:cTn fill="hold" grpId="0" id="55" nodeType="afterEffect" presetClass="entr" presetID="2" presetSubtype="4">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additive="base">
                                        <p:cTn dur="500" fill="hold" id="57"/>
                                        <p:tgtEl>
                                          <p:spTgt spid="14"/>
                                        </p:tgtEl>
                                        <p:attrNameLst>
                                          <p:attrName>ppt_x</p:attrName>
                                        </p:attrNameLst>
                                      </p:cBhvr>
                                      <p:tavLst>
                                        <p:tav tm="0">
                                          <p:val>
                                            <p:strVal val="#ppt_x"/>
                                          </p:val>
                                        </p:tav>
                                        <p:tav tm="100000">
                                          <p:val>
                                            <p:strVal val="#ppt_x"/>
                                          </p:val>
                                        </p:tav>
                                      </p:tavLst>
                                    </p:anim>
                                    <p:anim calcmode="lin" valueType="num">
                                      <p:cBhvr additive="base">
                                        <p:cTn dur="500" fill="hold" id="58"/>
                                        <p:tgtEl>
                                          <p:spTgt spid="14"/>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4000"/>
                            </p:stCondLst>
                            <p:childTnLst>
                              <p:par>
                                <p:cTn fill="hold" id="60" nodeType="afterEffect" presetClass="entr" presetID="53" presetSubtype="0">
                                  <p:stCondLst>
                                    <p:cond delay="0"/>
                                  </p:stCondLst>
                                  <p:childTnLst>
                                    <p:set>
                                      <p:cBhvr>
                                        <p:cTn dur="1" fill="hold" id="61">
                                          <p:stCondLst>
                                            <p:cond delay="0"/>
                                          </p:stCondLst>
                                        </p:cTn>
                                        <p:tgtEl>
                                          <p:spTgt spid="46"/>
                                        </p:tgtEl>
                                        <p:attrNameLst>
                                          <p:attrName>style.visibility</p:attrName>
                                        </p:attrNameLst>
                                      </p:cBhvr>
                                      <p:to>
                                        <p:strVal val="visible"/>
                                      </p:to>
                                    </p:set>
                                    <p:anim calcmode="lin" valueType="num">
                                      <p:cBhvr>
                                        <p:cTn dur="500" fill="hold" id="62"/>
                                        <p:tgtEl>
                                          <p:spTgt spid="46"/>
                                        </p:tgtEl>
                                        <p:attrNameLst>
                                          <p:attrName>ppt_w</p:attrName>
                                        </p:attrNameLst>
                                      </p:cBhvr>
                                      <p:tavLst>
                                        <p:tav tm="0">
                                          <p:val>
                                            <p:fltVal val="0"/>
                                          </p:val>
                                        </p:tav>
                                        <p:tav tm="100000">
                                          <p:val>
                                            <p:strVal val="#ppt_w"/>
                                          </p:val>
                                        </p:tav>
                                      </p:tavLst>
                                    </p:anim>
                                    <p:anim calcmode="lin" valueType="num">
                                      <p:cBhvr>
                                        <p:cTn dur="500" fill="hold" id="63"/>
                                        <p:tgtEl>
                                          <p:spTgt spid="46"/>
                                        </p:tgtEl>
                                        <p:attrNameLst>
                                          <p:attrName>ppt_h</p:attrName>
                                        </p:attrNameLst>
                                      </p:cBhvr>
                                      <p:tavLst>
                                        <p:tav tm="0">
                                          <p:val>
                                            <p:fltVal val="0"/>
                                          </p:val>
                                        </p:tav>
                                        <p:tav tm="100000">
                                          <p:val>
                                            <p:strVal val="#ppt_h"/>
                                          </p:val>
                                        </p:tav>
                                      </p:tavLst>
                                    </p:anim>
                                    <p:animEffect filter="fade" transition="in">
                                      <p:cBhvr>
                                        <p:cTn dur="500" id="64"/>
                                        <p:tgtEl>
                                          <p:spTgt spid="46"/>
                                        </p:tgtEl>
                                      </p:cBhvr>
                                    </p:animEffect>
                                  </p:childTnLst>
                                </p:cTn>
                              </p:par>
                            </p:childTnLst>
                          </p:cTn>
                        </p:par>
                        <p:par>
                          <p:cTn fill="hold" id="65" nodeType="afterGroup">
                            <p:stCondLst>
                              <p:cond delay="4500"/>
                            </p:stCondLst>
                            <p:childTnLst>
                              <p:par>
                                <p:cTn fill="hold" grpId="0" id="66" nodeType="afterEffect" presetClass="entr" presetID="42" presetSubtype="0">
                                  <p:stCondLst>
                                    <p:cond delay="0"/>
                                  </p:stCondLst>
                                  <p:childTnLst>
                                    <p:set>
                                      <p:cBhvr>
                                        <p:cTn dur="1" fill="hold" id="67">
                                          <p:stCondLst>
                                            <p:cond delay="0"/>
                                          </p:stCondLst>
                                        </p:cTn>
                                        <p:tgtEl>
                                          <p:spTgt spid="63"/>
                                        </p:tgtEl>
                                        <p:attrNameLst>
                                          <p:attrName>style.visibility</p:attrName>
                                        </p:attrNameLst>
                                      </p:cBhvr>
                                      <p:to>
                                        <p:strVal val="visible"/>
                                      </p:to>
                                    </p:set>
                                    <p:animEffect filter="fade" transition="in">
                                      <p:cBhvr>
                                        <p:cTn dur="500" id="68"/>
                                        <p:tgtEl>
                                          <p:spTgt spid="63"/>
                                        </p:tgtEl>
                                      </p:cBhvr>
                                    </p:animEffect>
                                    <p:anim calcmode="lin" valueType="num">
                                      <p:cBhvr>
                                        <p:cTn dur="500" fill="hold" id="69"/>
                                        <p:tgtEl>
                                          <p:spTgt spid="63"/>
                                        </p:tgtEl>
                                        <p:attrNameLst>
                                          <p:attrName>ppt_x</p:attrName>
                                        </p:attrNameLst>
                                      </p:cBhvr>
                                      <p:tavLst>
                                        <p:tav tm="0">
                                          <p:val>
                                            <p:strVal val="#ppt_x"/>
                                          </p:val>
                                        </p:tav>
                                        <p:tav tm="100000">
                                          <p:val>
                                            <p:strVal val="#ppt_x"/>
                                          </p:val>
                                        </p:tav>
                                      </p:tavLst>
                                    </p:anim>
                                    <p:anim calcmode="lin" valueType="num">
                                      <p:cBhvr>
                                        <p:cTn dur="500" fill="hold" id="70"/>
                                        <p:tgtEl>
                                          <p:spTgt spid="63"/>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5000"/>
                            </p:stCondLst>
                            <p:childTnLst>
                              <p:par>
                                <p:cTn fill="hold" id="72" nodeType="afterEffect" presetClass="entr" presetID="22" presetSubtype="8">
                                  <p:stCondLst>
                                    <p:cond delay="0"/>
                                  </p:stCondLst>
                                  <p:childTnLst>
                                    <p:set>
                                      <p:cBhvr>
                                        <p:cTn dur="1" fill="hold" id="73">
                                          <p:stCondLst>
                                            <p:cond delay="0"/>
                                          </p:stCondLst>
                                        </p:cTn>
                                        <p:tgtEl>
                                          <p:spTgt spid="54"/>
                                        </p:tgtEl>
                                        <p:attrNameLst>
                                          <p:attrName>style.visibility</p:attrName>
                                        </p:attrNameLst>
                                      </p:cBhvr>
                                      <p:to>
                                        <p:strVal val="visible"/>
                                      </p:to>
                                    </p:set>
                                    <p:animEffect filter="wipe(left)" transition="in">
                                      <p:cBhvr>
                                        <p:cTn dur="500" id="74"/>
                                        <p:tgtEl>
                                          <p:spTgt spid="54"/>
                                        </p:tgtEl>
                                      </p:cBhvr>
                                    </p:animEffect>
                                  </p:childTnLst>
                                </p:cTn>
                              </p:par>
                            </p:childTnLst>
                          </p:cTn>
                        </p:par>
                        <p:par>
                          <p:cTn fill="hold" id="75" nodeType="afterGroup">
                            <p:stCondLst>
                              <p:cond delay="5500"/>
                            </p:stCondLst>
                            <p:childTnLst>
                              <p:par>
                                <p:cTn fill="hold" grpId="0" id="76" nodeType="afterEffect" presetClass="entr" presetID="2" presetSubtype="4">
                                  <p:stCondLst>
                                    <p:cond delay="0"/>
                                  </p:stCondLst>
                                  <p:childTnLst>
                                    <p:set>
                                      <p:cBhvr>
                                        <p:cTn dur="1" fill="hold" id="77">
                                          <p:stCondLst>
                                            <p:cond delay="0"/>
                                          </p:stCondLst>
                                        </p:cTn>
                                        <p:tgtEl>
                                          <p:spTgt spid="18"/>
                                        </p:tgtEl>
                                        <p:attrNameLst>
                                          <p:attrName>style.visibility</p:attrName>
                                        </p:attrNameLst>
                                      </p:cBhvr>
                                      <p:to>
                                        <p:strVal val="visible"/>
                                      </p:to>
                                    </p:set>
                                    <p:anim calcmode="lin" valueType="num">
                                      <p:cBhvr additive="base">
                                        <p:cTn dur="500" fill="hold" id="78"/>
                                        <p:tgtEl>
                                          <p:spTgt spid="18"/>
                                        </p:tgtEl>
                                        <p:attrNameLst>
                                          <p:attrName>ppt_x</p:attrName>
                                        </p:attrNameLst>
                                      </p:cBhvr>
                                      <p:tavLst>
                                        <p:tav tm="0">
                                          <p:val>
                                            <p:strVal val="#ppt_x"/>
                                          </p:val>
                                        </p:tav>
                                        <p:tav tm="100000">
                                          <p:val>
                                            <p:strVal val="#ppt_x"/>
                                          </p:val>
                                        </p:tav>
                                      </p:tavLst>
                                    </p:anim>
                                    <p:anim calcmode="lin" valueType="num">
                                      <p:cBhvr additive="base">
                                        <p:cTn dur="500" fill="hold" id="79"/>
                                        <p:tgtEl>
                                          <p:spTgt spid="18"/>
                                        </p:tgtEl>
                                        <p:attrNameLst>
                                          <p:attrName>ppt_y</p:attrName>
                                        </p:attrNameLst>
                                      </p:cBhvr>
                                      <p:tavLst>
                                        <p:tav tm="0">
                                          <p:val>
                                            <p:strVal val="1+#ppt_h/2"/>
                                          </p:val>
                                        </p:tav>
                                        <p:tav tm="100000">
                                          <p:val>
                                            <p:strVal val="#ppt_y"/>
                                          </p:val>
                                        </p:tav>
                                      </p:tavLst>
                                    </p:anim>
                                  </p:childTnLst>
                                </p:cTn>
                              </p:par>
                            </p:childTnLst>
                          </p:cTn>
                        </p:par>
                        <p:par>
                          <p:cTn fill="hold" id="80" nodeType="afterGroup">
                            <p:stCondLst>
                              <p:cond delay="6000"/>
                            </p:stCondLst>
                            <p:childTnLst>
                              <p:par>
                                <p:cTn fill="hold" id="81" nodeType="afterEffect" presetClass="entr" presetID="53" presetSubtype="0">
                                  <p:stCondLst>
                                    <p:cond delay="0"/>
                                  </p:stCondLst>
                                  <p:childTnLst>
                                    <p:set>
                                      <p:cBhvr>
                                        <p:cTn dur="1" fill="hold" id="82">
                                          <p:stCondLst>
                                            <p:cond delay="0"/>
                                          </p:stCondLst>
                                        </p:cTn>
                                        <p:tgtEl>
                                          <p:spTgt spid="37"/>
                                        </p:tgtEl>
                                        <p:attrNameLst>
                                          <p:attrName>style.visibility</p:attrName>
                                        </p:attrNameLst>
                                      </p:cBhvr>
                                      <p:to>
                                        <p:strVal val="visible"/>
                                      </p:to>
                                    </p:set>
                                    <p:anim calcmode="lin" valueType="num">
                                      <p:cBhvr>
                                        <p:cTn dur="500" fill="hold" id="83"/>
                                        <p:tgtEl>
                                          <p:spTgt spid="37"/>
                                        </p:tgtEl>
                                        <p:attrNameLst>
                                          <p:attrName>ppt_w</p:attrName>
                                        </p:attrNameLst>
                                      </p:cBhvr>
                                      <p:tavLst>
                                        <p:tav tm="0">
                                          <p:val>
                                            <p:fltVal val="0"/>
                                          </p:val>
                                        </p:tav>
                                        <p:tav tm="100000">
                                          <p:val>
                                            <p:strVal val="#ppt_w"/>
                                          </p:val>
                                        </p:tav>
                                      </p:tavLst>
                                    </p:anim>
                                    <p:anim calcmode="lin" valueType="num">
                                      <p:cBhvr>
                                        <p:cTn dur="500" fill="hold" id="84"/>
                                        <p:tgtEl>
                                          <p:spTgt spid="37"/>
                                        </p:tgtEl>
                                        <p:attrNameLst>
                                          <p:attrName>ppt_h</p:attrName>
                                        </p:attrNameLst>
                                      </p:cBhvr>
                                      <p:tavLst>
                                        <p:tav tm="0">
                                          <p:val>
                                            <p:fltVal val="0"/>
                                          </p:val>
                                        </p:tav>
                                        <p:tav tm="100000">
                                          <p:val>
                                            <p:strVal val="#ppt_h"/>
                                          </p:val>
                                        </p:tav>
                                      </p:tavLst>
                                    </p:anim>
                                    <p:animEffect filter="fade" transition="in">
                                      <p:cBhvr>
                                        <p:cTn dur="500" id="85"/>
                                        <p:tgtEl>
                                          <p:spTgt spid="37"/>
                                        </p:tgtEl>
                                      </p:cBhvr>
                                    </p:animEffect>
                                  </p:childTnLst>
                                </p:cTn>
                              </p:par>
                            </p:childTnLst>
                          </p:cTn>
                        </p:par>
                        <p:par>
                          <p:cTn fill="hold" id="86" nodeType="afterGroup">
                            <p:stCondLst>
                              <p:cond delay="6500"/>
                            </p:stCondLst>
                            <p:childTnLst>
                              <p:par>
                                <p:cTn fill="hold" grpId="0" id="87" nodeType="afterEffect" presetClass="entr" presetID="42" presetSubtype="0">
                                  <p:stCondLst>
                                    <p:cond delay="0"/>
                                  </p:stCondLst>
                                  <p:childTnLst>
                                    <p:set>
                                      <p:cBhvr>
                                        <p:cTn dur="1" fill="hold" id="88">
                                          <p:stCondLst>
                                            <p:cond delay="0"/>
                                          </p:stCondLst>
                                        </p:cTn>
                                        <p:tgtEl>
                                          <p:spTgt spid="64"/>
                                        </p:tgtEl>
                                        <p:attrNameLst>
                                          <p:attrName>style.visibility</p:attrName>
                                        </p:attrNameLst>
                                      </p:cBhvr>
                                      <p:to>
                                        <p:strVal val="visible"/>
                                      </p:to>
                                    </p:set>
                                    <p:animEffect filter="fade" transition="in">
                                      <p:cBhvr>
                                        <p:cTn dur="500" id="89"/>
                                        <p:tgtEl>
                                          <p:spTgt spid="64"/>
                                        </p:tgtEl>
                                      </p:cBhvr>
                                    </p:animEffect>
                                    <p:anim calcmode="lin" valueType="num">
                                      <p:cBhvr>
                                        <p:cTn dur="500" fill="hold" id="90"/>
                                        <p:tgtEl>
                                          <p:spTgt spid="64"/>
                                        </p:tgtEl>
                                        <p:attrNameLst>
                                          <p:attrName>ppt_x</p:attrName>
                                        </p:attrNameLst>
                                      </p:cBhvr>
                                      <p:tavLst>
                                        <p:tav tm="0">
                                          <p:val>
                                            <p:strVal val="#ppt_x"/>
                                          </p:val>
                                        </p:tav>
                                        <p:tav tm="100000">
                                          <p:val>
                                            <p:strVal val="#ppt_x"/>
                                          </p:val>
                                        </p:tav>
                                      </p:tavLst>
                                    </p:anim>
                                    <p:anim calcmode="lin" valueType="num">
                                      <p:cBhvr>
                                        <p:cTn dur="500" fill="hold" id="91"/>
                                        <p:tgtEl>
                                          <p:spTgt spid="64"/>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7000"/>
                            </p:stCondLst>
                            <p:childTnLst>
                              <p:par>
                                <p:cTn fill="hold" id="93" nodeType="afterEffect" presetClass="entr" presetID="22" presetSubtype="8">
                                  <p:stCondLst>
                                    <p:cond delay="0"/>
                                  </p:stCondLst>
                                  <p:childTnLst>
                                    <p:set>
                                      <p:cBhvr>
                                        <p:cTn dur="1" fill="hold" id="94">
                                          <p:stCondLst>
                                            <p:cond delay="0"/>
                                          </p:stCondLst>
                                        </p:cTn>
                                        <p:tgtEl>
                                          <p:spTgt spid="57"/>
                                        </p:tgtEl>
                                        <p:attrNameLst>
                                          <p:attrName>style.visibility</p:attrName>
                                        </p:attrNameLst>
                                      </p:cBhvr>
                                      <p:to>
                                        <p:strVal val="visible"/>
                                      </p:to>
                                    </p:set>
                                    <p:animEffect filter="wipe(left)" transition="in">
                                      <p:cBhvr>
                                        <p:cTn dur="500" id="95"/>
                                        <p:tgtEl>
                                          <p:spTgt spid="57"/>
                                        </p:tgtEl>
                                      </p:cBhvr>
                                    </p:animEffect>
                                  </p:childTnLst>
                                </p:cTn>
                              </p:par>
                            </p:childTnLst>
                          </p:cTn>
                        </p:par>
                        <p:par>
                          <p:cTn fill="hold" id="96" nodeType="afterGroup">
                            <p:stCondLst>
                              <p:cond delay="7500"/>
                            </p:stCondLst>
                            <p:childTnLst>
                              <p:par>
                                <p:cTn fill="hold" grpId="0" id="97" nodeType="afterEffect" presetClass="entr" presetID="2" presetSubtype="4">
                                  <p:stCondLst>
                                    <p:cond delay="0"/>
                                  </p:stCondLst>
                                  <p:childTnLst>
                                    <p:set>
                                      <p:cBhvr>
                                        <p:cTn dur="1" fill="hold" id="98">
                                          <p:stCondLst>
                                            <p:cond delay="0"/>
                                          </p:stCondLst>
                                        </p:cTn>
                                        <p:tgtEl>
                                          <p:spTgt spid="27"/>
                                        </p:tgtEl>
                                        <p:attrNameLst>
                                          <p:attrName>style.visibility</p:attrName>
                                        </p:attrNameLst>
                                      </p:cBhvr>
                                      <p:to>
                                        <p:strVal val="visible"/>
                                      </p:to>
                                    </p:set>
                                    <p:anim calcmode="lin" valueType="num">
                                      <p:cBhvr additive="base">
                                        <p:cTn dur="500" fill="hold" id="99"/>
                                        <p:tgtEl>
                                          <p:spTgt spid="27"/>
                                        </p:tgtEl>
                                        <p:attrNameLst>
                                          <p:attrName>ppt_x</p:attrName>
                                        </p:attrNameLst>
                                      </p:cBhvr>
                                      <p:tavLst>
                                        <p:tav tm="0">
                                          <p:val>
                                            <p:strVal val="#ppt_x"/>
                                          </p:val>
                                        </p:tav>
                                        <p:tav tm="100000">
                                          <p:val>
                                            <p:strVal val="#ppt_x"/>
                                          </p:val>
                                        </p:tav>
                                      </p:tavLst>
                                    </p:anim>
                                    <p:anim calcmode="lin" valueType="num">
                                      <p:cBhvr additive="base">
                                        <p:cTn dur="500" fill="hold" id="100"/>
                                        <p:tgtEl>
                                          <p:spTgt spid="27"/>
                                        </p:tgtEl>
                                        <p:attrNameLst>
                                          <p:attrName>ppt_y</p:attrName>
                                        </p:attrNameLst>
                                      </p:cBhvr>
                                      <p:tavLst>
                                        <p:tav tm="0">
                                          <p:val>
                                            <p:strVal val="1+#ppt_h/2"/>
                                          </p:val>
                                        </p:tav>
                                        <p:tav tm="100000">
                                          <p:val>
                                            <p:strVal val="#ppt_y"/>
                                          </p:val>
                                        </p:tav>
                                      </p:tavLst>
                                    </p:anim>
                                  </p:childTnLst>
                                </p:cTn>
                              </p:par>
                            </p:childTnLst>
                          </p:cTn>
                        </p:par>
                        <p:par>
                          <p:cTn fill="hold" id="101" nodeType="afterGroup">
                            <p:stCondLst>
                              <p:cond delay="8000"/>
                            </p:stCondLst>
                            <p:childTnLst>
                              <p:par>
                                <p:cTn fill="hold" id="102" nodeType="afterEffect" presetClass="entr" presetID="53" presetSubtype="0">
                                  <p:stCondLst>
                                    <p:cond delay="0"/>
                                  </p:stCondLst>
                                  <p:childTnLst>
                                    <p:set>
                                      <p:cBhvr>
                                        <p:cTn dur="1" fill="hold" id="103">
                                          <p:stCondLst>
                                            <p:cond delay="0"/>
                                          </p:stCondLst>
                                        </p:cTn>
                                        <p:tgtEl>
                                          <p:spTgt spid="40"/>
                                        </p:tgtEl>
                                        <p:attrNameLst>
                                          <p:attrName>style.visibility</p:attrName>
                                        </p:attrNameLst>
                                      </p:cBhvr>
                                      <p:to>
                                        <p:strVal val="visible"/>
                                      </p:to>
                                    </p:set>
                                    <p:anim calcmode="lin" valueType="num">
                                      <p:cBhvr>
                                        <p:cTn dur="500" fill="hold" id="104"/>
                                        <p:tgtEl>
                                          <p:spTgt spid="40"/>
                                        </p:tgtEl>
                                        <p:attrNameLst>
                                          <p:attrName>ppt_w</p:attrName>
                                        </p:attrNameLst>
                                      </p:cBhvr>
                                      <p:tavLst>
                                        <p:tav tm="0">
                                          <p:val>
                                            <p:fltVal val="0"/>
                                          </p:val>
                                        </p:tav>
                                        <p:tav tm="100000">
                                          <p:val>
                                            <p:strVal val="#ppt_w"/>
                                          </p:val>
                                        </p:tav>
                                      </p:tavLst>
                                    </p:anim>
                                    <p:anim calcmode="lin" valueType="num">
                                      <p:cBhvr>
                                        <p:cTn dur="500" fill="hold" id="105"/>
                                        <p:tgtEl>
                                          <p:spTgt spid="40"/>
                                        </p:tgtEl>
                                        <p:attrNameLst>
                                          <p:attrName>ppt_h</p:attrName>
                                        </p:attrNameLst>
                                      </p:cBhvr>
                                      <p:tavLst>
                                        <p:tav tm="0">
                                          <p:val>
                                            <p:fltVal val="0"/>
                                          </p:val>
                                        </p:tav>
                                        <p:tav tm="100000">
                                          <p:val>
                                            <p:strVal val="#ppt_h"/>
                                          </p:val>
                                        </p:tav>
                                      </p:tavLst>
                                    </p:anim>
                                    <p:animEffect filter="fade" transition="in">
                                      <p:cBhvr>
                                        <p:cTn dur="500" id="106"/>
                                        <p:tgtEl>
                                          <p:spTgt spid="40"/>
                                        </p:tgtEl>
                                      </p:cBhvr>
                                    </p:animEffect>
                                  </p:childTnLst>
                                </p:cTn>
                              </p:par>
                            </p:childTnLst>
                          </p:cTn>
                        </p:par>
                        <p:par>
                          <p:cTn fill="hold" id="107" nodeType="afterGroup">
                            <p:stCondLst>
                              <p:cond delay="8500"/>
                            </p:stCondLst>
                            <p:childTnLst>
                              <p:par>
                                <p:cTn fill="hold" grpId="0" id="108" nodeType="afterEffect" presetClass="entr" presetID="42" presetSubtype="0">
                                  <p:stCondLst>
                                    <p:cond delay="0"/>
                                  </p:stCondLst>
                                  <p:childTnLst>
                                    <p:set>
                                      <p:cBhvr>
                                        <p:cTn dur="1" fill="hold" id="109">
                                          <p:stCondLst>
                                            <p:cond delay="0"/>
                                          </p:stCondLst>
                                        </p:cTn>
                                        <p:tgtEl>
                                          <p:spTgt spid="65"/>
                                        </p:tgtEl>
                                        <p:attrNameLst>
                                          <p:attrName>style.visibility</p:attrName>
                                        </p:attrNameLst>
                                      </p:cBhvr>
                                      <p:to>
                                        <p:strVal val="visible"/>
                                      </p:to>
                                    </p:set>
                                    <p:animEffect filter="fade" transition="in">
                                      <p:cBhvr>
                                        <p:cTn dur="500" id="110"/>
                                        <p:tgtEl>
                                          <p:spTgt spid="65"/>
                                        </p:tgtEl>
                                      </p:cBhvr>
                                    </p:animEffect>
                                    <p:anim calcmode="lin" valueType="num">
                                      <p:cBhvr>
                                        <p:cTn dur="500" fill="hold" id="111"/>
                                        <p:tgtEl>
                                          <p:spTgt spid="65"/>
                                        </p:tgtEl>
                                        <p:attrNameLst>
                                          <p:attrName>ppt_x</p:attrName>
                                        </p:attrNameLst>
                                      </p:cBhvr>
                                      <p:tavLst>
                                        <p:tav tm="0">
                                          <p:val>
                                            <p:strVal val="#ppt_x"/>
                                          </p:val>
                                        </p:tav>
                                        <p:tav tm="100000">
                                          <p:val>
                                            <p:strVal val="#ppt_x"/>
                                          </p:val>
                                        </p:tav>
                                      </p:tavLst>
                                    </p:anim>
                                    <p:anim calcmode="lin" valueType="num">
                                      <p:cBhvr>
                                        <p:cTn dur="500" fill="hold" id="112"/>
                                        <p:tgtEl>
                                          <p:spTgt spid="65"/>
                                        </p:tgtEl>
                                        <p:attrNameLst>
                                          <p:attrName>ppt_y</p:attrName>
                                        </p:attrNameLst>
                                      </p:cBhvr>
                                      <p:tavLst>
                                        <p:tav tm="0">
                                          <p:val>
                                            <p:strVal val="#ppt_y+.1"/>
                                          </p:val>
                                        </p:tav>
                                        <p:tav tm="100000">
                                          <p:val>
                                            <p:strVal val="#ppt_y"/>
                                          </p:val>
                                        </p:tav>
                                      </p:tavLst>
                                    </p:anim>
                                  </p:childTnLst>
                                </p:cTn>
                              </p:par>
                            </p:childTnLst>
                          </p:cTn>
                        </p:par>
                        <p:par>
                          <p:cTn fill="hold" id="113" nodeType="afterGroup">
                            <p:stCondLst>
                              <p:cond delay="9000"/>
                            </p:stCondLst>
                            <p:childTnLst>
                              <p:par>
                                <p:cTn fill="hold" id="114" nodeType="afterEffect" presetClass="entr" presetID="22" presetSubtype="8">
                                  <p:stCondLst>
                                    <p:cond delay="0"/>
                                  </p:stCondLst>
                                  <p:childTnLst>
                                    <p:set>
                                      <p:cBhvr>
                                        <p:cTn dur="1" fill="hold" id="115">
                                          <p:stCondLst>
                                            <p:cond delay="0"/>
                                          </p:stCondLst>
                                        </p:cTn>
                                        <p:tgtEl>
                                          <p:spTgt spid="60"/>
                                        </p:tgtEl>
                                        <p:attrNameLst>
                                          <p:attrName>style.visibility</p:attrName>
                                        </p:attrNameLst>
                                      </p:cBhvr>
                                      <p:to>
                                        <p:strVal val="visible"/>
                                      </p:to>
                                    </p:set>
                                    <p:animEffect filter="wipe(left)" transition="in">
                                      <p:cBhvr>
                                        <p:cTn dur="500" id="116"/>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8"/>
      <p:bldP grpId="0" spid="14"/>
      <p:bldP grpId="0" spid="18"/>
      <p:bldP grpId="0" spid="27"/>
      <p:bldP grpId="0" spid="50"/>
      <p:bldP grpId="0" spid="63"/>
      <p:bldP grpId="0" spid="64"/>
      <p:bldP grpId="0" spid="6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五边形 6"/>
          <p:cNvSpPr/>
          <p:nvPr/>
        </p:nvSpPr>
        <p:spPr>
          <a:xfrm>
            <a:off x="4041140" y="2834640"/>
            <a:ext cx="1812925" cy="420370"/>
          </a:xfrm>
          <a:prstGeom prst="homePlate">
            <a:avLst/>
          </a:prstGeom>
          <a:solidFill>
            <a:srgbClr val="6B9D4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r>
              <a:rPr altLang="en-US" b="1" lang="zh-CN" sz="1400">
                <a:solidFill>
                  <a:srgbClr val="FFFFFF"/>
                </a:solidFill>
                <a:latin charset="-122" panose="020b0503020204020204" typeface="微软雅黑"/>
                <a:ea charset="-122" panose="020b0503020204020204" typeface="微软雅黑"/>
                <a:sym typeface="+mn-ea"/>
              </a:rPr>
              <a:t>单击此处输入标题</a:t>
            </a:r>
          </a:p>
        </p:txBody>
      </p:sp>
      <p:cxnSp>
        <p:nvCxnSpPr>
          <p:cNvPr id="8" name="直接连接符 7"/>
          <p:cNvCxnSpPr/>
          <p:nvPr/>
        </p:nvCxnSpPr>
        <p:spPr>
          <a:xfrm flipH="1">
            <a:off x="4041140" y="2652395"/>
            <a:ext cx="0" cy="2842260"/>
          </a:xfrm>
          <a:prstGeom prst="line">
            <a:avLst/>
          </a:prstGeom>
          <a:solidFill>
            <a:srgbClr val="0070C0"/>
          </a:solidFill>
          <a:ln w="19050">
            <a:solidFill>
              <a:srgbClr val="6B9D43"/>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12" name="TextBox 3"/>
          <p:cNvSpPr txBox="1"/>
          <p:nvPr/>
        </p:nvSpPr>
        <p:spPr>
          <a:xfrm>
            <a:off x="4041140" y="3453130"/>
            <a:ext cx="1979930" cy="1188720"/>
          </a:xfrm>
          <a:prstGeom prst="rect">
            <a:avLst/>
          </a:prstGeom>
          <a:noFill/>
        </p:spPr>
        <p:txBody>
          <a:bodyPr wrap="square">
            <a:spAutoFit/>
          </a:bodyPr>
          <a:lstStyle/>
          <a:p>
            <a:pPr algn="l" eaLnBrk="1" hangingPunct="1">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3" name="五边形 12"/>
          <p:cNvSpPr/>
          <p:nvPr/>
        </p:nvSpPr>
        <p:spPr>
          <a:xfrm>
            <a:off x="6277610" y="2219960"/>
            <a:ext cx="1812925" cy="420370"/>
          </a:xfrm>
          <a:prstGeom prst="homePlate">
            <a:avLst/>
          </a:prstGeom>
          <a:solidFill>
            <a:srgbClr val="6B9D4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r>
              <a:rPr altLang="en-US" b="1" lang="zh-CN" sz="1400">
                <a:solidFill>
                  <a:srgbClr val="FFFFFF"/>
                </a:solidFill>
                <a:latin charset="-122" panose="020b0503020204020204" typeface="微软雅黑"/>
                <a:ea charset="-122" panose="020b0503020204020204" typeface="微软雅黑"/>
                <a:sym typeface="+mn-ea"/>
              </a:rPr>
              <a:t>单击此处输入标题</a:t>
            </a:r>
          </a:p>
        </p:txBody>
      </p:sp>
      <p:cxnSp>
        <p:nvCxnSpPr>
          <p:cNvPr id="17" name="直接连接符 16"/>
          <p:cNvCxnSpPr/>
          <p:nvPr/>
        </p:nvCxnSpPr>
        <p:spPr>
          <a:xfrm flipH="1">
            <a:off x="6277610" y="2037715"/>
            <a:ext cx="0" cy="2842260"/>
          </a:xfrm>
          <a:prstGeom prst="line">
            <a:avLst/>
          </a:prstGeom>
          <a:solidFill>
            <a:srgbClr val="0070C0"/>
          </a:solidFill>
          <a:ln w="19050">
            <a:solidFill>
              <a:srgbClr val="6B9D43"/>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22" name="五边形 21"/>
          <p:cNvSpPr/>
          <p:nvPr/>
        </p:nvSpPr>
        <p:spPr>
          <a:xfrm>
            <a:off x="8560435" y="1693545"/>
            <a:ext cx="1812925" cy="420370"/>
          </a:xfrm>
          <a:prstGeom prst="homePlate">
            <a:avLst/>
          </a:prstGeom>
          <a:solidFill>
            <a:srgbClr val="6B9D4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r>
              <a:rPr altLang="en-US" b="1" lang="zh-CN" sz="1400">
                <a:solidFill>
                  <a:srgbClr val="FFFFFF"/>
                </a:solidFill>
                <a:latin charset="-122" panose="020b0503020204020204" typeface="微软雅黑"/>
                <a:ea charset="-122" panose="020b0503020204020204" typeface="微软雅黑"/>
                <a:sym typeface="+mn-ea"/>
              </a:rPr>
              <a:t>单击此处输入标题</a:t>
            </a:r>
          </a:p>
        </p:txBody>
      </p:sp>
      <p:cxnSp>
        <p:nvCxnSpPr>
          <p:cNvPr id="23" name="直接连接符 22"/>
          <p:cNvCxnSpPr/>
          <p:nvPr/>
        </p:nvCxnSpPr>
        <p:spPr>
          <a:xfrm flipH="1">
            <a:off x="8560435" y="1511300"/>
            <a:ext cx="0" cy="2842260"/>
          </a:xfrm>
          <a:prstGeom prst="line">
            <a:avLst/>
          </a:prstGeom>
          <a:solidFill>
            <a:srgbClr val="0070C0"/>
          </a:solidFill>
          <a:ln w="19050">
            <a:solidFill>
              <a:srgbClr val="6B9D43"/>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27" name="TextBox 9"/>
          <p:cNvSpPr txBox="1"/>
          <p:nvPr/>
        </p:nvSpPr>
        <p:spPr>
          <a:xfrm>
            <a:off x="6277611" y="2876550"/>
            <a:ext cx="2026285" cy="1188720"/>
          </a:xfrm>
          <a:prstGeom prst="rect">
            <a:avLst/>
          </a:prstGeom>
          <a:noFill/>
        </p:spPr>
        <p:txBody>
          <a:bodyPr wrap="square">
            <a:spAutoFit/>
          </a:bodyPr>
          <a:lstStyle/>
          <a:p>
            <a:pPr algn="l" eaLnBrk="1" hangingPunct="1">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8" name="TextBox 9"/>
          <p:cNvSpPr txBox="1"/>
          <p:nvPr/>
        </p:nvSpPr>
        <p:spPr>
          <a:xfrm>
            <a:off x="8560436" y="2366010"/>
            <a:ext cx="1937385" cy="1463040"/>
          </a:xfrm>
          <a:prstGeom prst="rect">
            <a:avLst/>
          </a:prstGeom>
          <a:noFill/>
        </p:spPr>
        <p:txBody>
          <a:bodyPr wrap="square">
            <a:spAutoFit/>
          </a:bodyPr>
          <a:lstStyle/>
          <a:p>
            <a:pPr algn="l" eaLnBrk="1" hangingPunct="1">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30" name="五边形 29"/>
          <p:cNvSpPr/>
          <p:nvPr/>
        </p:nvSpPr>
        <p:spPr>
          <a:xfrm>
            <a:off x="1804035" y="3470910"/>
            <a:ext cx="1814830" cy="420370"/>
          </a:xfrm>
          <a:prstGeom prst="homePlate">
            <a:avLst/>
          </a:prstGeom>
          <a:solidFill>
            <a:srgbClr val="6B9D4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b="1" lang="zh-CN" sz="1400">
                <a:solidFill>
                  <a:srgbClr val="FFFFFF"/>
                </a:solidFill>
                <a:latin charset="-122" panose="020b0503020204020204" typeface="微软雅黑"/>
                <a:ea charset="-122" panose="020b0503020204020204" typeface="微软雅黑"/>
              </a:rPr>
              <a:t>单击此处输入标题</a:t>
            </a:r>
          </a:p>
        </p:txBody>
      </p:sp>
      <p:cxnSp>
        <p:nvCxnSpPr>
          <p:cNvPr id="31" name="直接连接符 30"/>
          <p:cNvCxnSpPr/>
          <p:nvPr/>
        </p:nvCxnSpPr>
        <p:spPr>
          <a:xfrm flipH="1">
            <a:off x="1804035" y="3288665"/>
            <a:ext cx="0" cy="2842260"/>
          </a:xfrm>
          <a:prstGeom prst="line">
            <a:avLst/>
          </a:prstGeom>
          <a:solidFill>
            <a:srgbClr val="0070C0"/>
          </a:solidFill>
          <a:ln w="19050">
            <a:solidFill>
              <a:srgbClr val="6B9D43"/>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32" name="TextBox 9"/>
          <p:cNvSpPr txBox="1"/>
          <p:nvPr/>
        </p:nvSpPr>
        <p:spPr>
          <a:xfrm>
            <a:off x="1804035" y="4089400"/>
            <a:ext cx="1979930" cy="1188720"/>
          </a:xfrm>
          <a:prstGeom prst="rect">
            <a:avLst/>
          </a:prstGeom>
          <a:noFill/>
        </p:spPr>
        <p:txBody>
          <a:bodyPr wrap="square">
            <a:spAutoFit/>
          </a:bodyPr>
          <a:lstStyle/>
          <a:p>
            <a:pPr algn="l" eaLnBrk="1" hangingPunct="1">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id="34" nodeType="afterEffect" presetClass="entr" presetID="22" presetSubtype="4">
                                  <p:stCondLst>
                                    <p:cond delay="0"/>
                                  </p:stCondLst>
                                  <p:childTnLst>
                                    <p:set>
                                      <p:cBhvr>
                                        <p:cTn dur="1" fill="hold" id="35">
                                          <p:stCondLst>
                                            <p:cond delay="0"/>
                                          </p:stCondLst>
                                        </p:cTn>
                                        <p:tgtEl>
                                          <p:spTgt spid="31"/>
                                        </p:tgtEl>
                                        <p:attrNameLst>
                                          <p:attrName>style.visibility</p:attrName>
                                        </p:attrNameLst>
                                      </p:cBhvr>
                                      <p:to>
                                        <p:strVal val="visible"/>
                                      </p:to>
                                    </p:set>
                                    <p:animEffect filter="wipe(down)" transition="in">
                                      <p:cBhvr>
                                        <p:cTn dur="500" id="36"/>
                                        <p:tgtEl>
                                          <p:spTgt spid="31"/>
                                        </p:tgtEl>
                                      </p:cBhvr>
                                    </p:animEffect>
                                  </p:childTnLst>
                                </p:cTn>
                              </p:par>
                            </p:childTnLst>
                          </p:cTn>
                        </p:par>
                        <p:par>
                          <p:cTn fill="hold" id="37" nodeType="afterGroup">
                            <p:stCondLst>
                              <p:cond delay="2000"/>
                            </p:stCondLst>
                            <p:childTnLst>
                              <p:par>
                                <p:cTn fill="hold" grpId="0" id="38" nodeType="afterEffect" presetClass="entr" presetID="22" presetSubtype="8">
                                  <p:stCondLst>
                                    <p:cond delay="0"/>
                                  </p:stCondLst>
                                  <p:childTnLst>
                                    <p:set>
                                      <p:cBhvr>
                                        <p:cTn dur="1" fill="hold" id="39">
                                          <p:stCondLst>
                                            <p:cond delay="0"/>
                                          </p:stCondLst>
                                        </p:cTn>
                                        <p:tgtEl>
                                          <p:spTgt spid="30"/>
                                        </p:tgtEl>
                                        <p:attrNameLst>
                                          <p:attrName>style.visibility</p:attrName>
                                        </p:attrNameLst>
                                      </p:cBhvr>
                                      <p:to>
                                        <p:strVal val="visible"/>
                                      </p:to>
                                    </p:set>
                                    <p:animEffect filter="wipe(left)" transition="in">
                                      <p:cBhvr>
                                        <p:cTn dur="500" id="40"/>
                                        <p:tgtEl>
                                          <p:spTgt spid="30"/>
                                        </p:tgtEl>
                                      </p:cBhvr>
                                    </p:animEffect>
                                  </p:childTnLst>
                                </p:cTn>
                              </p:par>
                            </p:childTnLst>
                          </p:cTn>
                        </p:par>
                        <p:par>
                          <p:cTn fill="hold" id="41" nodeType="afterGroup">
                            <p:stCondLst>
                              <p:cond delay="2500"/>
                            </p:stCondLst>
                            <p:childTnLst>
                              <p:par>
                                <p:cTn fill="hold" grpId="1" id="42" nodeType="afterEffect" presetClass="entr" presetID="10" presetSubtype="0">
                                  <p:stCondLst>
                                    <p:cond delay="0"/>
                                  </p:stCondLst>
                                  <p:childTnLst>
                                    <p:set>
                                      <p:cBhvr>
                                        <p:cTn dur="1" fill="hold" id="43">
                                          <p:stCondLst>
                                            <p:cond delay="0"/>
                                          </p:stCondLst>
                                        </p:cTn>
                                        <p:tgtEl>
                                          <p:spTgt spid="32"/>
                                        </p:tgtEl>
                                        <p:attrNameLst>
                                          <p:attrName>style.visibility</p:attrName>
                                        </p:attrNameLst>
                                      </p:cBhvr>
                                      <p:to>
                                        <p:strVal val="visible"/>
                                      </p:to>
                                    </p:set>
                                    <p:animEffect filter="fade" transition="in">
                                      <p:cBhvr>
                                        <p:cTn dur="500" id="44"/>
                                        <p:tgtEl>
                                          <p:spTgt spid="32"/>
                                        </p:tgtEl>
                                      </p:cBhvr>
                                    </p:animEffect>
                                  </p:childTnLst>
                                </p:cTn>
                              </p:par>
                            </p:childTnLst>
                          </p:cTn>
                        </p:par>
                        <p:par>
                          <p:cTn fill="hold" id="45" nodeType="afterGroup">
                            <p:stCondLst>
                              <p:cond delay="3000"/>
                            </p:stCondLst>
                            <p:childTnLst>
                              <p:par>
                                <p:cTn fill="hold" id="46" nodeType="afterEffect" presetClass="entr" presetID="22" presetSubtype="4">
                                  <p:stCondLst>
                                    <p:cond delay="0"/>
                                  </p:stCondLst>
                                  <p:childTnLst>
                                    <p:set>
                                      <p:cBhvr>
                                        <p:cTn dur="1" fill="hold" id="47">
                                          <p:stCondLst>
                                            <p:cond delay="0"/>
                                          </p:stCondLst>
                                        </p:cTn>
                                        <p:tgtEl>
                                          <p:spTgt spid="8"/>
                                        </p:tgtEl>
                                        <p:attrNameLst>
                                          <p:attrName>style.visibility</p:attrName>
                                        </p:attrNameLst>
                                      </p:cBhvr>
                                      <p:to>
                                        <p:strVal val="visible"/>
                                      </p:to>
                                    </p:set>
                                    <p:animEffect filter="wipe(down)" transition="in">
                                      <p:cBhvr>
                                        <p:cTn dur="500" id="48"/>
                                        <p:tgtEl>
                                          <p:spTgt spid="8"/>
                                        </p:tgtEl>
                                      </p:cBhvr>
                                    </p:animEffect>
                                  </p:childTnLst>
                                </p:cTn>
                              </p:par>
                            </p:childTnLst>
                          </p:cTn>
                        </p:par>
                        <p:par>
                          <p:cTn fill="hold" id="49" nodeType="afterGroup">
                            <p:stCondLst>
                              <p:cond delay="3500"/>
                            </p:stCondLst>
                            <p:childTnLst>
                              <p:par>
                                <p:cTn fill="hold" grpId="0" id="50" nodeType="afterEffect" presetClass="entr" presetID="22" presetSubtype="8">
                                  <p:stCondLst>
                                    <p:cond delay="0"/>
                                  </p:stCondLst>
                                  <p:childTnLst>
                                    <p:set>
                                      <p:cBhvr>
                                        <p:cTn dur="1" fill="hold" id="51">
                                          <p:stCondLst>
                                            <p:cond delay="0"/>
                                          </p:stCondLst>
                                        </p:cTn>
                                        <p:tgtEl>
                                          <p:spTgt spid="7"/>
                                        </p:tgtEl>
                                        <p:attrNameLst>
                                          <p:attrName>style.visibility</p:attrName>
                                        </p:attrNameLst>
                                      </p:cBhvr>
                                      <p:to>
                                        <p:strVal val="visible"/>
                                      </p:to>
                                    </p:set>
                                    <p:animEffect filter="wipe(left)" transition="in">
                                      <p:cBhvr>
                                        <p:cTn dur="500" id="52"/>
                                        <p:tgtEl>
                                          <p:spTgt spid="7"/>
                                        </p:tgtEl>
                                      </p:cBhvr>
                                    </p:animEffect>
                                  </p:childTnLst>
                                </p:cTn>
                              </p:par>
                            </p:childTnLst>
                          </p:cTn>
                        </p:par>
                        <p:par>
                          <p:cTn fill="hold" id="53" nodeType="afterGroup">
                            <p:stCondLst>
                              <p:cond delay="4000"/>
                            </p:stCondLst>
                            <p:childTnLst>
                              <p:par>
                                <p:cTn fill="hold" grpId="1" id="54" nodeType="afterEffect" presetClass="entr" presetID="10" presetSubtype="0">
                                  <p:stCondLst>
                                    <p:cond delay="0"/>
                                  </p:stCondLst>
                                  <p:childTnLst>
                                    <p:set>
                                      <p:cBhvr>
                                        <p:cTn dur="1" fill="hold" id="55">
                                          <p:stCondLst>
                                            <p:cond delay="0"/>
                                          </p:stCondLst>
                                        </p:cTn>
                                        <p:tgtEl>
                                          <p:spTgt spid="12"/>
                                        </p:tgtEl>
                                        <p:attrNameLst>
                                          <p:attrName>style.visibility</p:attrName>
                                        </p:attrNameLst>
                                      </p:cBhvr>
                                      <p:to>
                                        <p:strVal val="visible"/>
                                      </p:to>
                                    </p:set>
                                    <p:animEffect filter="fade" transition="in">
                                      <p:cBhvr>
                                        <p:cTn dur="500" id="56"/>
                                        <p:tgtEl>
                                          <p:spTgt spid="12"/>
                                        </p:tgtEl>
                                      </p:cBhvr>
                                    </p:animEffect>
                                  </p:childTnLst>
                                </p:cTn>
                              </p:par>
                            </p:childTnLst>
                          </p:cTn>
                        </p:par>
                        <p:par>
                          <p:cTn fill="hold" id="57" nodeType="afterGroup">
                            <p:stCondLst>
                              <p:cond delay="4500"/>
                            </p:stCondLst>
                            <p:childTnLst>
                              <p:par>
                                <p:cTn fill="hold" id="58" nodeType="afterEffect" presetClass="entr" presetID="22" presetSubtype="4">
                                  <p:stCondLst>
                                    <p:cond delay="0"/>
                                  </p:stCondLst>
                                  <p:childTnLst>
                                    <p:set>
                                      <p:cBhvr>
                                        <p:cTn dur="1" fill="hold" id="59">
                                          <p:stCondLst>
                                            <p:cond delay="0"/>
                                          </p:stCondLst>
                                        </p:cTn>
                                        <p:tgtEl>
                                          <p:spTgt spid="17"/>
                                        </p:tgtEl>
                                        <p:attrNameLst>
                                          <p:attrName>style.visibility</p:attrName>
                                        </p:attrNameLst>
                                      </p:cBhvr>
                                      <p:to>
                                        <p:strVal val="visible"/>
                                      </p:to>
                                    </p:set>
                                    <p:animEffect filter="wipe(down)" transition="in">
                                      <p:cBhvr>
                                        <p:cTn dur="500" id="60"/>
                                        <p:tgtEl>
                                          <p:spTgt spid="17"/>
                                        </p:tgtEl>
                                      </p:cBhvr>
                                    </p:animEffect>
                                  </p:childTnLst>
                                </p:cTn>
                              </p:par>
                            </p:childTnLst>
                          </p:cTn>
                        </p:par>
                        <p:par>
                          <p:cTn fill="hold" id="61" nodeType="afterGroup">
                            <p:stCondLst>
                              <p:cond delay="5000"/>
                            </p:stCondLst>
                            <p:childTnLst>
                              <p:par>
                                <p:cTn fill="hold" grpId="0" id="62" nodeType="afterEffect" presetClass="entr" presetID="22" presetSubtype="8">
                                  <p:stCondLst>
                                    <p:cond delay="0"/>
                                  </p:stCondLst>
                                  <p:childTnLst>
                                    <p:set>
                                      <p:cBhvr>
                                        <p:cTn dur="1" fill="hold" id="63">
                                          <p:stCondLst>
                                            <p:cond delay="0"/>
                                          </p:stCondLst>
                                        </p:cTn>
                                        <p:tgtEl>
                                          <p:spTgt spid="13"/>
                                        </p:tgtEl>
                                        <p:attrNameLst>
                                          <p:attrName>style.visibility</p:attrName>
                                        </p:attrNameLst>
                                      </p:cBhvr>
                                      <p:to>
                                        <p:strVal val="visible"/>
                                      </p:to>
                                    </p:set>
                                    <p:animEffect filter="wipe(left)" transition="in">
                                      <p:cBhvr>
                                        <p:cTn dur="500" id="64"/>
                                        <p:tgtEl>
                                          <p:spTgt spid="13"/>
                                        </p:tgtEl>
                                      </p:cBhvr>
                                    </p:animEffect>
                                  </p:childTnLst>
                                </p:cTn>
                              </p:par>
                            </p:childTnLst>
                          </p:cTn>
                        </p:par>
                        <p:par>
                          <p:cTn fill="hold" id="65" nodeType="afterGroup">
                            <p:stCondLst>
                              <p:cond delay="5500"/>
                            </p:stCondLst>
                            <p:childTnLst>
                              <p:par>
                                <p:cTn fill="hold" grpId="1" id="66" nodeType="afterEffect" presetClass="entr" presetID="10" presetSubtype="0">
                                  <p:stCondLst>
                                    <p:cond delay="0"/>
                                  </p:stCondLst>
                                  <p:childTnLst>
                                    <p:set>
                                      <p:cBhvr>
                                        <p:cTn dur="1" fill="hold" id="67">
                                          <p:stCondLst>
                                            <p:cond delay="0"/>
                                          </p:stCondLst>
                                        </p:cTn>
                                        <p:tgtEl>
                                          <p:spTgt spid="27"/>
                                        </p:tgtEl>
                                        <p:attrNameLst>
                                          <p:attrName>style.visibility</p:attrName>
                                        </p:attrNameLst>
                                      </p:cBhvr>
                                      <p:to>
                                        <p:strVal val="visible"/>
                                      </p:to>
                                    </p:set>
                                    <p:animEffect filter="fade" transition="in">
                                      <p:cBhvr>
                                        <p:cTn dur="500" id="68"/>
                                        <p:tgtEl>
                                          <p:spTgt spid="27"/>
                                        </p:tgtEl>
                                      </p:cBhvr>
                                    </p:animEffect>
                                  </p:childTnLst>
                                </p:cTn>
                              </p:par>
                            </p:childTnLst>
                          </p:cTn>
                        </p:par>
                        <p:par>
                          <p:cTn fill="hold" id="69" nodeType="afterGroup">
                            <p:stCondLst>
                              <p:cond delay="6000"/>
                            </p:stCondLst>
                            <p:childTnLst>
                              <p:par>
                                <p:cTn fill="hold" id="70" nodeType="afterEffect" presetClass="entr" presetID="22" presetSubtype="4">
                                  <p:stCondLst>
                                    <p:cond delay="0"/>
                                  </p:stCondLst>
                                  <p:childTnLst>
                                    <p:set>
                                      <p:cBhvr>
                                        <p:cTn dur="1" fill="hold" id="71">
                                          <p:stCondLst>
                                            <p:cond delay="0"/>
                                          </p:stCondLst>
                                        </p:cTn>
                                        <p:tgtEl>
                                          <p:spTgt spid="23"/>
                                        </p:tgtEl>
                                        <p:attrNameLst>
                                          <p:attrName>style.visibility</p:attrName>
                                        </p:attrNameLst>
                                      </p:cBhvr>
                                      <p:to>
                                        <p:strVal val="visible"/>
                                      </p:to>
                                    </p:set>
                                    <p:animEffect filter="wipe(down)" transition="in">
                                      <p:cBhvr>
                                        <p:cTn dur="500" id="72"/>
                                        <p:tgtEl>
                                          <p:spTgt spid="23"/>
                                        </p:tgtEl>
                                      </p:cBhvr>
                                    </p:animEffect>
                                  </p:childTnLst>
                                </p:cTn>
                              </p:par>
                            </p:childTnLst>
                          </p:cTn>
                        </p:par>
                        <p:par>
                          <p:cTn fill="hold" id="73" nodeType="afterGroup">
                            <p:stCondLst>
                              <p:cond delay="6500"/>
                            </p:stCondLst>
                            <p:childTnLst>
                              <p:par>
                                <p:cTn fill="hold" grpId="0" id="74" nodeType="afterEffect" presetClass="entr" presetID="22" presetSubtype="8">
                                  <p:stCondLst>
                                    <p:cond delay="0"/>
                                  </p:stCondLst>
                                  <p:childTnLst>
                                    <p:set>
                                      <p:cBhvr>
                                        <p:cTn dur="1" fill="hold" id="75">
                                          <p:stCondLst>
                                            <p:cond delay="0"/>
                                          </p:stCondLst>
                                        </p:cTn>
                                        <p:tgtEl>
                                          <p:spTgt spid="22"/>
                                        </p:tgtEl>
                                        <p:attrNameLst>
                                          <p:attrName>style.visibility</p:attrName>
                                        </p:attrNameLst>
                                      </p:cBhvr>
                                      <p:to>
                                        <p:strVal val="visible"/>
                                      </p:to>
                                    </p:set>
                                    <p:animEffect filter="wipe(left)" transition="in">
                                      <p:cBhvr>
                                        <p:cTn dur="500" id="76"/>
                                        <p:tgtEl>
                                          <p:spTgt spid="22"/>
                                        </p:tgtEl>
                                      </p:cBhvr>
                                    </p:animEffect>
                                  </p:childTnLst>
                                </p:cTn>
                              </p:par>
                            </p:childTnLst>
                          </p:cTn>
                        </p:par>
                        <p:par>
                          <p:cTn fill="hold" id="77" nodeType="afterGroup">
                            <p:stCondLst>
                              <p:cond delay="7000"/>
                            </p:stCondLst>
                            <p:childTnLst>
                              <p:par>
                                <p:cTn fill="hold" grpId="1" id="78" nodeType="afterEffect" presetClass="entr" presetID="10" presetSubtype="0">
                                  <p:stCondLst>
                                    <p:cond delay="0"/>
                                  </p:stCondLst>
                                  <p:childTnLst>
                                    <p:set>
                                      <p:cBhvr>
                                        <p:cTn dur="1" fill="hold" id="79">
                                          <p:stCondLst>
                                            <p:cond delay="0"/>
                                          </p:stCondLst>
                                        </p:cTn>
                                        <p:tgtEl>
                                          <p:spTgt spid="28"/>
                                        </p:tgtEl>
                                        <p:attrNameLst>
                                          <p:attrName>style.visibility</p:attrName>
                                        </p:attrNameLst>
                                      </p:cBhvr>
                                      <p:to>
                                        <p:strVal val="visible"/>
                                      </p:to>
                                    </p:set>
                                    <p:animEffect filter="fade" transition="in">
                                      <p:cBhvr>
                                        <p:cTn dur="500" id="8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7"/>
      <p:bldP grpId="1" spid="12"/>
      <p:bldP grpId="0" spid="13"/>
      <p:bldP grpId="0" spid="22"/>
      <p:bldP grpId="1" spid="27"/>
      <p:bldP grpId="1" spid="28"/>
      <p:bldP grpId="0" spid="30"/>
      <p:bldP grpId="1" spid="3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5231130" y="1826260"/>
            <a:ext cx="1730375" cy="1730375"/>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8106410" y="1826260"/>
            <a:ext cx="1730375" cy="1730375"/>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2358390" y="1826260"/>
            <a:ext cx="1730375" cy="1730375"/>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TextBox 76"/>
          <p:cNvSpPr txBox="1"/>
          <p:nvPr/>
        </p:nvSpPr>
        <p:spPr>
          <a:xfrm>
            <a:off x="2282190" y="3868420"/>
            <a:ext cx="1883410" cy="335280"/>
          </a:xfrm>
          <a:prstGeom prst="rect">
            <a:avLst/>
          </a:prstGeom>
          <a:noFill/>
        </p:spPr>
        <p:txBody>
          <a:bodyPr rtlCol="0" wrap="square">
            <a:spAutoFit/>
          </a:bodyPr>
          <a:lstStyle/>
          <a:p>
            <a:pPr algn="ct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28" name="文本框 27"/>
          <p:cNvSpPr txBox="1"/>
          <p:nvPr/>
        </p:nvSpPr>
        <p:spPr>
          <a:xfrm>
            <a:off x="1988820" y="4279265"/>
            <a:ext cx="2469515" cy="1042416"/>
          </a:xfrm>
          <a:prstGeom prst="rect">
            <a:avLst/>
          </a:prstGeom>
          <a:noFill/>
        </p:spPr>
        <p:txBody>
          <a:bodyPr rtlCol="0" wrap="square">
            <a:spAutoFit/>
          </a:bodyPr>
          <a:lstStyle/>
          <a:p>
            <a:pPr algn="ctr"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3" name="TextBox 76"/>
          <p:cNvSpPr txBox="1"/>
          <p:nvPr/>
        </p:nvSpPr>
        <p:spPr>
          <a:xfrm>
            <a:off x="5154930" y="3868420"/>
            <a:ext cx="1883410" cy="335280"/>
          </a:xfrm>
          <a:prstGeom prst="rect">
            <a:avLst/>
          </a:prstGeom>
          <a:noFill/>
        </p:spPr>
        <p:txBody>
          <a:bodyPr rtlCol="0" wrap="square">
            <a:spAutoFit/>
          </a:bodyPr>
          <a:lstStyle/>
          <a:p>
            <a:pPr algn="ct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4" name="文本框 13"/>
          <p:cNvSpPr txBox="1"/>
          <p:nvPr/>
        </p:nvSpPr>
        <p:spPr>
          <a:xfrm>
            <a:off x="4861560" y="4279265"/>
            <a:ext cx="2469515" cy="1042416"/>
          </a:xfrm>
          <a:prstGeom prst="rect">
            <a:avLst/>
          </a:prstGeom>
          <a:noFill/>
        </p:spPr>
        <p:txBody>
          <a:bodyPr rtlCol="0" wrap="square">
            <a:spAutoFit/>
          </a:bodyPr>
          <a:lstStyle/>
          <a:p>
            <a:pPr algn="ctr"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5" name="TextBox 76"/>
          <p:cNvSpPr txBox="1"/>
          <p:nvPr/>
        </p:nvSpPr>
        <p:spPr>
          <a:xfrm>
            <a:off x="8029576" y="3868420"/>
            <a:ext cx="1883410" cy="335280"/>
          </a:xfrm>
          <a:prstGeom prst="rect">
            <a:avLst/>
          </a:prstGeom>
          <a:noFill/>
        </p:spPr>
        <p:txBody>
          <a:bodyPr rtlCol="0" wrap="square">
            <a:spAutoFit/>
          </a:bodyPr>
          <a:lstStyle/>
          <a:p>
            <a:pPr algn="ctr"/>
            <a:r>
              <a:rPr altLang="en-US" b="1" lang="zh-CN" sz="16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sp>
        <p:nvSpPr>
          <p:cNvPr id="17" name="文本框 16"/>
          <p:cNvSpPr txBox="1"/>
          <p:nvPr/>
        </p:nvSpPr>
        <p:spPr>
          <a:xfrm>
            <a:off x="7736206" y="4279265"/>
            <a:ext cx="2469515" cy="1042416"/>
          </a:xfrm>
          <a:prstGeom prst="rect">
            <a:avLst/>
          </a:prstGeom>
          <a:noFill/>
        </p:spPr>
        <p:txBody>
          <a:bodyPr rtlCol="0" wrap="square">
            <a:spAutoFit/>
          </a:bodyPr>
          <a:lstStyle/>
          <a:p>
            <a:pPr algn="ctr" fontAlgn="auto">
              <a:lnSpc>
                <a:spcPct val="13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grpId="0" id="34" nodeType="afterEffect" presetClass="entr" presetID="52" presetSubtype="0">
                                  <p:stCondLst>
                                    <p:cond delay="0"/>
                                  </p:stCondLst>
                                  <p:childTnLst>
                                    <p:set>
                                      <p:cBhvr>
                                        <p:cTn dur="1" fill="hold" id="35">
                                          <p:stCondLst>
                                            <p:cond delay="0"/>
                                          </p:stCondLst>
                                        </p:cTn>
                                        <p:tgtEl>
                                          <p:spTgt spid="12"/>
                                        </p:tgtEl>
                                        <p:attrNameLst>
                                          <p:attrName>style.visibility</p:attrName>
                                        </p:attrNameLst>
                                      </p:cBhvr>
                                      <p:to>
                                        <p:strVal val="visible"/>
                                      </p:to>
                                    </p:set>
                                    <p:animScale>
                                      <p:cBhvr>
                                        <p:cTn decel="50000" dur="500" fill="hold" id="36">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12"/>
                                        </p:tgtEl>
                                        <p:attrNameLst>
                                          <p:attrName>ppt_x</p:attrName>
                                          <p:attrName>ppt_y</p:attrName>
                                        </p:attrNameLst>
                                      </p:cBhvr>
                                    </p:animMotion>
                                    <p:animEffect filter="fade" transition="in">
                                      <p:cBhvr>
                                        <p:cTn dur="500" id="38"/>
                                        <p:tgtEl>
                                          <p:spTgt spid="12"/>
                                        </p:tgtEl>
                                      </p:cBhvr>
                                    </p:animEffect>
                                  </p:childTnLst>
                                </p:cTn>
                              </p:par>
                            </p:childTnLst>
                          </p:cTn>
                        </p:par>
                        <p:par>
                          <p:cTn fill="hold" id="39" nodeType="afterGroup">
                            <p:stCondLst>
                              <p:cond delay="2000"/>
                            </p:stCondLst>
                            <p:childTnLst>
                              <p:par>
                                <p:cTn fill="hold" grpId="0" id="40" nodeType="afterEffect" presetClass="entr" presetID="12" presetSubtype="4">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500" id="42"/>
                                        <p:tgtEl>
                                          <p:spTgt spid="27"/>
                                        </p:tgtEl>
                                        <p:attrNameLst>
                                          <p:attrName>ppt_y</p:attrName>
                                        </p:attrNameLst>
                                      </p:cBhvr>
                                      <p:tavLst>
                                        <p:tav tm="0">
                                          <p:val>
                                            <p:strVal val="#ppt_y+#ppt_h*1.125000"/>
                                          </p:val>
                                        </p:tav>
                                        <p:tav tm="100000">
                                          <p:val>
                                            <p:strVal val="#ppt_y"/>
                                          </p:val>
                                        </p:tav>
                                      </p:tavLst>
                                    </p:anim>
                                    <p:animEffect filter="wipe(up)" transition="in">
                                      <p:cBhvr>
                                        <p:cTn dur="500" id="43"/>
                                        <p:tgtEl>
                                          <p:spTgt spid="27"/>
                                        </p:tgtEl>
                                      </p:cBhvr>
                                    </p:animEffect>
                                  </p:childTnLst>
                                </p:cTn>
                              </p:par>
                              <p:par>
                                <p:cTn fill="hold" grpId="0" id="44" nodeType="withEffect" presetClass="entr" presetID="12" presetSubtype="4">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additive="base">
                                        <p:cTn dur="500" id="46"/>
                                        <p:tgtEl>
                                          <p:spTgt spid="28"/>
                                        </p:tgtEl>
                                        <p:attrNameLst>
                                          <p:attrName>ppt_y</p:attrName>
                                        </p:attrNameLst>
                                      </p:cBhvr>
                                      <p:tavLst>
                                        <p:tav tm="0">
                                          <p:val>
                                            <p:strVal val="#ppt_y+#ppt_h*1.125000"/>
                                          </p:val>
                                        </p:tav>
                                        <p:tav tm="100000">
                                          <p:val>
                                            <p:strVal val="#ppt_y"/>
                                          </p:val>
                                        </p:tav>
                                      </p:tavLst>
                                    </p:anim>
                                    <p:animEffect filter="wipe(up)" transition="in">
                                      <p:cBhvr>
                                        <p:cTn dur="500" id="47"/>
                                        <p:tgtEl>
                                          <p:spTgt spid="28"/>
                                        </p:tgtEl>
                                      </p:cBhvr>
                                    </p:animEffect>
                                  </p:childTnLst>
                                </p:cTn>
                              </p:par>
                            </p:childTnLst>
                          </p:cTn>
                        </p:par>
                        <p:par>
                          <p:cTn fill="hold" id="48" nodeType="afterGroup">
                            <p:stCondLst>
                              <p:cond delay="2500"/>
                            </p:stCondLst>
                            <p:childTnLst>
                              <p:par>
                                <p:cTn fill="hold" grpId="0" id="49" nodeType="afterEffect" presetClass="entr" presetID="52" presetSubtype="0">
                                  <p:stCondLst>
                                    <p:cond delay="0"/>
                                  </p:stCondLst>
                                  <p:childTnLst>
                                    <p:set>
                                      <p:cBhvr>
                                        <p:cTn dur="1" fill="hold" id="50">
                                          <p:stCondLst>
                                            <p:cond delay="0"/>
                                          </p:stCondLst>
                                        </p:cTn>
                                        <p:tgtEl>
                                          <p:spTgt spid="7"/>
                                        </p:tgtEl>
                                        <p:attrNameLst>
                                          <p:attrName>style.visibility</p:attrName>
                                        </p:attrNameLst>
                                      </p:cBhvr>
                                      <p:to>
                                        <p:strVal val="visible"/>
                                      </p:to>
                                    </p:set>
                                    <p:animScale>
                                      <p:cBhvr>
                                        <p:cTn decel="50000" dur="500" fill="hold" id="51">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52">
                                          <p:stCondLst>
                                            <p:cond delay="0"/>
                                          </p:stCondLst>
                                        </p:cTn>
                                        <p:tgtEl>
                                          <p:spTgt spid="7"/>
                                        </p:tgtEl>
                                        <p:attrNameLst>
                                          <p:attrName>ppt_x</p:attrName>
                                          <p:attrName>ppt_y</p:attrName>
                                        </p:attrNameLst>
                                      </p:cBhvr>
                                    </p:animMotion>
                                    <p:animEffect filter="fade" transition="in">
                                      <p:cBhvr>
                                        <p:cTn dur="500" id="53"/>
                                        <p:tgtEl>
                                          <p:spTgt spid="7"/>
                                        </p:tgtEl>
                                      </p:cBhvr>
                                    </p:animEffect>
                                  </p:childTnLst>
                                </p:cTn>
                              </p:par>
                            </p:childTnLst>
                          </p:cTn>
                        </p:par>
                        <p:par>
                          <p:cTn fill="hold" id="54" nodeType="afterGroup">
                            <p:stCondLst>
                              <p:cond delay="3000"/>
                            </p:stCondLst>
                            <p:childTnLst>
                              <p:par>
                                <p:cTn fill="hold" grpId="0" id="55" nodeType="afterEffect" presetClass="entr" presetID="12" presetSubtype="4">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500" id="57"/>
                                        <p:tgtEl>
                                          <p:spTgt spid="13"/>
                                        </p:tgtEl>
                                        <p:attrNameLst>
                                          <p:attrName>ppt_y</p:attrName>
                                        </p:attrNameLst>
                                      </p:cBhvr>
                                      <p:tavLst>
                                        <p:tav tm="0">
                                          <p:val>
                                            <p:strVal val="#ppt_y+#ppt_h*1.125000"/>
                                          </p:val>
                                        </p:tav>
                                        <p:tav tm="100000">
                                          <p:val>
                                            <p:strVal val="#ppt_y"/>
                                          </p:val>
                                        </p:tav>
                                      </p:tavLst>
                                    </p:anim>
                                    <p:animEffect filter="wipe(up)" transition="in">
                                      <p:cBhvr>
                                        <p:cTn dur="500" id="58"/>
                                        <p:tgtEl>
                                          <p:spTgt spid="13"/>
                                        </p:tgtEl>
                                      </p:cBhvr>
                                    </p:animEffect>
                                  </p:childTnLst>
                                </p:cTn>
                              </p:par>
                              <p:par>
                                <p:cTn fill="hold" grpId="0" id="59" nodeType="withEffect" presetClass="entr" presetID="12" presetSubtype="4">
                                  <p:stCondLst>
                                    <p:cond delay="0"/>
                                  </p:stCondLst>
                                  <p:childTnLst>
                                    <p:set>
                                      <p:cBhvr>
                                        <p:cTn dur="1" fill="hold" id="60">
                                          <p:stCondLst>
                                            <p:cond delay="0"/>
                                          </p:stCondLst>
                                        </p:cTn>
                                        <p:tgtEl>
                                          <p:spTgt spid="14"/>
                                        </p:tgtEl>
                                        <p:attrNameLst>
                                          <p:attrName>style.visibility</p:attrName>
                                        </p:attrNameLst>
                                      </p:cBhvr>
                                      <p:to>
                                        <p:strVal val="visible"/>
                                      </p:to>
                                    </p:set>
                                    <p:anim calcmode="lin" valueType="num">
                                      <p:cBhvr additive="base">
                                        <p:cTn dur="500" id="61"/>
                                        <p:tgtEl>
                                          <p:spTgt spid="14"/>
                                        </p:tgtEl>
                                        <p:attrNameLst>
                                          <p:attrName>ppt_y</p:attrName>
                                        </p:attrNameLst>
                                      </p:cBhvr>
                                      <p:tavLst>
                                        <p:tav tm="0">
                                          <p:val>
                                            <p:strVal val="#ppt_y+#ppt_h*1.125000"/>
                                          </p:val>
                                        </p:tav>
                                        <p:tav tm="100000">
                                          <p:val>
                                            <p:strVal val="#ppt_y"/>
                                          </p:val>
                                        </p:tav>
                                      </p:tavLst>
                                    </p:anim>
                                    <p:animEffect filter="wipe(up)" transition="in">
                                      <p:cBhvr>
                                        <p:cTn dur="500" id="62"/>
                                        <p:tgtEl>
                                          <p:spTgt spid="14"/>
                                        </p:tgtEl>
                                      </p:cBhvr>
                                    </p:animEffect>
                                  </p:childTnLst>
                                </p:cTn>
                              </p:par>
                            </p:childTnLst>
                          </p:cTn>
                        </p:par>
                        <p:par>
                          <p:cTn fill="hold" id="63" nodeType="afterGroup">
                            <p:stCondLst>
                              <p:cond delay="3500"/>
                            </p:stCondLst>
                            <p:childTnLst>
                              <p:par>
                                <p:cTn fill="hold" grpId="0" id="64" nodeType="afterEffect" presetClass="entr" presetID="52" presetSubtype="0">
                                  <p:stCondLst>
                                    <p:cond delay="0"/>
                                  </p:stCondLst>
                                  <p:childTnLst>
                                    <p:set>
                                      <p:cBhvr>
                                        <p:cTn dur="1" fill="hold" id="65">
                                          <p:stCondLst>
                                            <p:cond delay="0"/>
                                          </p:stCondLst>
                                        </p:cTn>
                                        <p:tgtEl>
                                          <p:spTgt spid="8"/>
                                        </p:tgtEl>
                                        <p:attrNameLst>
                                          <p:attrName>style.visibility</p:attrName>
                                        </p:attrNameLst>
                                      </p:cBhvr>
                                      <p:to>
                                        <p:strVal val="visible"/>
                                      </p:to>
                                    </p:set>
                                    <p:animScale>
                                      <p:cBhvr>
                                        <p:cTn decel="50000" dur="500" fill="hold" id="66">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7">
                                          <p:stCondLst>
                                            <p:cond delay="0"/>
                                          </p:stCondLst>
                                        </p:cTn>
                                        <p:tgtEl>
                                          <p:spTgt spid="8"/>
                                        </p:tgtEl>
                                        <p:attrNameLst>
                                          <p:attrName>ppt_x</p:attrName>
                                          <p:attrName>ppt_y</p:attrName>
                                        </p:attrNameLst>
                                      </p:cBhvr>
                                    </p:animMotion>
                                    <p:animEffect filter="fade" transition="in">
                                      <p:cBhvr>
                                        <p:cTn dur="500" id="68"/>
                                        <p:tgtEl>
                                          <p:spTgt spid="8"/>
                                        </p:tgtEl>
                                      </p:cBhvr>
                                    </p:animEffect>
                                  </p:childTnLst>
                                </p:cTn>
                              </p:par>
                            </p:childTnLst>
                          </p:cTn>
                        </p:par>
                        <p:par>
                          <p:cTn fill="hold" id="69" nodeType="afterGroup">
                            <p:stCondLst>
                              <p:cond delay="4000"/>
                            </p:stCondLst>
                            <p:childTnLst>
                              <p:par>
                                <p:cTn fill="hold" grpId="0" id="70" nodeType="afterEffect" presetClass="entr" presetID="12" presetSubtype="4">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additive="base">
                                        <p:cTn dur="500" id="72"/>
                                        <p:tgtEl>
                                          <p:spTgt spid="15"/>
                                        </p:tgtEl>
                                        <p:attrNameLst>
                                          <p:attrName>ppt_y</p:attrName>
                                        </p:attrNameLst>
                                      </p:cBhvr>
                                      <p:tavLst>
                                        <p:tav tm="0">
                                          <p:val>
                                            <p:strVal val="#ppt_y+#ppt_h*1.125000"/>
                                          </p:val>
                                        </p:tav>
                                        <p:tav tm="100000">
                                          <p:val>
                                            <p:strVal val="#ppt_y"/>
                                          </p:val>
                                        </p:tav>
                                      </p:tavLst>
                                    </p:anim>
                                    <p:animEffect filter="wipe(up)" transition="in">
                                      <p:cBhvr>
                                        <p:cTn dur="500" id="73"/>
                                        <p:tgtEl>
                                          <p:spTgt spid="15"/>
                                        </p:tgtEl>
                                      </p:cBhvr>
                                    </p:animEffect>
                                  </p:childTnLst>
                                </p:cTn>
                              </p:par>
                              <p:par>
                                <p:cTn fill="hold" grpId="0" id="74" nodeType="withEffect" presetClass="entr" presetID="12" presetSubtype="4">
                                  <p:stCondLst>
                                    <p:cond delay="0"/>
                                  </p:stCondLst>
                                  <p:childTnLst>
                                    <p:set>
                                      <p:cBhvr>
                                        <p:cTn dur="1" fill="hold" id="75">
                                          <p:stCondLst>
                                            <p:cond delay="0"/>
                                          </p:stCondLst>
                                        </p:cTn>
                                        <p:tgtEl>
                                          <p:spTgt spid="17"/>
                                        </p:tgtEl>
                                        <p:attrNameLst>
                                          <p:attrName>style.visibility</p:attrName>
                                        </p:attrNameLst>
                                      </p:cBhvr>
                                      <p:to>
                                        <p:strVal val="visible"/>
                                      </p:to>
                                    </p:set>
                                    <p:anim calcmode="lin" valueType="num">
                                      <p:cBhvr additive="base">
                                        <p:cTn dur="500" id="76"/>
                                        <p:tgtEl>
                                          <p:spTgt spid="17"/>
                                        </p:tgtEl>
                                        <p:attrNameLst>
                                          <p:attrName>ppt_y</p:attrName>
                                        </p:attrNameLst>
                                      </p:cBhvr>
                                      <p:tavLst>
                                        <p:tav tm="0">
                                          <p:val>
                                            <p:strVal val="#ppt_y+#ppt_h*1.125000"/>
                                          </p:val>
                                        </p:tav>
                                        <p:tav tm="100000">
                                          <p:val>
                                            <p:strVal val="#ppt_y"/>
                                          </p:val>
                                        </p:tav>
                                      </p:tavLst>
                                    </p:anim>
                                    <p:animEffect filter="wipe(up)" transition="in">
                                      <p:cBhvr>
                                        <p:cTn dur="500" id="7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7"/>
      <p:bldP grpId="0" spid="8"/>
      <p:bldP grpId="0" spid="12"/>
      <p:bldP grpId="0" spid="27"/>
      <p:bldP grpId="0" spid="28"/>
      <p:bldP grpId="0" spid="13"/>
      <p:bldP grpId="0" spid="14"/>
      <p:bldP grpId="0" spid="15"/>
      <p:bldP grpId="0" spid="1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877695" y="1860550"/>
            <a:ext cx="2590165" cy="1301115"/>
            <a:chOff x="1180786" y="1419622"/>
            <a:chExt cx="2144125" cy="1077077"/>
          </a:xfrm>
        </p:grpSpPr>
        <p:sp>
          <p:nvSpPr>
            <p:cNvPr id="8" name="Freeform 7"/>
            <p:cNvSpPr/>
            <p:nvPr/>
          </p:nvSpPr>
          <p:spPr bwMode="auto">
            <a:xfrm>
              <a:off x="1180786" y="1419622"/>
              <a:ext cx="2144125" cy="1077077"/>
            </a:xfrm>
            <a:custGeom>
              <a:cxnLst>
                <a:cxn ang="0">
                  <a:pos x="233" y="0"/>
                </a:cxn>
                <a:cxn ang="0">
                  <a:pos x="0" y="233"/>
                </a:cxn>
                <a:cxn ang="0">
                  <a:pos x="465" y="233"/>
                </a:cxn>
                <a:cxn ang="0">
                  <a:pos x="233" y="0"/>
                </a:cxn>
              </a:cxnLst>
              <a:rect b="b" l="0" r="r" t="0"/>
              <a:pathLst>
                <a:path h="233" w="465">
                  <a:moveTo>
                    <a:pt x="233" y="0"/>
                  </a:moveTo>
                  <a:cubicBezTo>
                    <a:pt x="104" y="0"/>
                    <a:pt x="0" y="104"/>
                    <a:pt x="0" y="233"/>
                  </a:cubicBezTo>
                  <a:cubicBezTo>
                    <a:pt x="465" y="233"/>
                    <a:pt x="465" y="233"/>
                    <a:pt x="465" y="233"/>
                  </a:cubicBezTo>
                  <a:cubicBezTo>
                    <a:pt x="465" y="104"/>
                    <a:pt x="361" y="0"/>
                    <a:pt x="233" y="0"/>
                  </a:cubicBezTo>
                  <a:close/>
                </a:path>
              </a:pathLst>
            </a:custGeom>
            <a:solidFill>
              <a:srgbClr val="6B9D4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latin typeface="+mn-lt"/>
                <a:ea typeface="+mn-ea"/>
              </a:endParaRPr>
            </a:p>
          </p:txBody>
        </p:sp>
        <p:sp>
          <p:nvSpPr>
            <p:cNvPr id="12" name="TextBox 3"/>
            <p:cNvSpPr txBox="1"/>
            <p:nvPr/>
          </p:nvSpPr>
          <p:spPr>
            <a:xfrm>
              <a:off x="1762292" y="1665700"/>
              <a:ext cx="981508" cy="580328"/>
            </a:xfrm>
            <a:prstGeom prst="rect">
              <a:avLst/>
            </a:prstGeom>
            <a:noFill/>
          </p:spPr>
          <p:txBody>
            <a:bodyPr rtlCol="0" wrap="square">
              <a:spAutoFit/>
            </a:bodyPr>
            <a:lstStyle/>
            <a:p>
              <a:pPr algn="ctr" defTabSz="934085"/>
              <a:r>
                <a:rPr altLang="en-US" b="1" lang="zh-CN" spc="-300" sz="2000">
                  <a:solidFill>
                    <a:schemeClr val="bg1"/>
                  </a:solidFill>
                  <a:latin charset="-122" panose="020b0503020204020204" typeface="微软雅黑"/>
                  <a:ea charset="-122" panose="020b0503020204020204" typeface="微软雅黑"/>
                </a:rPr>
                <a:t>单击此处输入标题</a:t>
              </a:r>
            </a:p>
          </p:txBody>
        </p:sp>
      </p:grpSp>
      <p:grpSp>
        <p:nvGrpSpPr>
          <p:cNvPr id="13" name="组合 12"/>
          <p:cNvGrpSpPr/>
          <p:nvPr/>
        </p:nvGrpSpPr>
        <p:grpSpPr>
          <a:xfrm>
            <a:off x="4768850" y="3161665"/>
            <a:ext cx="2587625" cy="1296670"/>
            <a:chOff x="3574181" y="2496698"/>
            <a:chExt cx="2142177" cy="1073182"/>
          </a:xfrm>
          <a:solidFill>
            <a:schemeClr val="accent2"/>
          </a:solidFill>
        </p:grpSpPr>
        <p:sp>
          <p:nvSpPr>
            <p:cNvPr id="14" name="Freeform 9"/>
            <p:cNvSpPr/>
            <p:nvPr/>
          </p:nvSpPr>
          <p:spPr bwMode="auto">
            <a:xfrm>
              <a:off x="3574181" y="2496698"/>
              <a:ext cx="2142177" cy="1073182"/>
            </a:xfrm>
            <a:custGeom>
              <a:cxnLst>
                <a:cxn ang="0">
                  <a:pos x="233" y="232"/>
                </a:cxn>
                <a:cxn ang="0">
                  <a:pos x="465" y="0"/>
                </a:cxn>
                <a:cxn ang="0">
                  <a:pos x="0" y="0"/>
                </a:cxn>
                <a:cxn ang="0">
                  <a:pos x="233" y="232"/>
                </a:cxn>
              </a:cxnLst>
              <a:rect b="b" l="0" r="r" t="0"/>
              <a:pathLst>
                <a:path h="231" w="465">
                  <a:moveTo>
                    <a:pt x="233" y="232"/>
                  </a:moveTo>
                  <a:cubicBezTo>
                    <a:pt x="361" y="232"/>
                    <a:pt x="465" y="128"/>
                    <a:pt x="465" y="0"/>
                  </a:cubicBezTo>
                  <a:cubicBezTo>
                    <a:pt x="0" y="0"/>
                    <a:pt x="0" y="0"/>
                    <a:pt x="0" y="0"/>
                  </a:cubicBezTo>
                  <a:cubicBezTo>
                    <a:pt x="0" y="128"/>
                    <a:pt x="104" y="232"/>
                    <a:pt x="233" y="232"/>
                  </a:cubicBezTo>
                  <a:close/>
                </a:path>
              </a:pathLst>
            </a:custGeom>
            <a:solidFill>
              <a:srgbClr val="6B9D4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latin typeface="+mn-lt"/>
                <a:ea typeface="+mn-ea"/>
              </a:endParaRPr>
            </a:p>
          </p:txBody>
        </p:sp>
        <p:sp>
          <p:nvSpPr>
            <p:cNvPr id="15" name="TextBox 6"/>
            <p:cNvSpPr txBox="1"/>
            <p:nvPr/>
          </p:nvSpPr>
          <p:spPr>
            <a:xfrm>
              <a:off x="4154486" y="2740556"/>
              <a:ext cx="981508" cy="580212"/>
            </a:xfrm>
            <a:prstGeom prst="rect">
              <a:avLst/>
            </a:prstGeom>
            <a:noFill/>
          </p:spPr>
          <p:txBody>
            <a:bodyPr rtlCol="0" wrap="square">
              <a:spAutoFit/>
            </a:bodyPr>
            <a:lstStyle/>
            <a:p>
              <a:pPr algn="ctr" defTabSz="934085"/>
              <a:r>
                <a:rPr altLang="en-US" b="1" lang="zh-CN" spc="-300" sz="2000">
                  <a:solidFill>
                    <a:schemeClr val="bg1"/>
                  </a:solidFill>
                  <a:latin charset="-122" panose="020b0503020204020204" typeface="微软雅黑"/>
                  <a:ea charset="-122" panose="020b0503020204020204" typeface="微软雅黑"/>
                  <a:sym typeface="+mn-ea"/>
                </a:rPr>
                <a:t>单击此处输入标题</a:t>
              </a:r>
            </a:p>
          </p:txBody>
        </p:sp>
      </p:grpSp>
      <p:grpSp>
        <p:nvGrpSpPr>
          <p:cNvPr id="17" name="组合 16"/>
          <p:cNvGrpSpPr/>
          <p:nvPr/>
        </p:nvGrpSpPr>
        <p:grpSpPr>
          <a:xfrm>
            <a:off x="7662545" y="1860550"/>
            <a:ext cx="2585720" cy="1301115"/>
            <a:chOff x="5969524" y="1419622"/>
            <a:chExt cx="2140230" cy="1077077"/>
          </a:xfrm>
        </p:grpSpPr>
        <p:sp>
          <p:nvSpPr>
            <p:cNvPr id="18" name="Freeform 8"/>
            <p:cNvSpPr/>
            <p:nvPr/>
          </p:nvSpPr>
          <p:spPr bwMode="auto">
            <a:xfrm>
              <a:off x="5969524" y="1419622"/>
              <a:ext cx="2140230" cy="1077077"/>
            </a:xfrm>
            <a:custGeom>
              <a:cxnLst>
                <a:cxn ang="0">
                  <a:pos x="232" y="0"/>
                </a:cxn>
                <a:cxn ang="0">
                  <a:pos x="0" y="233"/>
                </a:cxn>
                <a:cxn ang="0">
                  <a:pos x="464" y="233"/>
                </a:cxn>
                <a:cxn ang="0">
                  <a:pos x="232" y="0"/>
                </a:cxn>
              </a:cxnLst>
              <a:rect b="b" l="0" r="r" t="0"/>
              <a:pathLst>
                <a:path h="233" w="463">
                  <a:moveTo>
                    <a:pt x="232" y="0"/>
                  </a:moveTo>
                  <a:cubicBezTo>
                    <a:pt x="104" y="0"/>
                    <a:pt x="0" y="104"/>
                    <a:pt x="0" y="233"/>
                  </a:cubicBezTo>
                  <a:cubicBezTo>
                    <a:pt x="464" y="233"/>
                    <a:pt x="464" y="233"/>
                    <a:pt x="464" y="233"/>
                  </a:cubicBezTo>
                  <a:cubicBezTo>
                    <a:pt x="464" y="104"/>
                    <a:pt x="360" y="0"/>
                    <a:pt x="232" y="0"/>
                  </a:cubicBezTo>
                  <a:close/>
                </a:path>
              </a:pathLst>
            </a:custGeom>
            <a:solidFill>
              <a:srgbClr val="6B9D4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latin typeface="+mn-lt"/>
                <a:ea typeface="+mn-ea"/>
              </a:endParaRPr>
            </a:p>
          </p:txBody>
        </p:sp>
        <p:sp>
          <p:nvSpPr>
            <p:cNvPr id="22" name="TextBox 9"/>
            <p:cNvSpPr txBox="1"/>
            <p:nvPr/>
          </p:nvSpPr>
          <p:spPr>
            <a:xfrm>
              <a:off x="6548629" y="1665433"/>
              <a:ext cx="981508" cy="580328"/>
            </a:xfrm>
            <a:prstGeom prst="rect">
              <a:avLst/>
            </a:prstGeom>
            <a:noFill/>
          </p:spPr>
          <p:txBody>
            <a:bodyPr rtlCol="0" wrap="square">
              <a:spAutoFit/>
            </a:bodyPr>
            <a:lstStyle/>
            <a:p>
              <a:pPr algn="ctr" defTabSz="934085"/>
              <a:r>
                <a:rPr altLang="en-US" b="1" lang="zh-CN" spc="-300" sz="2000">
                  <a:solidFill>
                    <a:schemeClr val="bg1"/>
                  </a:solidFill>
                  <a:latin charset="-122" panose="020b0503020204020204" typeface="微软雅黑"/>
                  <a:ea charset="-122" panose="020b0503020204020204" typeface="微软雅黑"/>
                  <a:sym typeface="+mn-ea"/>
                </a:rPr>
                <a:t>单击此处输入标题</a:t>
              </a:r>
            </a:p>
          </p:txBody>
        </p:sp>
      </p:grpSp>
      <p:sp>
        <p:nvSpPr>
          <p:cNvPr id="23" name="Content Placeholder 2"/>
          <p:cNvSpPr txBox="1"/>
          <p:nvPr/>
        </p:nvSpPr>
        <p:spPr>
          <a:xfrm>
            <a:off x="1877695" y="3274695"/>
            <a:ext cx="2589530" cy="1104265"/>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7" name="Content Placeholder 2"/>
          <p:cNvSpPr txBox="1"/>
          <p:nvPr/>
        </p:nvSpPr>
        <p:spPr>
          <a:xfrm>
            <a:off x="4768850" y="1918970"/>
            <a:ext cx="2586990" cy="1104265"/>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8" name="Content Placeholder 2"/>
          <p:cNvSpPr txBox="1"/>
          <p:nvPr/>
        </p:nvSpPr>
        <p:spPr>
          <a:xfrm>
            <a:off x="7661910" y="3274695"/>
            <a:ext cx="2585720" cy="1104265"/>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9" name="Content Placeholder 2"/>
          <p:cNvSpPr txBox="1"/>
          <p:nvPr/>
        </p:nvSpPr>
        <p:spPr>
          <a:xfrm>
            <a:off x="1481455" y="4824730"/>
            <a:ext cx="9229725" cy="737870"/>
          </a:xfrm>
          <a:prstGeom prst="rect">
            <a:avLst/>
          </a:prstGeom>
        </p:spPr>
        <p:txBody>
          <a:bodyPr bIns="45728" lIns="91457" rIns="91457" rtlCol="0" tIns="45728"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id="34" nodeType="afterEffect" presetClass="entr" presetID="52" presetSubtype="0">
                                  <p:stCondLst>
                                    <p:cond delay="0"/>
                                  </p:stCondLst>
                                  <p:childTnLst>
                                    <p:set>
                                      <p:cBhvr>
                                        <p:cTn dur="1" fill="hold" id="35">
                                          <p:stCondLst>
                                            <p:cond delay="0"/>
                                          </p:stCondLst>
                                        </p:cTn>
                                        <p:tgtEl>
                                          <p:spTgt spid="7"/>
                                        </p:tgtEl>
                                        <p:attrNameLst>
                                          <p:attrName>style.visibility</p:attrName>
                                        </p:attrNameLst>
                                      </p:cBhvr>
                                      <p:to>
                                        <p:strVal val="visible"/>
                                      </p:to>
                                    </p:set>
                                    <p:animScale>
                                      <p:cBhvr>
                                        <p:cTn decel="50000" dur="500" fill="hold" id="36">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7"/>
                                        </p:tgtEl>
                                        <p:attrNameLst>
                                          <p:attrName>ppt_x</p:attrName>
                                          <p:attrName>ppt_y</p:attrName>
                                        </p:attrNameLst>
                                      </p:cBhvr>
                                    </p:animMotion>
                                    <p:animEffect filter="fade" transition="in">
                                      <p:cBhvr>
                                        <p:cTn dur="500" id="38"/>
                                        <p:tgtEl>
                                          <p:spTgt spid="7"/>
                                        </p:tgtEl>
                                      </p:cBhvr>
                                    </p:animEffect>
                                  </p:childTnLst>
                                </p:cTn>
                              </p:par>
                            </p:childTnLst>
                          </p:cTn>
                        </p:par>
                        <p:par>
                          <p:cTn fill="hold" id="39" nodeType="afterGroup">
                            <p:stCondLst>
                              <p:cond delay="2000"/>
                            </p:stCondLst>
                            <p:childTnLst>
                              <p:par>
                                <p:cTn fill="hold" grpId="0" id="40" nodeType="afterEffect" presetClass="entr" presetID="10"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500" id="42"/>
                                        <p:tgtEl>
                                          <p:spTgt spid="23"/>
                                        </p:tgtEl>
                                      </p:cBhvr>
                                    </p:animEffect>
                                  </p:childTnLst>
                                </p:cTn>
                              </p:par>
                            </p:childTnLst>
                          </p:cTn>
                        </p:par>
                        <p:par>
                          <p:cTn fill="hold" id="43" nodeType="afterGroup">
                            <p:stCondLst>
                              <p:cond delay="2500"/>
                            </p:stCondLst>
                            <p:childTnLst>
                              <p:par>
                                <p:cTn fill="hold" id="44" nodeType="afterEffect" presetClass="entr" presetID="52" presetSubtype="0">
                                  <p:stCondLst>
                                    <p:cond delay="0"/>
                                  </p:stCondLst>
                                  <p:childTnLst>
                                    <p:set>
                                      <p:cBhvr>
                                        <p:cTn dur="1" fill="hold" id="45">
                                          <p:stCondLst>
                                            <p:cond delay="0"/>
                                          </p:stCondLst>
                                        </p:cTn>
                                        <p:tgtEl>
                                          <p:spTgt spid="13"/>
                                        </p:tgtEl>
                                        <p:attrNameLst>
                                          <p:attrName>style.visibility</p:attrName>
                                        </p:attrNameLst>
                                      </p:cBhvr>
                                      <p:to>
                                        <p:strVal val="visible"/>
                                      </p:to>
                                    </p:set>
                                    <p:animScale>
                                      <p:cBhvr>
                                        <p:cTn decel="50000" dur="500" fill="hold" id="46">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7">
                                          <p:stCondLst>
                                            <p:cond delay="0"/>
                                          </p:stCondLst>
                                        </p:cTn>
                                        <p:tgtEl>
                                          <p:spTgt spid="13"/>
                                        </p:tgtEl>
                                        <p:attrNameLst>
                                          <p:attrName>ppt_x</p:attrName>
                                          <p:attrName>ppt_y</p:attrName>
                                        </p:attrNameLst>
                                      </p:cBhvr>
                                    </p:animMotion>
                                    <p:animEffect filter="fade" transition="in">
                                      <p:cBhvr>
                                        <p:cTn dur="500" id="48"/>
                                        <p:tgtEl>
                                          <p:spTgt spid="13"/>
                                        </p:tgtEl>
                                      </p:cBhvr>
                                    </p:animEffect>
                                  </p:childTnLst>
                                </p:cTn>
                              </p:par>
                            </p:childTnLst>
                          </p:cTn>
                        </p:par>
                        <p:par>
                          <p:cTn fill="hold" id="49" nodeType="afterGroup">
                            <p:stCondLst>
                              <p:cond delay="3000"/>
                            </p:stCondLst>
                            <p:childTnLst>
                              <p:par>
                                <p:cTn fill="hold" grpId="0" id="50" nodeType="afterEffect" presetClass="entr" presetID="10" presetSubtype="0">
                                  <p:stCondLst>
                                    <p:cond delay="0"/>
                                  </p:stCondLst>
                                  <p:childTnLst>
                                    <p:set>
                                      <p:cBhvr>
                                        <p:cTn dur="1" fill="hold" id="51">
                                          <p:stCondLst>
                                            <p:cond delay="0"/>
                                          </p:stCondLst>
                                        </p:cTn>
                                        <p:tgtEl>
                                          <p:spTgt spid="27"/>
                                        </p:tgtEl>
                                        <p:attrNameLst>
                                          <p:attrName>style.visibility</p:attrName>
                                        </p:attrNameLst>
                                      </p:cBhvr>
                                      <p:to>
                                        <p:strVal val="visible"/>
                                      </p:to>
                                    </p:set>
                                    <p:animEffect filter="fade" transition="in">
                                      <p:cBhvr>
                                        <p:cTn dur="500" id="52"/>
                                        <p:tgtEl>
                                          <p:spTgt spid="27"/>
                                        </p:tgtEl>
                                      </p:cBhvr>
                                    </p:animEffect>
                                  </p:childTnLst>
                                </p:cTn>
                              </p:par>
                            </p:childTnLst>
                          </p:cTn>
                        </p:par>
                        <p:par>
                          <p:cTn fill="hold" id="53" nodeType="afterGroup">
                            <p:stCondLst>
                              <p:cond delay="3500"/>
                            </p:stCondLst>
                            <p:childTnLst>
                              <p:par>
                                <p:cTn fill="hold" id="54" nodeType="afterEffect" presetClass="entr" presetID="52" presetSubtype="0">
                                  <p:stCondLst>
                                    <p:cond delay="0"/>
                                  </p:stCondLst>
                                  <p:childTnLst>
                                    <p:set>
                                      <p:cBhvr>
                                        <p:cTn dur="1" fill="hold" id="55">
                                          <p:stCondLst>
                                            <p:cond delay="0"/>
                                          </p:stCondLst>
                                        </p:cTn>
                                        <p:tgtEl>
                                          <p:spTgt spid="17"/>
                                        </p:tgtEl>
                                        <p:attrNameLst>
                                          <p:attrName>style.visibility</p:attrName>
                                        </p:attrNameLst>
                                      </p:cBhvr>
                                      <p:to>
                                        <p:strVal val="visible"/>
                                      </p:to>
                                    </p:set>
                                    <p:animScale>
                                      <p:cBhvr>
                                        <p:cTn decel="50000" dur="500" fill="hold" id="5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57">
                                          <p:stCondLst>
                                            <p:cond delay="0"/>
                                          </p:stCondLst>
                                        </p:cTn>
                                        <p:tgtEl>
                                          <p:spTgt spid="17"/>
                                        </p:tgtEl>
                                        <p:attrNameLst>
                                          <p:attrName>ppt_x</p:attrName>
                                          <p:attrName>ppt_y</p:attrName>
                                        </p:attrNameLst>
                                      </p:cBhvr>
                                    </p:animMotion>
                                    <p:animEffect filter="fade" transition="in">
                                      <p:cBhvr>
                                        <p:cTn dur="500" id="58"/>
                                        <p:tgtEl>
                                          <p:spTgt spid="17"/>
                                        </p:tgtEl>
                                      </p:cBhvr>
                                    </p:animEffect>
                                  </p:childTnLst>
                                </p:cTn>
                              </p:par>
                            </p:childTnLst>
                          </p:cTn>
                        </p:par>
                        <p:par>
                          <p:cTn fill="hold" id="59" nodeType="afterGroup">
                            <p:stCondLst>
                              <p:cond delay="4000"/>
                            </p:stCondLst>
                            <p:childTnLst>
                              <p:par>
                                <p:cTn fill="hold" grpId="0" id="60" nodeType="afterEffect" presetClass="entr" presetID="10" presetSubtype="0">
                                  <p:stCondLst>
                                    <p:cond delay="0"/>
                                  </p:stCondLst>
                                  <p:childTnLst>
                                    <p:set>
                                      <p:cBhvr>
                                        <p:cTn dur="1" fill="hold" id="61">
                                          <p:stCondLst>
                                            <p:cond delay="0"/>
                                          </p:stCondLst>
                                        </p:cTn>
                                        <p:tgtEl>
                                          <p:spTgt spid="28"/>
                                        </p:tgtEl>
                                        <p:attrNameLst>
                                          <p:attrName>style.visibility</p:attrName>
                                        </p:attrNameLst>
                                      </p:cBhvr>
                                      <p:to>
                                        <p:strVal val="visible"/>
                                      </p:to>
                                    </p:set>
                                    <p:animEffect filter="fade" transition="in">
                                      <p:cBhvr>
                                        <p:cTn dur="500" id="62"/>
                                        <p:tgtEl>
                                          <p:spTgt spid="28"/>
                                        </p:tgtEl>
                                      </p:cBhvr>
                                    </p:animEffect>
                                  </p:childTnLst>
                                </p:cTn>
                              </p:par>
                            </p:childTnLst>
                          </p:cTn>
                        </p:par>
                        <p:par>
                          <p:cTn fill="hold" id="63" nodeType="afterGroup">
                            <p:stCondLst>
                              <p:cond delay="4500"/>
                            </p:stCondLst>
                            <p:childTnLst>
                              <p:par>
                                <p:cTn fill="hold" grpId="0" id="64" nodeType="afterEffect" presetClass="entr" presetID="42" presetSubtype="0">
                                  <p:stCondLst>
                                    <p:cond delay="0"/>
                                  </p:stCondLst>
                                  <p:childTnLst>
                                    <p:set>
                                      <p:cBhvr>
                                        <p:cTn dur="1" fill="hold" id="65">
                                          <p:stCondLst>
                                            <p:cond delay="0"/>
                                          </p:stCondLst>
                                        </p:cTn>
                                        <p:tgtEl>
                                          <p:spTgt spid="29"/>
                                        </p:tgtEl>
                                        <p:attrNameLst>
                                          <p:attrName>style.visibility</p:attrName>
                                        </p:attrNameLst>
                                      </p:cBhvr>
                                      <p:to>
                                        <p:strVal val="visible"/>
                                      </p:to>
                                    </p:set>
                                    <p:animEffect filter="fade" transition="in">
                                      <p:cBhvr>
                                        <p:cTn dur="500" id="66"/>
                                        <p:tgtEl>
                                          <p:spTgt spid="29"/>
                                        </p:tgtEl>
                                      </p:cBhvr>
                                    </p:animEffect>
                                    <p:anim calcmode="lin" valueType="num">
                                      <p:cBhvr>
                                        <p:cTn dur="500" fill="hold" id="67"/>
                                        <p:tgtEl>
                                          <p:spTgt spid="29"/>
                                        </p:tgtEl>
                                        <p:attrNameLst>
                                          <p:attrName>ppt_x</p:attrName>
                                        </p:attrNameLst>
                                      </p:cBhvr>
                                      <p:tavLst>
                                        <p:tav tm="0">
                                          <p:val>
                                            <p:strVal val="#ppt_x"/>
                                          </p:val>
                                        </p:tav>
                                        <p:tav tm="100000">
                                          <p:val>
                                            <p:strVal val="#ppt_x"/>
                                          </p:val>
                                        </p:tav>
                                      </p:tavLst>
                                    </p:anim>
                                    <p:anim calcmode="lin" valueType="num">
                                      <p:cBhvr>
                                        <p:cTn dur="500" fill="hold" id="68"/>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23"/>
      <p:bldP grpId="0" spid="27"/>
      <p:bldP grpId="0" spid="28"/>
      <p:bldP grpId="0"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花8" id="4" name="图片 3"/>
          <p:cNvPicPr>
            <a:picLocks noChangeAspect="1"/>
          </p:cNvPicPr>
          <p:nvPr/>
        </p:nvPicPr>
        <p:blipFill>
          <a:blip r:embed="rId3"/>
          <a:stretch>
            <a:fillRect/>
          </a:stretch>
        </p:blipFill>
        <p:spPr>
          <a:xfrm>
            <a:off x="-3810" y="-4445"/>
            <a:ext cx="4022725" cy="3571875"/>
          </a:xfrm>
          <a:prstGeom prst="rect">
            <a:avLst/>
          </a:prstGeom>
        </p:spPr>
      </p:pic>
      <p:pic>
        <p:nvPicPr>
          <p:cNvPr descr="花9" id="5" name="图片 4"/>
          <p:cNvPicPr>
            <a:picLocks noChangeAspect="1"/>
          </p:cNvPicPr>
          <p:nvPr/>
        </p:nvPicPr>
        <p:blipFill>
          <a:blip r:embed="rId4"/>
          <a:stretch>
            <a:fillRect/>
          </a:stretch>
        </p:blipFill>
        <p:spPr>
          <a:xfrm flipV="1">
            <a:off x="9496425" y="2910840"/>
            <a:ext cx="2696845" cy="3946525"/>
          </a:xfrm>
          <a:prstGeom prst="rect">
            <a:avLst/>
          </a:prstGeom>
        </p:spPr>
      </p:pic>
      <p:grpSp>
        <p:nvGrpSpPr>
          <p:cNvPr id="10" name="组合 9"/>
          <p:cNvGrpSpPr/>
          <p:nvPr/>
        </p:nvGrpSpPr>
        <p:grpSpPr>
          <a:xfrm>
            <a:off x="4190365" y="276225"/>
            <a:ext cx="7716520" cy="2592070"/>
            <a:chOff x="6578" y="580"/>
            <a:chExt cx="12152" cy="4082"/>
          </a:xfrm>
        </p:grpSpPr>
        <p:sp>
          <p:nvSpPr>
            <p:cNvPr id="6" name="椭圆 5"/>
            <p:cNvSpPr/>
            <p:nvPr/>
          </p:nvSpPr>
          <p:spPr>
            <a:xfrm>
              <a:off x="6578" y="580"/>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a:stCxn id="6" idx="6"/>
            </p:cNvCxnSpPr>
            <p:nvPr/>
          </p:nvCxnSpPr>
          <p:spPr>
            <a:xfrm>
              <a:off x="6758" y="670"/>
              <a:ext cx="11881"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flipH="1" flipV="1">
            <a:off x="285115" y="3975100"/>
            <a:ext cx="8950325" cy="2591435"/>
            <a:chOff x="4635" y="581"/>
            <a:chExt cx="14095" cy="4081"/>
          </a:xfrm>
        </p:grpSpPr>
        <p:sp>
          <p:nvSpPr>
            <p:cNvPr id="12" name="椭圆 11"/>
            <p:cNvSpPr/>
            <p:nvPr/>
          </p:nvSpPr>
          <p:spPr>
            <a:xfrm>
              <a:off x="4635" y="581"/>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a:stCxn id="12" idx="6"/>
            </p:cNvCxnSpPr>
            <p:nvPr/>
          </p:nvCxnSpPr>
          <p:spPr>
            <a:xfrm>
              <a:off x="4815" y="671"/>
              <a:ext cx="13839" cy="1"/>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640" y="670"/>
              <a:ext cx="1" cy="3812"/>
            </a:xfrm>
            <a:prstGeom prst="line">
              <a:avLst/>
            </a:prstGeom>
            <a:ln w="15875">
              <a:solidFill>
                <a:srgbClr val="6B9D43"/>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8550" y="4482"/>
              <a:ext cx="180" cy="180"/>
            </a:xfrm>
            <a:prstGeom prst="ellipse">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4482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9571355" y="27622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38605" y="6566535"/>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4740" y="210439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6B9D4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94325" y="1866900"/>
            <a:ext cx="1402715" cy="1097280"/>
          </a:xfrm>
          <a:prstGeom prst="rect">
            <a:avLst/>
          </a:prstGeom>
          <a:noFill/>
        </p:spPr>
        <p:txBody>
          <a:bodyPr rtlCol="0" wrap="square">
            <a:spAutoFit/>
          </a:bodyPr>
          <a:lstStyle/>
          <a:p>
            <a:pPr algn="ctr"/>
            <a:r>
              <a:rPr altLang="zh-CN" lang="en-US" sz="6600">
                <a:solidFill>
                  <a:srgbClr val="205337"/>
                </a:solidFill>
                <a:latin charset="-122" panose="02010600040101010101" typeface="华文细黑"/>
                <a:ea charset="-122" panose="02010600040101010101" typeface="华文细黑"/>
              </a:rPr>
              <a:t>02</a:t>
            </a:r>
          </a:p>
        </p:txBody>
      </p:sp>
      <p:sp>
        <p:nvSpPr>
          <p:cNvPr id="21" name="文本框 20"/>
          <p:cNvSpPr txBox="1"/>
          <p:nvPr/>
        </p:nvSpPr>
        <p:spPr>
          <a:xfrm>
            <a:off x="4460240" y="2983864"/>
            <a:ext cx="3270250" cy="579120"/>
          </a:xfrm>
          <a:prstGeom prst="rect">
            <a:avLst/>
          </a:prstGeom>
          <a:noFill/>
        </p:spPr>
        <p:txBody>
          <a:bodyPr rtlCol="0" wrap="square">
            <a:spAutoFit/>
          </a:bodyPr>
          <a:lstStyle/>
          <a:p>
            <a:pPr algn="ctr"/>
            <a:r>
              <a:rPr altLang="en-US" b="1" lang="zh-CN" sz="3200">
                <a:solidFill>
                  <a:srgbClr val="205337"/>
                </a:solidFill>
                <a:latin charset="-122" panose="020b0503020204020204" typeface="微软雅黑"/>
                <a:ea charset="-122" panose="020b0503020204020204" typeface="微软雅黑"/>
              </a:rPr>
              <a:t>工 作 完 成 情 况</a:t>
            </a:r>
          </a:p>
        </p:txBody>
      </p:sp>
      <p:sp>
        <p:nvSpPr>
          <p:cNvPr id="22" name="文本框 21"/>
          <p:cNvSpPr txBox="1"/>
          <p:nvPr/>
        </p:nvSpPr>
        <p:spPr>
          <a:xfrm>
            <a:off x="3002915" y="3776980"/>
            <a:ext cx="6186170" cy="640080"/>
          </a:xfrm>
          <a:prstGeom prst="rect">
            <a:avLst/>
          </a:prstGeom>
          <a:noFill/>
        </p:spPr>
        <p:txBody>
          <a:bodyPr rtlCol="0" wrap="square">
            <a:spAutoFit/>
          </a:bodyPr>
          <a:lstStyle/>
          <a:p>
            <a:pPr algn="ctr" fontAlgn="auto">
              <a:lnSpc>
                <a:spcPct val="15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When a cigarette falls in love with a match,it is destined to be hurt.When a cigarette falls in love with a match,it is destined to be hurt.</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2" presetSubtype="2">
                                  <p:stCondLst>
                                    <p:cond delay="0"/>
                                  </p:stCondLst>
                                  <p:childTnLst>
                                    <p:set>
                                      <p:cBhvr>
                                        <p:cTn dur="1" fill="hold" id="9">
                                          <p:stCondLst>
                                            <p:cond delay="0"/>
                                          </p:stCondLst>
                                        </p:cTn>
                                        <p:tgtEl>
                                          <p:spTgt spid="5"/>
                                        </p:tgtEl>
                                        <p:attrNameLst>
                                          <p:attrName>style.visibility</p:attrName>
                                        </p:attrNameLst>
                                      </p:cBhvr>
                                      <p:to>
                                        <p:strVal val="visible"/>
                                      </p:to>
                                    </p:set>
                                    <p:animEffect filter="wipe(right)"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17" presetSubtype="10">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strVal val="#ppt_h"/>
                                          </p:val>
                                        </p:tav>
                                        <p:tav tm="100000">
                                          <p:val>
                                            <p:strVal val="#ppt_h"/>
                                          </p:val>
                                        </p:tav>
                                      </p:tavLst>
                                    </p:anim>
                                  </p:childTnLst>
                                </p:cTn>
                              </p:par>
                              <p:par>
                                <p:cTn fill="hold" id="16" nodeType="withEffect" presetClass="entr" presetID="17" presetSubtype="1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id="26" nodeType="withEffect" presetClass="entr" presetID="53"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500" fill="hold" id="28"/>
                                        <p:tgtEl>
                                          <p:spTgt spid="24"/>
                                        </p:tgtEl>
                                        <p:attrNameLst>
                                          <p:attrName>ppt_w</p:attrName>
                                        </p:attrNameLst>
                                      </p:cBhvr>
                                      <p:tavLst>
                                        <p:tav tm="0">
                                          <p:val>
                                            <p:fltVal val="0"/>
                                          </p:val>
                                        </p:tav>
                                        <p:tav tm="100000">
                                          <p:val>
                                            <p:strVal val="#ppt_w"/>
                                          </p:val>
                                        </p:tav>
                                      </p:tavLst>
                                    </p:anim>
                                    <p:anim calcmode="lin" valueType="num">
                                      <p:cBhvr>
                                        <p:cTn dur="500" fill="hold" id="29"/>
                                        <p:tgtEl>
                                          <p:spTgt spid="24"/>
                                        </p:tgtEl>
                                        <p:attrNameLst>
                                          <p:attrName>ppt_h</p:attrName>
                                        </p:attrNameLst>
                                      </p:cBhvr>
                                      <p:tavLst>
                                        <p:tav tm="0">
                                          <p:val>
                                            <p:fltVal val="0"/>
                                          </p:val>
                                        </p:tav>
                                        <p:tav tm="100000">
                                          <p:val>
                                            <p:strVal val="#ppt_h"/>
                                          </p:val>
                                        </p:tav>
                                      </p:tavLst>
                                    </p:anim>
                                    <p:animEffect filter="fade" transition="in">
                                      <p:cBhvr>
                                        <p:cTn dur="500" id="30"/>
                                        <p:tgtEl>
                                          <p:spTgt spid="24"/>
                                        </p:tgtEl>
                                      </p:cBhvr>
                                    </p:animEffect>
                                  </p:childTnLst>
                                </p:cTn>
                              </p:par>
                            </p:childTnLst>
                          </p:cTn>
                        </p:par>
                        <p:par>
                          <p:cTn fill="hold" id="31" nodeType="afterGroup">
                            <p:stCondLst>
                              <p:cond delay="1500"/>
                            </p:stCondLst>
                            <p:childTnLst>
                              <p:par>
                                <p:cTn fill="hold" id="32" nodeType="afterEffect" presetClass="entr" presetID="22" presetSubtype="2">
                                  <p:stCondLst>
                                    <p:cond delay="0"/>
                                  </p:stCondLst>
                                  <p:childTnLst>
                                    <p:set>
                                      <p:cBhvr>
                                        <p:cTn dur="1" fill="hold" id="33">
                                          <p:stCondLst>
                                            <p:cond delay="0"/>
                                          </p:stCondLst>
                                        </p:cTn>
                                        <p:tgtEl>
                                          <p:spTgt spid="27"/>
                                        </p:tgtEl>
                                        <p:attrNameLst>
                                          <p:attrName>style.visibility</p:attrName>
                                        </p:attrNameLst>
                                      </p:cBhvr>
                                      <p:to>
                                        <p:strVal val="visible"/>
                                      </p:to>
                                    </p:set>
                                    <p:animEffect filter="wipe(right)" transition="in">
                                      <p:cBhvr>
                                        <p:cTn dur="500" id="34"/>
                                        <p:tgtEl>
                                          <p:spTgt spid="27"/>
                                        </p:tgtEl>
                                      </p:cBhvr>
                                    </p:animEffect>
                                  </p:childTnLst>
                                </p:cTn>
                              </p:par>
                              <p:par>
                                <p:cTn fill="hold" id="35" nodeType="withEffect" presetClass="entr" presetID="22" presetSubtype="2">
                                  <p:stCondLst>
                                    <p:cond delay="0"/>
                                  </p:stCondLst>
                                  <p:childTnLst>
                                    <p:set>
                                      <p:cBhvr>
                                        <p:cTn dur="1" fill="hold" id="36">
                                          <p:stCondLst>
                                            <p:cond delay="0"/>
                                          </p:stCondLst>
                                        </p:cTn>
                                        <p:tgtEl>
                                          <p:spTgt spid="28"/>
                                        </p:tgtEl>
                                        <p:attrNameLst>
                                          <p:attrName>style.visibility</p:attrName>
                                        </p:attrNameLst>
                                      </p:cBhvr>
                                      <p:to>
                                        <p:strVal val="visible"/>
                                      </p:to>
                                    </p:set>
                                    <p:animEffect filter="wipe(right)" transition="in">
                                      <p:cBhvr>
                                        <p:cTn dur="500" id="37"/>
                                        <p:tgtEl>
                                          <p:spTgt spid="28"/>
                                        </p:tgtEl>
                                      </p:cBhvr>
                                    </p:animEffect>
                                  </p:childTnLst>
                                </p:cTn>
                              </p:par>
                              <p:par>
                                <p:cTn fill="hold" id="38" nodeType="withEffect" presetClass="entr" presetID="22" presetSubtype="4">
                                  <p:stCondLst>
                                    <p:cond delay="0"/>
                                  </p:stCondLst>
                                  <p:childTnLst>
                                    <p:set>
                                      <p:cBhvr>
                                        <p:cTn dur="1" fill="hold" id="39">
                                          <p:stCondLst>
                                            <p:cond delay="0"/>
                                          </p:stCondLst>
                                        </p:cTn>
                                        <p:tgtEl>
                                          <p:spTgt spid="29"/>
                                        </p:tgtEl>
                                        <p:attrNameLst>
                                          <p:attrName>style.visibility</p:attrName>
                                        </p:attrNameLst>
                                      </p:cBhvr>
                                      <p:to>
                                        <p:strVal val="visible"/>
                                      </p:to>
                                    </p:set>
                                    <p:animEffect filter="wipe(down)" transition="in">
                                      <p:cBhvr>
                                        <p:cTn dur="500" id="40"/>
                                        <p:tgtEl>
                                          <p:spTgt spid="29"/>
                                        </p:tgtEl>
                                      </p:cBhvr>
                                    </p:animEffect>
                                  </p:childTnLst>
                                </p:cTn>
                              </p:par>
                              <p:par>
                                <p:cTn fill="hold" id="41" nodeType="withEffect" presetClass="entr" presetID="22" presetSubtype="4">
                                  <p:stCondLst>
                                    <p:cond delay="0"/>
                                  </p:stCondLst>
                                  <p:childTnLst>
                                    <p:set>
                                      <p:cBhvr>
                                        <p:cTn dur="1" fill="hold" id="42">
                                          <p:stCondLst>
                                            <p:cond delay="0"/>
                                          </p:stCondLst>
                                        </p:cTn>
                                        <p:tgtEl>
                                          <p:spTgt spid="30"/>
                                        </p:tgtEl>
                                        <p:attrNameLst>
                                          <p:attrName>style.visibility</p:attrName>
                                        </p:attrNameLst>
                                      </p:cBhvr>
                                      <p:to>
                                        <p:strVal val="visible"/>
                                      </p:to>
                                    </p:set>
                                    <p:animEffect filter="wipe(down)" transition="in">
                                      <p:cBhvr>
                                        <p:cTn dur="500" id="43"/>
                                        <p:tgtEl>
                                          <p:spTgt spid="30"/>
                                        </p:tgtEl>
                                      </p:cBhvr>
                                    </p:animEffect>
                                  </p:childTnLst>
                                </p:cTn>
                              </p:par>
                            </p:childTnLst>
                          </p:cTn>
                        </p:par>
                        <p:par>
                          <p:cTn fill="hold" id="44" nodeType="afterGroup">
                            <p:stCondLst>
                              <p:cond delay="2000"/>
                            </p:stCondLst>
                            <p:childTnLst>
                              <p:par>
                                <p:cTn fill="hold" grpId="0" id="45" nodeType="afterEffect" presetClass="entr" presetID="53" presetSubtype="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animEffect filter="fade" transition="in">
                                      <p:cBhvr>
                                        <p:cTn dur="500" id="49"/>
                                        <p:tgtEl>
                                          <p:spTgt spid="18"/>
                                        </p:tgtEl>
                                      </p:cBhvr>
                                    </p:animEffect>
                                  </p:childTnLst>
                                </p:cTn>
                              </p:par>
                            </p:childTnLst>
                          </p:cTn>
                        </p:par>
                        <p:par>
                          <p:cTn fill="hold" id="50" nodeType="afterGroup">
                            <p:stCondLst>
                              <p:cond delay="25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21"/>
                                        </p:tgtEl>
                                        <p:attrNameLst>
                                          <p:attrName>style.visibility</p:attrName>
                                        </p:attrNameLst>
                                      </p:cBhvr>
                                      <p:to>
                                        <p:strVal val="visible"/>
                                      </p:to>
                                    </p:set>
                                    <p:anim calcmode="lin" valueType="num">
                                      <p:cBhvr>
                                        <p:cTn dur="500" fill="hold" id="53"/>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21"/>
                                        </p:tgtEl>
                                        <p:attrNameLst>
                                          <p:attrName>ppt_y</p:attrName>
                                        </p:attrNameLst>
                                      </p:cBhvr>
                                      <p:tavLst>
                                        <p:tav tm="0">
                                          <p:val>
                                            <p:strVal val="#ppt_y"/>
                                          </p:val>
                                        </p:tav>
                                        <p:tav tm="100000">
                                          <p:val>
                                            <p:strVal val="#ppt_y"/>
                                          </p:val>
                                        </p:tav>
                                      </p:tavLst>
                                    </p:anim>
                                    <p:anim calcmode="lin" valueType="num">
                                      <p:cBhvr>
                                        <p:cTn dur="500" fill="hold" id="55"/>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21"/>
                                        </p:tgtEl>
                                      </p:cBhvr>
                                    </p:animEffect>
                                  </p:childTnLst>
                                </p:cTn>
                              </p:par>
                            </p:childTnLst>
                          </p:cTn>
                        </p:par>
                        <p:par>
                          <p:cTn fill="hold" id="58" nodeType="afterGroup">
                            <p:stCondLst>
                              <p:cond delay="3000"/>
                            </p:stCondLst>
                            <p:childTnLst>
                              <p:par>
                                <p:cTn fill="hold" grpId="1" id="59" nodeType="afterEffect" presetClass="entr" presetID="10" presetSubtype="0">
                                  <p:stCondLst>
                                    <p:cond delay="0"/>
                                  </p:stCondLst>
                                  <p:childTnLst>
                                    <p:set>
                                      <p:cBhvr>
                                        <p:cTn dur="1" fill="hold" id="60">
                                          <p:stCondLst>
                                            <p:cond delay="0"/>
                                          </p:stCondLst>
                                        </p:cTn>
                                        <p:tgtEl>
                                          <p:spTgt spid="22"/>
                                        </p:tgtEl>
                                        <p:attrNameLst>
                                          <p:attrName>style.visibility</p:attrName>
                                        </p:attrNameLst>
                                      </p:cBhvr>
                                      <p:to>
                                        <p:strVal val="visible"/>
                                      </p:to>
                                    </p:set>
                                    <p:animEffect filter="fade" transition="in">
                                      <p:cBhvr>
                                        <p:cTn dur="500" id="6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1"/>
      <p:bldP grpId="1"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4170" y="334010"/>
            <a:ext cx="11502390" cy="6187440"/>
          </a:xfrm>
          <a:prstGeom prst="rect">
            <a:avLst/>
          </a:prstGeom>
          <a:noFill/>
          <a:ln w="19050">
            <a:solidFill>
              <a:srgbClr val="6B9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0828655" y="276225"/>
            <a:ext cx="1077595" cy="1021080"/>
            <a:chOff x="17053" y="435"/>
            <a:chExt cx="1697" cy="1608"/>
          </a:xfrm>
        </p:grpSpPr>
        <p:sp>
          <p:nvSpPr>
            <p:cNvPr id="16" name="矩形 15"/>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flipV="1">
            <a:off x="284480" y="5562600"/>
            <a:ext cx="1077595" cy="1021080"/>
            <a:chOff x="17053" y="435"/>
            <a:chExt cx="1697" cy="1608"/>
          </a:xfrm>
        </p:grpSpPr>
        <p:sp>
          <p:nvSpPr>
            <p:cNvPr id="25" name="矩形 2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flipH="1">
            <a:off x="288290" y="276225"/>
            <a:ext cx="1077595" cy="1021080"/>
            <a:chOff x="17053" y="435"/>
            <a:chExt cx="1697" cy="1608"/>
          </a:xfrm>
        </p:grpSpPr>
        <p:sp>
          <p:nvSpPr>
            <p:cNvPr id="5" name="矩形 4"/>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V="1">
            <a:off x="10824845" y="5562600"/>
            <a:ext cx="1077595" cy="1021080"/>
            <a:chOff x="17053" y="435"/>
            <a:chExt cx="1697" cy="1608"/>
          </a:xfrm>
        </p:grpSpPr>
        <p:sp>
          <p:nvSpPr>
            <p:cNvPr id="10" name="矩形 9"/>
            <p:cNvSpPr/>
            <p:nvPr/>
          </p:nvSpPr>
          <p:spPr>
            <a:xfrm>
              <a:off x="17053" y="435"/>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17856" y="1149"/>
              <a:ext cx="1609" cy="180"/>
            </a:xfrm>
            <a:prstGeom prst="rect">
              <a:avLst/>
            </a:prstGeom>
            <a:solidFill>
              <a:srgbClr val="6B9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815840" y="334645"/>
            <a:ext cx="2560320" cy="621030"/>
            <a:chOff x="7584" y="527"/>
            <a:chExt cx="4032" cy="978"/>
          </a:xfrm>
        </p:grpSpPr>
        <p:sp>
          <p:nvSpPr>
            <p:cNvPr id="2" name="矩形 1"/>
            <p:cNvSpPr/>
            <p:nvPr/>
          </p:nvSpPr>
          <p:spPr>
            <a:xfrm>
              <a:off x="7584" y="913"/>
              <a:ext cx="4032" cy="593"/>
            </a:xfrm>
            <a:prstGeom prst="rect">
              <a:avLst/>
            </a:prstGeom>
            <a:noFill/>
            <a:ln>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205337"/>
                  </a:solidFill>
                  <a:latin charset="-122" panose="020b0503020204020204" typeface="微软雅黑"/>
                  <a:ea charset="-122" panose="020b0503020204020204" typeface="微软雅黑"/>
                </a:rPr>
                <a:t>单击此处输入标题文本</a:t>
              </a:r>
            </a:p>
          </p:txBody>
        </p:sp>
        <p:cxnSp>
          <p:nvCxnSpPr>
            <p:cNvPr id="21" name="直接连接符 20"/>
            <p:cNvCxnSpPr/>
            <p:nvPr/>
          </p:nvCxnSpPr>
          <p:spPr>
            <a:xfrm flipH="1">
              <a:off x="8436"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49" y="527"/>
              <a:ext cx="0" cy="395"/>
            </a:xfrm>
            <a:prstGeom prst="line">
              <a:avLst/>
            </a:prstGeom>
            <a:ln w="12700">
              <a:solidFill>
                <a:srgbClr val="205337"/>
              </a:solidFill>
            </a:ln>
          </p:spPr>
          <p:style>
            <a:lnRef idx="1">
              <a:schemeClr val="accent1"/>
            </a:lnRef>
            <a:fillRef idx="0">
              <a:schemeClr val="accent1"/>
            </a:fillRef>
            <a:effectRef idx="0">
              <a:schemeClr val="accent1"/>
            </a:effectRef>
            <a:fontRef idx="minor">
              <a:schemeClr val="tx1"/>
            </a:fontRef>
          </p:style>
        </p:cxnSp>
      </p:grpSp>
      <p:cxnSp>
        <p:nvCxnSpPr>
          <p:cNvPr id="71" name="直接连接符 7"/>
          <p:cNvCxnSpPr/>
          <p:nvPr/>
        </p:nvCxnSpPr>
        <p:spPr>
          <a:xfrm flipH="1">
            <a:off x="6098540" y="1824990"/>
            <a:ext cx="0" cy="4678680"/>
          </a:xfrm>
          <a:prstGeom prst="line">
            <a:avLst/>
          </a:prstGeom>
          <a:ln w="25400">
            <a:solidFill>
              <a:srgbClr val="6B9D43"/>
            </a:solidFill>
          </a:ln>
          <a:effectLst/>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6002020" y="2143760"/>
            <a:ext cx="925195" cy="193675"/>
            <a:chOff x="5964215" y="1531583"/>
            <a:chExt cx="1070244" cy="223633"/>
          </a:xfrm>
        </p:grpSpPr>
        <p:sp>
          <p:nvSpPr>
            <p:cNvPr id="73" name="椭圆 8"/>
            <p:cNvSpPr/>
            <p:nvPr/>
          </p:nvSpPr>
          <p:spPr>
            <a:xfrm>
              <a:off x="5964215" y="1531583"/>
              <a:ext cx="223633" cy="223633"/>
            </a:xfrm>
            <a:prstGeom prst="ellipse">
              <a:avLst/>
            </a:prstGeom>
            <a:solidFill>
              <a:srgbClr val="6B9D4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rgbClr val="6B9D43"/>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6002020" y="4961890"/>
            <a:ext cx="927100" cy="193675"/>
            <a:chOff x="5964215" y="4790393"/>
            <a:chExt cx="1072134" cy="223633"/>
          </a:xfrm>
        </p:grpSpPr>
        <p:sp>
          <p:nvSpPr>
            <p:cNvPr id="76" name="椭圆 10"/>
            <p:cNvSpPr/>
            <p:nvPr/>
          </p:nvSpPr>
          <p:spPr>
            <a:xfrm>
              <a:off x="5964215" y="4790393"/>
              <a:ext cx="223633" cy="223633"/>
            </a:xfrm>
            <a:prstGeom prst="ellipse">
              <a:avLst/>
            </a:prstGeom>
            <a:solidFill>
              <a:srgbClr val="6B9D4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rgbClr val="6B9D43"/>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grpSp>
        <p:nvGrpSpPr>
          <p:cNvPr id="12" name="Group 10"/>
          <p:cNvGrpSpPr/>
          <p:nvPr/>
        </p:nvGrpSpPr>
        <p:grpSpPr>
          <a:xfrm>
            <a:off x="6002020" y="3442335"/>
            <a:ext cx="927100" cy="193675"/>
            <a:chOff x="5964215" y="3033279"/>
            <a:chExt cx="1072134" cy="223633"/>
          </a:xfrm>
        </p:grpSpPr>
        <p:sp>
          <p:nvSpPr>
            <p:cNvPr id="79" name="椭圆 9"/>
            <p:cNvSpPr/>
            <p:nvPr/>
          </p:nvSpPr>
          <p:spPr>
            <a:xfrm>
              <a:off x="5964215" y="3033279"/>
              <a:ext cx="223633" cy="223633"/>
            </a:xfrm>
            <a:prstGeom prst="ellipse">
              <a:avLst/>
            </a:prstGeom>
            <a:solidFill>
              <a:srgbClr val="6B9D4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rgbClr val="6B9D43"/>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7023734" y="2084070"/>
            <a:ext cx="1099820" cy="312400"/>
          </a:xfrm>
          <a:prstGeom prst="rect">
            <a:avLst/>
          </a:prstGeom>
          <a:noFill/>
        </p:spPr>
        <p:txBody>
          <a:bodyPr bIns="34280" lIns="68559" rIns="68559" rtlCol="0" tIns="34280" wrap="square">
            <a:spAutoFit/>
          </a:bodyPr>
          <a:lstStyle/>
          <a:p>
            <a:r>
              <a:rPr altLang="en-GB" b="1" lang="zh-CN" sz="1600">
                <a:solidFill>
                  <a:schemeClr val="tx1">
                    <a:lumMod val="65000"/>
                    <a:lumOff val="35000"/>
                  </a:schemeClr>
                </a:solidFill>
                <a:latin charset="-122" panose="020b0503020204020204" typeface="微软雅黑"/>
                <a:ea charset="-122" panose="020b0503020204020204" typeface="微软雅黑"/>
              </a:rPr>
              <a:t>输入标题</a:t>
            </a:r>
          </a:p>
        </p:txBody>
      </p:sp>
      <p:sp>
        <p:nvSpPr>
          <p:cNvPr id="82" name="TextBox 81"/>
          <p:cNvSpPr txBox="1"/>
          <p:nvPr/>
        </p:nvSpPr>
        <p:spPr>
          <a:xfrm>
            <a:off x="7023734" y="3385820"/>
            <a:ext cx="1099820" cy="312400"/>
          </a:xfrm>
          <a:prstGeom prst="rect">
            <a:avLst/>
          </a:prstGeom>
          <a:noFill/>
        </p:spPr>
        <p:txBody>
          <a:bodyPr bIns="34280" lIns="68559" rIns="68559" rtlCol="0" tIns="34280" wrap="square">
            <a:spAutoFit/>
          </a:bodyPr>
          <a:lstStyle/>
          <a:p>
            <a:r>
              <a:rPr altLang="en-GB" b="1" lang="zh-CN" sz="1600">
                <a:solidFill>
                  <a:schemeClr val="tx1">
                    <a:lumMod val="65000"/>
                    <a:lumOff val="35000"/>
                  </a:schemeClr>
                </a:solidFill>
                <a:latin charset="-122" panose="020b0503020204020204" typeface="微软雅黑"/>
                <a:ea charset="-122" panose="020b0503020204020204" typeface="微软雅黑"/>
                <a:sym typeface="+mn-ea"/>
              </a:rPr>
              <a:t>输入标题</a:t>
            </a:r>
          </a:p>
        </p:txBody>
      </p:sp>
      <p:sp>
        <p:nvSpPr>
          <p:cNvPr id="83" name="TextBox 82"/>
          <p:cNvSpPr txBox="1"/>
          <p:nvPr/>
        </p:nvSpPr>
        <p:spPr>
          <a:xfrm>
            <a:off x="7023734" y="4901565"/>
            <a:ext cx="1099820" cy="312400"/>
          </a:xfrm>
          <a:prstGeom prst="rect">
            <a:avLst/>
          </a:prstGeom>
          <a:noFill/>
        </p:spPr>
        <p:txBody>
          <a:bodyPr bIns="34280" lIns="68559" rIns="68559" rtlCol="0" tIns="34280" wrap="square">
            <a:spAutoFit/>
          </a:bodyPr>
          <a:lstStyle/>
          <a:p>
            <a:r>
              <a:rPr altLang="en-GB" b="1" lang="zh-CN" sz="1600">
                <a:solidFill>
                  <a:schemeClr val="tx1">
                    <a:lumMod val="65000"/>
                    <a:lumOff val="35000"/>
                  </a:schemeClr>
                </a:solidFill>
                <a:latin charset="-122" panose="020b0503020204020204" typeface="微软雅黑"/>
                <a:ea charset="-122" panose="020b0503020204020204" typeface="微软雅黑"/>
                <a:sym typeface="+mn-ea"/>
              </a:rPr>
              <a:t>输入标题</a:t>
            </a:r>
          </a:p>
        </p:txBody>
      </p:sp>
      <p:grpSp>
        <p:nvGrpSpPr>
          <p:cNvPr id="13" name="Group 14"/>
          <p:cNvGrpSpPr/>
          <p:nvPr/>
        </p:nvGrpSpPr>
        <p:grpSpPr>
          <a:xfrm>
            <a:off x="5469890" y="2558415"/>
            <a:ext cx="3693795" cy="580390"/>
            <a:chOff x="5349226" y="2010956"/>
            <a:chExt cx="4272984" cy="670899"/>
          </a:xfrm>
        </p:grpSpPr>
        <p:sp>
          <p:nvSpPr>
            <p:cNvPr id="94" name="燕尾形 18"/>
            <p:cNvSpPr/>
            <p:nvPr/>
          </p:nvSpPr>
          <p:spPr>
            <a:xfrm rot="10800000">
              <a:off x="5349226" y="2010956"/>
              <a:ext cx="4272984" cy="670899"/>
            </a:xfrm>
            <a:prstGeom prst="chevron">
              <a:avLst>
                <a:gd fmla="val 67746" name="adj"/>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65000"/>
                    <a:lumOff val="35000"/>
                  </a:schemeClr>
                </a:solidFill>
              </a:endParaRPr>
            </a:p>
          </p:txBody>
        </p:sp>
        <p:sp>
          <p:nvSpPr>
            <p:cNvPr id="95" name="TextBox 94"/>
            <p:cNvSpPr txBox="1"/>
            <p:nvPr/>
          </p:nvSpPr>
          <p:spPr>
            <a:xfrm>
              <a:off x="6076450" y="2151889"/>
              <a:ext cx="2798705" cy="387565"/>
            </a:xfrm>
            <a:prstGeom prst="rect">
              <a:avLst/>
            </a:prstGeom>
            <a:noFill/>
          </p:spPr>
          <p:txBody>
            <a:bodyPr rtlCol="0" wrap="square">
              <a:spAutoFit/>
            </a:bodyPr>
            <a:lstStyle/>
            <a:p>
              <a:r>
                <a:rPr altLang="en-US" b="1" lang="zh-CN" sz="1600">
                  <a:solidFill>
                    <a:schemeClr val="bg1">
                      <a:lumMod val="95000"/>
                    </a:schemeClr>
                  </a:solidFill>
                  <a:latin charset="-122" panose="020b0503020204020204" typeface="微软雅黑"/>
                  <a:ea charset="-122" panose="020b0503020204020204" typeface="微软雅黑"/>
                </a:rPr>
                <a:t>单击此处输入标题文本</a:t>
              </a:r>
            </a:p>
          </p:txBody>
        </p:sp>
      </p:grpSp>
      <p:grpSp>
        <p:nvGrpSpPr>
          <p:cNvPr id="14" name="Group 15"/>
          <p:cNvGrpSpPr/>
          <p:nvPr/>
        </p:nvGrpSpPr>
        <p:grpSpPr>
          <a:xfrm>
            <a:off x="3067050" y="3972560"/>
            <a:ext cx="3693795" cy="580390"/>
            <a:chOff x="2569789" y="3646467"/>
            <a:chExt cx="4272984" cy="670899"/>
          </a:xfrm>
        </p:grpSpPr>
        <p:sp>
          <p:nvSpPr>
            <p:cNvPr id="97" name="燕尾形 20"/>
            <p:cNvSpPr/>
            <p:nvPr/>
          </p:nvSpPr>
          <p:spPr>
            <a:xfrm>
              <a:off x="2569789" y="3646467"/>
              <a:ext cx="4272984" cy="670899"/>
            </a:xfrm>
            <a:prstGeom prst="chevron">
              <a:avLst>
                <a:gd fmla="val 67746" name="adj"/>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65000"/>
                    <a:lumOff val="35000"/>
                  </a:schemeClr>
                </a:solidFill>
              </a:endParaRPr>
            </a:p>
          </p:txBody>
        </p:sp>
        <p:sp>
          <p:nvSpPr>
            <p:cNvPr id="98" name="TextBox 97"/>
            <p:cNvSpPr txBox="1"/>
            <p:nvPr/>
          </p:nvSpPr>
          <p:spPr>
            <a:xfrm>
              <a:off x="3350635" y="3787400"/>
              <a:ext cx="2725983" cy="387565"/>
            </a:xfrm>
            <a:prstGeom prst="rect">
              <a:avLst/>
            </a:prstGeom>
            <a:noFill/>
          </p:spPr>
          <p:txBody>
            <a:bodyPr rtlCol="0" wrap="square">
              <a:spAutoFit/>
            </a:bodyPr>
            <a:lstStyle/>
            <a:p>
              <a:pPr algn="r"/>
              <a:r>
                <a:rPr altLang="en-US" b="1" lang="zh-CN" sz="1600">
                  <a:solidFill>
                    <a:schemeClr val="bg1">
                      <a:lumMod val="95000"/>
                    </a:schemeClr>
                  </a:solidFill>
                  <a:latin charset="-122" panose="020b0503020204020204" typeface="微软雅黑"/>
                  <a:ea charset="-122" panose="020b0503020204020204" typeface="微软雅黑"/>
                  <a:sym typeface="+mn-ea"/>
                </a:rPr>
                <a:t>单击此处输入标题文本</a:t>
              </a:r>
            </a:p>
          </p:txBody>
        </p:sp>
      </p:grpSp>
      <p:grpSp>
        <p:nvGrpSpPr>
          <p:cNvPr id="15" name="Group 17"/>
          <p:cNvGrpSpPr/>
          <p:nvPr/>
        </p:nvGrpSpPr>
        <p:grpSpPr>
          <a:xfrm>
            <a:off x="5469890" y="5459095"/>
            <a:ext cx="3693795" cy="580390"/>
            <a:chOff x="5349226" y="5365450"/>
            <a:chExt cx="4272984" cy="670899"/>
          </a:xfrm>
        </p:grpSpPr>
        <p:sp>
          <p:nvSpPr>
            <p:cNvPr id="100" name="燕尾形 23"/>
            <p:cNvSpPr/>
            <p:nvPr/>
          </p:nvSpPr>
          <p:spPr>
            <a:xfrm rot="10800000">
              <a:off x="5349226" y="5365450"/>
              <a:ext cx="4272984" cy="670899"/>
            </a:xfrm>
            <a:prstGeom prst="chevron">
              <a:avLst>
                <a:gd fmla="val 67746" name="adj"/>
              </a:avLst>
            </a:prstGeom>
            <a:solidFill>
              <a:srgbClr val="6B9D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65000"/>
                    <a:lumOff val="35000"/>
                  </a:schemeClr>
                </a:solidFill>
              </a:endParaRPr>
            </a:p>
          </p:txBody>
        </p:sp>
        <p:sp>
          <p:nvSpPr>
            <p:cNvPr id="101" name="TextBox 100"/>
            <p:cNvSpPr txBox="1"/>
            <p:nvPr/>
          </p:nvSpPr>
          <p:spPr>
            <a:xfrm>
              <a:off x="6085999" y="5506383"/>
              <a:ext cx="2798705" cy="387565"/>
            </a:xfrm>
            <a:prstGeom prst="rect">
              <a:avLst/>
            </a:prstGeom>
            <a:noFill/>
          </p:spPr>
          <p:txBody>
            <a:bodyPr rtlCol="0" wrap="square">
              <a:spAutoFit/>
            </a:bodyPr>
            <a:lstStyle/>
            <a:p>
              <a:r>
                <a:rPr altLang="en-US" b="1" lang="zh-CN" sz="1600">
                  <a:solidFill>
                    <a:schemeClr val="bg1">
                      <a:lumMod val="95000"/>
                    </a:schemeClr>
                  </a:solidFill>
                  <a:latin charset="-122" panose="020b0503020204020204" typeface="微软雅黑"/>
                  <a:ea charset="-122" panose="020b0503020204020204" typeface="微软雅黑"/>
                  <a:sym typeface="+mn-ea"/>
                </a:rPr>
                <a:t>单击此处输入标题文本</a:t>
              </a:r>
            </a:p>
          </p:txBody>
        </p:sp>
      </p:grpSp>
      <p:sp>
        <p:nvSpPr>
          <p:cNvPr id="38" name="Rectangle 70"/>
          <p:cNvSpPr/>
          <p:nvPr/>
        </p:nvSpPr>
        <p:spPr>
          <a:xfrm>
            <a:off x="1605915" y="2538095"/>
            <a:ext cx="3750945" cy="617200"/>
          </a:xfrm>
          <a:prstGeom prst="rect">
            <a:avLst/>
          </a:prstGeom>
        </p:spPr>
        <p:txBody>
          <a:bodyPr bIns="34280" lIns="68559" rIns="68559" tIns="34280" wrap="square">
            <a:spAutoFit/>
          </a:bodyPr>
          <a:lstStyle/>
          <a:p>
            <a:pPr algn="r">
              <a:lnSpc>
                <a:spcPct val="150000"/>
              </a:lnSpc>
              <a:spcBef>
                <a:spcPct val="20000"/>
              </a:spcBef>
              <a:buFont charset="0" panose="020b0604020202020204" pitchFamily="34" typeface="Arial"/>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31" name="Rectangle 70"/>
          <p:cNvSpPr/>
          <p:nvPr/>
        </p:nvSpPr>
        <p:spPr>
          <a:xfrm>
            <a:off x="6929120" y="3952240"/>
            <a:ext cx="3830955" cy="617200"/>
          </a:xfrm>
          <a:prstGeom prst="rect">
            <a:avLst/>
          </a:prstGeom>
        </p:spPr>
        <p:txBody>
          <a:bodyPr bIns="34280" lIns="68559" rIns="68559" tIns="34280" wrap="square">
            <a:spAutoFit/>
          </a:bodyPr>
          <a:lstStyle/>
          <a:p>
            <a:pPr algn="l">
              <a:lnSpc>
                <a:spcPct val="150000"/>
              </a:lnSpc>
              <a:spcBef>
                <a:spcPct val="20000"/>
              </a:spcBef>
              <a:buFont charset="0" panose="020b0604020202020204" pitchFamily="34" typeface="Arial"/>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33" name="Rectangle 70"/>
          <p:cNvSpPr/>
          <p:nvPr/>
        </p:nvSpPr>
        <p:spPr>
          <a:xfrm>
            <a:off x="1605915" y="5438775"/>
            <a:ext cx="3750945" cy="617200"/>
          </a:xfrm>
          <a:prstGeom prst="rect">
            <a:avLst/>
          </a:prstGeom>
        </p:spPr>
        <p:txBody>
          <a:bodyPr bIns="34280" lIns="68559" rIns="68559" tIns="34280" wrap="square">
            <a:spAutoFit/>
          </a:bodyPr>
          <a:lstStyle/>
          <a:p>
            <a:pPr algn="r">
              <a:lnSpc>
                <a:spcPct val="150000"/>
              </a:lnSpc>
              <a:spcBef>
                <a:spcPct val="20000"/>
              </a:spcBef>
              <a:buFont charset="0" panose="020b0604020202020204" pitchFamily="34" typeface="Arial"/>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edg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par>
                                <p:cTn fill="hold"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childTnLst>
                          </p:cTn>
                        </p:par>
                        <p:par>
                          <p:cTn fill="hold" id="33" nodeType="afterGroup">
                            <p:stCondLst>
                              <p:cond delay="1500"/>
                            </p:stCondLst>
                            <p:childTnLst>
                              <p:par>
                                <p:cTn fill="hold" id="34" nodeType="afterEffect" presetClass="entr" presetID="22" presetSubtype="4">
                                  <p:stCondLst>
                                    <p:cond delay="0"/>
                                  </p:stCondLst>
                                  <p:childTnLst>
                                    <p:set>
                                      <p:cBhvr>
                                        <p:cTn dur="1" fill="hold" id="35">
                                          <p:stCondLst>
                                            <p:cond delay="0"/>
                                          </p:stCondLst>
                                        </p:cTn>
                                        <p:tgtEl>
                                          <p:spTgt spid="71"/>
                                        </p:tgtEl>
                                        <p:attrNameLst>
                                          <p:attrName>style.visibility</p:attrName>
                                        </p:attrNameLst>
                                      </p:cBhvr>
                                      <p:to>
                                        <p:strVal val="visible"/>
                                      </p:to>
                                    </p:set>
                                    <p:animEffect filter="wipe(down)" transition="in">
                                      <p:cBhvr>
                                        <p:cTn dur="500" id="36"/>
                                        <p:tgtEl>
                                          <p:spTgt spid="71"/>
                                        </p:tgtEl>
                                      </p:cBhvr>
                                    </p:animEffect>
                                  </p:childTnLst>
                                </p:cTn>
                              </p:par>
                            </p:childTnLst>
                          </p:cTn>
                        </p:par>
                        <p:par>
                          <p:cTn fill="hold" id="37" nodeType="afterGroup">
                            <p:stCondLst>
                              <p:cond delay="2000"/>
                            </p:stCondLst>
                            <p:childTnLst>
                              <p:par>
                                <p:cTn fill="hold" id="38" nodeType="afterEffect" presetClass="entr" presetID="12" presetSubtype="2">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additive="base">
                                        <p:cTn dur="500" id="40"/>
                                        <p:tgtEl>
                                          <p:spTgt spid="15"/>
                                        </p:tgtEl>
                                        <p:attrNameLst>
                                          <p:attrName>ppt_x</p:attrName>
                                        </p:attrNameLst>
                                      </p:cBhvr>
                                      <p:tavLst>
                                        <p:tav tm="0">
                                          <p:val>
                                            <p:strVal val="#ppt_x+#ppt_w*1.125000"/>
                                          </p:val>
                                        </p:tav>
                                        <p:tav tm="100000">
                                          <p:val>
                                            <p:strVal val="#ppt_x"/>
                                          </p:val>
                                        </p:tav>
                                      </p:tavLst>
                                    </p:anim>
                                    <p:animEffect filter="wipe(left)" transition="in">
                                      <p:cBhvr>
                                        <p:cTn dur="500" id="41"/>
                                        <p:tgtEl>
                                          <p:spTgt spid="15"/>
                                        </p:tgtEl>
                                      </p:cBhvr>
                                    </p:animEffect>
                                  </p:childTnLst>
                                </p:cTn>
                              </p:par>
                            </p:childTnLst>
                          </p:cTn>
                        </p:par>
                        <p:par>
                          <p:cTn fill="hold" id="42" nodeType="afterGroup">
                            <p:stCondLst>
                              <p:cond delay="2500"/>
                            </p:stCondLst>
                            <p:childTnLst>
                              <p:par>
                                <p:cTn fill="hold" grpId="0" id="43" nodeType="afterEffect" presetClass="entr" presetID="12" presetSubtype="4">
                                  <p:stCondLst>
                                    <p:cond delay="0"/>
                                  </p:stCondLst>
                                  <p:childTnLst>
                                    <p:set>
                                      <p:cBhvr>
                                        <p:cTn dur="1" fill="hold" id="44">
                                          <p:stCondLst>
                                            <p:cond delay="0"/>
                                          </p:stCondLst>
                                        </p:cTn>
                                        <p:tgtEl>
                                          <p:spTgt spid="33"/>
                                        </p:tgtEl>
                                        <p:attrNameLst>
                                          <p:attrName>style.visibility</p:attrName>
                                        </p:attrNameLst>
                                      </p:cBhvr>
                                      <p:to>
                                        <p:strVal val="visible"/>
                                      </p:to>
                                    </p:set>
                                    <p:anim calcmode="lin" valueType="num">
                                      <p:cBhvr additive="base">
                                        <p:cTn dur="500" id="45"/>
                                        <p:tgtEl>
                                          <p:spTgt spid="33"/>
                                        </p:tgtEl>
                                        <p:attrNameLst>
                                          <p:attrName>ppt_y</p:attrName>
                                        </p:attrNameLst>
                                      </p:cBhvr>
                                      <p:tavLst>
                                        <p:tav tm="0">
                                          <p:val>
                                            <p:strVal val="#ppt_y+#ppt_h*1.125000"/>
                                          </p:val>
                                        </p:tav>
                                        <p:tav tm="100000">
                                          <p:val>
                                            <p:strVal val="#ppt_y"/>
                                          </p:val>
                                        </p:tav>
                                      </p:tavLst>
                                    </p:anim>
                                    <p:animEffect filter="wipe(up)" transition="in">
                                      <p:cBhvr>
                                        <p:cTn dur="500" id="46"/>
                                        <p:tgtEl>
                                          <p:spTgt spid="33"/>
                                        </p:tgtEl>
                                      </p:cBhvr>
                                    </p:animEffect>
                                  </p:childTnLst>
                                </p:cTn>
                              </p:par>
                            </p:childTnLst>
                          </p:cTn>
                        </p:par>
                        <p:par>
                          <p:cTn fill="hold" id="47" nodeType="afterGroup">
                            <p:stCondLst>
                              <p:cond delay="3000"/>
                            </p:stCondLst>
                            <p:childTnLst>
                              <p:par>
                                <p:cTn fill="hold" id="48" nodeType="afterEffect" presetClass="entr" presetID="35" presetSubtype="0">
                                  <p:stCondLst>
                                    <p:cond delay="0"/>
                                  </p:stCondLst>
                                  <p:childTnLst>
                                    <p:set>
                                      <p:cBhvr>
                                        <p:cTn dur="1" fill="hold" id="49">
                                          <p:stCondLst>
                                            <p:cond delay="0"/>
                                          </p:stCondLst>
                                        </p:cTn>
                                        <p:tgtEl>
                                          <p:spTgt spid="8"/>
                                        </p:tgtEl>
                                        <p:attrNameLst>
                                          <p:attrName>style.visibility</p:attrName>
                                        </p:attrNameLst>
                                      </p:cBhvr>
                                      <p:to>
                                        <p:strVal val="visible"/>
                                      </p:to>
                                    </p:set>
                                    <p:animEffect filter="fade" transition="in">
                                      <p:cBhvr>
                                        <p:cTn dur="500" id="50"/>
                                        <p:tgtEl>
                                          <p:spTgt spid="8"/>
                                        </p:tgtEl>
                                      </p:cBhvr>
                                    </p:animEffect>
                                    <p:anim calcmode="lin" valueType="num">
                                      <p:cBhvr>
                                        <p:cTn dur="500" fill="hold" id="51"/>
                                        <p:tgtEl>
                                          <p:spTgt spid="8"/>
                                        </p:tgtEl>
                                        <p:attrNameLst>
                                          <p:attrName>style.rotation</p:attrName>
                                        </p:attrNameLst>
                                      </p:cBhvr>
                                      <p:tavLst>
                                        <p:tav tm="0">
                                          <p:val>
                                            <p:fltVal val="720"/>
                                          </p:val>
                                        </p:tav>
                                        <p:tav tm="100000">
                                          <p:val>
                                            <p:fltVal val="0"/>
                                          </p:val>
                                        </p:tav>
                                      </p:tavLst>
                                    </p:anim>
                                    <p:anim calcmode="lin" valueType="num">
                                      <p:cBhvr>
                                        <p:cTn dur="500" fill="hold" id="52"/>
                                        <p:tgtEl>
                                          <p:spTgt spid="8"/>
                                        </p:tgtEl>
                                        <p:attrNameLst>
                                          <p:attrName>ppt_h</p:attrName>
                                        </p:attrNameLst>
                                      </p:cBhvr>
                                      <p:tavLst>
                                        <p:tav tm="0">
                                          <p:val>
                                            <p:fltVal val="0"/>
                                          </p:val>
                                        </p:tav>
                                        <p:tav tm="100000">
                                          <p:val>
                                            <p:strVal val="#ppt_h"/>
                                          </p:val>
                                        </p:tav>
                                      </p:tavLst>
                                    </p:anim>
                                    <p:anim calcmode="lin" valueType="num">
                                      <p:cBhvr>
                                        <p:cTn dur="500" fill="hold" id="53"/>
                                        <p:tgtEl>
                                          <p:spTgt spid="8"/>
                                        </p:tgtEl>
                                        <p:attrNameLst>
                                          <p:attrName>ppt_w</p:attrName>
                                        </p:attrNameLst>
                                      </p:cBhvr>
                                      <p:tavLst>
                                        <p:tav tm="0">
                                          <p:val>
                                            <p:fltVal val="0"/>
                                          </p:val>
                                        </p:tav>
                                        <p:tav tm="100000">
                                          <p:val>
                                            <p:strVal val="#ppt_w"/>
                                          </p:val>
                                        </p:tav>
                                      </p:tavLst>
                                    </p:anim>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83"/>
                                        </p:tgtEl>
                                        <p:attrNameLst>
                                          <p:attrName>style.visibility</p:attrName>
                                        </p:attrNameLst>
                                      </p:cBhvr>
                                      <p:to>
                                        <p:strVal val="visible"/>
                                      </p:to>
                                    </p:set>
                                    <p:anim calcmode="lin" valueType="num">
                                      <p:cBhvr>
                                        <p:cTn dur="500" fill="hold" id="57"/>
                                        <p:tgtEl>
                                          <p:spTgt spid="83"/>
                                        </p:tgtEl>
                                        <p:attrNameLst>
                                          <p:attrName>ppt_w</p:attrName>
                                        </p:attrNameLst>
                                      </p:cBhvr>
                                      <p:tavLst>
                                        <p:tav tm="0">
                                          <p:val>
                                            <p:fltVal val="0"/>
                                          </p:val>
                                        </p:tav>
                                        <p:tav tm="100000">
                                          <p:val>
                                            <p:strVal val="#ppt_w"/>
                                          </p:val>
                                        </p:tav>
                                      </p:tavLst>
                                    </p:anim>
                                    <p:anim calcmode="lin" valueType="num">
                                      <p:cBhvr>
                                        <p:cTn dur="500" fill="hold" id="58"/>
                                        <p:tgtEl>
                                          <p:spTgt spid="83"/>
                                        </p:tgtEl>
                                        <p:attrNameLst>
                                          <p:attrName>ppt_h</p:attrName>
                                        </p:attrNameLst>
                                      </p:cBhvr>
                                      <p:tavLst>
                                        <p:tav tm="0">
                                          <p:val>
                                            <p:fltVal val="0"/>
                                          </p:val>
                                        </p:tav>
                                        <p:tav tm="100000">
                                          <p:val>
                                            <p:strVal val="#ppt_h"/>
                                          </p:val>
                                        </p:tav>
                                      </p:tavLst>
                                    </p:anim>
                                    <p:animEffect filter="fade" transition="in">
                                      <p:cBhvr>
                                        <p:cTn dur="500" id="59"/>
                                        <p:tgtEl>
                                          <p:spTgt spid="83"/>
                                        </p:tgtEl>
                                      </p:cBhvr>
                                    </p:animEffect>
                                  </p:childTnLst>
                                </p:cTn>
                              </p:par>
                            </p:childTnLst>
                          </p:cTn>
                        </p:par>
                        <p:par>
                          <p:cTn fill="hold" id="60" nodeType="afterGroup">
                            <p:stCondLst>
                              <p:cond delay="4000"/>
                            </p:stCondLst>
                            <p:childTnLst>
                              <p:par>
                                <p:cTn fill="hold" id="61" nodeType="afterEffect" presetClass="entr" presetID="12" presetSubtype="8">
                                  <p:stCondLst>
                                    <p:cond delay="0"/>
                                  </p:stCondLst>
                                  <p:childTnLst>
                                    <p:set>
                                      <p:cBhvr>
                                        <p:cTn dur="1" fill="hold" id="62">
                                          <p:stCondLst>
                                            <p:cond delay="0"/>
                                          </p:stCondLst>
                                        </p:cTn>
                                        <p:tgtEl>
                                          <p:spTgt spid="14"/>
                                        </p:tgtEl>
                                        <p:attrNameLst>
                                          <p:attrName>style.visibility</p:attrName>
                                        </p:attrNameLst>
                                      </p:cBhvr>
                                      <p:to>
                                        <p:strVal val="visible"/>
                                      </p:to>
                                    </p:set>
                                    <p:anim calcmode="lin" valueType="num">
                                      <p:cBhvr additive="base">
                                        <p:cTn dur="500" id="63"/>
                                        <p:tgtEl>
                                          <p:spTgt spid="14"/>
                                        </p:tgtEl>
                                        <p:attrNameLst>
                                          <p:attrName>ppt_x</p:attrName>
                                        </p:attrNameLst>
                                      </p:cBhvr>
                                      <p:tavLst>
                                        <p:tav tm="0">
                                          <p:val>
                                            <p:strVal val="#ppt_x-#ppt_w*1.125000"/>
                                          </p:val>
                                        </p:tav>
                                        <p:tav tm="100000">
                                          <p:val>
                                            <p:strVal val="#ppt_x"/>
                                          </p:val>
                                        </p:tav>
                                      </p:tavLst>
                                    </p:anim>
                                    <p:animEffect filter="wipe(right)" transition="in">
                                      <p:cBhvr>
                                        <p:cTn dur="500" id="64"/>
                                        <p:tgtEl>
                                          <p:spTgt spid="14"/>
                                        </p:tgtEl>
                                      </p:cBhvr>
                                    </p:animEffect>
                                  </p:childTnLst>
                                </p:cTn>
                              </p:par>
                            </p:childTnLst>
                          </p:cTn>
                        </p:par>
                        <p:par>
                          <p:cTn fill="hold" id="65" nodeType="afterGroup">
                            <p:stCondLst>
                              <p:cond delay="4500"/>
                            </p:stCondLst>
                            <p:childTnLst>
                              <p:par>
                                <p:cTn fill="hold" grpId="0" id="66" nodeType="afterEffect" presetClass="entr" presetID="12" presetSubtype="4">
                                  <p:stCondLst>
                                    <p:cond delay="0"/>
                                  </p:stCondLst>
                                  <p:childTnLst>
                                    <p:set>
                                      <p:cBhvr>
                                        <p:cTn dur="1" fill="hold" id="67">
                                          <p:stCondLst>
                                            <p:cond delay="0"/>
                                          </p:stCondLst>
                                        </p:cTn>
                                        <p:tgtEl>
                                          <p:spTgt spid="31"/>
                                        </p:tgtEl>
                                        <p:attrNameLst>
                                          <p:attrName>style.visibility</p:attrName>
                                        </p:attrNameLst>
                                      </p:cBhvr>
                                      <p:to>
                                        <p:strVal val="visible"/>
                                      </p:to>
                                    </p:set>
                                    <p:anim calcmode="lin" valueType="num">
                                      <p:cBhvr additive="base">
                                        <p:cTn dur="500" id="68"/>
                                        <p:tgtEl>
                                          <p:spTgt spid="31"/>
                                        </p:tgtEl>
                                        <p:attrNameLst>
                                          <p:attrName>ppt_y</p:attrName>
                                        </p:attrNameLst>
                                      </p:cBhvr>
                                      <p:tavLst>
                                        <p:tav tm="0">
                                          <p:val>
                                            <p:strVal val="#ppt_y+#ppt_h*1.125000"/>
                                          </p:val>
                                        </p:tav>
                                        <p:tav tm="100000">
                                          <p:val>
                                            <p:strVal val="#ppt_y"/>
                                          </p:val>
                                        </p:tav>
                                      </p:tavLst>
                                    </p:anim>
                                    <p:animEffect filter="wipe(up)" transition="in">
                                      <p:cBhvr>
                                        <p:cTn dur="500" id="69"/>
                                        <p:tgtEl>
                                          <p:spTgt spid="31"/>
                                        </p:tgtEl>
                                      </p:cBhvr>
                                    </p:animEffect>
                                  </p:childTnLst>
                                </p:cTn>
                              </p:par>
                            </p:childTnLst>
                          </p:cTn>
                        </p:par>
                        <p:par>
                          <p:cTn fill="hold" id="70" nodeType="afterGroup">
                            <p:stCondLst>
                              <p:cond delay="5000"/>
                            </p:stCondLst>
                            <p:childTnLst>
                              <p:par>
                                <p:cTn fill="hold" id="71" nodeType="afterEffect" presetClass="entr" presetID="35" presetSubtype="0">
                                  <p:stCondLst>
                                    <p:cond delay="0"/>
                                  </p:stCondLst>
                                  <p:childTnLst>
                                    <p:set>
                                      <p:cBhvr>
                                        <p:cTn dur="1" fill="hold" id="72">
                                          <p:stCondLst>
                                            <p:cond delay="0"/>
                                          </p:stCondLst>
                                        </p:cTn>
                                        <p:tgtEl>
                                          <p:spTgt spid="12"/>
                                        </p:tgtEl>
                                        <p:attrNameLst>
                                          <p:attrName>style.visibility</p:attrName>
                                        </p:attrNameLst>
                                      </p:cBhvr>
                                      <p:to>
                                        <p:strVal val="visible"/>
                                      </p:to>
                                    </p:set>
                                    <p:animEffect filter="fade" transition="in">
                                      <p:cBhvr>
                                        <p:cTn dur="500" id="73"/>
                                        <p:tgtEl>
                                          <p:spTgt spid="12"/>
                                        </p:tgtEl>
                                      </p:cBhvr>
                                    </p:animEffect>
                                    <p:anim calcmode="lin" valueType="num">
                                      <p:cBhvr>
                                        <p:cTn dur="500" fill="hold" id="74"/>
                                        <p:tgtEl>
                                          <p:spTgt spid="12"/>
                                        </p:tgtEl>
                                        <p:attrNameLst>
                                          <p:attrName>style.rotation</p:attrName>
                                        </p:attrNameLst>
                                      </p:cBhvr>
                                      <p:tavLst>
                                        <p:tav tm="0">
                                          <p:val>
                                            <p:fltVal val="720"/>
                                          </p:val>
                                        </p:tav>
                                        <p:tav tm="100000">
                                          <p:val>
                                            <p:fltVal val="0"/>
                                          </p:val>
                                        </p:tav>
                                      </p:tavLst>
                                    </p:anim>
                                    <p:anim calcmode="lin" valueType="num">
                                      <p:cBhvr>
                                        <p:cTn dur="500" fill="hold" id="75"/>
                                        <p:tgtEl>
                                          <p:spTgt spid="12"/>
                                        </p:tgtEl>
                                        <p:attrNameLst>
                                          <p:attrName>ppt_h</p:attrName>
                                        </p:attrNameLst>
                                      </p:cBhvr>
                                      <p:tavLst>
                                        <p:tav tm="0">
                                          <p:val>
                                            <p:fltVal val="0"/>
                                          </p:val>
                                        </p:tav>
                                        <p:tav tm="100000">
                                          <p:val>
                                            <p:strVal val="#ppt_h"/>
                                          </p:val>
                                        </p:tav>
                                      </p:tavLst>
                                    </p:anim>
                                    <p:anim calcmode="lin" valueType="num">
                                      <p:cBhvr>
                                        <p:cTn dur="500" fill="hold" id="76"/>
                                        <p:tgtEl>
                                          <p:spTgt spid="12"/>
                                        </p:tgtEl>
                                        <p:attrNameLst>
                                          <p:attrName>ppt_w</p:attrName>
                                        </p:attrNameLst>
                                      </p:cBhvr>
                                      <p:tavLst>
                                        <p:tav tm="0">
                                          <p:val>
                                            <p:fltVal val="0"/>
                                          </p:val>
                                        </p:tav>
                                        <p:tav tm="100000">
                                          <p:val>
                                            <p:strVal val="#ppt_w"/>
                                          </p:val>
                                        </p:tav>
                                      </p:tavLst>
                                    </p:anim>
                                  </p:childTnLst>
                                </p:cTn>
                              </p:par>
                            </p:childTnLst>
                          </p:cTn>
                        </p:par>
                        <p:par>
                          <p:cTn fill="hold" id="77" nodeType="afterGroup">
                            <p:stCondLst>
                              <p:cond delay="5500"/>
                            </p:stCondLst>
                            <p:childTnLst>
                              <p:par>
                                <p:cTn fill="hold" grpId="0" id="78" nodeType="afterEffect" presetClass="entr" presetID="53" presetSubtype="0">
                                  <p:stCondLst>
                                    <p:cond delay="0"/>
                                  </p:stCondLst>
                                  <p:childTnLst>
                                    <p:set>
                                      <p:cBhvr>
                                        <p:cTn dur="1" fill="hold" id="79">
                                          <p:stCondLst>
                                            <p:cond delay="0"/>
                                          </p:stCondLst>
                                        </p:cTn>
                                        <p:tgtEl>
                                          <p:spTgt spid="82"/>
                                        </p:tgtEl>
                                        <p:attrNameLst>
                                          <p:attrName>style.visibility</p:attrName>
                                        </p:attrNameLst>
                                      </p:cBhvr>
                                      <p:to>
                                        <p:strVal val="visible"/>
                                      </p:to>
                                    </p:set>
                                    <p:anim calcmode="lin" valueType="num">
                                      <p:cBhvr>
                                        <p:cTn dur="500" fill="hold" id="80"/>
                                        <p:tgtEl>
                                          <p:spTgt spid="82"/>
                                        </p:tgtEl>
                                        <p:attrNameLst>
                                          <p:attrName>ppt_w</p:attrName>
                                        </p:attrNameLst>
                                      </p:cBhvr>
                                      <p:tavLst>
                                        <p:tav tm="0">
                                          <p:val>
                                            <p:fltVal val="0"/>
                                          </p:val>
                                        </p:tav>
                                        <p:tav tm="100000">
                                          <p:val>
                                            <p:strVal val="#ppt_w"/>
                                          </p:val>
                                        </p:tav>
                                      </p:tavLst>
                                    </p:anim>
                                    <p:anim calcmode="lin" valueType="num">
                                      <p:cBhvr>
                                        <p:cTn dur="500" fill="hold" id="81"/>
                                        <p:tgtEl>
                                          <p:spTgt spid="82"/>
                                        </p:tgtEl>
                                        <p:attrNameLst>
                                          <p:attrName>ppt_h</p:attrName>
                                        </p:attrNameLst>
                                      </p:cBhvr>
                                      <p:tavLst>
                                        <p:tav tm="0">
                                          <p:val>
                                            <p:fltVal val="0"/>
                                          </p:val>
                                        </p:tav>
                                        <p:tav tm="100000">
                                          <p:val>
                                            <p:strVal val="#ppt_h"/>
                                          </p:val>
                                        </p:tav>
                                      </p:tavLst>
                                    </p:anim>
                                    <p:animEffect filter="fade" transition="in">
                                      <p:cBhvr>
                                        <p:cTn dur="500" id="82"/>
                                        <p:tgtEl>
                                          <p:spTgt spid="82"/>
                                        </p:tgtEl>
                                      </p:cBhvr>
                                    </p:animEffect>
                                  </p:childTnLst>
                                </p:cTn>
                              </p:par>
                            </p:childTnLst>
                          </p:cTn>
                        </p:par>
                        <p:par>
                          <p:cTn fill="hold" id="83" nodeType="afterGroup">
                            <p:stCondLst>
                              <p:cond delay="6000"/>
                            </p:stCondLst>
                            <p:childTnLst>
                              <p:par>
                                <p:cTn fill="hold" id="84" nodeType="afterEffect" presetClass="entr" presetID="12" presetSubtype="2">
                                  <p:stCondLst>
                                    <p:cond delay="0"/>
                                  </p:stCondLst>
                                  <p:childTnLst>
                                    <p:set>
                                      <p:cBhvr>
                                        <p:cTn dur="1" fill="hold" id="85">
                                          <p:stCondLst>
                                            <p:cond delay="0"/>
                                          </p:stCondLst>
                                        </p:cTn>
                                        <p:tgtEl>
                                          <p:spTgt spid="13"/>
                                        </p:tgtEl>
                                        <p:attrNameLst>
                                          <p:attrName>style.visibility</p:attrName>
                                        </p:attrNameLst>
                                      </p:cBhvr>
                                      <p:to>
                                        <p:strVal val="visible"/>
                                      </p:to>
                                    </p:set>
                                    <p:anim calcmode="lin" valueType="num">
                                      <p:cBhvr additive="base">
                                        <p:cTn dur="500" id="86"/>
                                        <p:tgtEl>
                                          <p:spTgt spid="13"/>
                                        </p:tgtEl>
                                        <p:attrNameLst>
                                          <p:attrName>ppt_x</p:attrName>
                                        </p:attrNameLst>
                                      </p:cBhvr>
                                      <p:tavLst>
                                        <p:tav tm="0">
                                          <p:val>
                                            <p:strVal val="#ppt_x+#ppt_w*1.125000"/>
                                          </p:val>
                                        </p:tav>
                                        <p:tav tm="100000">
                                          <p:val>
                                            <p:strVal val="#ppt_x"/>
                                          </p:val>
                                        </p:tav>
                                      </p:tavLst>
                                    </p:anim>
                                    <p:animEffect filter="wipe(left)" transition="in">
                                      <p:cBhvr>
                                        <p:cTn dur="500" id="87"/>
                                        <p:tgtEl>
                                          <p:spTgt spid="13"/>
                                        </p:tgtEl>
                                      </p:cBhvr>
                                    </p:animEffect>
                                  </p:childTnLst>
                                </p:cTn>
                              </p:par>
                            </p:childTnLst>
                          </p:cTn>
                        </p:par>
                        <p:par>
                          <p:cTn fill="hold" id="88" nodeType="afterGroup">
                            <p:stCondLst>
                              <p:cond delay="6500"/>
                            </p:stCondLst>
                            <p:childTnLst>
                              <p:par>
                                <p:cTn fill="hold" grpId="0" id="89" nodeType="afterEffect" presetClass="entr" presetID="12" presetSubtype="4">
                                  <p:stCondLst>
                                    <p:cond delay="0"/>
                                  </p:stCondLst>
                                  <p:childTnLst>
                                    <p:set>
                                      <p:cBhvr>
                                        <p:cTn dur="1" fill="hold" id="90">
                                          <p:stCondLst>
                                            <p:cond delay="0"/>
                                          </p:stCondLst>
                                        </p:cTn>
                                        <p:tgtEl>
                                          <p:spTgt spid="38"/>
                                        </p:tgtEl>
                                        <p:attrNameLst>
                                          <p:attrName>style.visibility</p:attrName>
                                        </p:attrNameLst>
                                      </p:cBhvr>
                                      <p:to>
                                        <p:strVal val="visible"/>
                                      </p:to>
                                    </p:set>
                                    <p:anim calcmode="lin" valueType="num">
                                      <p:cBhvr additive="base">
                                        <p:cTn dur="500" id="91"/>
                                        <p:tgtEl>
                                          <p:spTgt spid="38"/>
                                        </p:tgtEl>
                                        <p:attrNameLst>
                                          <p:attrName>ppt_y</p:attrName>
                                        </p:attrNameLst>
                                      </p:cBhvr>
                                      <p:tavLst>
                                        <p:tav tm="0">
                                          <p:val>
                                            <p:strVal val="#ppt_y+#ppt_h*1.125000"/>
                                          </p:val>
                                        </p:tav>
                                        <p:tav tm="100000">
                                          <p:val>
                                            <p:strVal val="#ppt_y"/>
                                          </p:val>
                                        </p:tav>
                                      </p:tavLst>
                                    </p:anim>
                                    <p:animEffect filter="wipe(up)" transition="in">
                                      <p:cBhvr>
                                        <p:cTn dur="500" id="92"/>
                                        <p:tgtEl>
                                          <p:spTgt spid="38"/>
                                        </p:tgtEl>
                                      </p:cBhvr>
                                    </p:animEffect>
                                  </p:childTnLst>
                                </p:cTn>
                              </p:par>
                            </p:childTnLst>
                          </p:cTn>
                        </p:par>
                        <p:par>
                          <p:cTn fill="hold" id="93" nodeType="afterGroup">
                            <p:stCondLst>
                              <p:cond delay="7000"/>
                            </p:stCondLst>
                            <p:childTnLst>
                              <p:par>
                                <p:cTn fill="hold" id="94" nodeType="afterEffect" presetClass="entr" presetID="35" presetSubtype="0">
                                  <p:stCondLst>
                                    <p:cond delay="0"/>
                                  </p:stCondLst>
                                  <p:childTnLst>
                                    <p:set>
                                      <p:cBhvr>
                                        <p:cTn dur="1" fill="hold" id="95">
                                          <p:stCondLst>
                                            <p:cond delay="0"/>
                                          </p:stCondLst>
                                        </p:cTn>
                                        <p:tgtEl>
                                          <p:spTgt spid="7"/>
                                        </p:tgtEl>
                                        <p:attrNameLst>
                                          <p:attrName>style.visibility</p:attrName>
                                        </p:attrNameLst>
                                      </p:cBhvr>
                                      <p:to>
                                        <p:strVal val="visible"/>
                                      </p:to>
                                    </p:set>
                                    <p:animEffect filter="fade" transition="in">
                                      <p:cBhvr>
                                        <p:cTn dur="500" id="96"/>
                                        <p:tgtEl>
                                          <p:spTgt spid="7"/>
                                        </p:tgtEl>
                                      </p:cBhvr>
                                    </p:animEffect>
                                    <p:anim calcmode="lin" valueType="num">
                                      <p:cBhvr>
                                        <p:cTn dur="500" fill="hold" id="97"/>
                                        <p:tgtEl>
                                          <p:spTgt spid="7"/>
                                        </p:tgtEl>
                                        <p:attrNameLst>
                                          <p:attrName>style.rotation</p:attrName>
                                        </p:attrNameLst>
                                      </p:cBhvr>
                                      <p:tavLst>
                                        <p:tav tm="0">
                                          <p:val>
                                            <p:fltVal val="720"/>
                                          </p:val>
                                        </p:tav>
                                        <p:tav tm="100000">
                                          <p:val>
                                            <p:fltVal val="0"/>
                                          </p:val>
                                        </p:tav>
                                      </p:tavLst>
                                    </p:anim>
                                    <p:anim calcmode="lin" valueType="num">
                                      <p:cBhvr>
                                        <p:cTn dur="500" fill="hold" id="98"/>
                                        <p:tgtEl>
                                          <p:spTgt spid="7"/>
                                        </p:tgtEl>
                                        <p:attrNameLst>
                                          <p:attrName>ppt_h</p:attrName>
                                        </p:attrNameLst>
                                      </p:cBhvr>
                                      <p:tavLst>
                                        <p:tav tm="0">
                                          <p:val>
                                            <p:fltVal val="0"/>
                                          </p:val>
                                        </p:tav>
                                        <p:tav tm="100000">
                                          <p:val>
                                            <p:strVal val="#ppt_h"/>
                                          </p:val>
                                        </p:tav>
                                      </p:tavLst>
                                    </p:anim>
                                    <p:anim calcmode="lin" valueType="num">
                                      <p:cBhvr>
                                        <p:cTn dur="500" fill="hold" id="99"/>
                                        <p:tgtEl>
                                          <p:spTgt spid="7"/>
                                        </p:tgtEl>
                                        <p:attrNameLst>
                                          <p:attrName>ppt_w</p:attrName>
                                        </p:attrNameLst>
                                      </p:cBhvr>
                                      <p:tavLst>
                                        <p:tav tm="0">
                                          <p:val>
                                            <p:fltVal val="0"/>
                                          </p:val>
                                        </p:tav>
                                        <p:tav tm="100000">
                                          <p:val>
                                            <p:strVal val="#ppt_w"/>
                                          </p:val>
                                        </p:tav>
                                      </p:tavLst>
                                    </p:anim>
                                  </p:childTnLst>
                                </p:cTn>
                              </p:par>
                            </p:childTnLst>
                          </p:cTn>
                        </p:par>
                        <p:par>
                          <p:cTn fill="hold" id="100" nodeType="afterGroup">
                            <p:stCondLst>
                              <p:cond delay="7500"/>
                            </p:stCondLst>
                            <p:childTnLst>
                              <p:par>
                                <p:cTn fill="hold" grpId="0" id="101" nodeType="afterEffect" presetClass="entr" presetID="53" presetSubtype="0">
                                  <p:stCondLst>
                                    <p:cond delay="0"/>
                                  </p:stCondLst>
                                  <p:childTnLst>
                                    <p:set>
                                      <p:cBhvr>
                                        <p:cTn dur="1" fill="hold" id="102">
                                          <p:stCondLst>
                                            <p:cond delay="0"/>
                                          </p:stCondLst>
                                        </p:cTn>
                                        <p:tgtEl>
                                          <p:spTgt spid="81"/>
                                        </p:tgtEl>
                                        <p:attrNameLst>
                                          <p:attrName>style.visibility</p:attrName>
                                        </p:attrNameLst>
                                      </p:cBhvr>
                                      <p:to>
                                        <p:strVal val="visible"/>
                                      </p:to>
                                    </p:set>
                                    <p:anim calcmode="lin" valueType="num">
                                      <p:cBhvr>
                                        <p:cTn dur="500" fill="hold" id="103"/>
                                        <p:tgtEl>
                                          <p:spTgt spid="81"/>
                                        </p:tgtEl>
                                        <p:attrNameLst>
                                          <p:attrName>ppt_w</p:attrName>
                                        </p:attrNameLst>
                                      </p:cBhvr>
                                      <p:tavLst>
                                        <p:tav tm="0">
                                          <p:val>
                                            <p:fltVal val="0"/>
                                          </p:val>
                                        </p:tav>
                                        <p:tav tm="100000">
                                          <p:val>
                                            <p:strVal val="#ppt_w"/>
                                          </p:val>
                                        </p:tav>
                                      </p:tavLst>
                                    </p:anim>
                                    <p:anim calcmode="lin" valueType="num">
                                      <p:cBhvr>
                                        <p:cTn dur="500" fill="hold" id="104"/>
                                        <p:tgtEl>
                                          <p:spTgt spid="81"/>
                                        </p:tgtEl>
                                        <p:attrNameLst>
                                          <p:attrName>ppt_h</p:attrName>
                                        </p:attrNameLst>
                                      </p:cBhvr>
                                      <p:tavLst>
                                        <p:tav tm="0">
                                          <p:val>
                                            <p:fltVal val="0"/>
                                          </p:val>
                                        </p:tav>
                                        <p:tav tm="100000">
                                          <p:val>
                                            <p:strVal val="#ppt_h"/>
                                          </p:val>
                                        </p:tav>
                                      </p:tavLst>
                                    </p:anim>
                                    <p:animEffect filter="fade" transition="in">
                                      <p:cBhvr>
                                        <p:cTn dur="500" id="105"/>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81"/>
      <p:bldP grpId="0" spid="82"/>
      <p:bldP grpId="0" spid="83"/>
      <p:bldP grpId="0" spid="38"/>
      <p:bldP grpId="0" spid="31"/>
      <p:bldP grpId="0" spid="3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182</Paragraphs>
  <Slides>24</Slides>
  <Notes>24</Notes>
  <TotalTime>8</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24</vt:i4>
      </vt:variant>
    </vt:vector>
  </HeadingPairs>
  <TitlesOfParts>
    <vt:vector baseType="lpstr" size="35">
      <vt:lpstr>Arial</vt:lpstr>
      <vt:lpstr>Calibri Light</vt:lpstr>
      <vt:lpstr>Calibri</vt:lpstr>
      <vt:lpstr>等线 Light</vt:lpstr>
      <vt:lpstr>等线</vt:lpstr>
      <vt:lpstr>微软雅黑</vt:lpstr>
      <vt:lpstr>华文细黑</vt:lpstr>
      <vt:lpstr>宋体</vt:lpstr>
      <vt:lpstr>Open Sans Light</vt:lpstr>
      <vt:lpstr>Arial Unicode MS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2017-06-28T02:57:00Z</dcterms:created>
  <cp:lastModifiedBy>优品PPT</cp:lastModifiedBy>
  <dcterms:modified xsi:type="dcterms:W3CDTF">2021-08-20T11:06:29Z</dcterms:modified>
  <cp:revision>17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2052-10.1.0.6489</vt:lpwstr>
  </property>
</Properties>
</file>