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Layout+xml" PartName="/ppt/slideLayouts/slideLayout43.xml"/>
  <Override ContentType="application/vnd.openxmlformats-officedocument.presentationml.slideLayout+xml" PartName="/ppt/slideLayouts/slideLayout44.xml"/>
  <Override ContentType="application/vnd.openxmlformats-officedocument.presentationml.slideLayout+xml" PartName="/ppt/slideLayouts/slideLayout45.xml"/>
  <Override ContentType="application/vnd.openxmlformats-officedocument.presentationml.slideLayout+xml" PartName="/ppt/slideLayouts/slideLayout46.xml"/>
  <Override ContentType="application/vnd.openxmlformats-officedocument.presentationml.slideLayout+xml" PartName="/ppt/slideLayouts/slideLayout47.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50.xml"/>
  <Override ContentType="application/vnd.openxmlformats-officedocument.presentationml.slideLayout+xml" PartName="/ppt/slideLayouts/slideLayout51.xml"/>
  <Override ContentType="application/vnd.openxmlformats-officedocument.presentationml.slideLayout+xml" PartName="/ppt/slideLayouts/slideLayout52.xml"/>
  <Override ContentType="application/vnd.openxmlformats-officedocument.presentationml.slideLayout+xml" PartName="/ppt/slideLayouts/slideLayout53.xml"/>
  <Override ContentType="application/vnd.openxmlformats-officedocument.presentationml.slideLayout+xml" PartName="/ppt/slideLayouts/slideLayout54.xml"/>
  <Override ContentType="application/vnd.openxmlformats-officedocument.presentationml.slideLayout+xml" PartName="/ppt/slideLayouts/slideLayout5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6.xml"/>
  <Override ContentType="application/vnd.openxmlformats-officedocument.theme+xml" PartName="/ppt/theme/theme7.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97" r:id="rId2"/>
    <p:sldMasterId id="2147483721" r:id="rId3"/>
    <p:sldMasterId id="2147483733" r:id="rId4"/>
    <p:sldMasterId id="2147483745" r:id="rId5"/>
  </p:sldMasterIdLst>
  <p:notesMasterIdLst>
    <p:notesMasterId r:id="rId6"/>
  </p:notesMasterIdLst>
  <p:handoutMasterIdLst>
    <p:handoutMasterId r:id="rId7"/>
  </p:handoutMasterIdLst>
  <p:sldIdLst>
    <p:sldId id="267" r:id="rId8"/>
    <p:sldId id="259" r:id="rId9"/>
    <p:sldId id="296" r:id="rId10"/>
    <p:sldId id="297" r:id="rId11"/>
    <p:sldId id="299" r:id="rId12"/>
    <p:sldId id="300" r:id="rId13"/>
    <p:sldId id="301" r:id="rId14"/>
    <p:sldId id="302" r:id="rId15"/>
    <p:sldId id="303" r:id="rId16"/>
    <p:sldId id="316" r:id="rId17"/>
    <p:sldId id="308" r:id="rId18"/>
    <p:sldId id="305" r:id="rId19"/>
    <p:sldId id="317" r:id="rId20"/>
    <p:sldId id="318" r:id="rId21"/>
    <p:sldId id="306" r:id="rId22"/>
    <p:sldId id="307" r:id="rId23"/>
    <p:sldId id="319" r:id="rId24"/>
    <p:sldId id="320" r:id="rId25"/>
    <p:sldId id="315" r:id="rId26"/>
    <p:sldId id="309" r:id="rId27"/>
    <p:sldId id="321" r:id="rId28"/>
    <p:sldId id="322" r:id="rId29"/>
    <p:sldId id="310" r:id="rId30"/>
    <p:sldId id="323" r:id="rId31"/>
    <p:sldId id="324" r:id="rId32"/>
    <p:sldId id="311" r:id="rId33"/>
    <p:sldId id="313" r:id="rId34"/>
    <p:sldId id="314" r:id="rId35"/>
    <p:sldId id="325" r:id="rId36"/>
  </p:sldIdLst>
  <p:sldSz cx="10160000" cy="5715000"/>
  <p:notesSz cx="6858000" cy="9144000"/>
  <p:custDataLst>
    <p:tags r:id="rId37"/>
  </p:custDataLst>
  <p:defaultTextStyle>
    <a:defPPr>
      <a:defRPr lang="zh-CN"/>
    </a:defPPr>
    <a:lvl1pPr algn="l" rtl="0" fontAlgn="base">
      <a:spcBef>
        <a:spcPct val="0"/>
      </a:spcBef>
      <a:spcAft>
        <a:spcPct val="0"/>
      </a:spcAft>
      <a:defRPr kern="1200">
        <a:solidFill>
          <a:schemeClr val="tx1"/>
        </a:solidFill>
        <a:latin typeface="Arial"/>
        <a:ea typeface="宋体" pitchFamily="2" charset="-122"/>
        <a:cs typeface="+mn-cs"/>
      </a:defRPr>
    </a:lvl1pPr>
    <a:lvl2pPr marL="457200" algn="l" rtl="0" fontAlgn="base">
      <a:spcBef>
        <a:spcPct val="0"/>
      </a:spcBef>
      <a:spcAft>
        <a:spcPct val="0"/>
      </a:spcAft>
      <a:defRPr kern="1200">
        <a:solidFill>
          <a:schemeClr val="tx1"/>
        </a:solidFill>
        <a:latin typeface="Arial"/>
        <a:ea typeface="宋体" pitchFamily="2" charset="-122"/>
        <a:cs typeface="+mn-cs"/>
      </a:defRPr>
    </a:lvl2pPr>
    <a:lvl3pPr marL="914400" algn="l" rtl="0" fontAlgn="base">
      <a:spcBef>
        <a:spcPct val="0"/>
      </a:spcBef>
      <a:spcAft>
        <a:spcPct val="0"/>
      </a:spcAft>
      <a:defRPr kern="1200">
        <a:solidFill>
          <a:schemeClr val="tx1"/>
        </a:solidFill>
        <a:latin typeface="Arial"/>
        <a:ea typeface="宋体" pitchFamily="2" charset="-122"/>
        <a:cs typeface="+mn-cs"/>
      </a:defRPr>
    </a:lvl3pPr>
    <a:lvl4pPr marL="1371600" algn="l" rtl="0" fontAlgn="base">
      <a:spcBef>
        <a:spcPct val="0"/>
      </a:spcBef>
      <a:spcAft>
        <a:spcPct val="0"/>
      </a:spcAft>
      <a:defRPr kern="1200">
        <a:solidFill>
          <a:schemeClr val="tx1"/>
        </a:solidFill>
        <a:latin typeface="Arial"/>
        <a:ea typeface="宋体" pitchFamily="2" charset="-122"/>
        <a:cs typeface="+mn-cs"/>
      </a:defRPr>
    </a:lvl4pPr>
    <a:lvl5pPr marL="1828800" algn="l" rtl="0" fontAlgn="base">
      <a:spcBef>
        <a:spcPct val="0"/>
      </a:spcBef>
      <a:spcAft>
        <a:spcPct val="0"/>
      </a:spcAft>
      <a:defRPr kern="1200">
        <a:solidFill>
          <a:schemeClr val="tx1"/>
        </a:solidFill>
        <a:latin typeface="Arial"/>
        <a:ea typeface="宋体" pitchFamily="2" charset="-122"/>
        <a:cs typeface="+mn-cs"/>
      </a:defRPr>
    </a:lvl5pPr>
    <a:lvl6pPr marL="2286000" algn="l" defTabSz="914400" rtl="0" eaLnBrk="1" latinLnBrk="0" hangingPunct="1">
      <a:defRPr kern="1200">
        <a:solidFill>
          <a:schemeClr val="tx1"/>
        </a:solidFill>
        <a:latin typeface="Arial"/>
        <a:ea typeface="宋体" pitchFamily="2" charset="-122"/>
        <a:cs typeface="+mn-cs"/>
      </a:defRPr>
    </a:lvl6pPr>
    <a:lvl7pPr marL="2743200" algn="l" defTabSz="914400" rtl="0" eaLnBrk="1" latinLnBrk="0" hangingPunct="1">
      <a:defRPr kern="1200">
        <a:solidFill>
          <a:schemeClr val="tx1"/>
        </a:solidFill>
        <a:latin typeface="Arial"/>
        <a:ea typeface="宋体" pitchFamily="2" charset="-122"/>
        <a:cs typeface="+mn-cs"/>
      </a:defRPr>
    </a:lvl7pPr>
    <a:lvl8pPr marL="3200400" algn="l" defTabSz="914400" rtl="0" eaLnBrk="1" latinLnBrk="0" hangingPunct="1">
      <a:defRPr kern="1200">
        <a:solidFill>
          <a:schemeClr val="tx1"/>
        </a:solidFill>
        <a:latin typeface="Arial"/>
        <a:ea typeface="宋体" pitchFamily="2" charset="-122"/>
        <a:cs typeface="+mn-cs"/>
      </a:defRPr>
    </a:lvl8pPr>
    <a:lvl9pPr marL="3657600" algn="l" defTabSz="914400" rtl="0" eaLnBrk="1" latinLnBrk="0" hangingPunct="1">
      <a:defRPr kern="1200">
        <a:solidFill>
          <a:schemeClr val="tx1"/>
        </a:solidFill>
        <a:latin typeface="Arial"/>
        <a:ea typeface="宋体" pitchFamily="2" charset="-122"/>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guide id="3" pos="6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09" autoAdjust="0"/>
    <p:restoredTop sz="94660"/>
  </p:normalViewPr>
  <p:slideViewPr>
    <p:cSldViewPr snapToObjects="1">
      <p:cViewPr varScale="1">
        <p:scale>
          <a:sx n="131" d="100"/>
          <a:sy n="131" d="100"/>
        </p:scale>
        <p:origin x="714" y="102"/>
      </p:cViewPr>
      <p:guideLst>
        <p:guide orient="horz" pos="1800"/>
        <p:guide pos="3200"/>
        <p:guide pos="6036"/>
      </p:guideLst>
    </p:cSldViewPr>
  </p:slideViewPr>
  <p:notesTextViewPr>
    <p:cViewPr>
      <p:scale>
        <a:sx n="100" d="100"/>
        <a:sy n="100" d="100"/>
      </p:scale>
      <p:origin x="0" y="0"/>
    </p:cViewPr>
  </p:notesTextViewPr>
  <p:sorterViewPr>
    <p:cViewPr>
      <p:scale>
        <a:sx n="100" d="100"/>
        <a:sy n="100" d="100"/>
      </p:scale>
      <p:origin x="0" y="3846"/>
    </p:cViewPr>
  </p:sorterViewPr>
  <p:notesViewPr>
    <p:cSldViewPr snapToObjects="1">
      <p:cViewPr varScale="1">
        <p:scale>
          <a:sx n="66" d="100"/>
          <a:sy n="66" d="100"/>
        </p:scale>
        <p:origin x="-2904" y="-114"/>
      </p:cViewPr>
      <p:guideLst>
        <p:guide orient="horz" pos="2880"/>
        <p:guide pos="2160"/>
      </p:guideLst>
    </p:cSldViewPr>
  </p:notesViewPr>
  <p:gridSpacing cx="720089" cy="720089"/>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3.xml" Type="http://schemas.openxmlformats.org/officeDocument/2006/relationships/slide"/><Relationship Id="rId11" Target="slides/slide4.xml" Type="http://schemas.openxmlformats.org/officeDocument/2006/relationships/slide"/><Relationship Id="rId12" Target="slides/slide5.xml" Type="http://schemas.openxmlformats.org/officeDocument/2006/relationships/slide"/><Relationship Id="rId13" Target="slides/slide6.xml" Type="http://schemas.openxmlformats.org/officeDocument/2006/relationships/slide"/><Relationship Id="rId14" Target="slides/slide7.xml" Type="http://schemas.openxmlformats.org/officeDocument/2006/relationships/slide"/><Relationship Id="rId15" Target="slides/slide8.xml" Type="http://schemas.openxmlformats.org/officeDocument/2006/relationships/slide"/><Relationship Id="rId16" Target="slides/slide9.xml" Type="http://schemas.openxmlformats.org/officeDocument/2006/relationships/slide"/><Relationship Id="rId17" Target="slides/slide10.xml" Type="http://schemas.openxmlformats.org/officeDocument/2006/relationships/slide"/><Relationship Id="rId18" Target="slides/slide11.xml" Type="http://schemas.openxmlformats.org/officeDocument/2006/relationships/slide"/><Relationship Id="rId19" Target="slides/slide12.xml" Type="http://schemas.openxmlformats.org/officeDocument/2006/relationships/slide"/><Relationship Id="rId2" Target="slideMasters/slideMaster2.xml" Type="http://schemas.openxmlformats.org/officeDocument/2006/relationships/slideMaster"/><Relationship Id="rId20" Target="slides/slide13.xml" Type="http://schemas.openxmlformats.org/officeDocument/2006/relationships/slide"/><Relationship Id="rId21" Target="slides/slide14.xml" Type="http://schemas.openxmlformats.org/officeDocument/2006/relationships/slide"/><Relationship Id="rId22" Target="slides/slide15.xml" Type="http://schemas.openxmlformats.org/officeDocument/2006/relationships/slide"/><Relationship Id="rId23" Target="slides/slide16.xml" Type="http://schemas.openxmlformats.org/officeDocument/2006/relationships/slide"/><Relationship Id="rId24" Target="slides/slide17.xml" Type="http://schemas.openxmlformats.org/officeDocument/2006/relationships/slide"/><Relationship Id="rId25" Target="slides/slide18.xml" Type="http://schemas.openxmlformats.org/officeDocument/2006/relationships/slide"/><Relationship Id="rId26" Target="slides/slide19.xml" Type="http://schemas.openxmlformats.org/officeDocument/2006/relationships/slide"/><Relationship Id="rId27" Target="slides/slide20.xml" Type="http://schemas.openxmlformats.org/officeDocument/2006/relationships/slide"/><Relationship Id="rId28" Target="slides/slide21.xml" Type="http://schemas.openxmlformats.org/officeDocument/2006/relationships/slide"/><Relationship Id="rId29" Target="slides/slide22.xml" Type="http://schemas.openxmlformats.org/officeDocument/2006/relationships/slide"/><Relationship Id="rId3" Target="slideMasters/slideMaster3.xml" Type="http://schemas.openxmlformats.org/officeDocument/2006/relationships/slideMaster"/><Relationship Id="rId30" Target="slides/slide23.xml" Type="http://schemas.openxmlformats.org/officeDocument/2006/relationships/slide"/><Relationship Id="rId31" Target="slides/slide24.xml" Type="http://schemas.openxmlformats.org/officeDocument/2006/relationships/slide"/><Relationship Id="rId32" Target="slides/slide25.xml" Type="http://schemas.openxmlformats.org/officeDocument/2006/relationships/slide"/><Relationship Id="rId33" Target="slides/slide26.xml" Type="http://schemas.openxmlformats.org/officeDocument/2006/relationships/slide"/><Relationship Id="rId34" Target="slides/slide27.xml" Type="http://schemas.openxmlformats.org/officeDocument/2006/relationships/slide"/><Relationship Id="rId35" Target="slides/slide28.xml" Type="http://schemas.openxmlformats.org/officeDocument/2006/relationships/slide"/><Relationship Id="rId36" Target="slides/slide29.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Masters/slideMaster4.xml" Type="http://schemas.openxmlformats.org/officeDocument/2006/relationships/slideMaster"/><Relationship Id="rId40" Target="theme/theme1.xml" Type="http://schemas.openxmlformats.org/officeDocument/2006/relationships/theme"/><Relationship Id="rId41" Target="tableStyles.xml" Type="http://schemas.openxmlformats.org/officeDocument/2006/relationships/tableStyles"/><Relationship Id="rId5" Target="slideMasters/slideMaster5.xml" Type="http://schemas.openxmlformats.org/officeDocument/2006/relationships/slideMaster"/><Relationship Id="rId6" Target="notesMasters/notesMaster1.xml" Type="http://schemas.openxmlformats.org/officeDocument/2006/relationships/notesMaster"/><Relationship Id="rId7" Target="handoutMasters/handoutMaster1.xml" Type="http://schemas.openxmlformats.org/officeDocument/2006/relationships/handoutMaster"/><Relationship Id="rId8" Target="slides/slide1.xml" Type="http://schemas.openxmlformats.org/officeDocument/2006/relationships/slide"/><Relationship Id="rId9" Target="slides/slide2.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7.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206EDE-F388-4409-89BE-EE9CFDEEAE0A}" type="datetimeFigureOut">
              <a:rPr lang="zh-CN" altLang="en-US" smtClean="0"/>
              <a:t>2016/3/5</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5731020-4DB8-480C-8018-8D17236C985A}" type="slidenum">
              <a:rPr lang="zh-CN" altLang="en-US" smtClean="0"/>
              <a:t>‹#›</a:t>
            </a:fld>
            <a:endParaRPr lang="zh-CN" altLang="en-US"/>
          </a:p>
        </p:txBody>
      </p:sp>
    </p:spTree>
    <p:extLst>
      <p:ext uri="{BB962C8B-B14F-4D97-AF65-F5344CB8AC3E}">
        <p14:creationId xmlns:p14="http://schemas.microsoft.com/office/powerpoint/2010/main" val="1845254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6.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4098"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4099"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atin typeface="Arial" pitchFamily="34" charset="0"/>
              </a:defRPr>
            </a:lvl1pPr>
          </a:lstStyle>
          <a:p>
            <a:pPr>
              <a:defRPr/>
            </a:pPr>
            <a:fld id="{09BE50BB-462C-4C9E-9912-9F5916652D69}" type="datetimeFigureOut">
              <a:rPr lang="zh-CN" altLang="en-US"/>
              <a:pPr>
                <a:defRPr/>
              </a:pPr>
              <a:t>2016/3/5</a:t>
            </a:fld>
            <a:endParaRPr lang="zh-CN" altLang="en-US"/>
          </a:p>
        </p:txBody>
      </p:sp>
      <p:sp>
        <p:nvSpPr>
          <p:cNvPr id="13316"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sp>
      <p:sp>
        <p:nvSpPr>
          <p:cNvPr id="4101"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4102"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atin typeface="Arial" pitchFamily="34" charset="0"/>
              </a:defRPr>
            </a:lvl1pPr>
          </a:lstStyle>
          <a:p>
            <a:pPr>
              <a:defRPr/>
            </a:pPr>
            <a:endParaRPr lang="zh-CN" altLang="en-US"/>
          </a:p>
        </p:txBody>
      </p:sp>
      <p:sp>
        <p:nvSpPr>
          <p:cNvPr id="4103"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atin typeface="Arial" pitchFamily="34" charset="0"/>
              </a:defRPr>
            </a:lvl1pPr>
          </a:lstStyle>
          <a:p>
            <a:pPr>
              <a:defRPr/>
            </a:pPr>
            <a:fld id="{74403B22-1E39-400A-AFEC-26C34C361B7E}" type="slidenum">
              <a:rPr lang="zh-CN" altLang="en-US"/>
              <a:pPr>
                <a:defRPr/>
              </a:pPr>
              <a:t>‹#›</a:t>
            </a:fld>
            <a:endParaRPr lang="zh-CN" altLang="en-US"/>
          </a:p>
        </p:txBody>
      </p:sp>
    </p:spTree>
    <p:extLst>
      <p:ext uri="{BB962C8B-B14F-4D97-AF65-F5344CB8AC3E}">
        <p14:creationId val="15763302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313057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658445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3784794"/>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584947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235675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408248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288609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1496525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424303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9004543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09132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2696151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8394938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73405862"/>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409798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09756"/>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8375470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479110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3363208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6323530"/>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204867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5313057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6701896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76740123"/>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27272971"/>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33722808"/>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3596444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63864324"/>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0839213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3.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4.xml.rels><?xml version="1.0" encoding="UTF-8" standalone="yes"?><Relationships xmlns="http://schemas.openxmlformats.org/package/2006/relationships"><Relationship Id="rId1" Target="../slideMasters/slideMaster4.xml" Type="http://schemas.openxmlformats.org/officeDocument/2006/relationships/slideMaster"/></Relationships>
</file>

<file path=ppt/slideLayouts/_rels/slideLayout4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6.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7.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8.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49.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0.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1.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2.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3.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4.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55.xml.rels><?xml version="1.0" encoding="UTF-8" standalone="yes"?><Relationships xmlns="http://schemas.openxmlformats.org/package/2006/relationships"><Relationship Id="rId1" Target="../slideMasters/slideMaster5.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39CD416F-0014-434B-951E-88EBE9BECE56}" type="datetimeFigureOut">
              <a:rPr lang="zh-CN" altLang="en-US"/>
              <a:pPr>
                <a:defRPr/>
              </a:pPr>
              <a:t>2016/3/5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6710CD0-5AF2-4E3B-A2F8-4C0B54B4B4A8}" type="slidenum">
              <a:rPr lang="zh-CN" altLang="en-US"/>
              <a:pPr>
                <a:defRPr/>
              </a:pPr>
              <a:t>‹#›</a:t>
            </a:fld>
            <a:endParaRPr lang="zh-CN" altLang="en-US"/>
          </a:p>
        </p:txBody>
      </p:sp>
    </p:spTree>
    <p:extLst>
      <p:ext uri="{BB962C8B-B14F-4D97-AF65-F5344CB8AC3E}">
        <p14:creationId val="1711712504"/>
      </p:ext>
    </p:extLst>
  </p:cSld>
  <p:clrMapOvr>
    <a:masterClrMapping/>
  </p:clrMapOvr>
  <mc:AlternateContent>
    <mc:Choice Requires="p14">
      <p:transition advTm="17000" p14:dur="10"/>
    </mc:Choice>
    <mc:Fallback>
      <p:transition advTm="17000"/>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1F1C61E-AB21-473A-ABB1-32BAE0383E6B}" type="datetimeFigureOut">
              <a:rPr lang="zh-CN" altLang="en-US"/>
              <a:pPr>
                <a:defRPr/>
              </a:pPr>
              <a:t>2016/3/5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E3DDB03A-1C53-4D35-BFAB-D309A0BB788E}" type="slidenum">
              <a:rPr lang="zh-CN" altLang="en-US"/>
              <a:pPr>
                <a:defRPr/>
              </a:pPr>
              <a:t>‹#›</a:t>
            </a:fld>
            <a:endParaRPr lang="zh-CN" altLang="en-US"/>
          </a:p>
        </p:txBody>
      </p:sp>
    </p:spTree>
    <p:extLst>
      <p:ext uri="{BB962C8B-B14F-4D97-AF65-F5344CB8AC3E}">
        <p14:creationId val="1954439081"/>
      </p:ext>
    </p:extLst>
  </p:cSld>
  <p:clrMapOvr>
    <a:masterClrMapping/>
  </p:clrMapOvr>
  <mc:AlternateContent>
    <mc:Choice Requires="p14">
      <p:transition advTm="17000" p14:dur="10"/>
    </mc:Choice>
    <mc:Fallback>
      <p:transition advTm="17000"/>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228866"/>
            <a:ext cx="22860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B825ABD-167A-46E9-9138-57B3F5F5D397}" type="datetimeFigureOut">
              <a:rPr lang="zh-CN" altLang="en-US"/>
              <a:pPr>
                <a:defRPr/>
              </a:pPr>
              <a:t>2016/3/5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66A60E38-CB6B-4BCE-8D3C-F5104D365D28}" type="slidenum">
              <a:rPr lang="zh-CN" altLang="en-US"/>
              <a:pPr>
                <a:defRPr/>
              </a:pPr>
              <a:t>‹#›</a:t>
            </a:fld>
            <a:endParaRPr lang="zh-CN" altLang="en-US"/>
          </a:p>
        </p:txBody>
      </p:sp>
    </p:spTree>
    <p:extLst>
      <p:ext uri="{BB962C8B-B14F-4D97-AF65-F5344CB8AC3E}">
        <p14:creationId val="2731221194"/>
      </p:ext>
    </p:extLst>
  </p:cSld>
  <p:clrMapOvr>
    <a:masterClrMapping/>
  </p:clrMapOvr>
  <mc:AlternateContent>
    <mc:Choice Requires="p14">
      <p:transition advTm="17000" p14:dur="10"/>
    </mc:Choice>
    <mc:Fallback>
      <p:transition advTm="17000"/>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pPr>
                <a:defRPr/>
              </a:pPr>
              <a:t>2016/3/5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pPr>
                <a:defRPr/>
              </a:pPr>
              <a:t>‹#›</a:t>
            </a:fld>
            <a:endParaRPr lang="zh-CN" altLang="en-US"/>
          </a:p>
        </p:txBody>
      </p:sp>
    </p:spTree>
    <p:extLst>
      <p:ext uri="{BB962C8B-B14F-4D97-AF65-F5344CB8AC3E}">
        <p14:creationId val="3221414913"/>
      </p:ext>
    </p:extLst>
  </p:cSld>
  <p:clrMapOvr>
    <a:masterClrMapping/>
  </p:clrMapOvr>
  <mc:AlternateContent>
    <mc:Choice Requires="p14">
      <p:transition advTm="17000" p14:dur="10"/>
    </mc:Choice>
    <mc:Fallback>
      <p:transition advTm="17000"/>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pPr>
                <a:defRPr/>
              </a:pPr>
              <a:t>2016/3/5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pPr>
                <a:defRPr/>
              </a:pPr>
              <a:t>‹#›</a:t>
            </a:fld>
            <a:endParaRPr lang="zh-CN" altLang="en-US"/>
          </a:p>
        </p:txBody>
      </p:sp>
    </p:spTree>
    <p:extLst>
      <p:ext uri="{BB962C8B-B14F-4D97-AF65-F5344CB8AC3E}">
        <p14:creationId val="4279731155"/>
      </p:ext>
    </p:extLst>
  </p:cSld>
  <p:clrMapOvr>
    <a:masterClrMapping/>
  </p:clrMapOvr>
  <mc:AlternateContent>
    <mc:Choice Requires="p14">
      <p:transition advTm="17000" p14:dur="10"/>
    </mc:Choice>
    <mc:Fallback>
      <p:transition advTm="17000"/>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pPr>
                <a:defRPr/>
              </a:pPr>
              <a:t>2016/3/5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pPr>
                <a:defRPr/>
              </a:pPr>
              <a:t>‹#›</a:t>
            </a:fld>
            <a:endParaRPr lang="zh-CN" altLang="en-US"/>
          </a:p>
        </p:txBody>
      </p:sp>
    </p:spTree>
    <p:extLst>
      <p:ext uri="{BB962C8B-B14F-4D97-AF65-F5344CB8AC3E}">
        <p14:creationId val="860416997"/>
      </p:ext>
    </p:extLst>
  </p:cSld>
  <p:clrMapOvr>
    <a:masterClrMapping/>
  </p:clrMapOvr>
  <mc:AlternateContent>
    <mc:Choice Requires="p14">
      <p:transition advTm="17000" p14:dur="10"/>
    </mc:Choice>
    <mc:Fallback>
      <p:transition advTm="17000"/>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pPr>
                <a:defRPr/>
              </a:pPr>
              <a:t>2016/3/5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pPr>
                <a:defRPr/>
              </a:pPr>
              <a:t>‹#›</a:t>
            </a:fld>
            <a:endParaRPr lang="zh-CN" altLang="en-US"/>
          </a:p>
        </p:txBody>
      </p:sp>
    </p:spTree>
    <p:extLst>
      <p:ext uri="{BB962C8B-B14F-4D97-AF65-F5344CB8AC3E}">
        <p14:creationId val="1090055153"/>
      </p:ext>
    </p:extLst>
  </p:cSld>
  <p:clrMapOvr>
    <a:masterClrMapping/>
  </p:clrMapOvr>
  <mc:AlternateContent>
    <mc:Choice Requires="p14">
      <p:transition advTm="17000" p14:dur="10"/>
    </mc:Choice>
    <mc:Fallback>
      <p:transition advTm="17000"/>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pPr>
                <a:defRPr/>
              </a:pPr>
              <a:t>2016/3/5</a:t>
            </a:fld>
            <a:endParaRPr lang="zh-CN" altLang="en-US"/>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pPr>
                <a:defRPr/>
              </a:pPr>
              <a:t>‹#›</a:t>
            </a:fld>
            <a:endParaRPr lang="zh-CN" altLang="en-US"/>
          </a:p>
        </p:txBody>
      </p:sp>
    </p:spTree>
    <p:extLst>
      <p:ext uri="{BB962C8B-B14F-4D97-AF65-F5344CB8AC3E}">
        <p14:creationId val="3527781641"/>
      </p:ext>
    </p:extLst>
  </p:cSld>
  <p:clrMapOvr>
    <a:masterClrMapping/>
  </p:clrMapOvr>
  <mc:AlternateContent>
    <mc:Choice Requires="p14">
      <p:transition advTm="17000" p14:dur="10"/>
    </mc:Choice>
    <mc:Fallback>
      <p:transition advTm="17000"/>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pPr>
                <a:defRPr/>
              </a:pPr>
              <a:t>2016/3/5</a:t>
            </a:fld>
            <a:endParaRPr lang="zh-CN" altLang="en-US"/>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pPr>
                <a:defRPr/>
              </a:pPr>
              <a:t>‹#›</a:t>
            </a:fld>
            <a:endParaRPr lang="zh-CN" altLang="en-US"/>
          </a:p>
        </p:txBody>
      </p:sp>
    </p:spTree>
    <p:extLst>
      <p:ext uri="{BB962C8B-B14F-4D97-AF65-F5344CB8AC3E}">
        <p14:creationId val="2008580668"/>
      </p:ext>
    </p:extLst>
  </p:cSld>
  <p:clrMapOvr>
    <a:masterClrMapping/>
  </p:clrMapOvr>
  <mc:AlternateContent>
    <mc:Choice Requires="p14">
      <p:transition advTm="17000" p14:dur="10"/>
    </mc:Choice>
    <mc:Fallback>
      <p:transition advTm="17000"/>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pPr>
                <a:defRPr/>
              </a:pPr>
              <a:t>2016/3/5</a:t>
            </a:fld>
            <a:endParaRPr lang="zh-CN" altLang="en-US"/>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pPr>
                <a:defRPr/>
              </a:pPr>
              <a:t>‹#›</a:t>
            </a:fld>
            <a:endParaRPr lang="zh-CN" altLang="en-US"/>
          </a:p>
        </p:txBody>
      </p:sp>
    </p:spTree>
    <p:extLst>
      <p:ext uri="{BB962C8B-B14F-4D97-AF65-F5344CB8AC3E}">
        <p14:creationId val="2743300973"/>
      </p:ext>
    </p:extLst>
  </p:cSld>
  <p:clrMapOvr>
    <a:masterClrMapping/>
  </p:clrMapOvr>
  <mc:AlternateContent>
    <mc:Choice Requires="p14">
      <p:transition advTm="17000" p14:dur="10"/>
    </mc:Choice>
    <mc:Fallback>
      <p:transition advTm="17000"/>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pPr>
                <a:defRPr/>
              </a:pPr>
              <a:t>2016/3/5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pPr>
                <a:defRPr/>
              </a:pPr>
              <a:t>‹#›</a:t>
            </a:fld>
            <a:endParaRPr lang="zh-CN" altLang="en-US"/>
          </a:p>
        </p:txBody>
      </p:sp>
    </p:spTree>
    <p:extLst>
      <p:ext uri="{BB962C8B-B14F-4D97-AF65-F5344CB8AC3E}">
        <p14:creationId val="1247676481"/>
      </p:ext>
    </p:extLst>
  </p:cSld>
  <p:clrMapOvr>
    <a:masterClrMapping/>
  </p:clrMapOvr>
  <mc:AlternateContent>
    <mc:Choice Requires="p14">
      <p:transition advTm="17000" p14:dur="10"/>
    </mc:Choice>
    <mc:Fallback>
      <p:transition advTm="17000"/>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B9D6D09-E36C-4975-A302-65C0F0172676}" type="datetimeFigureOut">
              <a:rPr lang="zh-CN" altLang="en-US"/>
              <a:pPr>
                <a:defRPr/>
              </a:pPr>
              <a:t>2016/3/5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AFDAEA33-DF9E-40A4-95EB-338F839F6BD4}" type="slidenum">
              <a:rPr lang="zh-CN" altLang="en-US"/>
              <a:pPr>
                <a:defRPr/>
              </a:pPr>
              <a:t>‹#›</a:t>
            </a:fld>
            <a:endParaRPr lang="zh-CN" altLang="en-US"/>
          </a:p>
        </p:txBody>
      </p:sp>
    </p:spTree>
    <p:extLst>
      <p:ext uri="{BB962C8B-B14F-4D97-AF65-F5344CB8AC3E}">
        <p14:creationId val="2123341955"/>
      </p:ext>
    </p:extLst>
  </p:cSld>
  <p:clrMapOvr>
    <a:masterClrMapping/>
  </p:clrMapOvr>
  <mc:AlternateContent>
    <mc:Choice Requires="p14">
      <p:transition advTm="17000" p14:dur="10"/>
    </mc:Choice>
    <mc:Fallback>
      <p:transition advTm="17000"/>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pPr>
                <a:defRPr/>
              </a:pPr>
              <a:t>2016/3/5</a:t>
            </a:fld>
            <a:endParaRPr lang="zh-CN" altLang="en-US"/>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pPr>
                <a:defRPr/>
              </a:pPr>
              <a:t>‹#›</a:t>
            </a:fld>
            <a:endParaRPr lang="zh-CN" altLang="en-US"/>
          </a:p>
        </p:txBody>
      </p:sp>
    </p:spTree>
    <p:extLst>
      <p:ext uri="{BB962C8B-B14F-4D97-AF65-F5344CB8AC3E}">
        <p14:creationId val="4069905606"/>
      </p:ext>
    </p:extLst>
  </p:cSld>
  <p:clrMapOvr>
    <a:masterClrMapping/>
  </p:clrMapOvr>
  <mc:AlternateContent>
    <mc:Choice Requires="p14">
      <p:transition advTm="17000" p14:dur="10"/>
    </mc:Choice>
    <mc:Fallback>
      <p:transition advTm="17000"/>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pPr>
                <a:defRPr/>
              </a:pPr>
              <a:t>2016/3/5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pPr>
                <a:defRPr/>
              </a:pPr>
              <a:t>‹#›</a:t>
            </a:fld>
            <a:endParaRPr lang="zh-CN" altLang="en-US"/>
          </a:p>
        </p:txBody>
      </p:sp>
    </p:spTree>
    <p:extLst>
      <p:ext uri="{BB962C8B-B14F-4D97-AF65-F5344CB8AC3E}">
        <p14:creationId val="966461091"/>
      </p:ext>
    </p:extLst>
  </p:cSld>
  <p:clrMapOvr>
    <a:masterClrMapping/>
  </p:clrMapOvr>
  <mc:AlternateContent>
    <mc:Choice Requires="p14">
      <p:transition advTm="17000" p14:dur="10"/>
    </mc:Choice>
    <mc:Fallback>
      <p:transition advTm="17000"/>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pPr>
                <a:defRPr/>
              </a:pPr>
              <a:t>2016/3/5</a:t>
            </a:fld>
            <a:endParaRPr lang="zh-CN" altLang="en-US"/>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pPr>
                <a:defRPr/>
              </a:pPr>
              <a:t>‹#›</a:t>
            </a:fld>
            <a:endParaRPr lang="zh-CN" altLang="en-US"/>
          </a:p>
        </p:txBody>
      </p:sp>
    </p:spTree>
    <p:extLst>
      <p:ext uri="{BB962C8B-B14F-4D97-AF65-F5344CB8AC3E}">
        <p14:creationId val="3320084128"/>
      </p:ext>
    </p:extLst>
  </p:cSld>
  <p:clrMapOvr>
    <a:masterClrMapping/>
  </p:clrMapOvr>
  <mc:AlternateContent>
    <mc:Choice Requires="p14">
      <p:transition advTm="17000" p14:dur="10"/>
    </mc:Choice>
    <mc:Fallback>
      <p:transition advTm="17000"/>
    </mc:Fallback>
  </mc:AlternateContent>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270114921"/>
      </p:ext>
    </p:extLst>
  </p:cSld>
  <p:clrMapOvr>
    <a:masterClrMapping/>
  </p:clrMapOvr>
  <mc:AlternateContent>
    <mc:Choice Requires="p14">
      <p:transition advTm="17000" p14:dur="10"/>
    </mc:Choice>
    <mc:Fallback>
      <p:transition advTm="17000"/>
    </mc:Fallback>
  </mc:AlternateContent>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868712838"/>
      </p:ext>
    </p:extLst>
  </p:cSld>
  <p:clrMapOvr>
    <a:masterClrMapping/>
  </p:clrMapOvr>
  <mc:AlternateContent>
    <mc:Choice Requires="p14">
      <p:transition advTm="17000" p14:dur="10"/>
    </mc:Choice>
    <mc:Fallback>
      <p:transition advTm="17000"/>
    </mc:Fallback>
  </mc:AlternateContent>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1209431096"/>
      </p:ext>
    </p:extLst>
  </p:cSld>
  <p:clrMapOvr>
    <a:masterClrMapping/>
  </p:clrMapOvr>
  <mc:AlternateContent>
    <mc:Choice Requires="p14">
      <p:transition advTm="17000" p14:dur="10"/>
    </mc:Choice>
    <mc:Fallback>
      <p:transition advTm="17000"/>
    </mc:Fallback>
  </mc:AlternateContent>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986266068"/>
      </p:ext>
    </p:extLst>
  </p:cSld>
  <p:clrMapOvr>
    <a:masterClrMapping/>
  </p:clrMapOvr>
  <mc:AlternateContent>
    <mc:Choice Requires="p14">
      <p:transition advTm="17000" p14:dur="10"/>
    </mc:Choice>
    <mc:Fallback>
      <p:transition advTm="17000"/>
    </mc:Fallback>
  </mc:AlternateContent>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solidFill>
                  <a:srgbClr val="000000"/>
                </a:solidFill>
              </a:rPr>
              <a:pPr>
                <a:defRPr/>
              </a:pPr>
              <a:t>2016/3/5</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3461377768"/>
      </p:ext>
    </p:extLst>
  </p:cSld>
  <p:clrMapOvr>
    <a:masterClrMapping/>
  </p:clrMapOvr>
  <mc:AlternateContent>
    <mc:Choice Requires="p14">
      <p:transition advTm="17000" p14:dur="10"/>
    </mc:Choice>
    <mc:Fallback>
      <p:transition advTm="17000"/>
    </mc:Fallback>
  </mc:AlternateContent>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solidFill>
                  <a:srgbClr val="000000"/>
                </a:solidFill>
              </a:rPr>
              <a:pPr>
                <a:defRPr/>
              </a:pPr>
              <a:t>2016/3/5</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3050850658"/>
      </p:ext>
    </p:extLst>
  </p:cSld>
  <p:clrMapOvr>
    <a:masterClrMapping/>
  </p:clrMapOvr>
  <mc:AlternateContent>
    <mc:Choice Requires="p14">
      <p:transition advTm="17000" p14:dur="10"/>
    </mc:Choice>
    <mc:Fallback>
      <p:transition advTm="17000"/>
    </mc:Fallback>
  </mc:AlternateContent>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solidFill>
                  <a:srgbClr val="000000"/>
                </a:solidFill>
              </a:rPr>
              <a:pPr>
                <a:defRPr/>
              </a:pPr>
              <a:t>2016/3/5</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797367010"/>
      </p:ext>
    </p:extLst>
  </p:cSld>
  <p:clrMapOvr>
    <a:masterClrMapping/>
  </p:clrMapOvr>
  <mc:AlternateContent>
    <mc:Choice Requires="p14">
      <p:transition advTm="17000" p14:dur="10"/>
    </mc:Choice>
    <mc:Fallback>
      <p:transition advTm="17000"/>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B7C8511F-D4E6-4859-9143-3C0EE248FC32}" type="datetimeFigureOut">
              <a:rPr lang="zh-CN" altLang="en-US"/>
              <a:pPr>
                <a:defRPr/>
              </a:pPr>
              <a:t>2016/3/5</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pPr>
              <a:defRPr/>
            </a:pPr>
            <a:fld id="{2DFB2ED5-3333-4008-8E4D-2B7200C56BFE}" type="slidenum">
              <a:rPr lang="zh-CN" altLang="en-US"/>
              <a:pPr>
                <a:defRPr/>
              </a:pPr>
              <a:t>‹#›</a:t>
            </a:fld>
            <a:endParaRPr lang="zh-CN" altLang="en-US"/>
          </a:p>
        </p:txBody>
      </p:sp>
    </p:spTree>
    <p:extLst>
      <p:ext uri="{BB962C8B-B14F-4D97-AF65-F5344CB8AC3E}">
        <p14:creationId val="3510641936"/>
      </p:ext>
    </p:extLst>
  </p:cSld>
  <p:clrMapOvr>
    <a:masterClrMapping/>
  </p:clrMapOvr>
  <mc:AlternateContent>
    <mc:Choice Requires="p14">
      <p:transition advTm="17000" p14:dur="10"/>
    </mc:Choice>
    <mc:Fallback>
      <p:transition advTm="17000"/>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667421062"/>
      </p:ext>
    </p:extLst>
  </p:cSld>
  <p:clrMapOvr>
    <a:masterClrMapping/>
  </p:clrMapOvr>
  <mc:AlternateContent>
    <mc:Choice Requires="p14">
      <p:transition advTm="17000" p14:dur="10"/>
    </mc:Choice>
    <mc:Fallback>
      <p:transition advTm="17000"/>
    </mc:Fallback>
  </mc:AlternateContent>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3011705888"/>
      </p:ext>
    </p:extLst>
  </p:cSld>
  <p:clrMapOvr>
    <a:masterClrMapping/>
  </p:clrMapOvr>
  <mc:AlternateContent>
    <mc:Choice Requires="p14">
      <p:transition advTm="17000" p14:dur="10"/>
    </mc:Choice>
    <mc:Fallback>
      <p:transition advTm="17000"/>
    </mc:Fallback>
  </mc:AlternateContent>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787369484"/>
      </p:ext>
    </p:extLst>
  </p:cSld>
  <p:clrMapOvr>
    <a:masterClrMapping/>
  </p:clrMapOvr>
  <mc:AlternateContent>
    <mc:Choice Requires="p14">
      <p:transition advTm="17000" p14:dur="10"/>
    </mc:Choice>
    <mc:Fallback>
      <p:transition advTm="17000"/>
    </mc:Fallback>
  </mc:AlternateContent>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124352859"/>
      </p:ext>
    </p:extLst>
  </p:cSld>
  <p:clrMapOvr>
    <a:masterClrMapping/>
  </p:clrMapOvr>
  <mc:AlternateContent>
    <mc:Choice Requires="p14">
      <p:transition advTm="17000" p14:dur="10"/>
    </mc:Choice>
    <mc:Fallback>
      <p:transition advTm="17000"/>
    </mc:Fallback>
  </mc:AlternateContent>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762000" y="1775356"/>
            <a:ext cx="8636000" cy="1225021"/>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238500"/>
            <a:ext cx="7112000" cy="1460500"/>
          </a:xfrm>
          <a:prstGeom prst="rect">
            <a:avLst/>
          </a:prstGeom>
        </p:spPr>
        <p:txBody>
          <a:bodyPr/>
          <a:lstStyle>
            <a:lvl1pPr marL="0" indent="0" algn="ctr">
              <a:buNone/>
              <a:defRPr/>
            </a:lvl1pPr>
            <a:lvl2pPr marL="507995" indent="0" algn="ctr">
              <a:buNone/>
              <a:defRPr/>
            </a:lvl2pPr>
            <a:lvl3pPr marL="1015990" indent="0" algn="ctr">
              <a:buNone/>
              <a:defRPr/>
            </a:lvl3pPr>
            <a:lvl4pPr marL="1523985" indent="0" algn="ctr">
              <a:buNone/>
              <a:defRPr/>
            </a:lvl4pPr>
            <a:lvl5pPr marL="2031980" indent="0" algn="ctr">
              <a:buNone/>
              <a:defRPr/>
            </a:lvl5pPr>
            <a:lvl6pPr marL="2539975" indent="0" algn="ctr">
              <a:buNone/>
              <a:defRPr/>
            </a:lvl6pPr>
            <a:lvl7pPr marL="3047970" indent="0" algn="ctr">
              <a:buNone/>
              <a:defRPr/>
            </a:lvl7pPr>
            <a:lvl8pPr marL="3555964" indent="0" algn="ctr">
              <a:buNone/>
              <a:defRPr/>
            </a:lvl8pPr>
            <a:lvl9pPr marL="4063959" indent="0" algn="ctr">
              <a:buNone/>
              <a:defRPr/>
            </a:lvl9pPr>
          </a:lstStyle>
          <a:p>
            <a:r>
              <a:rPr lang="zh-CN" altLang="en-US" smtClean="0"/>
              <a:t>单击此处编辑母版副标题样式</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865219BB-30CC-468B-ABA9-43BFFCF5ABC0}"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679C3FA2-F749-45B3-928D-C246E27E62D0}"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123995594"/>
      </p:ext>
    </p:extLst>
  </p:cSld>
  <p:clrMapOvr>
    <a:masterClrMapping/>
  </p:clrMapOvr>
  <mc:AlternateContent>
    <mc:Choice Requires="p14">
      <p:transition advTm="17000" p14:dur="10"/>
    </mc:Choice>
    <mc:Fallback>
      <p:transition advTm="17000"/>
    </mc:Fallback>
  </mc:AlternateContent>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08000" y="1333500"/>
            <a:ext cx="9144000" cy="3771636"/>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A870077F-02BA-440E-BD40-F7B1D2D10383}"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196E5F6-A5E6-4CCE-8589-F7BB8B2A6D4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4091100758"/>
      </p:ext>
    </p:extLst>
  </p:cSld>
  <p:clrMapOvr>
    <a:masterClrMapping/>
  </p:clrMapOvr>
  <mc:AlternateContent>
    <mc:Choice Requires="p14">
      <p:transition advTm="17000" p14:dur="10"/>
    </mc:Choice>
    <mc:Fallback>
      <p:transition advTm="17000"/>
    </mc:Fallback>
  </mc:AlternateContent>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02570" y="3672418"/>
            <a:ext cx="8636000" cy="1135063"/>
          </a:xfrm>
          <a:prstGeom prst="rect">
            <a:avLst/>
          </a:prstGeom>
        </p:spPr>
        <p:txBody>
          <a:bodyPr anchor="t"/>
          <a:lstStyle>
            <a:lvl1pPr algn="l">
              <a:defRPr sz="4444"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02570" y="2422261"/>
            <a:ext cx="8636000" cy="1250156"/>
          </a:xfrm>
          <a:prstGeom prst="rect">
            <a:avLst/>
          </a:prstGeom>
        </p:spPr>
        <p:txBody>
          <a:bodyPr anchor="b"/>
          <a:lstStyle>
            <a:lvl1pPr marL="0" indent="0">
              <a:buNone/>
              <a:defRPr sz="2222"/>
            </a:lvl1pPr>
            <a:lvl2pPr marL="507995" indent="0">
              <a:buNone/>
              <a:defRPr sz="2000"/>
            </a:lvl2pPr>
            <a:lvl3pPr marL="1015990" indent="0">
              <a:buNone/>
              <a:defRPr sz="1778"/>
            </a:lvl3pPr>
            <a:lvl4pPr marL="1523985" indent="0">
              <a:buNone/>
              <a:defRPr sz="1556"/>
            </a:lvl4pPr>
            <a:lvl5pPr marL="2031980" indent="0">
              <a:buNone/>
              <a:defRPr sz="1556"/>
            </a:lvl5pPr>
            <a:lvl6pPr marL="2539975" indent="0">
              <a:buNone/>
              <a:defRPr sz="1556"/>
            </a:lvl6pPr>
            <a:lvl7pPr marL="3047970" indent="0">
              <a:buNone/>
              <a:defRPr sz="1556"/>
            </a:lvl7pPr>
            <a:lvl8pPr marL="3555964" indent="0">
              <a:buNone/>
              <a:defRPr sz="1556"/>
            </a:lvl8pPr>
            <a:lvl9pPr marL="4063959" indent="0">
              <a:buNone/>
              <a:defRPr sz="1556"/>
            </a:lvl9pPr>
          </a:lstStyle>
          <a:p>
            <a:pPr lvl="0"/>
            <a:r>
              <a:rPr lang="zh-CN" altLang="en-US" smtClean="0"/>
              <a:t>单击此处编辑母版文本样式</a:t>
            </a:r>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23E1154D-BF25-4E5D-9869-A07BFE5E9A0B}"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E4195013-FAE5-4D39-ADE8-E89DE57D27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60477155"/>
      </p:ext>
    </p:extLst>
  </p:cSld>
  <p:clrMapOvr>
    <a:masterClrMapping/>
  </p:clrMapOvr>
  <mc:AlternateContent>
    <mc:Choice Requires="p14">
      <p:transition advTm="17000" p14:dur="10"/>
    </mc:Choice>
    <mc:Fallback>
      <p:transition advTm="17000"/>
    </mc:Fallback>
  </mc:AlternateContent>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a:prstGeom prst="rect">
            <a:avLst/>
          </a:prstGeo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45786A80-6899-49A5-AC42-310E0394F992}"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50D672A2-B348-4198-8BC1-7AAEDA23D5C5}"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3727604097"/>
      </p:ext>
    </p:extLst>
  </p:cSld>
  <p:clrMapOvr>
    <a:masterClrMapping/>
  </p:clrMapOvr>
  <mc:AlternateContent>
    <mc:Choice Requires="p14">
      <p:transition advTm="17000" p14:dur="10"/>
    </mc:Choice>
    <mc:Fallback>
      <p:transition advTm="17000"/>
    </mc:Fallback>
  </mc:AlternateContent>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a:prstGeom prst="rect">
            <a:avLst/>
          </a:prstGeo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a:prstGeom prst="rect">
            <a:avLst/>
          </a:prstGeo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37AA7AF4-0DB0-45CE-8FEC-E26659244E04}" type="datetimeFigureOut">
              <a:rPr lang="zh-CN" altLang="en-US">
                <a:solidFill>
                  <a:srgbClr val="000000"/>
                </a:solidFill>
              </a:rPr>
              <a:pPr>
                <a:defRPr/>
              </a:pPr>
              <a:t>2016/3/5</a:t>
            </a:fld>
            <a:endParaRPr lang="zh-CN" altLang="en-US">
              <a:solidFill>
                <a:srgbClr val="000000"/>
              </a:solidFill>
            </a:endParaRPr>
          </a:p>
        </p:txBody>
      </p:sp>
      <p:sp>
        <p:nvSpPr>
          <p:cNvPr id="8"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9"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10F48B3B-5F00-436C-BE4F-C6B2EEB29B6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3178693518"/>
      </p:ext>
    </p:extLst>
  </p:cSld>
  <p:clrMapOvr>
    <a:masterClrMapping/>
  </p:clrMapOvr>
  <mc:AlternateContent>
    <mc:Choice Requires="p14">
      <p:transition advTm="17000" p14:dur="10"/>
    </mc:Choice>
    <mc:Fallback>
      <p:transition advTm="17000"/>
    </mc:Fallback>
  </mc:AlternateContent>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0C04292-05FB-4294-A157-DB45BCE52195}" type="datetimeFigureOut">
              <a:rPr lang="zh-CN" altLang="en-US">
                <a:solidFill>
                  <a:srgbClr val="000000"/>
                </a:solidFill>
              </a:rPr>
              <a:pPr>
                <a:defRPr/>
              </a:pPr>
              <a:t>2016/3/5</a:t>
            </a:fld>
            <a:endParaRPr lang="zh-CN" altLang="en-US">
              <a:solidFill>
                <a:srgbClr val="000000"/>
              </a:solidFill>
            </a:endParaRPr>
          </a:p>
        </p:txBody>
      </p:sp>
      <p:sp>
        <p:nvSpPr>
          <p:cNvPr id="4"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5"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A5683EDF-8A76-4C59-B12E-6A913989E606}"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325739967"/>
      </p:ext>
    </p:extLst>
  </p:cSld>
  <p:clrMapOvr>
    <a:masterClrMapping/>
  </p:clrMapOvr>
  <mc:AlternateContent>
    <mc:Choice Requires="p14">
      <p:transition advTm="17000" p14:dur="10"/>
    </mc:Choice>
    <mc:Fallback>
      <p:transition advTm="17000"/>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08000"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164667" y="1333500"/>
            <a:ext cx="4487333" cy="3771636"/>
          </a:xfrm>
        </p:spPr>
        <p:txBody>
          <a:bodyPr/>
          <a:lstStyle>
            <a:lvl1pPr>
              <a:defRPr sz="3111"/>
            </a:lvl1pPr>
            <a:lvl2pPr>
              <a:defRPr sz="2667"/>
            </a:lvl2pPr>
            <a:lvl3pPr>
              <a:defRPr sz="2222"/>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6E44713E-0EDE-4524-BEAF-0AE404777FB2}" type="datetimeFigureOut">
              <a:rPr lang="zh-CN" altLang="en-US"/>
              <a:pPr>
                <a:defRPr/>
              </a:pPr>
              <a:t>2016/3/5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4275BBD4-5125-4742-9B04-72253B5ED79E}" type="slidenum">
              <a:rPr lang="zh-CN" altLang="en-US"/>
              <a:pPr>
                <a:defRPr/>
              </a:pPr>
              <a:t>‹#›</a:t>
            </a:fld>
            <a:endParaRPr lang="zh-CN" altLang="en-US"/>
          </a:p>
        </p:txBody>
      </p:sp>
    </p:spTree>
    <p:extLst>
      <p:ext uri="{BB962C8B-B14F-4D97-AF65-F5344CB8AC3E}">
        <p14:creationId val="2210412755"/>
      </p:ext>
    </p:extLst>
  </p:cSld>
  <p:clrMapOvr>
    <a:masterClrMapping/>
  </p:clrMapOvr>
  <mc:AlternateContent>
    <mc:Choice Requires="p14">
      <p:transition advTm="17000" p14:dur="10"/>
    </mc:Choice>
    <mc:Fallback>
      <p:transition advTm="17000"/>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0C28D9FF-7477-4E90-A778-D39AD553E43B}" type="datetimeFigureOut">
              <a:rPr lang="zh-CN" altLang="en-US">
                <a:solidFill>
                  <a:srgbClr val="000000"/>
                </a:solidFill>
              </a:rPr>
              <a:pPr>
                <a:defRPr/>
              </a:pPr>
              <a:t>2016/3/5</a:t>
            </a:fld>
            <a:endParaRPr lang="zh-CN" altLang="en-US">
              <a:solidFill>
                <a:srgbClr val="000000"/>
              </a:solidFill>
            </a:endParaRPr>
          </a:p>
        </p:txBody>
      </p:sp>
      <p:sp>
        <p:nvSpPr>
          <p:cNvPr id="3"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4"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3A40AEA8-2396-40B0-9DE7-2905FF395DC2}"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214982464"/>
      </p:ext>
    </p:extLst>
  </p:cSld>
  <p:clrMapOvr>
    <a:masterClrMapping/>
  </p:clrMapOvr>
  <mc:AlternateContent>
    <mc:Choice Requires="p14">
      <p:transition advTm="17000" p14:dur="10"/>
    </mc:Choice>
    <mc:Fallback>
      <p:transition advTm="17000"/>
    </mc:Fallback>
  </mc:AlternateContent>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a:prstGeom prst="rect">
            <a:avLst/>
          </a:prstGeo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3E4982B-5FFE-4A27-8BDA-10A8621C49BD}"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E888CC0-4A19-4550-9240-84BB1268812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1905935850"/>
      </p:ext>
    </p:extLst>
  </p:cSld>
  <p:clrMapOvr>
    <a:masterClrMapping/>
  </p:clrMapOvr>
  <mc:AlternateContent>
    <mc:Choice Requires="p14">
      <p:transition advTm="17000" p14:dur="10"/>
    </mc:Choice>
    <mc:Fallback>
      <p:transition advTm="17000"/>
    </mc:Fallback>
  </mc:AlternateContent>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a:prstGeom prst="rect">
            <a:avLst/>
          </a:prstGeo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a:prstGeom prst="rect">
            <a:avLst/>
          </a:prstGeo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a:prstGeom prst="rect">
            <a:avLst/>
          </a:prstGeo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DE7169A9-1615-406F-98ED-6D25A20880B4}" type="datetimeFigureOut">
              <a:rPr lang="zh-CN" altLang="en-US">
                <a:solidFill>
                  <a:srgbClr val="000000"/>
                </a:solidFill>
              </a:rPr>
              <a:pPr>
                <a:defRPr/>
              </a:pPr>
              <a:t>2016/3/5</a:t>
            </a:fld>
            <a:endParaRPr lang="zh-CN" altLang="en-US">
              <a:solidFill>
                <a:srgbClr val="000000"/>
              </a:solidFill>
            </a:endParaRPr>
          </a:p>
        </p:txBody>
      </p:sp>
      <p:sp>
        <p:nvSpPr>
          <p:cNvPr id="6"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7"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CF8B0CC0-52BC-4694-A259-2C36029D9B1F}"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2476142994"/>
      </p:ext>
    </p:extLst>
  </p:cSld>
  <p:clrMapOvr>
    <a:masterClrMapping/>
  </p:clrMapOvr>
  <mc:AlternateContent>
    <mc:Choice Requires="p14">
      <p:transition advTm="17000" p14:dur="10"/>
    </mc:Choice>
    <mc:Fallback>
      <p:transition advTm="17000"/>
    </mc:Fallback>
  </mc:AlternateContent>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a:xfrm>
            <a:off x="508000" y="228865"/>
            <a:ext cx="9144000" cy="9525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1333500"/>
            <a:ext cx="9144000" cy="3771636"/>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CCE3182E-71F8-4C8E-9286-191AB9CEC4E4}"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03B63262-62F7-4899-8E71-BC6D6525E6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828481650"/>
      </p:ext>
    </p:extLst>
  </p:cSld>
  <p:clrMapOvr>
    <a:masterClrMapping/>
  </p:clrMapOvr>
  <mc:AlternateContent>
    <mc:Choice Requires="p14">
      <p:transition advTm="17000" p14:dur="10"/>
    </mc:Choice>
    <mc:Fallback>
      <p:transition advTm="17000"/>
    </mc:Fallback>
  </mc:AlternateContent>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7366000" y="228866"/>
            <a:ext cx="2286000" cy="4876271"/>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08000" y="228866"/>
            <a:ext cx="6688667" cy="4876271"/>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
          <p:cNvSpPr>
            <a:spLocks noGrp="1" noChangeArrowheads="1"/>
          </p:cNvSpPr>
          <p:nvPr>
            <p:ph type="dt" sz="half" idx="10"/>
          </p:nvPr>
        </p:nvSpPr>
        <p:spPr>
          <a:xfrm>
            <a:off x="508000" y="5296960"/>
            <a:ext cx="2370667" cy="304271"/>
          </a:xfrm>
          <a:prstGeom prst="rect">
            <a:avLst/>
          </a:prstGeom>
        </p:spPr>
        <p:txBody>
          <a:bodyPr/>
          <a:lstStyle>
            <a:lvl1pPr>
              <a:defRPr/>
            </a:lvl1pPr>
          </a:lstStyle>
          <a:p>
            <a:pPr>
              <a:defRPr/>
            </a:pPr>
            <a:fld id="{5D2D84DC-F30A-4E21-AD97-0D9D79A66ADB}" type="datetimeFigureOut">
              <a:rPr lang="zh-CN" altLang="en-US">
                <a:solidFill>
                  <a:srgbClr val="000000"/>
                </a:solidFill>
              </a:rPr>
              <a:pPr>
                <a:defRPr/>
              </a:pPr>
              <a:t>2016/3/5</a:t>
            </a:fld>
            <a:endParaRPr lang="zh-CN" altLang="en-US">
              <a:solidFill>
                <a:srgbClr val="000000"/>
              </a:solidFill>
            </a:endParaRPr>
          </a:p>
        </p:txBody>
      </p:sp>
      <p:sp>
        <p:nvSpPr>
          <p:cNvPr id="5" name="页脚占位符 2"/>
          <p:cNvSpPr>
            <a:spLocks noGrp="1" noChangeArrowheads="1"/>
          </p:cNvSpPr>
          <p:nvPr>
            <p:ph type="ftr" sz="quarter" idx="11"/>
          </p:nvPr>
        </p:nvSpPr>
        <p:spPr>
          <a:xfrm>
            <a:off x="3471334" y="5296960"/>
            <a:ext cx="3217333" cy="304271"/>
          </a:xfrm>
          <a:prstGeom prst="rect">
            <a:avLst/>
          </a:prstGeom>
        </p:spPr>
        <p:txBody>
          <a:bodyPr/>
          <a:lstStyle>
            <a:lvl1pPr>
              <a:defRPr/>
            </a:lvl1pPr>
          </a:lstStyle>
          <a:p>
            <a:pPr>
              <a:defRPr/>
            </a:pPr>
            <a:endParaRPr lang="zh-CN" altLang="en-US">
              <a:solidFill>
                <a:srgbClr val="000000"/>
              </a:solidFill>
            </a:endParaRPr>
          </a:p>
        </p:txBody>
      </p:sp>
      <p:sp>
        <p:nvSpPr>
          <p:cNvPr id="6" name="灯片编号占位符 3"/>
          <p:cNvSpPr>
            <a:spLocks noGrp="1" noChangeArrowheads="1"/>
          </p:cNvSpPr>
          <p:nvPr>
            <p:ph type="sldNum" sz="quarter" idx="12"/>
          </p:nvPr>
        </p:nvSpPr>
        <p:spPr>
          <a:xfrm>
            <a:off x="7281333" y="5296960"/>
            <a:ext cx="2370667" cy="304271"/>
          </a:xfrm>
          <a:prstGeom prst="rect">
            <a:avLst/>
          </a:prstGeom>
        </p:spPr>
        <p:txBody>
          <a:bodyPr/>
          <a:lstStyle>
            <a:lvl1pPr>
              <a:defRPr/>
            </a:lvl1pPr>
          </a:lstStyle>
          <a:p>
            <a:pPr>
              <a:defRPr/>
            </a:pPr>
            <a:fld id="{F1FEFAC6-32F1-4430-8FF8-8AFF916D7803}" type="slidenum">
              <a:rPr lang="zh-CN" altLang="en-US">
                <a:solidFill>
                  <a:srgbClr val="000000"/>
                </a:solidFill>
              </a:rPr>
              <a:pPr>
                <a:defRPr/>
              </a:pPr>
              <a:t>‹#›</a:t>
            </a:fld>
            <a:endParaRPr lang="zh-CN" altLang="en-US">
              <a:solidFill>
                <a:srgbClr val="000000"/>
              </a:solidFill>
            </a:endParaRPr>
          </a:p>
        </p:txBody>
      </p:sp>
    </p:spTree>
    <p:extLst>
      <p:ext uri="{BB962C8B-B14F-4D97-AF65-F5344CB8AC3E}">
        <p14:creationId val="1981891833"/>
      </p:ext>
    </p:extLst>
  </p:cSld>
  <p:clrMapOvr>
    <a:masterClrMapping/>
  </p:clrMapOvr>
  <mc:AlternateContent>
    <mc:Choice Requires="p14">
      <p:transition advTm="17000" p14:dur="10"/>
    </mc:Choice>
    <mc:Fallback>
      <p:transition advTm="17000"/>
    </mc:Fallback>
  </mc:AlternateContent>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70000" y="935302"/>
            <a:ext cx="7620000" cy="1989667"/>
          </a:xfrm>
        </p:spPr>
        <p:txBody>
          <a:bodyPr anchor="b"/>
          <a:lstStyle>
            <a:lvl1pPr algn="ctr">
              <a:defRPr sz="5000"/>
            </a:lvl1pPr>
          </a:lstStyle>
          <a:p>
            <a:r>
              <a:rPr lang="zh-CN" altLang="en-US" smtClean="0"/>
              <a:t>单击此处编辑母版标题样式</a:t>
            </a:r>
            <a:endParaRPr lang="en-US"/>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05439966"/>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0355814"/>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3208" y="1424782"/>
            <a:ext cx="8763000" cy="2377281"/>
          </a:xfrm>
        </p:spPr>
        <p:txBody>
          <a:bodyPr anchor="b"/>
          <a:lstStyle>
            <a:lvl1pPr>
              <a:defRPr sz="5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3208" y="3824553"/>
            <a:ext cx="8763000" cy="1250156"/>
          </a:xfrm>
        </p:spPr>
        <p:txBody>
          <a:bodyPr/>
          <a:lstStyle>
            <a:lvl1pPr marL="0" indent="0">
              <a:buNone/>
              <a:defRPr sz="2000">
                <a:solidFill>
                  <a:schemeClr val="tx1">
                    <a:tint val="75000"/>
                  </a:schemeClr>
                </a:solidFill>
              </a:defRPr>
            </a:lvl1pPr>
            <a:lvl2pPr marL="380985" indent="0">
              <a:buNone/>
              <a:defRPr sz="1667">
                <a:solidFill>
                  <a:schemeClr val="tx1">
                    <a:tint val="75000"/>
                  </a:schemeClr>
                </a:solidFill>
              </a:defRPr>
            </a:lvl2pPr>
            <a:lvl3pPr marL="761970" indent="0">
              <a:buNone/>
              <a:defRPr sz="1500">
                <a:solidFill>
                  <a:schemeClr val="tx1">
                    <a:tint val="75000"/>
                  </a:schemeClr>
                </a:solidFill>
              </a:defRPr>
            </a:lvl3pPr>
            <a:lvl4pPr marL="1142954" indent="0">
              <a:buNone/>
              <a:defRPr sz="1333">
                <a:solidFill>
                  <a:schemeClr val="tx1">
                    <a:tint val="75000"/>
                  </a:schemeClr>
                </a:solidFill>
              </a:defRPr>
            </a:lvl4pPr>
            <a:lvl5pPr marL="1523939" indent="0">
              <a:buNone/>
              <a:defRPr sz="1333">
                <a:solidFill>
                  <a:schemeClr val="tx1">
                    <a:tint val="75000"/>
                  </a:schemeClr>
                </a:solidFill>
              </a:defRPr>
            </a:lvl5pPr>
            <a:lvl6pPr marL="1904924" indent="0">
              <a:buNone/>
              <a:defRPr sz="1333">
                <a:solidFill>
                  <a:schemeClr val="tx1">
                    <a:tint val="75000"/>
                  </a:schemeClr>
                </a:solidFill>
              </a:defRPr>
            </a:lvl6pPr>
            <a:lvl7pPr marL="2285909" indent="0">
              <a:buNone/>
              <a:defRPr sz="1333">
                <a:solidFill>
                  <a:schemeClr val="tx1">
                    <a:tint val="75000"/>
                  </a:schemeClr>
                </a:solidFill>
              </a:defRPr>
            </a:lvl7pPr>
            <a:lvl8pPr marL="2666893" indent="0">
              <a:buNone/>
              <a:defRPr sz="1333">
                <a:solidFill>
                  <a:schemeClr val="tx1">
                    <a:tint val="75000"/>
                  </a:schemeClr>
                </a:solidFill>
              </a:defRPr>
            </a:lvl8pPr>
            <a:lvl9pPr marL="3047878"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062610"/>
      </p:ext>
    </p:extLst>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7124672"/>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823" y="304271"/>
            <a:ext cx="87630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824" y="1400969"/>
            <a:ext cx="4298156"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824"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4325320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08000" y="1279262"/>
            <a:ext cx="4489098"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4" name="内容占位符 3"/>
          <p:cNvSpPr>
            <a:spLocks noGrp="1"/>
          </p:cNvSpPr>
          <p:nvPr>
            <p:ph sz="half" idx="2"/>
          </p:nvPr>
        </p:nvSpPr>
        <p:spPr>
          <a:xfrm>
            <a:off x="508000" y="1812396"/>
            <a:ext cx="4489098"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161141" y="1279262"/>
            <a:ext cx="4490861" cy="533135"/>
          </a:xfrm>
        </p:spPr>
        <p:txBody>
          <a:bodyPr anchor="b"/>
          <a:lstStyle>
            <a:lvl1pPr marL="0" indent="0">
              <a:buNone/>
              <a:defRPr sz="2667" b="1"/>
            </a:lvl1pPr>
            <a:lvl2pPr marL="507995" indent="0">
              <a:buNone/>
              <a:defRPr sz="2222" b="1"/>
            </a:lvl2pPr>
            <a:lvl3pPr marL="1015990" indent="0">
              <a:buNone/>
              <a:defRPr sz="2000" b="1"/>
            </a:lvl3pPr>
            <a:lvl4pPr marL="1523985" indent="0">
              <a:buNone/>
              <a:defRPr sz="1778" b="1"/>
            </a:lvl4pPr>
            <a:lvl5pPr marL="2031980" indent="0">
              <a:buNone/>
              <a:defRPr sz="1778" b="1"/>
            </a:lvl5pPr>
            <a:lvl6pPr marL="2539975" indent="0">
              <a:buNone/>
              <a:defRPr sz="1778" b="1"/>
            </a:lvl6pPr>
            <a:lvl7pPr marL="3047970" indent="0">
              <a:buNone/>
              <a:defRPr sz="1778" b="1"/>
            </a:lvl7pPr>
            <a:lvl8pPr marL="3555964" indent="0">
              <a:buNone/>
              <a:defRPr sz="1778" b="1"/>
            </a:lvl8pPr>
            <a:lvl9pPr marL="4063959" indent="0">
              <a:buNone/>
              <a:defRPr sz="1778" b="1"/>
            </a:lvl9pPr>
          </a:lstStyle>
          <a:p>
            <a:pPr lvl="0"/>
            <a:r>
              <a:rPr lang="zh-CN" altLang="en-US" smtClean="0"/>
              <a:t>单击此处编辑母版文本样式</a:t>
            </a:r>
          </a:p>
        </p:txBody>
      </p:sp>
      <p:sp>
        <p:nvSpPr>
          <p:cNvPr id="6" name="内容占位符 5"/>
          <p:cNvSpPr>
            <a:spLocks noGrp="1"/>
          </p:cNvSpPr>
          <p:nvPr>
            <p:ph sz="quarter" idx="4"/>
          </p:nvPr>
        </p:nvSpPr>
        <p:spPr>
          <a:xfrm>
            <a:off x="5161141" y="1812396"/>
            <a:ext cx="4490861" cy="3292740"/>
          </a:xfrm>
        </p:spPr>
        <p:txBody>
          <a:bodyPr/>
          <a:lstStyle>
            <a:lvl1pPr>
              <a:defRPr sz="2667"/>
            </a:lvl1pPr>
            <a:lvl2pPr>
              <a:defRPr sz="2222"/>
            </a:lvl2pPr>
            <a:lvl3pPr>
              <a:defRPr sz="2000"/>
            </a:lvl3pPr>
            <a:lvl4pPr>
              <a:defRPr sz="1778"/>
            </a:lvl4pPr>
            <a:lvl5pPr>
              <a:defRPr sz="1778"/>
            </a:lvl5pPr>
            <a:lvl6pPr>
              <a:defRPr sz="1778"/>
            </a:lvl6pPr>
            <a:lvl7pPr>
              <a:defRPr sz="1778"/>
            </a:lvl7pPr>
            <a:lvl8pPr>
              <a:defRPr sz="1778"/>
            </a:lvl8pPr>
            <a:lvl9pPr>
              <a:defRPr sz="1778"/>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51E9D8FD-ECB6-454E-A065-C2CB4B42B9F8}" type="datetimeFigureOut">
              <a:rPr lang="zh-CN" altLang="en-US"/>
              <a:pPr>
                <a:defRPr/>
              </a:pPr>
              <a:t>2016/3/5</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pPr>
              <a:defRPr/>
            </a:pPr>
            <a:fld id="{2F3F5BE5-07E9-4E70-9CDD-D33EA661283F}" type="slidenum">
              <a:rPr lang="zh-CN" altLang="en-US"/>
              <a:pPr>
                <a:defRPr/>
              </a:pPr>
              <a:t>‹#›</a:t>
            </a:fld>
            <a:endParaRPr lang="zh-CN" altLang="en-US"/>
          </a:p>
        </p:txBody>
      </p:sp>
    </p:spTree>
    <p:extLst>
      <p:ext uri="{BB962C8B-B14F-4D97-AF65-F5344CB8AC3E}">
        <p14:creationId val="519963761"/>
      </p:ext>
    </p:extLst>
  </p:cSld>
  <p:clrMapOvr>
    <a:masterClrMapping/>
  </p:clrMapOvr>
  <mc:AlternateContent>
    <mc:Choice Requires="p14">
      <p:transition advTm="17000" p14:dur="10"/>
    </mc:Choice>
    <mc:Fallback>
      <p:transition advTm="17000"/>
    </mc:Fallback>
  </mc:AlternateContent>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18488889"/>
      </p:ext>
    </p:extLst>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71923589"/>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Content Placeholder 2"/>
          <p:cNvSpPr>
            <a:spLocks noGrp="1"/>
          </p:cNvSpPr>
          <p:nvPr>
            <p:ph idx="1"/>
          </p:nvPr>
        </p:nvSpPr>
        <p:spPr>
          <a:xfrm>
            <a:off x="4319323" y="822855"/>
            <a:ext cx="5143500" cy="406135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3220620"/>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7"/>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9323" y="822855"/>
            <a:ext cx="5143500" cy="4061354"/>
          </a:xfrm>
        </p:spPr>
        <p:txBody>
          <a:bodyPr anchor="t"/>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r>
              <a:rPr lang="zh-CN" altLang="en-US" smtClean="0"/>
              <a:t>单击图标添加图片</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85" indent="0">
              <a:buNone/>
              <a:defRPr sz="1167"/>
            </a:lvl2pPr>
            <a:lvl3pPr marL="761970" indent="0">
              <a:buNone/>
              <a:defRPr sz="1000"/>
            </a:lvl3pPr>
            <a:lvl4pPr marL="1142954" indent="0">
              <a:buNone/>
              <a:defRPr sz="833"/>
            </a:lvl4pPr>
            <a:lvl5pPr marL="1523939" indent="0">
              <a:buNone/>
              <a:defRPr sz="833"/>
            </a:lvl5pPr>
            <a:lvl6pPr marL="1904924" indent="0">
              <a:buNone/>
              <a:defRPr sz="833"/>
            </a:lvl6pPr>
            <a:lvl7pPr marL="2285909" indent="0">
              <a:buNone/>
              <a:defRPr sz="833"/>
            </a:lvl7pPr>
            <a:lvl8pPr marL="2666893" indent="0">
              <a:buNone/>
              <a:defRPr sz="833"/>
            </a:lvl8pPr>
            <a:lvl9pPr marL="3047878"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28422453"/>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5484340"/>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2016/3/5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6860106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DE11EC41-142A-4C61-89F5-3EF3E36639AA}" type="datetimeFigureOut">
              <a:rPr lang="zh-CN" altLang="en-US"/>
              <a:pPr>
                <a:defRPr/>
              </a:pPr>
              <a:t>2016/3/5</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pPr>
              <a:defRPr/>
            </a:pPr>
            <a:fld id="{802F5A20-26AA-482B-A792-7EACF35C6129}" type="slidenum">
              <a:rPr lang="zh-CN" altLang="en-US"/>
              <a:pPr>
                <a:defRPr/>
              </a:pPr>
              <a:t>‹#›</a:t>
            </a:fld>
            <a:endParaRPr lang="zh-CN" altLang="en-US"/>
          </a:p>
        </p:txBody>
      </p:sp>
    </p:spTree>
    <p:extLst>
      <p:ext uri="{BB962C8B-B14F-4D97-AF65-F5344CB8AC3E}">
        <p14:creationId val="2127342046"/>
      </p:ext>
    </p:extLst>
  </p:cSld>
  <p:clrMapOvr>
    <a:masterClrMapping/>
  </p:clrMapOvr>
  <mc:AlternateContent>
    <mc:Choice Requires="p14">
      <p:transition advTm="17000" p14:dur="10"/>
    </mc:Choice>
    <mc:Fallback>
      <p:transition advTm="17000"/>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3"/>
          <p:cNvSpPr>
            <a:spLocks noGrp="1" noChangeArrowheads="1"/>
          </p:cNvSpPr>
          <p:nvPr>
            <p:ph type="dt" sz="half" idx="10"/>
          </p:nvPr>
        </p:nvSpPr>
        <p:spPr/>
        <p:txBody>
          <a:bodyPr/>
          <a:lstStyle>
            <a:lvl1pPr>
              <a:defRPr/>
            </a:lvl1pPr>
          </a:lstStyle>
          <a:p>
            <a:pPr>
              <a:defRPr/>
            </a:pPr>
            <a:fld id="{41EC8000-98E4-44A7-9D27-47378053BE31}" type="datetimeFigureOut">
              <a:rPr lang="zh-CN" altLang="en-US"/>
              <a:pPr>
                <a:defRPr/>
              </a:pPr>
              <a:t>2016/3/5</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531177D5-2941-45A2-B354-F12EE680F89B}" type="slidenum">
              <a:rPr lang="zh-CN" altLang="en-US"/>
              <a:pPr>
                <a:defRPr/>
              </a:pPr>
              <a:t>‹#›</a:t>
            </a:fld>
            <a:endParaRPr lang="zh-CN" altLang="en-US"/>
          </a:p>
        </p:txBody>
      </p:sp>
    </p:spTree>
    <p:extLst>
      <p:ext uri="{BB962C8B-B14F-4D97-AF65-F5344CB8AC3E}">
        <p14:creationId val="463846903"/>
      </p:ext>
    </p:extLst>
  </p:cSld>
  <p:clrMapOvr>
    <a:masterClrMapping/>
  </p:clrMapOvr>
  <mc:AlternateContent>
    <mc:Choice Requires="p14">
      <p:transition advTm="17000" p14:dur="10"/>
    </mc:Choice>
    <mc:Fallback>
      <p:transition advTm="17000"/>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508002" y="227543"/>
            <a:ext cx="3342570" cy="968375"/>
          </a:xfrm>
        </p:spPr>
        <p:txBody>
          <a:bodyPr anchor="b"/>
          <a:lstStyle>
            <a:lvl1pPr algn="l">
              <a:defRPr sz="2222"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972278" y="227542"/>
            <a:ext cx="5679722" cy="4877594"/>
          </a:xfrm>
        </p:spPr>
        <p:txBody>
          <a:bodyPr/>
          <a:lstStyle>
            <a:lvl1pPr>
              <a:defRPr sz="3556"/>
            </a:lvl1pPr>
            <a:lvl2pPr>
              <a:defRPr sz="3111"/>
            </a:lvl2pPr>
            <a:lvl3pPr>
              <a:defRPr sz="2667"/>
            </a:lvl3pPr>
            <a:lvl4pPr>
              <a:defRPr sz="2222"/>
            </a:lvl4pPr>
            <a:lvl5pPr>
              <a:defRPr sz="2222"/>
            </a:lvl5pPr>
            <a:lvl6pPr>
              <a:defRPr sz="2222"/>
            </a:lvl6pPr>
            <a:lvl7pPr>
              <a:defRPr sz="2222"/>
            </a:lvl7pPr>
            <a:lvl8pPr>
              <a:defRPr sz="2222"/>
            </a:lvl8pPr>
            <a:lvl9pPr>
              <a:defRPr sz="2222"/>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08002" y="1195918"/>
            <a:ext cx="3342570" cy="3909219"/>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24397D34-EC10-4C92-A1A6-A088DDD1314F}" type="datetimeFigureOut">
              <a:rPr lang="zh-CN" altLang="en-US"/>
              <a:pPr>
                <a:defRPr/>
              </a:pPr>
              <a:t>2016/3/5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1786353D-3A95-4B02-95F4-4A25CCEF39E8}" type="slidenum">
              <a:rPr lang="zh-CN" altLang="en-US"/>
              <a:pPr>
                <a:defRPr/>
              </a:pPr>
              <a:t>‹#›</a:t>
            </a:fld>
            <a:endParaRPr lang="zh-CN" altLang="en-US"/>
          </a:p>
        </p:txBody>
      </p:sp>
    </p:spTree>
    <p:extLst>
      <p:ext uri="{BB962C8B-B14F-4D97-AF65-F5344CB8AC3E}">
        <p14:creationId val="898696440"/>
      </p:ext>
    </p:extLst>
  </p:cSld>
  <p:clrMapOvr>
    <a:masterClrMapping/>
  </p:clrMapOvr>
  <mc:AlternateContent>
    <mc:Choice Requires="p14">
      <p:transition advTm="17000" p14:dur="10"/>
    </mc:Choice>
    <mc:Fallback>
      <p:transition advTm="17000"/>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991431" y="4000500"/>
            <a:ext cx="6096000" cy="472282"/>
          </a:xfrm>
        </p:spPr>
        <p:txBody>
          <a:bodyPr anchor="b"/>
          <a:lstStyle>
            <a:lvl1pPr algn="l">
              <a:defRPr sz="2222"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91431" y="510646"/>
            <a:ext cx="6096000" cy="3429000"/>
          </a:xfrm>
        </p:spPr>
        <p:txBody>
          <a:bodyPr/>
          <a:lstStyle>
            <a:lvl1pPr marL="0" indent="0">
              <a:buNone/>
              <a:defRPr sz="3556"/>
            </a:lvl1pPr>
            <a:lvl2pPr marL="507995" indent="0">
              <a:buNone/>
              <a:defRPr sz="3111"/>
            </a:lvl2pPr>
            <a:lvl3pPr marL="1015990" indent="0">
              <a:buNone/>
              <a:defRPr sz="2667"/>
            </a:lvl3pPr>
            <a:lvl4pPr marL="1523985" indent="0">
              <a:buNone/>
              <a:defRPr sz="2222"/>
            </a:lvl4pPr>
            <a:lvl5pPr marL="2031980" indent="0">
              <a:buNone/>
              <a:defRPr sz="2222"/>
            </a:lvl5pPr>
            <a:lvl6pPr marL="2539975" indent="0">
              <a:buNone/>
              <a:defRPr sz="2222"/>
            </a:lvl6pPr>
            <a:lvl7pPr marL="3047970" indent="0">
              <a:buNone/>
              <a:defRPr sz="2222"/>
            </a:lvl7pPr>
            <a:lvl8pPr marL="3555964" indent="0">
              <a:buNone/>
              <a:defRPr sz="2222"/>
            </a:lvl8pPr>
            <a:lvl9pPr marL="4063959" indent="0">
              <a:buNone/>
              <a:defRPr sz="2222"/>
            </a:lvl9pPr>
          </a:lstStyle>
          <a:p>
            <a:pPr lvl="0"/>
            <a:endParaRPr lang="zh-CN" altLang="en-US" noProof="0" smtClean="0"/>
          </a:p>
        </p:txBody>
      </p:sp>
      <p:sp>
        <p:nvSpPr>
          <p:cNvPr id="4" name="文本占位符 3"/>
          <p:cNvSpPr>
            <a:spLocks noGrp="1"/>
          </p:cNvSpPr>
          <p:nvPr>
            <p:ph type="body" sz="half" idx="2"/>
          </p:nvPr>
        </p:nvSpPr>
        <p:spPr>
          <a:xfrm>
            <a:off x="1991431" y="4472782"/>
            <a:ext cx="6096000" cy="670718"/>
          </a:xfrm>
        </p:spPr>
        <p:txBody>
          <a:bodyPr/>
          <a:lstStyle>
            <a:lvl1pPr marL="0" indent="0">
              <a:buNone/>
              <a:defRPr sz="1556"/>
            </a:lvl1pPr>
            <a:lvl2pPr marL="507995" indent="0">
              <a:buNone/>
              <a:defRPr sz="1333"/>
            </a:lvl2pPr>
            <a:lvl3pPr marL="1015990" indent="0">
              <a:buNone/>
              <a:defRPr sz="1111"/>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03647CD-5E9F-4F44-8801-6E0AF724A418}" type="datetimeFigureOut">
              <a:rPr lang="zh-CN" altLang="en-US"/>
              <a:pPr>
                <a:defRPr/>
              </a:pPr>
              <a:t>2016/3/5</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pPr>
              <a:defRPr/>
            </a:pPr>
            <a:fld id="{72B1AD39-B786-461F-9CE0-B3EF78E96C56}" type="slidenum">
              <a:rPr lang="zh-CN" altLang="en-US"/>
              <a:pPr>
                <a:defRPr/>
              </a:pPr>
              <a:t>‹#›</a:t>
            </a:fld>
            <a:endParaRPr lang="zh-CN" altLang="en-US"/>
          </a:p>
        </p:txBody>
      </p:sp>
    </p:spTree>
    <p:extLst>
      <p:ext uri="{BB962C8B-B14F-4D97-AF65-F5344CB8AC3E}">
        <p14:creationId val="3361852445"/>
      </p:ext>
    </p:extLst>
  </p:cSld>
  <p:clrMapOvr>
    <a:masterClrMapping/>
  </p:clrMapOvr>
  <mc:AlternateContent>
    <mc:Choice Requires="p14">
      <p:transition advTm="17000" p14:dur="10"/>
    </mc:Choice>
    <mc:Fallback>
      <p:transition advTm="17000"/>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media/image1.png" Type="http://schemas.openxmlformats.org/officeDocument/2006/relationships/image"/><Relationship Id="rId13" Target="../media/image2.png" Type="http://schemas.openxmlformats.org/officeDocument/2006/relationships/image"/><Relationship Id="rId14" Target="../media/image3.pn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17" Target="../media/image6.png" Type="http://schemas.openxmlformats.org/officeDocument/2006/relationships/image"/><Relationship Id="rId18" Target="../media/image7.png" Type="http://schemas.openxmlformats.org/officeDocument/2006/relationships/image"/><Relationship Id="rId19" Target="../media/image8.png" Type="http://schemas.openxmlformats.org/officeDocument/2006/relationships/image"/><Relationship Id="rId2" Target="../slideLayouts/slideLayout13.xml" Type="http://schemas.openxmlformats.org/officeDocument/2006/relationships/slideLayout"/><Relationship Id="rId20" Target="../media/image9.wdp" Type="http://schemas.microsoft.com/office/2007/relationships/hdphoto"/><Relationship Id="rId21" Target="../media/image10.png" Type="http://schemas.openxmlformats.org/officeDocument/2006/relationships/image"/><Relationship Id="rId22" Target="../media/image11.png" Type="http://schemas.openxmlformats.org/officeDocument/2006/relationships/image"/><Relationship Id="rId23" Target="../media/image12.png" Type="http://schemas.openxmlformats.org/officeDocument/2006/relationships/image"/><Relationship Id="rId24" Target="../media/image13.png" Type="http://schemas.openxmlformats.org/officeDocument/2006/relationships/image"/><Relationship Id="rId25" Target="../media/image14.png" Type="http://schemas.openxmlformats.org/officeDocument/2006/relationships/image"/><Relationship Id="rId26" Target="../media/image15.png" Type="http://schemas.openxmlformats.org/officeDocument/2006/relationships/image"/><Relationship Id="rId27" Target="../media/image16.png" Type="http://schemas.openxmlformats.org/officeDocument/2006/relationships/image"/><Relationship Id="rId28" Target="../theme/theme2.xml" Type="http://schemas.openxmlformats.org/officeDocument/2006/relationships/theme"/><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3.xml" Type="http://schemas.openxmlformats.org/officeDocument/2006/relationships/slideLayout"/><Relationship Id="rId10" Target="../slideLayouts/slideLayout32.xml" Type="http://schemas.openxmlformats.org/officeDocument/2006/relationships/slideLayout"/><Relationship Id="rId11" Target="../slideLayouts/slideLayout33.xml" Type="http://schemas.openxmlformats.org/officeDocument/2006/relationships/slideLayout"/><Relationship Id="rId12" Target="../media/image1.png" Type="http://schemas.openxmlformats.org/officeDocument/2006/relationships/image"/><Relationship Id="rId13" Target="../media/image2.png" Type="http://schemas.openxmlformats.org/officeDocument/2006/relationships/image"/><Relationship Id="rId14" Target="../media/image3.pn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17" Target="../media/image6.png" Type="http://schemas.openxmlformats.org/officeDocument/2006/relationships/image"/><Relationship Id="rId18" Target="../media/image7.png" Type="http://schemas.openxmlformats.org/officeDocument/2006/relationships/image"/><Relationship Id="rId19" Target="../media/image8.png" Type="http://schemas.openxmlformats.org/officeDocument/2006/relationships/image"/><Relationship Id="rId2" Target="../slideLayouts/slideLayout24.xml" Type="http://schemas.openxmlformats.org/officeDocument/2006/relationships/slideLayout"/><Relationship Id="rId20" Target="../media/image17.wdp" Type="http://schemas.microsoft.com/office/2007/relationships/hdphoto"/><Relationship Id="rId21" Target="../media/image10.png" Type="http://schemas.openxmlformats.org/officeDocument/2006/relationships/image"/><Relationship Id="rId22" Target="../media/image11.png" Type="http://schemas.openxmlformats.org/officeDocument/2006/relationships/image"/><Relationship Id="rId23" Target="../media/image12.png" Type="http://schemas.openxmlformats.org/officeDocument/2006/relationships/image"/><Relationship Id="rId24" Target="../media/image13.png" Type="http://schemas.openxmlformats.org/officeDocument/2006/relationships/image"/><Relationship Id="rId25" Target="../media/image14.png" Type="http://schemas.openxmlformats.org/officeDocument/2006/relationships/image"/><Relationship Id="rId26" Target="../media/image15.png" Type="http://schemas.openxmlformats.org/officeDocument/2006/relationships/image"/><Relationship Id="rId27" Target="../media/image16.png" Type="http://schemas.openxmlformats.org/officeDocument/2006/relationships/image"/><Relationship Id="rId28" Target="../theme/theme3.xml" Type="http://schemas.openxmlformats.org/officeDocument/2006/relationships/theme"/><Relationship Id="rId3" Target="../slideLayouts/slideLayout25.xml" Type="http://schemas.openxmlformats.org/officeDocument/2006/relationships/slideLayout"/><Relationship Id="rId4" Target="../slideLayouts/slideLayout26.xml" Type="http://schemas.openxmlformats.org/officeDocument/2006/relationships/slideLayout"/><Relationship Id="rId5" Target="../slideLayouts/slideLayout27.xml" Type="http://schemas.openxmlformats.org/officeDocument/2006/relationships/slideLayout"/><Relationship Id="rId6" Target="../slideLayouts/slideLayout28.xml" Type="http://schemas.openxmlformats.org/officeDocument/2006/relationships/slideLayout"/><Relationship Id="rId7" Target="../slideLayouts/slideLayout29.xml" Type="http://schemas.openxmlformats.org/officeDocument/2006/relationships/slideLayout"/><Relationship Id="rId8" Target="../slideLayouts/slideLayout30.xml" Type="http://schemas.openxmlformats.org/officeDocument/2006/relationships/slideLayout"/><Relationship Id="rId9" Target="../slideLayouts/slideLayout31.xml" Type="http://schemas.openxmlformats.org/officeDocument/2006/relationships/slideLayout"/></Relationships>
</file>

<file path=ppt/slideMasters/_rels/slideMaster4.xml.rels><?xml version="1.0" encoding="UTF-8" standalone="yes"?><Relationships xmlns="http://schemas.openxmlformats.org/package/2006/relationships"><Relationship Id="rId1" Target="../slideLayouts/slideLayout34.xml" Type="http://schemas.openxmlformats.org/officeDocument/2006/relationships/slideLayout"/><Relationship Id="rId10" Target="../slideLayouts/slideLayout43.xml" Type="http://schemas.openxmlformats.org/officeDocument/2006/relationships/slideLayout"/><Relationship Id="rId11" Target="../slideLayouts/slideLayout44.xml" Type="http://schemas.openxmlformats.org/officeDocument/2006/relationships/slideLayout"/><Relationship Id="rId12" Target="../media/image1.png" Type="http://schemas.openxmlformats.org/officeDocument/2006/relationships/image"/><Relationship Id="rId13" Target="../media/image2.png" Type="http://schemas.openxmlformats.org/officeDocument/2006/relationships/image"/><Relationship Id="rId14" Target="../media/image3.png" Type="http://schemas.openxmlformats.org/officeDocument/2006/relationships/image"/><Relationship Id="rId15" Target="../media/image4.png" Type="http://schemas.openxmlformats.org/officeDocument/2006/relationships/image"/><Relationship Id="rId16" Target="../media/image5.png" Type="http://schemas.openxmlformats.org/officeDocument/2006/relationships/image"/><Relationship Id="rId17" Target="../media/image6.png" Type="http://schemas.openxmlformats.org/officeDocument/2006/relationships/image"/><Relationship Id="rId18" Target="../media/image7.png" Type="http://schemas.openxmlformats.org/officeDocument/2006/relationships/image"/><Relationship Id="rId19" Target="../media/image8.png" Type="http://schemas.openxmlformats.org/officeDocument/2006/relationships/image"/><Relationship Id="rId2" Target="../slideLayouts/slideLayout35.xml" Type="http://schemas.openxmlformats.org/officeDocument/2006/relationships/slideLayout"/><Relationship Id="rId20" Target="../media/image18.wdp" Type="http://schemas.microsoft.com/office/2007/relationships/hdphoto"/><Relationship Id="rId21" Target="../media/image10.png" Type="http://schemas.openxmlformats.org/officeDocument/2006/relationships/image"/><Relationship Id="rId22" Target="../media/image11.png" Type="http://schemas.openxmlformats.org/officeDocument/2006/relationships/image"/><Relationship Id="rId23" Target="../media/image12.png" Type="http://schemas.openxmlformats.org/officeDocument/2006/relationships/image"/><Relationship Id="rId24" Target="../media/image13.png" Type="http://schemas.openxmlformats.org/officeDocument/2006/relationships/image"/><Relationship Id="rId25" Target="../media/image14.png" Type="http://schemas.openxmlformats.org/officeDocument/2006/relationships/image"/><Relationship Id="rId26" Target="../media/image15.png" Type="http://schemas.openxmlformats.org/officeDocument/2006/relationships/image"/><Relationship Id="rId27" Target="../media/image16.png" Type="http://schemas.openxmlformats.org/officeDocument/2006/relationships/image"/><Relationship Id="rId28" Target="../theme/theme4.xml" Type="http://schemas.openxmlformats.org/officeDocument/2006/relationships/theme"/><Relationship Id="rId3" Target="../slideLayouts/slideLayout36.xml" Type="http://schemas.openxmlformats.org/officeDocument/2006/relationships/slideLayout"/><Relationship Id="rId4" Target="../slideLayouts/slideLayout37.xml" Type="http://schemas.openxmlformats.org/officeDocument/2006/relationships/slideLayout"/><Relationship Id="rId5" Target="../slideLayouts/slideLayout38.xml" Type="http://schemas.openxmlformats.org/officeDocument/2006/relationships/slideLayout"/><Relationship Id="rId6" Target="../slideLayouts/slideLayout39.xml" Type="http://schemas.openxmlformats.org/officeDocument/2006/relationships/slideLayout"/><Relationship Id="rId7" Target="../slideLayouts/slideLayout40.xml" Type="http://schemas.openxmlformats.org/officeDocument/2006/relationships/slideLayout"/><Relationship Id="rId8" Target="../slideLayouts/slideLayout41.xml" Type="http://schemas.openxmlformats.org/officeDocument/2006/relationships/slideLayout"/><Relationship Id="rId9" Target="../slideLayouts/slideLayout42.xml" Type="http://schemas.openxmlformats.org/officeDocument/2006/relationships/slideLayout"/></Relationships>
</file>

<file path=ppt/slideMasters/_rels/slideMaster5.xml.rels><?xml version="1.0" encoding="UTF-8" standalone="yes"?><Relationships xmlns="http://schemas.openxmlformats.org/package/2006/relationships"><Relationship Id="rId1" Target="../slideLayouts/slideLayout45.xml" Type="http://schemas.openxmlformats.org/officeDocument/2006/relationships/slideLayout"/><Relationship Id="rId10" Target="../slideLayouts/slideLayout54.xml" Type="http://schemas.openxmlformats.org/officeDocument/2006/relationships/slideLayout"/><Relationship Id="rId11" Target="../slideLayouts/slideLayout55.xml" Type="http://schemas.openxmlformats.org/officeDocument/2006/relationships/slideLayout"/><Relationship Id="rId12" Target="../theme/theme5.xml" Type="http://schemas.openxmlformats.org/officeDocument/2006/relationships/theme"/><Relationship Id="rId2" Target="../slideLayouts/slideLayout46.xml" Type="http://schemas.openxmlformats.org/officeDocument/2006/relationships/slideLayout"/><Relationship Id="rId3" Target="../slideLayouts/slideLayout47.xml" Type="http://schemas.openxmlformats.org/officeDocument/2006/relationships/slideLayout"/><Relationship Id="rId4" Target="../slideLayouts/slideLayout48.xml" Type="http://schemas.openxmlformats.org/officeDocument/2006/relationships/slideLayout"/><Relationship Id="rId5" Target="../slideLayouts/slideLayout49.xml" Type="http://schemas.openxmlformats.org/officeDocument/2006/relationships/slideLayout"/><Relationship Id="rId6" Target="../slideLayouts/slideLayout50.xml" Type="http://schemas.openxmlformats.org/officeDocument/2006/relationships/slideLayout"/><Relationship Id="rId7" Target="../slideLayouts/slideLayout51.xml" Type="http://schemas.openxmlformats.org/officeDocument/2006/relationships/slideLayout"/><Relationship Id="rId8" Target="../slideLayouts/slideLayout52.xml" Type="http://schemas.openxmlformats.org/officeDocument/2006/relationships/slideLayout"/><Relationship Id="rId9" Target="../slideLayouts/slideLayout5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gradFill flip="none" rotWithShape="1">
          <a:gsLst>
            <a:gs pos="0">
              <a:srgbClr val="CC0000"/>
            </a:gs>
            <a:gs pos="65000">
              <a:srgbClr val="FFC000"/>
            </a:gs>
            <a:gs pos="100000">
              <a:srgbClr val="FFFF00">
                <a:alpha val="72000"/>
              </a:srgbClr>
            </a:gs>
          </a:gsLst>
          <a:lin ang="5400000" scaled="0"/>
        </a:gradFill>
        <a:effectLst/>
      </p:bgPr>
    </p:bg>
    <p:spTree>
      <p:nvGrpSpPr>
        <p:cNvPr id="1" name=""/>
        <p:cNvGrpSpPr/>
        <p:nvPr/>
      </p:nvGrpSpPr>
      <p:grpSpPr>
        <a:xfrm>
          <a:off x="0" y="0"/>
          <a:ext cx="0" cy="0"/>
        </a:xfrm>
      </p:grpSpPr>
      <p:sp>
        <p:nvSpPr>
          <p:cNvPr id="1026" name="标题占位符 1"/>
          <p:cNvSpPr>
            <a:spLocks noGrp="1" noChangeArrowheads="1"/>
          </p:cNvSpPr>
          <p:nvPr>
            <p:ph type="title"/>
          </p:nvPr>
        </p:nvSpPr>
        <p:spPr bwMode="auto">
          <a:xfrm>
            <a:off x="508000" y="228865"/>
            <a:ext cx="9144000"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27" name="文本占位符 2"/>
          <p:cNvSpPr>
            <a:spLocks noGrp="1" noChangeArrowheads="1"/>
          </p:cNvSpPr>
          <p:nvPr>
            <p:ph type="body" idx="1"/>
          </p:nvPr>
        </p:nvSpPr>
        <p:spPr bwMode="auto">
          <a:xfrm>
            <a:off x="508000" y="1333500"/>
            <a:ext cx="9144000" cy="3771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日期占位符 3"/>
          <p:cNvSpPr>
            <a:spLocks noGrp="1" noChangeArrowheads="1"/>
          </p:cNvSpPr>
          <p:nvPr>
            <p:ph type="dt" sz="half" idx="2"/>
          </p:nvPr>
        </p:nvSpPr>
        <p:spPr bwMode="auto">
          <a:xfrm>
            <a:off x="508000" y="5296960"/>
            <a:ext cx="2370667" cy="304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1333" smtClean="0">
                <a:solidFill>
                  <a:srgbClr val="898989"/>
                </a:solidFill>
                <a:latin typeface="+mn-lt"/>
              </a:defRPr>
            </a:lvl1pPr>
          </a:lstStyle>
          <a:p>
            <a:pPr>
              <a:defRPr/>
            </a:pPr>
            <a:fld id="{543C7B33-EEEA-41DF-B2D3-A59549F2F18B}" type="datetimeFigureOut">
              <a:rPr lang="zh-CN" altLang="en-US"/>
              <a:pPr>
                <a:defRPr/>
              </a:pPr>
              <a:t>2016/3/5</a:t>
            </a:fld>
            <a:endParaRPr lang="zh-CN" altLang="en-US"/>
          </a:p>
        </p:txBody>
      </p:sp>
      <p:sp>
        <p:nvSpPr>
          <p:cNvPr id="1029" name="页脚占位符 4"/>
          <p:cNvSpPr>
            <a:spLocks noGrp="1" noChangeArrowheads="1"/>
          </p:cNvSpPr>
          <p:nvPr>
            <p:ph type="ftr" sz="quarter" idx="3"/>
          </p:nvPr>
        </p:nvSpPr>
        <p:spPr bwMode="auto">
          <a:xfrm>
            <a:off x="3471334" y="5296960"/>
            <a:ext cx="3217333" cy="304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1333" smtClean="0">
                <a:solidFill>
                  <a:srgbClr val="898989"/>
                </a:solidFill>
                <a:latin typeface="+mn-lt"/>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7281333" y="5296960"/>
            <a:ext cx="2370667" cy="30427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sz="1333" smtClean="0">
                <a:solidFill>
                  <a:srgbClr val="898989"/>
                </a:solidFill>
                <a:latin typeface="+mn-lt"/>
              </a:defRPr>
            </a:lvl1pPr>
          </a:lstStyle>
          <a:p>
            <a:pPr>
              <a:defRPr/>
            </a:pPr>
            <a:fld id="{99DC0146-B7A5-49B8-AE5F-2CD80942CC5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mc:AlternateContent>
    <mc:Choice Requires="p14">
      <p:transition advTm="17000" p14:dur="10"/>
    </mc:Choice>
    <mc:Fallback>
      <p:transition advTm="17000"/>
    </mc:Fallback>
  </mc:AlternateConten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gradFill flip="none" rotWithShape="1">
          <a:gsLst>
            <a:gs pos="100000">
              <a:srgbClr val="700000"/>
            </a:gs>
            <a:gs pos="2000">
              <a:srgbClr val="FF0000"/>
            </a:gs>
          </a:gsLst>
          <a:path path="circle">
            <a:fillToRect l="50000" t="50000" r="50000" b="50000"/>
          </a:path>
        </a:gradFill>
        <a:effectLst/>
      </p:bgPr>
    </p:bg>
    <p:spTree>
      <p:nvGrpSpPr>
        <p:cNvPr id="1" name=""/>
        <p:cNvGrpSpPr/>
        <p:nvPr/>
      </p:nvGrpSpPr>
      <p:grpSpPr>
        <a:xfrm>
          <a:off x="0" y="0"/>
          <a:ext cx="0" cy="0"/>
        </a:xfrm>
      </p:grpSpPr>
      <p:pic>
        <p:nvPicPr>
          <p:cNvPr id="8" name="Picture 2" descr="PPECLOGO-eff-0-1"/>
          <p:cNvPicPr>
            <a:picLocks noChangeAspect="1" noChangeArrowheads="1"/>
          </p:cNvPicPr>
          <p:nvPr userDrawn="1"/>
        </p:nvPicPr>
        <p:blipFill>
          <a:blip r:embed="rId12">
            <a:extLst>
              <a:ext uri="{28A0092B-C50C-407E-A947-70E740481C1C}">
                <a14:useLocalDpi/>
              </a:ext>
            </a:extLst>
          </a:blip>
          <a:stretch>
            <a:fillRect/>
          </a:stretch>
        </p:blipFill>
        <p:spPr bwMode="auto">
          <a:xfrm>
            <a:off x="3222881" y="163519"/>
            <a:ext cx="927806" cy="503237"/>
          </a:xfrm>
          <a:prstGeom prst="rect">
            <a:avLst/>
          </a:prstGeom>
          <a:noFill/>
          <a:extLst>
            <a:ext uri="{909E8E84-426E-40DD-AFC4-6F175D3DCCD1}">
              <a14:hiddenFill>
                <a:solidFill>
                  <a:srgbClr val="FFFFFF"/>
                </a:solidFill>
              </a14:hiddenFill>
            </a:ext>
          </a:extLst>
        </p:spPr>
      </p:pic>
      <p:pic>
        <p:nvPicPr>
          <p:cNvPr id="10" name="Picture 3"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7071687" y="138119"/>
            <a:ext cx="859013" cy="473075"/>
          </a:xfrm>
          <a:prstGeom prst="rect">
            <a:avLst/>
          </a:prstGeom>
          <a:noFill/>
          <a:extLst>
            <a:ext uri="{909E8E84-426E-40DD-AFC4-6F175D3DCCD1}">
              <a14:hiddenFill>
                <a:solidFill>
                  <a:srgbClr val="FFFFFF"/>
                </a:solidFill>
              </a14:hiddenFill>
            </a:ext>
          </a:extLst>
        </p:spPr>
      </p:pic>
      <p:pic>
        <p:nvPicPr>
          <p:cNvPr id="11" name="Picture 4" descr="PPECLOGO-eff-0-3"/>
          <p:cNvPicPr>
            <a:picLocks noChangeAspect="1" noChangeArrowheads="1"/>
          </p:cNvPicPr>
          <p:nvPr userDrawn="1"/>
        </p:nvPicPr>
        <p:blipFill>
          <a:blip r:embed="rId14">
            <a:extLst>
              <a:ext uri="{28A0092B-C50C-407E-A947-70E740481C1C}">
                <a14:useLocalDpi/>
              </a:ext>
            </a:extLst>
          </a:blip>
          <a:stretch>
            <a:fillRect/>
          </a:stretch>
        </p:blipFill>
        <p:spPr bwMode="auto">
          <a:xfrm>
            <a:off x="504729" y="-742945"/>
            <a:ext cx="2637014" cy="1497013"/>
          </a:xfrm>
          <a:prstGeom prst="rect">
            <a:avLst/>
          </a:prstGeom>
          <a:noFill/>
          <a:extLst>
            <a:ext uri="{909E8E84-426E-40DD-AFC4-6F175D3DCCD1}">
              <a14:hiddenFill>
                <a:solidFill>
                  <a:srgbClr val="FFFFFF"/>
                </a:solidFill>
              </a14:hiddenFill>
            </a:ext>
          </a:extLst>
        </p:spPr>
      </p:pic>
      <p:pic>
        <p:nvPicPr>
          <p:cNvPr id="12" name="Picture 5" descr="PPECLOGO-eff-0-1"/>
          <p:cNvPicPr>
            <a:picLocks noChangeAspect="1" noChangeArrowheads="1"/>
          </p:cNvPicPr>
          <p:nvPr userDrawn="1"/>
        </p:nvPicPr>
        <p:blipFill>
          <a:blip r:embed="rId15">
            <a:extLst>
              <a:ext uri="{28A0092B-C50C-407E-A947-70E740481C1C}">
                <a14:useLocalDpi/>
              </a:ext>
            </a:extLst>
          </a:blip>
          <a:stretch>
            <a:fillRect/>
          </a:stretch>
        </p:blipFill>
        <p:spPr bwMode="auto">
          <a:xfrm>
            <a:off x="3503339" y="720730"/>
            <a:ext cx="458611" cy="249238"/>
          </a:xfrm>
          <a:prstGeom prst="rect">
            <a:avLst/>
          </a:prstGeom>
          <a:noFill/>
          <a:extLst>
            <a:ext uri="{909E8E84-426E-40DD-AFC4-6F175D3DCCD1}">
              <a14:hiddenFill>
                <a:solidFill>
                  <a:srgbClr val="FFFFFF"/>
                </a:solidFill>
              </a14:hiddenFill>
            </a:ext>
          </a:extLst>
        </p:spPr>
      </p:pic>
      <p:pic>
        <p:nvPicPr>
          <p:cNvPr id="13" name="Picture 6" descr="PPECLOGO-eff-0-1"/>
          <p:cNvPicPr>
            <a:picLocks noChangeAspect="1" noChangeArrowheads="1"/>
          </p:cNvPicPr>
          <p:nvPr userDrawn="1"/>
        </p:nvPicPr>
        <p:blipFill>
          <a:blip r:embed="rId16">
            <a:extLst>
              <a:ext uri="{28A0092B-C50C-407E-A947-70E740481C1C}">
                <a14:useLocalDpi/>
              </a:ext>
            </a:extLst>
          </a:blip>
          <a:stretch>
            <a:fillRect/>
          </a:stretch>
        </p:blipFill>
        <p:spPr bwMode="auto">
          <a:xfrm>
            <a:off x="6048631" y="174630"/>
            <a:ext cx="351013" cy="190500"/>
          </a:xfrm>
          <a:prstGeom prst="rect">
            <a:avLst/>
          </a:prstGeom>
          <a:noFill/>
          <a:extLst>
            <a:ext uri="{909E8E84-426E-40DD-AFC4-6F175D3DCCD1}">
              <a14:hiddenFill>
                <a:solidFill>
                  <a:srgbClr val="FFFFFF"/>
                </a:solidFill>
              </a14:hiddenFill>
            </a:ext>
          </a:extLst>
        </p:spPr>
      </p:pic>
      <p:pic>
        <p:nvPicPr>
          <p:cNvPr id="14" name="Picture 7" descr="PPECLOGO-eff-0-1"/>
          <p:cNvPicPr>
            <a:picLocks noChangeAspect="1" noChangeArrowheads="1"/>
          </p:cNvPicPr>
          <p:nvPr userDrawn="1"/>
        </p:nvPicPr>
        <p:blipFill>
          <a:blip r:embed="rId17">
            <a:extLst>
              <a:ext uri="{28A0092B-C50C-407E-A947-70E740481C1C}">
                <a14:useLocalDpi/>
              </a:ext>
            </a:extLst>
          </a:blip>
          <a:stretch>
            <a:fillRect/>
          </a:stretch>
        </p:blipFill>
        <p:spPr bwMode="auto">
          <a:xfrm>
            <a:off x="4528160" y="762006"/>
            <a:ext cx="172861" cy="93663"/>
          </a:xfrm>
          <a:prstGeom prst="rect">
            <a:avLst/>
          </a:prstGeom>
          <a:noFill/>
          <a:extLst>
            <a:ext uri="{909E8E84-426E-40DD-AFC4-6F175D3DCCD1}">
              <a14:hiddenFill>
                <a:solidFill>
                  <a:srgbClr val="FFFFFF"/>
                </a:solidFill>
              </a14:hiddenFill>
            </a:ext>
          </a:extLst>
        </p:spPr>
      </p:pic>
      <p:pic>
        <p:nvPicPr>
          <p:cNvPr id="15" name="Picture 8"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4212423" y="-33332"/>
            <a:ext cx="859014" cy="473075"/>
          </a:xfrm>
          <a:prstGeom prst="rect">
            <a:avLst/>
          </a:prstGeom>
          <a:noFill/>
          <a:extLst>
            <a:ext uri="{909E8E84-426E-40DD-AFC4-6F175D3DCCD1}">
              <a14:hiddenFill>
                <a:solidFill>
                  <a:srgbClr val="FFFFFF"/>
                </a:solidFill>
              </a14:hiddenFill>
            </a:ext>
          </a:extLst>
        </p:spPr>
      </p:pic>
      <p:pic>
        <p:nvPicPr>
          <p:cNvPr id="16" name="Picture 9" descr="PPECLOGO-eff-5-4"/>
          <p:cNvPicPr>
            <a:picLocks noChangeAspect="1" noChangeArrowheads="1"/>
          </p:cNvPicPr>
          <p:nvPr userDrawn="1"/>
        </p:nvPicPr>
        <p:blipFill>
          <a:blip r:embed="rId18">
            <a:extLst>
              <a:ext uri="{28A0092B-C50C-407E-A947-70E740481C1C}">
                <a14:useLocalDpi/>
              </a:ext>
            </a:extLst>
          </a:blip>
          <a:stretch>
            <a:fillRect/>
          </a:stretch>
        </p:blipFill>
        <p:spPr bwMode="auto">
          <a:xfrm>
            <a:off x="2448533" y="260355"/>
            <a:ext cx="1292931" cy="980166"/>
          </a:xfrm>
          <a:prstGeom prst="rect">
            <a:avLst/>
          </a:prstGeom>
          <a:noFill/>
          <a:extLst>
            <a:ext uri="{909E8E84-426E-40DD-AFC4-6F175D3DCCD1}">
              <a14:hiddenFill>
                <a:solidFill>
                  <a:srgbClr val="FFFFFF"/>
                </a:solidFill>
              </a14:hiddenFill>
            </a:ext>
          </a:extLst>
        </p:spPr>
      </p:pic>
      <p:pic>
        <p:nvPicPr>
          <p:cNvPr id="17" name="Picture 10" descr="PPECLOGO-eff-5-2"/>
          <p:cNvPicPr>
            <a:picLocks noChangeAspect="1" noChangeArrowheads="1"/>
          </p:cNvPicPr>
          <p:nvPr userDrawn="1"/>
        </p:nvPicPr>
        <p:blipFill>
          <a:blip r:embed="rId19">
            <a:extLst>
              <a:ext uri="{BEBA8EAE-BF5A-486C-A8C5-ECC9F3942E4B}">
                <a14:imgProps>
                  <a14:imgLayer r:embed="rId20">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53162"/>
            <a:ext cx="1605139" cy="1227187"/>
          </a:xfrm>
          <a:prstGeom prst="rect">
            <a:avLst/>
          </a:prstGeom>
          <a:noFill/>
          <a:extLst>
            <a:ext uri="{909E8E84-426E-40DD-AFC4-6F175D3DCCD1}">
              <a14:hiddenFill>
                <a:solidFill>
                  <a:srgbClr val="FFFFFF"/>
                </a:solidFill>
              </a14:hiddenFill>
            </a:ext>
          </a:extLst>
        </p:spPr>
      </p:pic>
      <p:pic>
        <p:nvPicPr>
          <p:cNvPr id="18" name="Picture 11" descr="PPECLOGO-eff-5-4"/>
          <p:cNvPicPr>
            <a:picLocks noChangeAspect="1" noChangeArrowheads="1"/>
          </p:cNvPicPr>
          <p:nvPr userDrawn="1"/>
        </p:nvPicPr>
        <p:blipFill>
          <a:blip r:embed="rId21">
            <a:extLst>
              <a:ext uri="{28A0092B-C50C-407E-A947-70E740481C1C}">
                <a14:useLocalDpi/>
              </a:ext>
            </a:extLst>
          </a:blip>
          <a:stretch>
            <a:fillRect/>
          </a:stretch>
        </p:blipFill>
        <p:spPr bwMode="auto">
          <a:xfrm>
            <a:off x="8244673" y="9462"/>
            <a:ext cx="977194" cy="709680"/>
          </a:xfrm>
          <a:prstGeom prst="rect">
            <a:avLst/>
          </a:prstGeom>
          <a:noFill/>
          <a:extLst>
            <a:ext uri="{909E8E84-426E-40DD-AFC4-6F175D3DCCD1}">
              <a14:hiddenFill>
                <a:solidFill>
                  <a:srgbClr val="FFFFFF"/>
                </a:solidFill>
              </a14:hiddenFill>
            </a:ext>
          </a:extLst>
        </p:spPr>
      </p:pic>
      <p:pic>
        <p:nvPicPr>
          <p:cNvPr id="19" name="Picture 12"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6544284" y="628655"/>
            <a:ext cx="456848" cy="247650"/>
          </a:xfrm>
          <a:prstGeom prst="rect">
            <a:avLst/>
          </a:prstGeom>
          <a:noFill/>
          <a:extLst>
            <a:ext uri="{909E8E84-426E-40DD-AFC4-6F175D3DCCD1}">
              <a14:hiddenFill>
                <a:solidFill>
                  <a:srgbClr val="FFFFFF"/>
                </a:solidFill>
              </a14:hiddenFill>
            </a:ext>
          </a:extLst>
        </p:spPr>
      </p:pic>
      <p:pic>
        <p:nvPicPr>
          <p:cNvPr id="20" name="Picture 13"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9442353" y="-165095"/>
            <a:ext cx="456847" cy="247650"/>
          </a:xfrm>
          <a:prstGeom prst="rect">
            <a:avLst/>
          </a:prstGeom>
          <a:noFill/>
          <a:extLst>
            <a:ext uri="{909E8E84-426E-40DD-AFC4-6F175D3DCCD1}">
              <a14:hiddenFill>
                <a:solidFill>
                  <a:srgbClr val="FFFFFF"/>
                </a:solidFill>
              </a14:hiddenFill>
            </a:ext>
          </a:extLst>
        </p:spPr>
      </p:pic>
      <p:pic>
        <p:nvPicPr>
          <p:cNvPr id="21" name="Picture 14" descr="PPECLOGO-eff2-1-2"/>
          <p:cNvPicPr>
            <a:picLocks noChangeAspect="1" noChangeArrowheads="1"/>
          </p:cNvPicPr>
          <p:nvPr userDrawn="1"/>
        </p:nvPicPr>
        <p:blipFill>
          <a:blip r:embed="rId23">
            <a:extLst>
              <a:ext uri="{28A0092B-C50C-407E-A947-70E740481C1C}">
                <a14:useLocalDpi/>
              </a:ext>
            </a:extLst>
          </a:blip>
          <a:stretch>
            <a:fillRect/>
          </a:stretch>
        </p:blipFill>
        <p:spPr bwMode="auto">
          <a:xfrm>
            <a:off x="1391965" y="106368"/>
            <a:ext cx="1485194" cy="900112"/>
          </a:xfrm>
          <a:prstGeom prst="rect">
            <a:avLst/>
          </a:prstGeom>
          <a:noFill/>
          <a:extLst>
            <a:ext uri="{909E8E84-426E-40DD-AFC4-6F175D3DCCD1}">
              <a14:hiddenFill>
                <a:solidFill>
                  <a:srgbClr val="FFFFFF"/>
                </a:solidFill>
              </a14:hiddenFill>
            </a:ext>
          </a:extLst>
        </p:spPr>
      </p:pic>
      <p:pic>
        <p:nvPicPr>
          <p:cNvPr id="22" name="Picture 15" descr="PPECLOGO-eff2-1-3"/>
          <p:cNvPicPr>
            <a:picLocks noChangeAspect="1" noChangeArrowheads="1"/>
          </p:cNvPicPr>
          <p:nvPr userDrawn="1"/>
        </p:nvPicPr>
        <p:blipFill>
          <a:blip r:embed="rId24">
            <a:extLst>
              <a:ext uri="{28A0092B-C50C-407E-A947-70E740481C1C}">
                <a14:useLocalDpi/>
              </a:ext>
            </a:extLst>
          </a:blip>
          <a:stretch>
            <a:fillRect/>
          </a:stretch>
        </p:blipFill>
        <p:spPr bwMode="auto">
          <a:xfrm>
            <a:off x="2558826" y="231260"/>
            <a:ext cx="382764" cy="230187"/>
          </a:xfrm>
          <a:prstGeom prst="rect">
            <a:avLst/>
          </a:prstGeom>
          <a:noFill/>
          <a:extLst>
            <a:ext uri="{909E8E84-426E-40DD-AFC4-6F175D3DCCD1}">
              <a14:hiddenFill>
                <a:solidFill>
                  <a:srgbClr val="FFFFFF"/>
                </a:solidFill>
              </a14:hiddenFill>
            </a:ext>
          </a:extLst>
        </p:spPr>
      </p:pic>
      <p:pic>
        <p:nvPicPr>
          <p:cNvPr id="23" name="Picture 16" descr="PPECLOGO-eff2-1-4"/>
          <p:cNvPicPr>
            <a:picLocks noChangeAspect="1" noChangeArrowheads="1"/>
          </p:cNvPicPr>
          <p:nvPr userDrawn="1"/>
        </p:nvPicPr>
        <p:blipFill>
          <a:blip r:embed="rId25">
            <a:extLst>
              <a:ext uri="{28A0092B-C50C-407E-A947-70E740481C1C}">
                <a14:useLocalDpi/>
              </a:ext>
            </a:extLst>
          </a:blip>
          <a:stretch>
            <a:fillRect/>
          </a:stretch>
        </p:blipFill>
        <p:spPr bwMode="auto">
          <a:xfrm>
            <a:off x="7048755" y="439744"/>
            <a:ext cx="615598" cy="566737"/>
          </a:xfrm>
          <a:prstGeom prst="rect">
            <a:avLst/>
          </a:prstGeom>
          <a:noFill/>
          <a:extLst>
            <a:ext uri="{909E8E84-426E-40DD-AFC4-6F175D3DCCD1}">
              <a14:hiddenFill>
                <a:solidFill>
                  <a:srgbClr val="FFFFFF"/>
                </a:solidFill>
              </a14:hiddenFill>
            </a:ext>
          </a:extLst>
        </p:spPr>
      </p:pic>
      <p:pic>
        <p:nvPicPr>
          <p:cNvPr id="24" name="Picture 17" descr="PPECLOGO-eff2-1-3"/>
          <p:cNvPicPr>
            <a:picLocks noChangeAspect="1" noChangeArrowheads="1"/>
          </p:cNvPicPr>
          <p:nvPr userDrawn="1"/>
        </p:nvPicPr>
        <p:blipFill>
          <a:blip r:embed="rId26">
            <a:extLst>
              <a:ext uri="{28A0092B-C50C-407E-A947-70E740481C1C}">
                <a14:useLocalDpi/>
              </a:ext>
            </a:extLst>
          </a:blip>
          <a:stretch>
            <a:fillRect/>
          </a:stretch>
        </p:blipFill>
        <p:spPr bwMode="auto">
          <a:xfrm>
            <a:off x="7678464" y="177805"/>
            <a:ext cx="315736" cy="190500"/>
          </a:xfrm>
          <a:prstGeom prst="rect">
            <a:avLst/>
          </a:prstGeom>
          <a:noFill/>
          <a:extLst>
            <a:ext uri="{909E8E84-426E-40DD-AFC4-6F175D3DCCD1}">
              <a14:hiddenFill>
                <a:solidFill>
                  <a:srgbClr val="FFFFFF"/>
                </a:solidFill>
              </a14:hiddenFill>
            </a:ext>
          </a:extLst>
        </p:spPr>
      </p:pic>
      <p:pic>
        <p:nvPicPr>
          <p:cNvPr id="25" name="Picture 18" descr="PPECLOGO-eff2-1-3"/>
          <p:cNvPicPr>
            <a:picLocks noChangeAspect="1" noChangeArrowheads="1"/>
          </p:cNvPicPr>
          <p:nvPr userDrawn="1"/>
        </p:nvPicPr>
        <p:blipFill>
          <a:blip r:embed="rId27">
            <a:extLst>
              <a:ext uri="{28A0092B-C50C-407E-A947-70E740481C1C}">
                <a14:useLocalDpi/>
              </a:ext>
            </a:extLst>
          </a:blip>
          <a:stretch>
            <a:fillRect/>
          </a:stretch>
        </p:blipFill>
        <p:spPr bwMode="auto">
          <a:xfrm>
            <a:off x="8121200" y="515944"/>
            <a:ext cx="246944" cy="149225"/>
          </a:xfrm>
          <a:prstGeom prst="rect">
            <a:avLst/>
          </a:prstGeom>
          <a:noFill/>
          <a:extLst>
            <a:ext uri="{909E8E84-426E-40DD-AFC4-6F175D3DCCD1}">
              <a14:hiddenFill>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mc:Choice Requires="p14">
      <p:transition advTm="17000" p14:dur="10"/>
    </mc:Choice>
    <mc:Fallback>
      <p:transition advTm="1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06 3.33333E-06 L -0.31632 3.33333E-06"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06 L -0.46684 -1.85185E-06"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06 1.11111E-06 L -0.19531 1.11111E-06"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07 2.59259E-06 L -0.43594 2.59259E-06"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06 2.59259E-06 L -0.61719 2.59259E-06"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06 -1.85185E-06 L -0.33577 -1.85185E-06"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06 -1.85185E-06 L -0.57188 -1.85185E-06"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06 -1.85185E-06 L -0.57188 -1.85185E-06"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07 2.59259E-06 L 0.43906 2.59259E-06"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06 2.96296E-06 L 0.62813 2.96296E-06"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06 -2.96296E-06 L 0.42465 -2.96296E-06"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gradFill flip="none" rotWithShape="1">
          <a:gsLst>
            <a:gs pos="100000">
              <a:srgbClr val="700000"/>
            </a:gs>
            <a:gs pos="2000">
              <a:srgbClr val="FF0000"/>
            </a:gs>
          </a:gsLst>
          <a:path path="circle">
            <a:fillToRect l="50000" t="50000" r="50000" b="50000"/>
          </a:path>
        </a:gradFill>
        <a:effectLst/>
      </p:bgPr>
    </p:bg>
    <p:spTree>
      <p:nvGrpSpPr>
        <p:cNvPr id="1" name=""/>
        <p:cNvGrpSpPr/>
        <p:nvPr/>
      </p:nvGrpSpPr>
      <p:grpSpPr>
        <a:xfrm>
          <a:off x="0" y="0"/>
          <a:ext cx="0" cy="0"/>
        </a:xfrm>
      </p:grpSpPr>
      <p:pic>
        <p:nvPicPr>
          <p:cNvPr id="8" name="Picture 2" descr="PPECLOGO-eff-0-1"/>
          <p:cNvPicPr>
            <a:picLocks noChangeAspect="1" noChangeArrowheads="1"/>
          </p:cNvPicPr>
          <p:nvPr userDrawn="1"/>
        </p:nvPicPr>
        <p:blipFill>
          <a:blip r:embed="rId12">
            <a:extLst>
              <a:ext uri="{28A0092B-C50C-407E-A947-70E740481C1C}">
                <a14:useLocalDpi/>
              </a:ext>
            </a:extLst>
          </a:blip>
          <a:stretch>
            <a:fillRect/>
          </a:stretch>
        </p:blipFill>
        <p:spPr bwMode="auto">
          <a:xfrm>
            <a:off x="3222881" y="163519"/>
            <a:ext cx="927806" cy="503237"/>
          </a:xfrm>
          <a:prstGeom prst="rect">
            <a:avLst/>
          </a:prstGeom>
          <a:noFill/>
          <a:extLst>
            <a:ext uri="{909E8E84-426E-40DD-AFC4-6F175D3DCCD1}">
              <a14:hiddenFill>
                <a:solidFill>
                  <a:srgbClr val="FFFFFF"/>
                </a:solidFill>
              </a14:hiddenFill>
            </a:ext>
          </a:extLst>
        </p:spPr>
      </p:pic>
      <p:pic>
        <p:nvPicPr>
          <p:cNvPr id="10" name="Picture 3"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7071687" y="138119"/>
            <a:ext cx="859013" cy="473075"/>
          </a:xfrm>
          <a:prstGeom prst="rect">
            <a:avLst/>
          </a:prstGeom>
          <a:noFill/>
          <a:extLst>
            <a:ext uri="{909E8E84-426E-40DD-AFC4-6F175D3DCCD1}">
              <a14:hiddenFill>
                <a:solidFill>
                  <a:srgbClr val="FFFFFF"/>
                </a:solidFill>
              </a14:hiddenFill>
            </a:ext>
          </a:extLst>
        </p:spPr>
      </p:pic>
      <p:pic>
        <p:nvPicPr>
          <p:cNvPr id="11" name="Picture 4" descr="PPECLOGO-eff-0-3"/>
          <p:cNvPicPr>
            <a:picLocks noChangeAspect="1" noChangeArrowheads="1"/>
          </p:cNvPicPr>
          <p:nvPr userDrawn="1"/>
        </p:nvPicPr>
        <p:blipFill>
          <a:blip r:embed="rId14">
            <a:extLst>
              <a:ext uri="{28A0092B-C50C-407E-A947-70E740481C1C}">
                <a14:useLocalDpi/>
              </a:ext>
            </a:extLst>
          </a:blip>
          <a:stretch>
            <a:fillRect/>
          </a:stretch>
        </p:blipFill>
        <p:spPr bwMode="auto">
          <a:xfrm>
            <a:off x="504729" y="-742945"/>
            <a:ext cx="2637014" cy="1497013"/>
          </a:xfrm>
          <a:prstGeom prst="rect">
            <a:avLst/>
          </a:prstGeom>
          <a:noFill/>
          <a:extLst>
            <a:ext uri="{909E8E84-426E-40DD-AFC4-6F175D3DCCD1}">
              <a14:hiddenFill>
                <a:solidFill>
                  <a:srgbClr val="FFFFFF"/>
                </a:solidFill>
              </a14:hiddenFill>
            </a:ext>
          </a:extLst>
        </p:spPr>
      </p:pic>
      <p:pic>
        <p:nvPicPr>
          <p:cNvPr id="12" name="Picture 5" descr="PPECLOGO-eff-0-1"/>
          <p:cNvPicPr>
            <a:picLocks noChangeAspect="1" noChangeArrowheads="1"/>
          </p:cNvPicPr>
          <p:nvPr userDrawn="1"/>
        </p:nvPicPr>
        <p:blipFill>
          <a:blip r:embed="rId15">
            <a:extLst>
              <a:ext uri="{28A0092B-C50C-407E-A947-70E740481C1C}">
                <a14:useLocalDpi/>
              </a:ext>
            </a:extLst>
          </a:blip>
          <a:stretch>
            <a:fillRect/>
          </a:stretch>
        </p:blipFill>
        <p:spPr bwMode="auto">
          <a:xfrm>
            <a:off x="3503339" y="720730"/>
            <a:ext cx="458611" cy="249238"/>
          </a:xfrm>
          <a:prstGeom prst="rect">
            <a:avLst/>
          </a:prstGeom>
          <a:noFill/>
          <a:extLst>
            <a:ext uri="{909E8E84-426E-40DD-AFC4-6F175D3DCCD1}">
              <a14:hiddenFill>
                <a:solidFill>
                  <a:srgbClr val="FFFFFF"/>
                </a:solidFill>
              </a14:hiddenFill>
            </a:ext>
          </a:extLst>
        </p:spPr>
      </p:pic>
      <p:pic>
        <p:nvPicPr>
          <p:cNvPr id="13" name="Picture 6" descr="PPECLOGO-eff-0-1"/>
          <p:cNvPicPr>
            <a:picLocks noChangeAspect="1" noChangeArrowheads="1"/>
          </p:cNvPicPr>
          <p:nvPr userDrawn="1"/>
        </p:nvPicPr>
        <p:blipFill>
          <a:blip r:embed="rId16">
            <a:extLst>
              <a:ext uri="{28A0092B-C50C-407E-A947-70E740481C1C}">
                <a14:useLocalDpi/>
              </a:ext>
            </a:extLst>
          </a:blip>
          <a:stretch>
            <a:fillRect/>
          </a:stretch>
        </p:blipFill>
        <p:spPr bwMode="auto">
          <a:xfrm>
            <a:off x="6048631" y="174630"/>
            <a:ext cx="351013" cy="190500"/>
          </a:xfrm>
          <a:prstGeom prst="rect">
            <a:avLst/>
          </a:prstGeom>
          <a:noFill/>
          <a:extLst>
            <a:ext uri="{909E8E84-426E-40DD-AFC4-6F175D3DCCD1}">
              <a14:hiddenFill>
                <a:solidFill>
                  <a:srgbClr val="FFFFFF"/>
                </a:solidFill>
              </a14:hiddenFill>
            </a:ext>
          </a:extLst>
        </p:spPr>
      </p:pic>
      <p:pic>
        <p:nvPicPr>
          <p:cNvPr id="14" name="Picture 7" descr="PPECLOGO-eff-0-1"/>
          <p:cNvPicPr>
            <a:picLocks noChangeAspect="1" noChangeArrowheads="1"/>
          </p:cNvPicPr>
          <p:nvPr userDrawn="1"/>
        </p:nvPicPr>
        <p:blipFill>
          <a:blip r:embed="rId17">
            <a:extLst>
              <a:ext uri="{28A0092B-C50C-407E-A947-70E740481C1C}">
                <a14:useLocalDpi/>
              </a:ext>
            </a:extLst>
          </a:blip>
          <a:stretch>
            <a:fillRect/>
          </a:stretch>
        </p:blipFill>
        <p:spPr bwMode="auto">
          <a:xfrm>
            <a:off x="4528160" y="762006"/>
            <a:ext cx="172861" cy="93663"/>
          </a:xfrm>
          <a:prstGeom prst="rect">
            <a:avLst/>
          </a:prstGeom>
          <a:noFill/>
          <a:extLst>
            <a:ext uri="{909E8E84-426E-40DD-AFC4-6F175D3DCCD1}">
              <a14:hiddenFill>
                <a:solidFill>
                  <a:srgbClr val="FFFFFF"/>
                </a:solidFill>
              </a14:hiddenFill>
            </a:ext>
          </a:extLst>
        </p:spPr>
      </p:pic>
      <p:pic>
        <p:nvPicPr>
          <p:cNvPr id="15" name="Picture 8"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4212423" y="-33332"/>
            <a:ext cx="859014" cy="473075"/>
          </a:xfrm>
          <a:prstGeom prst="rect">
            <a:avLst/>
          </a:prstGeom>
          <a:noFill/>
          <a:extLst>
            <a:ext uri="{909E8E84-426E-40DD-AFC4-6F175D3DCCD1}">
              <a14:hiddenFill>
                <a:solidFill>
                  <a:srgbClr val="FFFFFF"/>
                </a:solidFill>
              </a14:hiddenFill>
            </a:ext>
          </a:extLst>
        </p:spPr>
      </p:pic>
      <p:pic>
        <p:nvPicPr>
          <p:cNvPr id="16" name="Picture 9" descr="PPECLOGO-eff-5-4"/>
          <p:cNvPicPr>
            <a:picLocks noChangeAspect="1" noChangeArrowheads="1"/>
          </p:cNvPicPr>
          <p:nvPr userDrawn="1"/>
        </p:nvPicPr>
        <p:blipFill>
          <a:blip r:embed="rId18">
            <a:extLst>
              <a:ext uri="{28A0092B-C50C-407E-A947-70E740481C1C}">
                <a14:useLocalDpi/>
              </a:ext>
            </a:extLst>
          </a:blip>
          <a:stretch>
            <a:fillRect/>
          </a:stretch>
        </p:blipFill>
        <p:spPr bwMode="auto">
          <a:xfrm>
            <a:off x="2448533" y="260355"/>
            <a:ext cx="1292931" cy="980166"/>
          </a:xfrm>
          <a:prstGeom prst="rect">
            <a:avLst/>
          </a:prstGeom>
          <a:noFill/>
          <a:extLst>
            <a:ext uri="{909E8E84-426E-40DD-AFC4-6F175D3DCCD1}">
              <a14:hiddenFill>
                <a:solidFill>
                  <a:srgbClr val="FFFFFF"/>
                </a:solidFill>
              </a14:hiddenFill>
            </a:ext>
          </a:extLst>
        </p:spPr>
      </p:pic>
      <p:pic>
        <p:nvPicPr>
          <p:cNvPr id="17" name="Picture 10" descr="PPECLOGO-eff-5-2"/>
          <p:cNvPicPr>
            <a:picLocks noChangeAspect="1" noChangeArrowheads="1"/>
          </p:cNvPicPr>
          <p:nvPr userDrawn="1"/>
        </p:nvPicPr>
        <p:blipFill>
          <a:blip r:embed="rId19">
            <a:extLst>
              <a:ext uri="{BEBA8EAE-BF5A-486C-A8C5-ECC9F3942E4B}">
                <a14:imgProps>
                  <a14:imgLayer r:embed="rId20">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53162"/>
            <a:ext cx="1605139" cy="1227187"/>
          </a:xfrm>
          <a:prstGeom prst="rect">
            <a:avLst/>
          </a:prstGeom>
          <a:noFill/>
          <a:extLst>
            <a:ext uri="{909E8E84-426E-40DD-AFC4-6F175D3DCCD1}">
              <a14:hiddenFill>
                <a:solidFill>
                  <a:srgbClr val="FFFFFF"/>
                </a:solidFill>
              </a14:hiddenFill>
            </a:ext>
          </a:extLst>
        </p:spPr>
      </p:pic>
      <p:pic>
        <p:nvPicPr>
          <p:cNvPr id="18" name="Picture 11" descr="PPECLOGO-eff-5-4"/>
          <p:cNvPicPr>
            <a:picLocks noChangeAspect="1" noChangeArrowheads="1"/>
          </p:cNvPicPr>
          <p:nvPr userDrawn="1"/>
        </p:nvPicPr>
        <p:blipFill>
          <a:blip r:embed="rId21">
            <a:extLst>
              <a:ext uri="{28A0092B-C50C-407E-A947-70E740481C1C}">
                <a14:useLocalDpi/>
              </a:ext>
            </a:extLst>
          </a:blip>
          <a:stretch>
            <a:fillRect/>
          </a:stretch>
        </p:blipFill>
        <p:spPr bwMode="auto">
          <a:xfrm>
            <a:off x="8244673" y="9462"/>
            <a:ext cx="977194" cy="709680"/>
          </a:xfrm>
          <a:prstGeom prst="rect">
            <a:avLst/>
          </a:prstGeom>
          <a:noFill/>
          <a:extLst>
            <a:ext uri="{909E8E84-426E-40DD-AFC4-6F175D3DCCD1}">
              <a14:hiddenFill>
                <a:solidFill>
                  <a:srgbClr val="FFFFFF"/>
                </a:solidFill>
              </a14:hiddenFill>
            </a:ext>
          </a:extLst>
        </p:spPr>
      </p:pic>
      <p:pic>
        <p:nvPicPr>
          <p:cNvPr id="19" name="Picture 12"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6544284" y="628655"/>
            <a:ext cx="456848" cy="247650"/>
          </a:xfrm>
          <a:prstGeom prst="rect">
            <a:avLst/>
          </a:prstGeom>
          <a:noFill/>
          <a:extLst>
            <a:ext uri="{909E8E84-426E-40DD-AFC4-6F175D3DCCD1}">
              <a14:hiddenFill>
                <a:solidFill>
                  <a:srgbClr val="FFFFFF"/>
                </a:solidFill>
              </a14:hiddenFill>
            </a:ext>
          </a:extLst>
        </p:spPr>
      </p:pic>
      <p:pic>
        <p:nvPicPr>
          <p:cNvPr id="20" name="Picture 13"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9442353" y="-165095"/>
            <a:ext cx="456847" cy="247650"/>
          </a:xfrm>
          <a:prstGeom prst="rect">
            <a:avLst/>
          </a:prstGeom>
          <a:noFill/>
          <a:extLst>
            <a:ext uri="{909E8E84-426E-40DD-AFC4-6F175D3DCCD1}">
              <a14:hiddenFill>
                <a:solidFill>
                  <a:srgbClr val="FFFFFF"/>
                </a:solidFill>
              </a14:hiddenFill>
            </a:ext>
          </a:extLst>
        </p:spPr>
      </p:pic>
      <p:pic>
        <p:nvPicPr>
          <p:cNvPr id="21" name="Picture 14" descr="PPECLOGO-eff2-1-2"/>
          <p:cNvPicPr>
            <a:picLocks noChangeAspect="1" noChangeArrowheads="1"/>
          </p:cNvPicPr>
          <p:nvPr userDrawn="1"/>
        </p:nvPicPr>
        <p:blipFill>
          <a:blip r:embed="rId23">
            <a:extLst>
              <a:ext uri="{28A0092B-C50C-407E-A947-70E740481C1C}">
                <a14:useLocalDpi/>
              </a:ext>
            </a:extLst>
          </a:blip>
          <a:stretch>
            <a:fillRect/>
          </a:stretch>
        </p:blipFill>
        <p:spPr bwMode="auto">
          <a:xfrm>
            <a:off x="1391965" y="106368"/>
            <a:ext cx="1485194" cy="900112"/>
          </a:xfrm>
          <a:prstGeom prst="rect">
            <a:avLst/>
          </a:prstGeom>
          <a:noFill/>
          <a:extLst>
            <a:ext uri="{909E8E84-426E-40DD-AFC4-6F175D3DCCD1}">
              <a14:hiddenFill>
                <a:solidFill>
                  <a:srgbClr val="FFFFFF"/>
                </a:solidFill>
              </a14:hiddenFill>
            </a:ext>
          </a:extLst>
        </p:spPr>
      </p:pic>
      <p:pic>
        <p:nvPicPr>
          <p:cNvPr id="22" name="Picture 15" descr="PPECLOGO-eff2-1-3"/>
          <p:cNvPicPr>
            <a:picLocks noChangeAspect="1" noChangeArrowheads="1"/>
          </p:cNvPicPr>
          <p:nvPr userDrawn="1"/>
        </p:nvPicPr>
        <p:blipFill>
          <a:blip r:embed="rId24">
            <a:extLst>
              <a:ext uri="{28A0092B-C50C-407E-A947-70E740481C1C}">
                <a14:useLocalDpi/>
              </a:ext>
            </a:extLst>
          </a:blip>
          <a:stretch>
            <a:fillRect/>
          </a:stretch>
        </p:blipFill>
        <p:spPr bwMode="auto">
          <a:xfrm>
            <a:off x="2558826" y="231260"/>
            <a:ext cx="382764" cy="230187"/>
          </a:xfrm>
          <a:prstGeom prst="rect">
            <a:avLst/>
          </a:prstGeom>
          <a:noFill/>
          <a:extLst>
            <a:ext uri="{909E8E84-426E-40DD-AFC4-6F175D3DCCD1}">
              <a14:hiddenFill>
                <a:solidFill>
                  <a:srgbClr val="FFFFFF"/>
                </a:solidFill>
              </a14:hiddenFill>
            </a:ext>
          </a:extLst>
        </p:spPr>
      </p:pic>
      <p:pic>
        <p:nvPicPr>
          <p:cNvPr id="23" name="Picture 16" descr="PPECLOGO-eff2-1-4"/>
          <p:cNvPicPr>
            <a:picLocks noChangeAspect="1" noChangeArrowheads="1"/>
          </p:cNvPicPr>
          <p:nvPr userDrawn="1"/>
        </p:nvPicPr>
        <p:blipFill>
          <a:blip r:embed="rId25">
            <a:extLst>
              <a:ext uri="{28A0092B-C50C-407E-A947-70E740481C1C}">
                <a14:useLocalDpi/>
              </a:ext>
            </a:extLst>
          </a:blip>
          <a:stretch>
            <a:fillRect/>
          </a:stretch>
        </p:blipFill>
        <p:spPr bwMode="auto">
          <a:xfrm>
            <a:off x="7048755" y="439744"/>
            <a:ext cx="615598" cy="566737"/>
          </a:xfrm>
          <a:prstGeom prst="rect">
            <a:avLst/>
          </a:prstGeom>
          <a:noFill/>
          <a:extLst>
            <a:ext uri="{909E8E84-426E-40DD-AFC4-6F175D3DCCD1}">
              <a14:hiddenFill>
                <a:solidFill>
                  <a:srgbClr val="FFFFFF"/>
                </a:solidFill>
              </a14:hiddenFill>
            </a:ext>
          </a:extLst>
        </p:spPr>
      </p:pic>
      <p:pic>
        <p:nvPicPr>
          <p:cNvPr id="24" name="Picture 17" descr="PPECLOGO-eff2-1-3"/>
          <p:cNvPicPr>
            <a:picLocks noChangeAspect="1" noChangeArrowheads="1"/>
          </p:cNvPicPr>
          <p:nvPr userDrawn="1"/>
        </p:nvPicPr>
        <p:blipFill>
          <a:blip r:embed="rId26">
            <a:extLst>
              <a:ext uri="{28A0092B-C50C-407E-A947-70E740481C1C}">
                <a14:useLocalDpi/>
              </a:ext>
            </a:extLst>
          </a:blip>
          <a:stretch>
            <a:fillRect/>
          </a:stretch>
        </p:blipFill>
        <p:spPr bwMode="auto">
          <a:xfrm>
            <a:off x="7678464" y="177805"/>
            <a:ext cx="315736" cy="190500"/>
          </a:xfrm>
          <a:prstGeom prst="rect">
            <a:avLst/>
          </a:prstGeom>
          <a:noFill/>
          <a:extLst>
            <a:ext uri="{909E8E84-426E-40DD-AFC4-6F175D3DCCD1}">
              <a14:hiddenFill>
                <a:solidFill>
                  <a:srgbClr val="FFFFFF"/>
                </a:solidFill>
              </a14:hiddenFill>
            </a:ext>
          </a:extLst>
        </p:spPr>
      </p:pic>
      <p:pic>
        <p:nvPicPr>
          <p:cNvPr id="25" name="Picture 18" descr="PPECLOGO-eff2-1-3"/>
          <p:cNvPicPr>
            <a:picLocks noChangeAspect="1" noChangeArrowheads="1"/>
          </p:cNvPicPr>
          <p:nvPr userDrawn="1"/>
        </p:nvPicPr>
        <p:blipFill>
          <a:blip r:embed="rId27">
            <a:extLst>
              <a:ext uri="{28A0092B-C50C-407E-A947-70E740481C1C}">
                <a14:useLocalDpi/>
              </a:ext>
            </a:extLst>
          </a:blip>
          <a:stretch>
            <a:fillRect/>
          </a:stretch>
        </p:blipFill>
        <p:spPr bwMode="auto">
          <a:xfrm>
            <a:off x="8121200" y="515944"/>
            <a:ext cx="246944" cy="149225"/>
          </a:xfrm>
          <a:prstGeom prst="rect">
            <a:avLst/>
          </a:prstGeom>
          <a:noFill/>
          <a:extLst>
            <a:ext uri="{909E8E84-426E-40DD-AFC4-6F175D3DCCD1}">
              <a14:hiddenFill>
                <a:solidFill>
                  <a:srgbClr val="FFFFFF"/>
                </a:solidFill>
              </a14:hiddenFill>
            </a:ext>
          </a:extLst>
        </p:spPr>
      </p:pic>
    </p:spTree>
    <p:extLst>
      <p:ext uri="{BB962C8B-B14F-4D97-AF65-F5344CB8AC3E}">
        <p14:creationId val="771191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mc:Choice Requires="p14">
      <p:transition advTm="17000" p14:dur="10"/>
    </mc:Choice>
    <mc:Fallback>
      <p:transition advTm="1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06 3.33333E-06 L -0.31632 3.33333E-06"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06 L -0.46684 -1.85185E-06"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06 1.11111E-06 L -0.19531 1.11111E-06"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07 2.59259E-06 L -0.43594 2.59259E-06"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06 2.59259E-06 L -0.61719 2.59259E-06"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06 -1.85185E-06 L -0.33577 -1.85185E-06"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06 -1.85185E-06 L -0.57188 -1.85185E-06"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06 -1.85185E-06 L -0.57188 -1.85185E-06"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07 2.59259E-06 L 0.43906 2.59259E-06"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06 2.96296E-06 L 0.62813 2.96296E-06"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06 -2.96296E-06 L 0.42465 -2.96296E-06"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gradFill flip="none" rotWithShape="1">
          <a:gsLst>
            <a:gs pos="100000">
              <a:srgbClr val="700000"/>
            </a:gs>
            <a:gs pos="2000">
              <a:srgbClr val="FF0000"/>
            </a:gs>
          </a:gsLst>
          <a:path path="circle">
            <a:fillToRect l="50000" t="50000" r="50000" b="50000"/>
          </a:path>
        </a:gradFill>
        <a:effectLst/>
      </p:bgPr>
    </p:bg>
    <p:spTree>
      <p:nvGrpSpPr>
        <p:cNvPr id="1" name=""/>
        <p:cNvGrpSpPr/>
        <p:nvPr/>
      </p:nvGrpSpPr>
      <p:grpSpPr>
        <a:xfrm>
          <a:off x="0" y="0"/>
          <a:ext cx="0" cy="0"/>
        </a:xfrm>
      </p:grpSpPr>
      <p:pic>
        <p:nvPicPr>
          <p:cNvPr id="8" name="Picture 2" descr="PPECLOGO-eff-0-1"/>
          <p:cNvPicPr>
            <a:picLocks noChangeAspect="1" noChangeArrowheads="1"/>
          </p:cNvPicPr>
          <p:nvPr userDrawn="1"/>
        </p:nvPicPr>
        <p:blipFill>
          <a:blip r:embed="rId12">
            <a:extLst>
              <a:ext uri="{28A0092B-C50C-407E-A947-70E740481C1C}">
                <a14:useLocalDpi/>
              </a:ext>
            </a:extLst>
          </a:blip>
          <a:stretch>
            <a:fillRect/>
          </a:stretch>
        </p:blipFill>
        <p:spPr bwMode="auto">
          <a:xfrm>
            <a:off x="3222881" y="163519"/>
            <a:ext cx="927806" cy="503237"/>
          </a:xfrm>
          <a:prstGeom prst="rect">
            <a:avLst/>
          </a:prstGeom>
          <a:noFill/>
          <a:extLst>
            <a:ext uri="{909E8E84-426E-40DD-AFC4-6F175D3DCCD1}">
              <a14:hiddenFill>
                <a:solidFill>
                  <a:srgbClr val="FFFFFF"/>
                </a:solidFill>
              </a14:hiddenFill>
            </a:ext>
          </a:extLst>
        </p:spPr>
      </p:pic>
      <p:pic>
        <p:nvPicPr>
          <p:cNvPr id="10" name="Picture 3"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7071687" y="138119"/>
            <a:ext cx="859013" cy="473075"/>
          </a:xfrm>
          <a:prstGeom prst="rect">
            <a:avLst/>
          </a:prstGeom>
          <a:noFill/>
          <a:extLst>
            <a:ext uri="{909E8E84-426E-40DD-AFC4-6F175D3DCCD1}">
              <a14:hiddenFill>
                <a:solidFill>
                  <a:srgbClr val="FFFFFF"/>
                </a:solidFill>
              </a14:hiddenFill>
            </a:ext>
          </a:extLst>
        </p:spPr>
      </p:pic>
      <p:pic>
        <p:nvPicPr>
          <p:cNvPr id="11" name="Picture 4" descr="PPECLOGO-eff-0-3"/>
          <p:cNvPicPr>
            <a:picLocks noChangeAspect="1" noChangeArrowheads="1"/>
          </p:cNvPicPr>
          <p:nvPr userDrawn="1"/>
        </p:nvPicPr>
        <p:blipFill>
          <a:blip r:embed="rId14">
            <a:extLst>
              <a:ext uri="{28A0092B-C50C-407E-A947-70E740481C1C}">
                <a14:useLocalDpi/>
              </a:ext>
            </a:extLst>
          </a:blip>
          <a:stretch>
            <a:fillRect/>
          </a:stretch>
        </p:blipFill>
        <p:spPr bwMode="auto">
          <a:xfrm>
            <a:off x="504729" y="-742945"/>
            <a:ext cx="2637014" cy="1497013"/>
          </a:xfrm>
          <a:prstGeom prst="rect">
            <a:avLst/>
          </a:prstGeom>
          <a:noFill/>
          <a:extLst>
            <a:ext uri="{909E8E84-426E-40DD-AFC4-6F175D3DCCD1}">
              <a14:hiddenFill>
                <a:solidFill>
                  <a:srgbClr val="FFFFFF"/>
                </a:solidFill>
              </a14:hiddenFill>
            </a:ext>
          </a:extLst>
        </p:spPr>
      </p:pic>
      <p:pic>
        <p:nvPicPr>
          <p:cNvPr id="12" name="Picture 5" descr="PPECLOGO-eff-0-1"/>
          <p:cNvPicPr>
            <a:picLocks noChangeAspect="1" noChangeArrowheads="1"/>
          </p:cNvPicPr>
          <p:nvPr userDrawn="1"/>
        </p:nvPicPr>
        <p:blipFill>
          <a:blip r:embed="rId15">
            <a:extLst>
              <a:ext uri="{28A0092B-C50C-407E-A947-70E740481C1C}">
                <a14:useLocalDpi/>
              </a:ext>
            </a:extLst>
          </a:blip>
          <a:stretch>
            <a:fillRect/>
          </a:stretch>
        </p:blipFill>
        <p:spPr bwMode="auto">
          <a:xfrm>
            <a:off x="3503339" y="720730"/>
            <a:ext cx="458611" cy="249238"/>
          </a:xfrm>
          <a:prstGeom prst="rect">
            <a:avLst/>
          </a:prstGeom>
          <a:noFill/>
          <a:extLst>
            <a:ext uri="{909E8E84-426E-40DD-AFC4-6F175D3DCCD1}">
              <a14:hiddenFill>
                <a:solidFill>
                  <a:srgbClr val="FFFFFF"/>
                </a:solidFill>
              </a14:hiddenFill>
            </a:ext>
          </a:extLst>
        </p:spPr>
      </p:pic>
      <p:pic>
        <p:nvPicPr>
          <p:cNvPr id="13" name="Picture 6" descr="PPECLOGO-eff-0-1"/>
          <p:cNvPicPr>
            <a:picLocks noChangeAspect="1" noChangeArrowheads="1"/>
          </p:cNvPicPr>
          <p:nvPr userDrawn="1"/>
        </p:nvPicPr>
        <p:blipFill>
          <a:blip r:embed="rId16">
            <a:extLst>
              <a:ext uri="{28A0092B-C50C-407E-A947-70E740481C1C}">
                <a14:useLocalDpi/>
              </a:ext>
            </a:extLst>
          </a:blip>
          <a:stretch>
            <a:fillRect/>
          </a:stretch>
        </p:blipFill>
        <p:spPr bwMode="auto">
          <a:xfrm>
            <a:off x="6048631" y="174630"/>
            <a:ext cx="351013" cy="190500"/>
          </a:xfrm>
          <a:prstGeom prst="rect">
            <a:avLst/>
          </a:prstGeom>
          <a:noFill/>
          <a:extLst>
            <a:ext uri="{909E8E84-426E-40DD-AFC4-6F175D3DCCD1}">
              <a14:hiddenFill>
                <a:solidFill>
                  <a:srgbClr val="FFFFFF"/>
                </a:solidFill>
              </a14:hiddenFill>
            </a:ext>
          </a:extLst>
        </p:spPr>
      </p:pic>
      <p:pic>
        <p:nvPicPr>
          <p:cNvPr id="14" name="Picture 7" descr="PPECLOGO-eff-0-1"/>
          <p:cNvPicPr>
            <a:picLocks noChangeAspect="1" noChangeArrowheads="1"/>
          </p:cNvPicPr>
          <p:nvPr userDrawn="1"/>
        </p:nvPicPr>
        <p:blipFill>
          <a:blip r:embed="rId17">
            <a:extLst>
              <a:ext uri="{28A0092B-C50C-407E-A947-70E740481C1C}">
                <a14:useLocalDpi/>
              </a:ext>
            </a:extLst>
          </a:blip>
          <a:stretch>
            <a:fillRect/>
          </a:stretch>
        </p:blipFill>
        <p:spPr bwMode="auto">
          <a:xfrm>
            <a:off x="4528160" y="762006"/>
            <a:ext cx="172861" cy="93663"/>
          </a:xfrm>
          <a:prstGeom prst="rect">
            <a:avLst/>
          </a:prstGeom>
          <a:noFill/>
          <a:extLst>
            <a:ext uri="{909E8E84-426E-40DD-AFC4-6F175D3DCCD1}">
              <a14:hiddenFill>
                <a:solidFill>
                  <a:srgbClr val="FFFFFF"/>
                </a:solidFill>
              </a14:hiddenFill>
            </a:ext>
          </a:extLst>
        </p:spPr>
      </p:pic>
      <p:pic>
        <p:nvPicPr>
          <p:cNvPr id="15" name="Picture 8" descr="PPECLOGO-eff-0-2"/>
          <p:cNvPicPr>
            <a:picLocks noChangeAspect="1" noChangeArrowheads="1"/>
          </p:cNvPicPr>
          <p:nvPr userDrawn="1"/>
        </p:nvPicPr>
        <p:blipFill>
          <a:blip r:embed="rId13">
            <a:extLst>
              <a:ext uri="{28A0092B-C50C-407E-A947-70E740481C1C}">
                <a14:useLocalDpi/>
              </a:ext>
            </a:extLst>
          </a:blip>
          <a:stretch>
            <a:fillRect/>
          </a:stretch>
        </p:blipFill>
        <p:spPr bwMode="auto">
          <a:xfrm>
            <a:off x="4212423" y="-33332"/>
            <a:ext cx="859014" cy="473075"/>
          </a:xfrm>
          <a:prstGeom prst="rect">
            <a:avLst/>
          </a:prstGeom>
          <a:noFill/>
          <a:extLst>
            <a:ext uri="{909E8E84-426E-40DD-AFC4-6F175D3DCCD1}">
              <a14:hiddenFill>
                <a:solidFill>
                  <a:srgbClr val="FFFFFF"/>
                </a:solidFill>
              </a14:hiddenFill>
            </a:ext>
          </a:extLst>
        </p:spPr>
      </p:pic>
      <p:pic>
        <p:nvPicPr>
          <p:cNvPr id="16" name="Picture 9" descr="PPECLOGO-eff-5-4"/>
          <p:cNvPicPr>
            <a:picLocks noChangeAspect="1" noChangeArrowheads="1"/>
          </p:cNvPicPr>
          <p:nvPr userDrawn="1"/>
        </p:nvPicPr>
        <p:blipFill>
          <a:blip r:embed="rId18">
            <a:extLst>
              <a:ext uri="{28A0092B-C50C-407E-A947-70E740481C1C}">
                <a14:useLocalDpi/>
              </a:ext>
            </a:extLst>
          </a:blip>
          <a:stretch>
            <a:fillRect/>
          </a:stretch>
        </p:blipFill>
        <p:spPr bwMode="auto">
          <a:xfrm>
            <a:off x="2448533" y="260355"/>
            <a:ext cx="1292931" cy="980166"/>
          </a:xfrm>
          <a:prstGeom prst="rect">
            <a:avLst/>
          </a:prstGeom>
          <a:noFill/>
          <a:extLst>
            <a:ext uri="{909E8E84-426E-40DD-AFC4-6F175D3DCCD1}">
              <a14:hiddenFill>
                <a:solidFill>
                  <a:srgbClr val="FFFFFF"/>
                </a:solidFill>
              </a14:hiddenFill>
            </a:ext>
          </a:extLst>
        </p:spPr>
      </p:pic>
      <p:pic>
        <p:nvPicPr>
          <p:cNvPr id="17" name="Picture 10" descr="PPECLOGO-eff-5-2"/>
          <p:cNvPicPr>
            <a:picLocks noChangeAspect="1" noChangeArrowheads="1"/>
          </p:cNvPicPr>
          <p:nvPr userDrawn="1"/>
        </p:nvPicPr>
        <p:blipFill>
          <a:blip r:embed="rId19">
            <a:extLst>
              <a:ext uri="{BEBA8EAE-BF5A-486C-A8C5-ECC9F3942E4B}">
                <a14:imgProps>
                  <a14:imgLayer r:embed="rId20">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53162"/>
            <a:ext cx="1605139" cy="1227187"/>
          </a:xfrm>
          <a:prstGeom prst="rect">
            <a:avLst/>
          </a:prstGeom>
          <a:noFill/>
          <a:extLst>
            <a:ext uri="{909E8E84-426E-40DD-AFC4-6F175D3DCCD1}">
              <a14:hiddenFill>
                <a:solidFill>
                  <a:srgbClr val="FFFFFF"/>
                </a:solidFill>
              </a14:hiddenFill>
            </a:ext>
          </a:extLst>
        </p:spPr>
      </p:pic>
      <p:pic>
        <p:nvPicPr>
          <p:cNvPr id="18" name="Picture 11" descr="PPECLOGO-eff-5-4"/>
          <p:cNvPicPr>
            <a:picLocks noChangeAspect="1" noChangeArrowheads="1"/>
          </p:cNvPicPr>
          <p:nvPr userDrawn="1"/>
        </p:nvPicPr>
        <p:blipFill>
          <a:blip r:embed="rId21">
            <a:extLst>
              <a:ext uri="{28A0092B-C50C-407E-A947-70E740481C1C}">
                <a14:useLocalDpi/>
              </a:ext>
            </a:extLst>
          </a:blip>
          <a:stretch>
            <a:fillRect/>
          </a:stretch>
        </p:blipFill>
        <p:spPr bwMode="auto">
          <a:xfrm>
            <a:off x="8244673" y="9462"/>
            <a:ext cx="977194" cy="709680"/>
          </a:xfrm>
          <a:prstGeom prst="rect">
            <a:avLst/>
          </a:prstGeom>
          <a:noFill/>
          <a:extLst>
            <a:ext uri="{909E8E84-426E-40DD-AFC4-6F175D3DCCD1}">
              <a14:hiddenFill>
                <a:solidFill>
                  <a:srgbClr val="FFFFFF"/>
                </a:solidFill>
              </a14:hiddenFill>
            </a:ext>
          </a:extLst>
        </p:spPr>
      </p:pic>
      <p:pic>
        <p:nvPicPr>
          <p:cNvPr id="19" name="Picture 12"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6544284" y="628655"/>
            <a:ext cx="456848" cy="247650"/>
          </a:xfrm>
          <a:prstGeom prst="rect">
            <a:avLst/>
          </a:prstGeom>
          <a:noFill/>
          <a:extLst>
            <a:ext uri="{909E8E84-426E-40DD-AFC4-6F175D3DCCD1}">
              <a14:hiddenFill>
                <a:solidFill>
                  <a:srgbClr val="FFFFFF"/>
                </a:solidFill>
              </a14:hiddenFill>
            </a:ext>
          </a:extLst>
        </p:spPr>
      </p:pic>
      <p:pic>
        <p:nvPicPr>
          <p:cNvPr id="20" name="Picture 13" descr="PPECLOGO-eff-0-1"/>
          <p:cNvPicPr>
            <a:picLocks noChangeAspect="1" noChangeArrowheads="1"/>
          </p:cNvPicPr>
          <p:nvPr userDrawn="1"/>
        </p:nvPicPr>
        <p:blipFill>
          <a:blip r:embed="rId22">
            <a:extLst>
              <a:ext uri="{28A0092B-C50C-407E-A947-70E740481C1C}">
                <a14:useLocalDpi/>
              </a:ext>
            </a:extLst>
          </a:blip>
          <a:stretch>
            <a:fillRect/>
          </a:stretch>
        </p:blipFill>
        <p:spPr bwMode="auto">
          <a:xfrm>
            <a:off x="9442353" y="-165095"/>
            <a:ext cx="456847" cy="247650"/>
          </a:xfrm>
          <a:prstGeom prst="rect">
            <a:avLst/>
          </a:prstGeom>
          <a:noFill/>
          <a:extLst>
            <a:ext uri="{909E8E84-426E-40DD-AFC4-6F175D3DCCD1}">
              <a14:hiddenFill>
                <a:solidFill>
                  <a:srgbClr val="FFFFFF"/>
                </a:solidFill>
              </a14:hiddenFill>
            </a:ext>
          </a:extLst>
        </p:spPr>
      </p:pic>
      <p:pic>
        <p:nvPicPr>
          <p:cNvPr id="21" name="Picture 14" descr="PPECLOGO-eff2-1-2"/>
          <p:cNvPicPr>
            <a:picLocks noChangeAspect="1" noChangeArrowheads="1"/>
          </p:cNvPicPr>
          <p:nvPr userDrawn="1"/>
        </p:nvPicPr>
        <p:blipFill>
          <a:blip r:embed="rId23">
            <a:extLst>
              <a:ext uri="{28A0092B-C50C-407E-A947-70E740481C1C}">
                <a14:useLocalDpi/>
              </a:ext>
            </a:extLst>
          </a:blip>
          <a:stretch>
            <a:fillRect/>
          </a:stretch>
        </p:blipFill>
        <p:spPr bwMode="auto">
          <a:xfrm>
            <a:off x="1391965" y="106368"/>
            <a:ext cx="1485194" cy="900112"/>
          </a:xfrm>
          <a:prstGeom prst="rect">
            <a:avLst/>
          </a:prstGeom>
          <a:noFill/>
          <a:extLst>
            <a:ext uri="{909E8E84-426E-40DD-AFC4-6F175D3DCCD1}">
              <a14:hiddenFill>
                <a:solidFill>
                  <a:srgbClr val="FFFFFF"/>
                </a:solidFill>
              </a14:hiddenFill>
            </a:ext>
          </a:extLst>
        </p:spPr>
      </p:pic>
      <p:pic>
        <p:nvPicPr>
          <p:cNvPr id="22" name="Picture 15" descr="PPECLOGO-eff2-1-3"/>
          <p:cNvPicPr>
            <a:picLocks noChangeAspect="1" noChangeArrowheads="1"/>
          </p:cNvPicPr>
          <p:nvPr userDrawn="1"/>
        </p:nvPicPr>
        <p:blipFill>
          <a:blip r:embed="rId24">
            <a:extLst>
              <a:ext uri="{28A0092B-C50C-407E-A947-70E740481C1C}">
                <a14:useLocalDpi/>
              </a:ext>
            </a:extLst>
          </a:blip>
          <a:stretch>
            <a:fillRect/>
          </a:stretch>
        </p:blipFill>
        <p:spPr bwMode="auto">
          <a:xfrm>
            <a:off x="2558826" y="231260"/>
            <a:ext cx="382764" cy="230187"/>
          </a:xfrm>
          <a:prstGeom prst="rect">
            <a:avLst/>
          </a:prstGeom>
          <a:noFill/>
          <a:extLst>
            <a:ext uri="{909E8E84-426E-40DD-AFC4-6F175D3DCCD1}">
              <a14:hiddenFill>
                <a:solidFill>
                  <a:srgbClr val="FFFFFF"/>
                </a:solidFill>
              </a14:hiddenFill>
            </a:ext>
          </a:extLst>
        </p:spPr>
      </p:pic>
      <p:pic>
        <p:nvPicPr>
          <p:cNvPr id="23" name="Picture 16" descr="PPECLOGO-eff2-1-4"/>
          <p:cNvPicPr>
            <a:picLocks noChangeAspect="1" noChangeArrowheads="1"/>
          </p:cNvPicPr>
          <p:nvPr userDrawn="1"/>
        </p:nvPicPr>
        <p:blipFill>
          <a:blip r:embed="rId25">
            <a:extLst>
              <a:ext uri="{28A0092B-C50C-407E-A947-70E740481C1C}">
                <a14:useLocalDpi/>
              </a:ext>
            </a:extLst>
          </a:blip>
          <a:stretch>
            <a:fillRect/>
          </a:stretch>
        </p:blipFill>
        <p:spPr bwMode="auto">
          <a:xfrm>
            <a:off x="7048755" y="439744"/>
            <a:ext cx="615598" cy="566737"/>
          </a:xfrm>
          <a:prstGeom prst="rect">
            <a:avLst/>
          </a:prstGeom>
          <a:noFill/>
          <a:extLst>
            <a:ext uri="{909E8E84-426E-40DD-AFC4-6F175D3DCCD1}">
              <a14:hiddenFill>
                <a:solidFill>
                  <a:srgbClr val="FFFFFF"/>
                </a:solidFill>
              </a14:hiddenFill>
            </a:ext>
          </a:extLst>
        </p:spPr>
      </p:pic>
      <p:pic>
        <p:nvPicPr>
          <p:cNvPr id="24" name="Picture 17" descr="PPECLOGO-eff2-1-3"/>
          <p:cNvPicPr>
            <a:picLocks noChangeAspect="1" noChangeArrowheads="1"/>
          </p:cNvPicPr>
          <p:nvPr userDrawn="1"/>
        </p:nvPicPr>
        <p:blipFill>
          <a:blip r:embed="rId26">
            <a:extLst>
              <a:ext uri="{28A0092B-C50C-407E-A947-70E740481C1C}">
                <a14:useLocalDpi/>
              </a:ext>
            </a:extLst>
          </a:blip>
          <a:stretch>
            <a:fillRect/>
          </a:stretch>
        </p:blipFill>
        <p:spPr bwMode="auto">
          <a:xfrm>
            <a:off x="7678464" y="177805"/>
            <a:ext cx="315736" cy="190500"/>
          </a:xfrm>
          <a:prstGeom prst="rect">
            <a:avLst/>
          </a:prstGeom>
          <a:noFill/>
          <a:extLst>
            <a:ext uri="{909E8E84-426E-40DD-AFC4-6F175D3DCCD1}">
              <a14:hiddenFill>
                <a:solidFill>
                  <a:srgbClr val="FFFFFF"/>
                </a:solidFill>
              </a14:hiddenFill>
            </a:ext>
          </a:extLst>
        </p:spPr>
      </p:pic>
      <p:pic>
        <p:nvPicPr>
          <p:cNvPr id="25" name="Picture 18" descr="PPECLOGO-eff2-1-3"/>
          <p:cNvPicPr>
            <a:picLocks noChangeAspect="1" noChangeArrowheads="1"/>
          </p:cNvPicPr>
          <p:nvPr userDrawn="1"/>
        </p:nvPicPr>
        <p:blipFill>
          <a:blip r:embed="rId27">
            <a:extLst>
              <a:ext uri="{28A0092B-C50C-407E-A947-70E740481C1C}">
                <a14:useLocalDpi/>
              </a:ext>
            </a:extLst>
          </a:blip>
          <a:stretch>
            <a:fillRect/>
          </a:stretch>
        </p:blipFill>
        <p:spPr bwMode="auto">
          <a:xfrm>
            <a:off x="8121200" y="515944"/>
            <a:ext cx="246944" cy="149225"/>
          </a:xfrm>
          <a:prstGeom prst="rect">
            <a:avLst/>
          </a:prstGeom>
          <a:noFill/>
          <a:extLst>
            <a:ext uri="{909E8E84-426E-40DD-AFC4-6F175D3DCCD1}">
              <a14:hiddenFill>
                <a:solidFill>
                  <a:srgbClr val="FFFFFF"/>
                </a:solidFill>
              </a14:hiddenFill>
            </a:ext>
          </a:extLst>
        </p:spPr>
      </p:pic>
    </p:spTree>
    <p:extLst>
      <p:ext uri="{BB962C8B-B14F-4D97-AF65-F5344CB8AC3E}">
        <p14:creationId val="44467932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mc:Choice Requires="p14">
      <p:transition advTm="17000" p14:dur="10"/>
    </mc:Choice>
    <mc:Fallback>
      <p:transition advTm="17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35" presetClass="path" presetSubtype="0" fill="hold" nodeType="withEffect">
                                  <p:stCondLst>
                                    <p:cond delay="0"/>
                                  </p:stCondLst>
                                  <p:childTnLst>
                                    <p:animMotion origin="layout" path="M 0 0 L -0.25 0 E" pathEditMode="relative" rAng="0" ptsTypes="">
                                      <p:cBhvr>
                                        <p:cTn id="42" dur="3000" fill="hold"/>
                                        <p:tgtEl>
                                          <p:spTgt spid="18"/>
                                        </p:tgtEl>
                                        <p:attrNameLst>
                                          <p:attrName>ppt_x</p:attrName>
                                          <p:attrName>ppt_y</p:attrName>
                                        </p:attrNameLst>
                                      </p:cBhvr>
                                      <p:rCtr x="0" y="0"/>
                                    </p:animMotion>
                                  </p:childTnLst>
                                </p:cTn>
                              </p:par>
                              <p:par>
                                <p:cTn id="43" presetID="35" presetClass="path" presetSubtype="0" fill="hold" nodeType="withEffect">
                                  <p:stCondLst>
                                    <p:cond delay="0"/>
                                  </p:stCondLst>
                                  <p:childTnLst>
                                    <p:animMotion origin="layout" path="M 4.16667E-06 3.33333E-06 L -0.31632 3.33333E-06" pathEditMode="relative" rAng="0" ptsTypes="AA">
                                      <p:cBhvr>
                                        <p:cTn id="44" dur="3000" fill="hold"/>
                                        <p:tgtEl>
                                          <p:spTgt spid="10"/>
                                        </p:tgtEl>
                                        <p:attrNameLst>
                                          <p:attrName>ppt_x</p:attrName>
                                          <p:attrName>ppt_y</p:attrName>
                                        </p:attrNameLst>
                                      </p:cBhvr>
                                      <p:rCtr x="-15816" y="0"/>
                                    </p:animMotion>
                                  </p:childTnLst>
                                </p:cTn>
                              </p:par>
                              <p:par>
                                <p:cTn id="45" presetID="35" presetClass="path" presetSubtype="0" fill="hold" nodeType="withEffect">
                                  <p:stCondLst>
                                    <p:cond delay="0"/>
                                  </p:stCondLst>
                                  <p:childTnLst>
                                    <p:animMotion origin="layout" path="M 0.00504 -1.85185E-06 L -0.46684 -1.85185E-06" pathEditMode="relative" rAng="0" ptsTypes="AA">
                                      <p:cBhvr>
                                        <p:cTn id="46" dur="3000" fill="hold"/>
                                        <p:tgtEl>
                                          <p:spTgt spid="13"/>
                                        </p:tgtEl>
                                        <p:attrNameLst>
                                          <p:attrName>ppt_x</p:attrName>
                                          <p:attrName>ppt_y</p:attrName>
                                        </p:attrNameLst>
                                      </p:cBhvr>
                                      <p:rCtr x="-23594" y="0"/>
                                    </p:animMotion>
                                  </p:childTnLst>
                                </p:cTn>
                              </p:par>
                              <p:par>
                                <p:cTn id="47" presetID="35" presetClass="path" presetSubtype="0" fill="hold" nodeType="withEffect">
                                  <p:stCondLst>
                                    <p:cond delay="0"/>
                                  </p:stCondLst>
                                  <p:childTnLst>
                                    <p:animMotion origin="layout" path="M -3.05556E-06 1.11111E-06 L -0.19531 1.11111E-06" pathEditMode="relative" rAng="0" ptsTypes="AA">
                                      <p:cBhvr>
                                        <p:cTn id="48" dur="3000" fill="hold"/>
                                        <p:tgtEl>
                                          <p:spTgt spid="15"/>
                                        </p:tgtEl>
                                        <p:attrNameLst>
                                          <p:attrName>ppt_x</p:attrName>
                                          <p:attrName>ppt_y</p:attrName>
                                        </p:attrNameLst>
                                      </p:cBhvr>
                                      <p:rCtr x="-9774" y="0"/>
                                    </p:animMotion>
                                  </p:childTnLst>
                                </p:cTn>
                              </p:par>
                              <p:par>
                                <p:cTn id="49" presetID="35" presetClass="path" presetSubtype="0" fill="hold" nodeType="withEffect">
                                  <p:stCondLst>
                                    <p:cond delay="0"/>
                                  </p:stCondLst>
                                  <p:childTnLst>
                                    <p:animMotion origin="layout" path="M 5.55556E-07 2.59259E-06 L -0.43594 2.59259E-06" pathEditMode="relative" rAng="0" ptsTypes="AA">
                                      <p:cBhvr>
                                        <p:cTn id="50" dur="3000" fill="hold"/>
                                        <p:tgtEl>
                                          <p:spTgt spid="12"/>
                                        </p:tgtEl>
                                        <p:attrNameLst>
                                          <p:attrName>ppt_x</p:attrName>
                                          <p:attrName>ppt_y</p:attrName>
                                        </p:attrNameLst>
                                      </p:cBhvr>
                                      <p:rCtr x="-21806" y="0"/>
                                    </p:animMotion>
                                  </p:childTnLst>
                                </p:cTn>
                              </p:par>
                              <p:par>
                                <p:cTn id="51" presetID="35" presetClass="path" presetSubtype="0" fill="hold" nodeType="withEffect">
                                  <p:stCondLst>
                                    <p:cond delay="0"/>
                                  </p:stCondLst>
                                  <p:childTnLst>
                                    <p:animMotion origin="layout" path="M -1.94444E-06 2.59259E-06 L -0.61719 2.59259E-06" pathEditMode="relative" rAng="0" ptsTypes="AA">
                                      <p:cBhvr>
                                        <p:cTn id="52" dur="3000" fill="hold"/>
                                        <p:tgtEl>
                                          <p:spTgt spid="14"/>
                                        </p:tgtEl>
                                        <p:attrNameLst>
                                          <p:attrName>ppt_x</p:attrName>
                                          <p:attrName>ppt_y</p:attrName>
                                        </p:attrNameLst>
                                      </p:cBhvr>
                                      <p:rCtr x="-30868" y="0"/>
                                    </p:animMotion>
                                  </p:childTnLst>
                                </p:cTn>
                              </p:par>
                              <p:par>
                                <p:cTn id="53" presetID="35" presetClass="path" presetSubtype="0" fill="hold" nodeType="withEffect">
                                  <p:stCondLst>
                                    <p:cond delay="0"/>
                                  </p:stCondLst>
                                  <p:childTnLst>
                                    <p:animMotion origin="layout" path="M 3.05556E-06 -1.85185E-06 L -0.33577 -1.85185E-06" pathEditMode="relative" rAng="0" ptsTypes="AA">
                                      <p:cBhvr>
                                        <p:cTn id="54" dur="3000" fill="hold"/>
                                        <p:tgtEl>
                                          <p:spTgt spid="8"/>
                                        </p:tgtEl>
                                        <p:attrNameLst>
                                          <p:attrName>ppt_x</p:attrName>
                                          <p:attrName>ppt_y</p:attrName>
                                        </p:attrNameLst>
                                      </p:cBhvr>
                                      <p:rCtr x="-16788" y="0"/>
                                    </p:animMotion>
                                  </p:childTnLst>
                                </p:cTn>
                              </p:par>
                              <p:par>
                                <p:cTn id="55" presetID="35" presetClass="path" presetSubtype="0" fill="hold" nodeType="withEffect">
                                  <p:stCondLst>
                                    <p:cond delay="0"/>
                                  </p:stCondLst>
                                  <p:childTnLst>
                                    <p:animMotion origin="layout" path="M 1.66667E-06 -1.85185E-06 L -0.57188 -1.85185E-06" pathEditMode="relative" rAng="0" ptsTypes="AA">
                                      <p:cBhvr>
                                        <p:cTn id="56" dur="3000" fill="hold"/>
                                        <p:tgtEl>
                                          <p:spTgt spid="19"/>
                                        </p:tgtEl>
                                        <p:attrNameLst>
                                          <p:attrName>ppt_x</p:attrName>
                                          <p:attrName>ppt_y</p:attrName>
                                        </p:attrNameLst>
                                      </p:cBhvr>
                                      <p:rCtr x="-28594" y="0"/>
                                    </p:animMotion>
                                  </p:childTnLst>
                                </p:cTn>
                              </p:par>
                              <p:par>
                                <p:cTn id="57" presetID="35" presetClass="path" presetSubtype="0" fill="hold" nodeType="withEffect">
                                  <p:stCondLst>
                                    <p:cond delay="0"/>
                                  </p:stCondLst>
                                  <p:childTnLst>
                                    <p:animMotion origin="layout" path="M 1.66667E-06 -1.85185E-06 L -0.57188 -1.85185E-06" pathEditMode="relative" rAng="0" ptsTypes="AA">
                                      <p:cBhvr>
                                        <p:cTn id="58" dur="3000" fill="hold"/>
                                        <p:tgtEl>
                                          <p:spTgt spid="20"/>
                                        </p:tgtEl>
                                        <p:attrNameLst>
                                          <p:attrName>ppt_x</p:attrName>
                                          <p:attrName>ppt_y</p:attrName>
                                        </p:attrNameLst>
                                      </p:cBhvr>
                                      <p:rCtr x="-28594" y="0"/>
                                    </p:animMotion>
                                  </p:childTnLst>
                                </p:cTn>
                              </p:par>
                              <p:par>
                                <p:cTn id="59" presetID="63" presetClass="path" presetSubtype="0" fill="hold" nodeType="withEffect">
                                  <p:stCondLst>
                                    <p:cond delay="0"/>
                                  </p:stCondLst>
                                  <p:childTnLst>
                                    <p:animMotion origin="layout" path="M 5.55556E-07 2.59259E-06 L 0.43906 2.59259E-06" pathEditMode="relative" rAng="0" ptsTypes="AA">
                                      <p:cBhvr>
                                        <p:cTn id="60" dur="3000" fill="hold"/>
                                        <p:tgtEl>
                                          <p:spTgt spid="17"/>
                                        </p:tgtEl>
                                        <p:attrNameLst>
                                          <p:attrName>ppt_x</p:attrName>
                                          <p:attrName>ppt_y</p:attrName>
                                        </p:attrNameLst>
                                      </p:cBhvr>
                                      <p:rCtr x="21944" y="0"/>
                                    </p:animMotion>
                                  </p:childTnLst>
                                </p:cTn>
                              </p:par>
                              <p:par>
                                <p:cTn id="61" presetID="63" presetClass="path" presetSubtype="0" fill="hold" nodeType="withEffect">
                                  <p:stCondLst>
                                    <p:cond delay="0"/>
                                  </p:stCondLst>
                                  <p:childTnLst>
                                    <p:animMotion origin="layout" path="M -1.38889E-06 2.96296E-06 L 0.62813 2.96296E-06" pathEditMode="relative" rAng="0" ptsTypes="AA">
                                      <p:cBhvr>
                                        <p:cTn id="62" dur="3000" fill="hold"/>
                                        <p:tgtEl>
                                          <p:spTgt spid="16"/>
                                        </p:tgtEl>
                                        <p:attrNameLst>
                                          <p:attrName>ppt_x</p:attrName>
                                          <p:attrName>ppt_y</p:attrName>
                                        </p:attrNameLst>
                                      </p:cBhvr>
                                      <p:rCtr x="31406" y="0"/>
                                    </p:animMotion>
                                  </p:childTnLst>
                                </p:cTn>
                              </p:par>
                              <p:par>
                                <p:cTn id="63" presetID="63" presetClass="path" presetSubtype="0" fill="hold" nodeType="withEffect">
                                  <p:stCondLst>
                                    <p:cond delay="0"/>
                                  </p:stCondLst>
                                  <p:childTnLst>
                                    <p:animMotion origin="layout" path="M 2.77778E-06 -2.96296E-06 L 0.42465 -2.96296E-06" pathEditMode="relative" rAng="0" ptsTypes="AA">
                                      <p:cBhvr>
                                        <p:cTn id="64" dur="3000" fill="hold"/>
                                        <p:tgtEl>
                                          <p:spTgt spid="11"/>
                                        </p:tgtEl>
                                        <p:attrNameLst>
                                          <p:attrName>ppt_x</p:attrName>
                                          <p:attrName>ppt_y</p:attrName>
                                        </p:attrNameLst>
                                      </p:cBhvr>
                                      <p:rCtr x="21233" y="0"/>
                                    </p:animMotion>
                                  </p:childTnLst>
                                </p:cTn>
                              </p:par>
                              <p:par>
                                <p:cTn id="65" presetID="10" presetClass="exit" presetSubtype="0" fill="hold" nodeType="withEffect">
                                  <p:stCondLst>
                                    <p:cond delay="250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par>
                                <p:cTn id="68" presetID="10" presetClass="exit" presetSubtype="0" fill="hold" nodeType="withEffect">
                                  <p:stCondLst>
                                    <p:cond delay="2500"/>
                                  </p:stCondLst>
                                  <p:childTnLst>
                                    <p:animEffect transition="out" filter="fade">
                                      <p:cBhvr>
                                        <p:cTn id="69" dur="500"/>
                                        <p:tgtEl>
                                          <p:spTgt spid="17"/>
                                        </p:tgtEl>
                                      </p:cBhvr>
                                    </p:animEffect>
                                    <p:set>
                                      <p:cBhvr>
                                        <p:cTn id="70" dur="1" fill="hold">
                                          <p:stCondLst>
                                            <p:cond delay="499"/>
                                          </p:stCondLst>
                                        </p:cTn>
                                        <p:tgtEl>
                                          <p:spTgt spid="17"/>
                                        </p:tgtEl>
                                        <p:attrNameLst>
                                          <p:attrName>style.visibility</p:attrName>
                                        </p:attrNameLst>
                                      </p:cBhvr>
                                      <p:to>
                                        <p:strVal val="hidden"/>
                                      </p:to>
                                    </p:set>
                                  </p:childTnLst>
                                </p:cTn>
                              </p:par>
                              <p:par>
                                <p:cTn id="71" presetID="10" presetClass="exit" presetSubtype="0" fill="hold" nodeType="withEffect">
                                  <p:stCondLst>
                                    <p:cond delay="250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par>
                                <p:cTn id="74" presetID="10" presetClass="exit" presetSubtype="0" fill="hold" nodeType="withEffect">
                                  <p:stCondLst>
                                    <p:cond delay="2500"/>
                                  </p:stCondLst>
                                  <p:childTnLst>
                                    <p:animEffect transition="out" filter="fade">
                                      <p:cBhvr>
                                        <p:cTn id="75" dur="500"/>
                                        <p:tgtEl>
                                          <p:spTgt spid="14"/>
                                        </p:tgtEl>
                                      </p:cBhvr>
                                    </p:animEffect>
                                    <p:set>
                                      <p:cBhvr>
                                        <p:cTn id="76" dur="1" fill="hold">
                                          <p:stCondLst>
                                            <p:cond delay="499"/>
                                          </p:stCondLst>
                                        </p:cTn>
                                        <p:tgtEl>
                                          <p:spTgt spid="14"/>
                                        </p:tgtEl>
                                        <p:attrNameLst>
                                          <p:attrName>style.visibility</p:attrName>
                                        </p:attrNameLst>
                                      </p:cBhvr>
                                      <p:to>
                                        <p:strVal val="hidden"/>
                                      </p:to>
                                    </p:set>
                                  </p:childTnLst>
                                </p:cTn>
                              </p:par>
                              <p:par>
                                <p:cTn id="77" presetID="10" presetClass="exit" presetSubtype="0" fill="hold" nodeType="withEffect">
                                  <p:stCondLst>
                                    <p:cond delay="2500"/>
                                  </p:stCondLst>
                                  <p:childTnLst>
                                    <p:animEffect transition="out" filter="fade">
                                      <p:cBhvr>
                                        <p:cTn id="78" dur="500"/>
                                        <p:tgtEl>
                                          <p:spTgt spid="12"/>
                                        </p:tgtEl>
                                      </p:cBhvr>
                                    </p:animEffect>
                                    <p:set>
                                      <p:cBhvr>
                                        <p:cTn id="79" dur="1" fill="hold">
                                          <p:stCondLst>
                                            <p:cond delay="499"/>
                                          </p:stCondLst>
                                        </p:cTn>
                                        <p:tgtEl>
                                          <p:spTgt spid="12"/>
                                        </p:tgtEl>
                                        <p:attrNameLst>
                                          <p:attrName>style.visibility</p:attrName>
                                        </p:attrNameLst>
                                      </p:cBhvr>
                                      <p:to>
                                        <p:strVal val="hidden"/>
                                      </p:to>
                                    </p:set>
                                  </p:childTnLst>
                                </p:cTn>
                              </p:par>
                              <p:par>
                                <p:cTn id="80" presetID="10" presetClass="exit" presetSubtype="0" fill="hold" nodeType="withEffect">
                                  <p:stCondLst>
                                    <p:cond delay="2500"/>
                                  </p:stCondLst>
                                  <p:childTnLst>
                                    <p:animEffect transition="out" filter="fade">
                                      <p:cBhvr>
                                        <p:cTn id="81" dur="500"/>
                                        <p:tgtEl>
                                          <p:spTgt spid="15"/>
                                        </p:tgtEl>
                                      </p:cBhvr>
                                    </p:animEffect>
                                    <p:set>
                                      <p:cBhvr>
                                        <p:cTn id="82" dur="1" fill="hold">
                                          <p:stCondLst>
                                            <p:cond delay="499"/>
                                          </p:stCondLst>
                                        </p:cTn>
                                        <p:tgtEl>
                                          <p:spTgt spid="15"/>
                                        </p:tgtEl>
                                        <p:attrNameLst>
                                          <p:attrName>style.visibility</p:attrName>
                                        </p:attrNameLst>
                                      </p:cBhvr>
                                      <p:to>
                                        <p:strVal val="hidden"/>
                                      </p:to>
                                    </p:set>
                                  </p:childTnLst>
                                </p:cTn>
                              </p:par>
                              <p:par>
                                <p:cTn id="83" presetID="10" presetClass="exit" presetSubtype="0" fill="hold" nodeType="withEffect">
                                  <p:stCondLst>
                                    <p:cond delay="250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nodeType="withEffect">
                                  <p:stCondLst>
                                    <p:cond delay="250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10" presetClass="exit" presetSubtype="0" fill="hold" nodeType="withEffect">
                                  <p:stCondLst>
                                    <p:cond delay="250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par>
                                <p:cTn id="92" presetID="10" presetClass="exit" presetSubtype="0" fill="hold" nodeType="withEffect">
                                  <p:stCondLst>
                                    <p:cond delay="2500"/>
                                  </p:stCondLst>
                                  <p:childTnLst>
                                    <p:animEffect transition="out" filter="fade">
                                      <p:cBhvr>
                                        <p:cTn id="93" dur="500"/>
                                        <p:tgtEl>
                                          <p:spTgt spid="11"/>
                                        </p:tgtEl>
                                      </p:cBhvr>
                                    </p:animEffect>
                                    <p:set>
                                      <p:cBhvr>
                                        <p:cTn id="94" dur="1" fill="hold">
                                          <p:stCondLst>
                                            <p:cond delay="499"/>
                                          </p:stCondLst>
                                        </p:cTn>
                                        <p:tgtEl>
                                          <p:spTgt spid="11"/>
                                        </p:tgtEl>
                                        <p:attrNameLst>
                                          <p:attrName>style.visibility</p:attrName>
                                        </p:attrNameLst>
                                      </p:cBhvr>
                                      <p:to>
                                        <p:strVal val="hidden"/>
                                      </p:to>
                                    </p:set>
                                  </p:childTnLst>
                                </p:cTn>
                              </p:par>
                              <p:par>
                                <p:cTn id="95" presetID="10" presetClass="exit" presetSubtype="0" fill="hold" nodeType="withEffect">
                                  <p:stCondLst>
                                    <p:cond delay="2500"/>
                                  </p:stCondLst>
                                  <p:childTnLst>
                                    <p:animEffect transition="out" filter="fade">
                                      <p:cBhvr>
                                        <p:cTn id="96" dur="500"/>
                                        <p:tgtEl>
                                          <p:spTgt spid="8"/>
                                        </p:tgtEl>
                                      </p:cBhvr>
                                    </p:animEffect>
                                    <p:set>
                                      <p:cBhvr>
                                        <p:cTn id="97" dur="1" fill="hold">
                                          <p:stCondLst>
                                            <p:cond delay="499"/>
                                          </p:stCondLst>
                                        </p:cTn>
                                        <p:tgtEl>
                                          <p:spTgt spid="8"/>
                                        </p:tgtEl>
                                        <p:attrNameLst>
                                          <p:attrName>style.visibility</p:attrName>
                                        </p:attrNameLst>
                                      </p:cBhvr>
                                      <p:to>
                                        <p:strVal val="hidden"/>
                                      </p:to>
                                    </p:set>
                                  </p:childTnLst>
                                </p:cTn>
                              </p:par>
                              <p:par>
                                <p:cTn id="98" presetID="10" presetClass="exit" presetSubtype="0" fill="hold" nodeType="withEffect">
                                  <p:stCondLst>
                                    <p:cond delay="2500"/>
                                  </p:stCondLst>
                                  <p:childTnLst>
                                    <p:animEffect transition="out" filter="fade">
                                      <p:cBhvr>
                                        <p:cTn id="99" dur="500"/>
                                        <p:tgtEl>
                                          <p:spTgt spid="13"/>
                                        </p:tgtEl>
                                      </p:cBhvr>
                                    </p:animEffect>
                                    <p:set>
                                      <p:cBhvr>
                                        <p:cTn id="100" dur="1" fill="hold">
                                          <p:stCondLst>
                                            <p:cond delay="499"/>
                                          </p:stCondLst>
                                        </p:cTn>
                                        <p:tgtEl>
                                          <p:spTgt spid="13"/>
                                        </p:tgtEl>
                                        <p:attrNameLst>
                                          <p:attrName>style.visibility</p:attrName>
                                        </p:attrNameLst>
                                      </p:cBhvr>
                                      <p:to>
                                        <p:strVal val="hidden"/>
                                      </p:to>
                                    </p:set>
                                  </p:childTnLst>
                                </p:cTn>
                              </p:par>
                              <p:par>
                                <p:cTn id="101" presetID="10" presetClass="entr" presetSubtype="0" fill="hold" nodeType="with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
                                        <p:tgtEl>
                                          <p:spTgt spid="21"/>
                                        </p:tgtEl>
                                      </p:cBhvr>
                                    </p:animEffect>
                                  </p:childTnLst>
                                </p:cTn>
                              </p:par>
                              <p:par>
                                <p:cTn id="104" presetID="10" presetClass="entr" presetSubtype="0" fill="hold" nodeType="withEffect">
                                  <p:stCondLst>
                                    <p:cond delay="600"/>
                                  </p:stCondLst>
                                  <p:childTnLst>
                                    <p:set>
                                      <p:cBhvr>
                                        <p:cTn id="105" dur="1" fill="hold">
                                          <p:stCondLst>
                                            <p:cond delay="0"/>
                                          </p:stCondLst>
                                        </p:cTn>
                                        <p:tgtEl>
                                          <p:spTgt spid="22"/>
                                        </p:tgtEl>
                                        <p:attrNameLst>
                                          <p:attrName>style.visibility</p:attrName>
                                        </p:attrNameLst>
                                      </p:cBhvr>
                                      <p:to>
                                        <p:strVal val="visible"/>
                                      </p:to>
                                    </p:set>
                                    <p:animEffect transition="in" filter="fade">
                                      <p:cBhvr>
                                        <p:cTn id="106" dur="100"/>
                                        <p:tgtEl>
                                          <p:spTgt spid="22"/>
                                        </p:tgtEl>
                                      </p:cBhvr>
                                    </p:animEffect>
                                  </p:childTnLst>
                                </p:cTn>
                              </p:par>
                              <p:par>
                                <p:cTn id="107" presetID="10" presetClass="entr" presetSubtype="0" fill="hold" nodeType="withEffect">
                                  <p:stCondLst>
                                    <p:cond delay="200"/>
                                  </p:stCondLst>
                                  <p:childTnLst>
                                    <p:set>
                                      <p:cBhvr>
                                        <p:cTn id="108" dur="1" fill="hold">
                                          <p:stCondLst>
                                            <p:cond delay="0"/>
                                          </p:stCondLst>
                                        </p:cTn>
                                        <p:tgtEl>
                                          <p:spTgt spid="23"/>
                                        </p:tgtEl>
                                        <p:attrNameLst>
                                          <p:attrName>style.visibility</p:attrName>
                                        </p:attrNameLst>
                                      </p:cBhvr>
                                      <p:to>
                                        <p:strVal val="visible"/>
                                      </p:to>
                                    </p:set>
                                    <p:animEffect transition="in" filter="fade">
                                      <p:cBhvr>
                                        <p:cTn id="109" dur="100"/>
                                        <p:tgtEl>
                                          <p:spTgt spid="23"/>
                                        </p:tgtEl>
                                      </p:cBhvr>
                                    </p:animEffect>
                                  </p:childTnLst>
                                </p:cTn>
                              </p:par>
                              <p:par>
                                <p:cTn id="110" presetID="10" presetClass="entr" presetSubtype="0" fill="hold" nodeType="withEffect">
                                  <p:stCondLst>
                                    <p:cond delay="1800"/>
                                  </p:stCondLst>
                                  <p:childTnLst>
                                    <p:set>
                                      <p:cBhvr>
                                        <p:cTn id="111" dur="1" fill="hold">
                                          <p:stCondLst>
                                            <p:cond delay="0"/>
                                          </p:stCondLst>
                                        </p:cTn>
                                        <p:tgtEl>
                                          <p:spTgt spid="24"/>
                                        </p:tgtEl>
                                        <p:attrNameLst>
                                          <p:attrName>style.visibility</p:attrName>
                                        </p:attrNameLst>
                                      </p:cBhvr>
                                      <p:to>
                                        <p:strVal val="visible"/>
                                      </p:to>
                                    </p:set>
                                    <p:animEffect transition="in" filter="fade">
                                      <p:cBhvr>
                                        <p:cTn id="112" dur="100"/>
                                        <p:tgtEl>
                                          <p:spTgt spid="24"/>
                                        </p:tgtEl>
                                      </p:cBhvr>
                                    </p:animEffect>
                                  </p:childTnLst>
                                </p:cTn>
                              </p:par>
                              <p:par>
                                <p:cTn id="113" presetID="10" presetClass="entr" presetSubtype="0" fill="hold" nodeType="withEffect">
                                  <p:stCondLst>
                                    <p:cond delay="220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
                                        <p:tgtEl>
                                          <p:spTgt spid="25"/>
                                        </p:tgtEl>
                                      </p:cBhvr>
                                    </p:animEffect>
                                  </p:childTnLst>
                                </p:cTn>
                              </p:par>
                              <p:par>
                                <p:cTn id="116" presetID="53" presetClass="exit" presetSubtype="0" fill="hold" nodeType="withEffect">
                                  <p:stCondLst>
                                    <p:cond delay="100"/>
                                  </p:stCondLst>
                                  <p:childTnLst>
                                    <p:anim calcmode="lin" valueType="num">
                                      <p:cBhvr>
                                        <p:cTn id="117" dur="1000"/>
                                        <p:tgtEl>
                                          <p:spTgt spid="21"/>
                                        </p:tgtEl>
                                        <p:attrNameLst>
                                          <p:attrName>ppt_w</p:attrName>
                                        </p:attrNameLst>
                                      </p:cBhvr>
                                      <p:tavLst>
                                        <p:tav tm="0">
                                          <p:val>
                                            <p:strVal val="ppt_w"/>
                                          </p:val>
                                        </p:tav>
                                        <p:tav tm="100000">
                                          <p:val>
                                            <p:fltVal val="0"/>
                                          </p:val>
                                        </p:tav>
                                      </p:tavLst>
                                    </p:anim>
                                    <p:anim calcmode="lin" valueType="num">
                                      <p:cBhvr>
                                        <p:cTn id="118" dur="1000"/>
                                        <p:tgtEl>
                                          <p:spTgt spid="21"/>
                                        </p:tgtEl>
                                        <p:attrNameLst>
                                          <p:attrName>ppt_h</p:attrName>
                                        </p:attrNameLst>
                                      </p:cBhvr>
                                      <p:tavLst>
                                        <p:tav tm="0">
                                          <p:val>
                                            <p:strVal val="ppt_h"/>
                                          </p:val>
                                        </p:tav>
                                        <p:tav tm="100000">
                                          <p:val>
                                            <p:fltVal val="0"/>
                                          </p:val>
                                        </p:tav>
                                      </p:tavLst>
                                    </p:anim>
                                    <p:animEffect transition="out" filter="fade">
                                      <p:cBhvr>
                                        <p:cTn id="119" dur="1000"/>
                                        <p:tgtEl>
                                          <p:spTgt spid="21"/>
                                        </p:tgtEl>
                                      </p:cBhvr>
                                    </p:animEffect>
                                    <p:set>
                                      <p:cBhvr>
                                        <p:cTn id="120" dur="1" fill="hold">
                                          <p:stCondLst>
                                            <p:cond delay="999"/>
                                          </p:stCondLst>
                                        </p:cTn>
                                        <p:tgtEl>
                                          <p:spTgt spid="21"/>
                                        </p:tgtEl>
                                        <p:attrNameLst>
                                          <p:attrName>style.visibility</p:attrName>
                                        </p:attrNameLst>
                                      </p:cBhvr>
                                      <p:to>
                                        <p:strVal val="hidden"/>
                                      </p:to>
                                    </p:set>
                                  </p:childTnLst>
                                </p:cTn>
                              </p:par>
                              <p:par>
                                <p:cTn id="121" presetID="53" presetClass="exit" presetSubtype="0" fill="hold" nodeType="withEffect">
                                  <p:stCondLst>
                                    <p:cond delay="700"/>
                                  </p:stCondLst>
                                  <p:childTnLst>
                                    <p:anim calcmode="lin" valueType="num">
                                      <p:cBhvr>
                                        <p:cTn id="122" dur="500"/>
                                        <p:tgtEl>
                                          <p:spTgt spid="22"/>
                                        </p:tgtEl>
                                        <p:attrNameLst>
                                          <p:attrName>ppt_w</p:attrName>
                                        </p:attrNameLst>
                                      </p:cBhvr>
                                      <p:tavLst>
                                        <p:tav tm="0">
                                          <p:val>
                                            <p:strVal val="ppt_w"/>
                                          </p:val>
                                        </p:tav>
                                        <p:tav tm="100000">
                                          <p:val>
                                            <p:fltVal val="0"/>
                                          </p:val>
                                        </p:tav>
                                      </p:tavLst>
                                    </p:anim>
                                    <p:anim calcmode="lin" valueType="num">
                                      <p:cBhvr>
                                        <p:cTn id="123" dur="500"/>
                                        <p:tgtEl>
                                          <p:spTgt spid="22"/>
                                        </p:tgtEl>
                                        <p:attrNameLst>
                                          <p:attrName>ppt_h</p:attrName>
                                        </p:attrNameLst>
                                      </p:cBhvr>
                                      <p:tavLst>
                                        <p:tav tm="0">
                                          <p:val>
                                            <p:strVal val="ppt_h"/>
                                          </p:val>
                                        </p:tav>
                                        <p:tav tm="100000">
                                          <p:val>
                                            <p:fltVal val="0"/>
                                          </p:val>
                                        </p:tav>
                                      </p:tavLst>
                                    </p:anim>
                                    <p:animEffect transition="out" filter="fade">
                                      <p:cBhvr>
                                        <p:cTn id="124" dur="500"/>
                                        <p:tgtEl>
                                          <p:spTgt spid="22"/>
                                        </p:tgtEl>
                                      </p:cBhvr>
                                    </p:animEffect>
                                    <p:set>
                                      <p:cBhvr>
                                        <p:cTn id="125" dur="1" fill="hold">
                                          <p:stCondLst>
                                            <p:cond delay="499"/>
                                          </p:stCondLst>
                                        </p:cTn>
                                        <p:tgtEl>
                                          <p:spTgt spid="22"/>
                                        </p:tgtEl>
                                        <p:attrNameLst>
                                          <p:attrName>style.visibility</p:attrName>
                                        </p:attrNameLst>
                                      </p:cBhvr>
                                      <p:to>
                                        <p:strVal val="hidden"/>
                                      </p:to>
                                    </p:set>
                                  </p:childTnLst>
                                </p:cTn>
                              </p:par>
                              <p:par>
                                <p:cTn id="126" presetID="53" presetClass="exit" presetSubtype="0" fill="hold" nodeType="withEffect">
                                  <p:stCondLst>
                                    <p:cond delay="300"/>
                                  </p:stCondLst>
                                  <p:childTnLst>
                                    <p:anim calcmode="lin" valueType="num">
                                      <p:cBhvr>
                                        <p:cTn id="127" dur="500"/>
                                        <p:tgtEl>
                                          <p:spTgt spid="23"/>
                                        </p:tgtEl>
                                        <p:attrNameLst>
                                          <p:attrName>ppt_w</p:attrName>
                                        </p:attrNameLst>
                                      </p:cBhvr>
                                      <p:tavLst>
                                        <p:tav tm="0">
                                          <p:val>
                                            <p:strVal val="ppt_w"/>
                                          </p:val>
                                        </p:tav>
                                        <p:tav tm="100000">
                                          <p:val>
                                            <p:fltVal val="0"/>
                                          </p:val>
                                        </p:tav>
                                      </p:tavLst>
                                    </p:anim>
                                    <p:anim calcmode="lin" valueType="num">
                                      <p:cBhvr>
                                        <p:cTn id="128" dur="500"/>
                                        <p:tgtEl>
                                          <p:spTgt spid="23"/>
                                        </p:tgtEl>
                                        <p:attrNameLst>
                                          <p:attrName>ppt_h</p:attrName>
                                        </p:attrNameLst>
                                      </p:cBhvr>
                                      <p:tavLst>
                                        <p:tav tm="0">
                                          <p:val>
                                            <p:strVal val="ppt_h"/>
                                          </p:val>
                                        </p:tav>
                                        <p:tav tm="100000">
                                          <p:val>
                                            <p:fltVal val="0"/>
                                          </p:val>
                                        </p:tav>
                                      </p:tavLst>
                                    </p:anim>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par>
                                <p:cTn id="131" presetID="53" presetClass="exit" presetSubtype="0" fill="hold" nodeType="withEffect">
                                  <p:stCondLst>
                                    <p:cond delay="1900"/>
                                  </p:stCondLst>
                                  <p:childTnLst>
                                    <p:anim calcmode="lin" valueType="num">
                                      <p:cBhvr>
                                        <p:cTn id="132" dur="500"/>
                                        <p:tgtEl>
                                          <p:spTgt spid="24"/>
                                        </p:tgtEl>
                                        <p:attrNameLst>
                                          <p:attrName>ppt_w</p:attrName>
                                        </p:attrNameLst>
                                      </p:cBhvr>
                                      <p:tavLst>
                                        <p:tav tm="0">
                                          <p:val>
                                            <p:strVal val="ppt_w"/>
                                          </p:val>
                                        </p:tav>
                                        <p:tav tm="100000">
                                          <p:val>
                                            <p:fltVal val="0"/>
                                          </p:val>
                                        </p:tav>
                                      </p:tavLst>
                                    </p:anim>
                                    <p:anim calcmode="lin" valueType="num">
                                      <p:cBhvr>
                                        <p:cTn id="133" dur="500"/>
                                        <p:tgtEl>
                                          <p:spTgt spid="24"/>
                                        </p:tgtEl>
                                        <p:attrNameLst>
                                          <p:attrName>ppt_h</p:attrName>
                                        </p:attrNameLst>
                                      </p:cBhvr>
                                      <p:tavLst>
                                        <p:tav tm="0">
                                          <p:val>
                                            <p:strVal val="ppt_h"/>
                                          </p:val>
                                        </p:tav>
                                        <p:tav tm="100000">
                                          <p:val>
                                            <p:fltVal val="0"/>
                                          </p:val>
                                        </p:tav>
                                      </p:tavLst>
                                    </p:anim>
                                    <p:animEffect transition="out" filter="fade">
                                      <p:cBhvr>
                                        <p:cTn id="134" dur="500"/>
                                        <p:tgtEl>
                                          <p:spTgt spid="24"/>
                                        </p:tgtEl>
                                      </p:cBhvr>
                                    </p:animEffect>
                                    <p:set>
                                      <p:cBhvr>
                                        <p:cTn id="135" dur="1" fill="hold">
                                          <p:stCondLst>
                                            <p:cond delay="499"/>
                                          </p:stCondLst>
                                        </p:cTn>
                                        <p:tgtEl>
                                          <p:spTgt spid="24"/>
                                        </p:tgtEl>
                                        <p:attrNameLst>
                                          <p:attrName>style.visibility</p:attrName>
                                        </p:attrNameLst>
                                      </p:cBhvr>
                                      <p:to>
                                        <p:strVal val="hidden"/>
                                      </p:to>
                                    </p:set>
                                  </p:childTnLst>
                                </p:cTn>
                              </p:par>
                              <p:par>
                                <p:cTn id="136" presetID="53" presetClass="exit" presetSubtype="0" fill="hold" nodeType="withEffect">
                                  <p:stCondLst>
                                    <p:cond delay="2300"/>
                                  </p:stCondLst>
                                  <p:childTnLst>
                                    <p:anim calcmode="lin" valueType="num">
                                      <p:cBhvr>
                                        <p:cTn id="137" dur="500"/>
                                        <p:tgtEl>
                                          <p:spTgt spid="25"/>
                                        </p:tgtEl>
                                        <p:attrNameLst>
                                          <p:attrName>ppt_w</p:attrName>
                                        </p:attrNameLst>
                                      </p:cBhvr>
                                      <p:tavLst>
                                        <p:tav tm="0">
                                          <p:val>
                                            <p:strVal val="ppt_w"/>
                                          </p:val>
                                        </p:tav>
                                        <p:tav tm="100000">
                                          <p:val>
                                            <p:fltVal val="0"/>
                                          </p:val>
                                        </p:tav>
                                      </p:tavLst>
                                    </p:anim>
                                    <p:anim calcmode="lin" valueType="num">
                                      <p:cBhvr>
                                        <p:cTn id="138" dur="500"/>
                                        <p:tgtEl>
                                          <p:spTgt spid="25"/>
                                        </p:tgtEl>
                                        <p:attrNameLst>
                                          <p:attrName>ppt_h</p:attrName>
                                        </p:attrNameLst>
                                      </p:cBhvr>
                                      <p:tavLst>
                                        <p:tav tm="0">
                                          <p:val>
                                            <p:strVal val="ppt_h"/>
                                          </p:val>
                                        </p:tav>
                                        <p:tav tm="100000">
                                          <p:val>
                                            <p:fltVal val="0"/>
                                          </p:val>
                                        </p:tav>
                                      </p:tavLst>
                                    </p:anim>
                                    <p:animEffect transition="out" filter="fade">
                                      <p:cBhvr>
                                        <p:cTn id="139" dur="500"/>
                                        <p:tgtEl>
                                          <p:spTgt spid="25"/>
                                        </p:tgtEl>
                                      </p:cBhvr>
                                    </p:animEffect>
                                    <p:set>
                                      <p:cBhvr>
                                        <p:cTn id="140"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0" fontAlgn="base" hangingPunct="0">
        <a:spcBef>
          <a:spcPct val="0"/>
        </a:spcBef>
        <a:spcAft>
          <a:spcPct val="0"/>
        </a:spcAft>
        <a:defRPr sz="4889">
          <a:solidFill>
            <a:schemeClr val="tx1"/>
          </a:solidFill>
          <a:latin typeface="+mj-lt"/>
          <a:ea typeface="+mj-ea"/>
          <a:cs typeface="+mj-cs"/>
        </a:defRPr>
      </a:lvl1pPr>
      <a:lvl2pPr algn="ctr" rtl="0" eaLnBrk="0" fontAlgn="base" hangingPunct="0">
        <a:spcBef>
          <a:spcPct val="0"/>
        </a:spcBef>
        <a:spcAft>
          <a:spcPct val="0"/>
        </a:spcAft>
        <a:defRPr sz="4889">
          <a:solidFill>
            <a:schemeClr val="tx1"/>
          </a:solidFill>
          <a:latin typeface="Calibri" pitchFamily="34" charset="0"/>
          <a:ea typeface="宋体" pitchFamily="2" charset="-122"/>
        </a:defRPr>
      </a:lvl2pPr>
      <a:lvl3pPr algn="ctr" rtl="0" eaLnBrk="0" fontAlgn="base" hangingPunct="0">
        <a:spcBef>
          <a:spcPct val="0"/>
        </a:spcBef>
        <a:spcAft>
          <a:spcPct val="0"/>
        </a:spcAft>
        <a:defRPr sz="4889">
          <a:solidFill>
            <a:schemeClr val="tx1"/>
          </a:solidFill>
          <a:latin typeface="Calibri" pitchFamily="34" charset="0"/>
          <a:ea typeface="宋体" pitchFamily="2" charset="-122"/>
        </a:defRPr>
      </a:lvl3pPr>
      <a:lvl4pPr algn="ctr" rtl="0" eaLnBrk="0" fontAlgn="base" hangingPunct="0">
        <a:spcBef>
          <a:spcPct val="0"/>
        </a:spcBef>
        <a:spcAft>
          <a:spcPct val="0"/>
        </a:spcAft>
        <a:defRPr sz="4889">
          <a:solidFill>
            <a:schemeClr val="tx1"/>
          </a:solidFill>
          <a:latin typeface="Calibri" pitchFamily="34" charset="0"/>
          <a:ea typeface="宋体" pitchFamily="2" charset="-122"/>
        </a:defRPr>
      </a:lvl4pPr>
      <a:lvl5pPr algn="ctr" rtl="0" eaLnBrk="0" fontAlgn="base" hangingPunct="0">
        <a:spcBef>
          <a:spcPct val="0"/>
        </a:spcBef>
        <a:spcAft>
          <a:spcPct val="0"/>
        </a:spcAft>
        <a:defRPr sz="4889">
          <a:solidFill>
            <a:schemeClr val="tx1"/>
          </a:solidFill>
          <a:latin typeface="Calibri" pitchFamily="34" charset="0"/>
          <a:ea typeface="宋体" pitchFamily="2" charset="-122"/>
        </a:defRPr>
      </a:lvl5pPr>
      <a:lvl6pPr marL="507995" algn="ctr" rtl="0" eaLnBrk="0" fontAlgn="base" hangingPunct="0">
        <a:spcBef>
          <a:spcPct val="0"/>
        </a:spcBef>
        <a:spcAft>
          <a:spcPct val="0"/>
        </a:spcAft>
        <a:defRPr sz="4889">
          <a:solidFill>
            <a:schemeClr val="tx1"/>
          </a:solidFill>
          <a:latin typeface="Calibri" pitchFamily="34" charset="0"/>
          <a:ea typeface="宋体" pitchFamily="2" charset="-122"/>
        </a:defRPr>
      </a:lvl6pPr>
      <a:lvl7pPr marL="1015990" algn="ctr" rtl="0" eaLnBrk="0" fontAlgn="base" hangingPunct="0">
        <a:spcBef>
          <a:spcPct val="0"/>
        </a:spcBef>
        <a:spcAft>
          <a:spcPct val="0"/>
        </a:spcAft>
        <a:defRPr sz="4889">
          <a:solidFill>
            <a:schemeClr val="tx1"/>
          </a:solidFill>
          <a:latin typeface="Calibri" pitchFamily="34" charset="0"/>
          <a:ea typeface="宋体" pitchFamily="2" charset="-122"/>
        </a:defRPr>
      </a:lvl7pPr>
      <a:lvl8pPr marL="1523985" algn="ctr" rtl="0" eaLnBrk="0" fontAlgn="base" hangingPunct="0">
        <a:spcBef>
          <a:spcPct val="0"/>
        </a:spcBef>
        <a:spcAft>
          <a:spcPct val="0"/>
        </a:spcAft>
        <a:defRPr sz="4889">
          <a:solidFill>
            <a:schemeClr val="tx1"/>
          </a:solidFill>
          <a:latin typeface="Calibri" pitchFamily="34" charset="0"/>
          <a:ea typeface="宋体" pitchFamily="2" charset="-122"/>
        </a:defRPr>
      </a:lvl8pPr>
      <a:lvl9pPr marL="2031980" algn="ctr" rtl="0" eaLnBrk="0" fontAlgn="base" hangingPunct="0">
        <a:spcBef>
          <a:spcPct val="0"/>
        </a:spcBef>
        <a:spcAft>
          <a:spcPct val="0"/>
        </a:spcAft>
        <a:defRPr sz="4889">
          <a:solidFill>
            <a:schemeClr val="tx1"/>
          </a:solidFill>
          <a:latin typeface="Calibri" pitchFamily="34" charset="0"/>
          <a:ea typeface="宋体" pitchFamily="2" charset="-122"/>
        </a:defRPr>
      </a:lvl9pPr>
    </p:titleStyle>
    <p:bodyStyle>
      <a:lvl1pPr marL="380996" indent="-380996" algn="l" rtl="0" eaLnBrk="0" fontAlgn="base" hangingPunct="0">
        <a:spcBef>
          <a:spcPct val="20000"/>
        </a:spcBef>
        <a:spcAft>
          <a:spcPct val="0"/>
        </a:spcAft>
        <a:buFont typeface="Arial"/>
        <a:buChar char="•"/>
        <a:defRPr sz="3556">
          <a:solidFill>
            <a:schemeClr val="tx1"/>
          </a:solidFill>
          <a:latin typeface="+mn-lt"/>
          <a:ea typeface="+mn-ea"/>
          <a:cs typeface="+mn-cs"/>
        </a:defRPr>
      </a:lvl1pPr>
      <a:lvl2pPr marL="825492" indent="-317497" algn="l" rtl="0" eaLnBrk="0" fontAlgn="base" hangingPunct="0">
        <a:spcBef>
          <a:spcPct val="20000"/>
        </a:spcBef>
        <a:spcAft>
          <a:spcPct val="0"/>
        </a:spcAft>
        <a:buFont typeface="Arial"/>
        <a:buChar char="–"/>
        <a:defRPr sz="3111">
          <a:solidFill>
            <a:schemeClr val="tx1"/>
          </a:solidFill>
          <a:latin typeface="+mn-lt"/>
          <a:ea typeface="+mn-ea"/>
        </a:defRPr>
      </a:lvl2pPr>
      <a:lvl3pPr marL="1269987" indent="-253997" algn="l" rtl="0" eaLnBrk="0" fontAlgn="base" hangingPunct="0">
        <a:spcBef>
          <a:spcPct val="20000"/>
        </a:spcBef>
        <a:spcAft>
          <a:spcPct val="0"/>
        </a:spcAft>
        <a:buFont typeface="Arial"/>
        <a:buChar char="•"/>
        <a:defRPr sz="2667">
          <a:solidFill>
            <a:schemeClr val="tx1"/>
          </a:solidFill>
          <a:latin typeface="+mn-lt"/>
          <a:ea typeface="+mn-ea"/>
        </a:defRPr>
      </a:lvl3pPr>
      <a:lvl4pPr marL="1777982" indent="-253997" algn="l" rtl="0" eaLnBrk="0" fontAlgn="base" hangingPunct="0">
        <a:spcBef>
          <a:spcPct val="20000"/>
        </a:spcBef>
        <a:spcAft>
          <a:spcPct val="0"/>
        </a:spcAft>
        <a:buFont typeface="Arial"/>
        <a:buChar char="–"/>
        <a:defRPr sz="2222">
          <a:solidFill>
            <a:schemeClr val="tx1"/>
          </a:solidFill>
          <a:latin typeface="+mn-lt"/>
          <a:ea typeface="+mn-ea"/>
        </a:defRPr>
      </a:lvl4pPr>
      <a:lvl5pPr marL="2285977" indent="-253997" algn="l" rtl="0" eaLnBrk="0" fontAlgn="base" hangingPunct="0">
        <a:spcBef>
          <a:spcPct val="20000"/>
        </a:spcBef>
        <a:spcAft>
          <a:spcPct val="0"/>
        </a:spcAft>
        <a:buFont typeface="Arial"/>
        <a:buChar char="»"/>
        <a:defRPr sz="2222">
          <a:solidFill>
            <a:schemeClr val="tx1"/>
          </a:solidFill>
          <a:latin typeface="+mn-lt"/>
          <a:ea typeface="+mn-ea"/>
        </a:defRPr>
      </a:lvl5pPr>
      <a:lvl6pPr marL="279397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6pPr>
      <a:lvl7pPr marL="330196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7pPr>
      <a:lvl8pPr marL="3809962"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8pPr>
      <a:lvl9pPr marL="4317957" indent="-253997" algn="l" rtl="0" eaLnBrk="0" fontAlgn="base" hangingPunct="0">
        <a:spcBef>
          <a:spcPct val="20000"/>
        </a:spcBef>
        <a:spcAft>
          <a:spcPct val="0"/>
        </a:spcAft>
        <a:buFont typeface="Arial" pitchFamily="34" charset="0"/>
        <a:buChar char="»"/>
        <a:defRPr sz="2222">
          <a:solidFill>
            <a:schemeClr val="tx1"/>
          </a:solidFill>
          <a:latin typeface="+mn-lt"/>
          <a:ea typeface="+mn-ea"/>
        </a:defRPr>
      </a:lvl9pPr>
    </p:bodyStyle>
    <p:otherStyle>
      <a:defPPr>
        <a:defRPr lang="zh-CN"/>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fontAlgn="auto">
              <a:spcBef>
                <a:spcPct val="0"/>
              </a:spcBef>
              <a:spcAft>
                <a:spcPct val="0"/>
              </a:spcAft>
            </a:pPr>
            <a:fld id="{16E5758D-A3C3-4E88-8AC0-22500507BD7E}" type="datetimeFigureOut">
              <a:rPr lang="zh-CN" altLang="en-US" smtClean="0">
                <a:solidFill>
                  <a:prstClr val="black">
                    <a:tint val="75000"/>
                  </a:prstClr>
                </a:solidFill>
                <a:latin typeface="Calibri"/>
              </a:rPr>
              <a:pPr fontAlgn="auto">
                <a:spcBef>
                  <a:spcPct val="0"/>
                </a:spcBef>
                <a:spcAft>
                  <a:spcPct val="0"/>
                </a:spcAft>
              </a:pPr>
              <a:t>2016/3/5</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fontAlgn="auto">
              <a:spcBef>
                <a:spcPct val="0"/>
              </a:spcBef>
              <a:spcAft>
                <a:spcPct val="0"/>
              </a:spcAft>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fontAlgn="auto">
              <a:spcBef>
                <a:spcPct val="0"/>
              </a:spcBef>
              <a:spcAft>
                <a:spcPct val="0"/>
              </a:spcAft>
            </a:pPr>
            <a:fld id="{AA4E786F-588D-4932-A7B2-AE3451FA4ACA}" type="slidenum">
              <a:rPr lang="zh-CN" altLang="en-US" smtClean="0">
                <a:solidFill>
                  <a:prstClr val="black">
                    <a:tint val="75000"/>
                  </a:prstClr>
                </a:solidFill>
                <a:latin typeface="Calibri"/>
              </a:rPr>
              <a:pPr fontAlgn="auto">
                <a:spcBef>
                  <a:spcPct val="0"/>
                </a:spcBef>
                <a:spcAft>
                  <a:spcPct val="0"/>
                </a:spcAft>
              </a:pPr>
              <a:t>‹#›</a:t>
            </a:fld>
            <a:endParaRPr lang="zh-CN" altLang="en-US">
              <a:solidFill>
                <a:prstClr val="black">
                  <a:tint val="75000"/>
                </a:prstClr>
              </a:solidFill>
              <a:latin typeface="Calibri"/>
            </a:endParaRPr>
          </a:p>
        </p:txBody>
      </p:sp>
    </p:spTree>
    <p:extLst>
      <p:ext uri="{BB962C8B-B14F-4D97-AF65-F5344CB8AC3E}">
        <p14:creationId val="279798153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iming/>
  <p:txStyles>
    <p:titleStyle>
      <a:lvl1pPr algn="l" defTabSz="761970" rtl="0" eaLnBrk="1" latinLnBrk="0" hangingPunct="1">
        <a:lnSpc>
          <a:spcPct val="90000"/>
        </a:lnSpc>
        <a:spcBef>
          <a:spcPct val="0"/>
        </a:spcBef>
        <a:buNone/>
        <a:defRPr sz="3667" kern="1200">
          <a:solidFill>
            <a:schemeClr val="tx1"/>
          </a:solidFill>
          <a:latin typeface="+mj-lt"/>
          <a:ea typeface="+mj-ea"/>
          <a:cs typeface="+mj-cs"/>
        </a:defRPr>
      </a:lvl1pPr>
    </p:titleStyle>
    <p:bodyStyle>
      <a:lvl1pPr marL="190492" indent="-190492" algn="l" defTabSz="761970" rtl="0" eaLnBrk="1" latinLnBrk="0" hangingPunct="1">
        <a:lnSpc>
          <a:spcPct val="90000"/>
        </a:lnSpc>
        <a:spcBef>
          <a:spcPts val="833"/>
        </a:spcBef>
        <a:buFont typeface="Arial" pitchFamily="34" charset="0"/>
        <a:buChar char="•"/>
        <a:defRPr sz="2333" kern="1200">
          <a:solidFill>
            <a:schemeClr val="tx1"/>
          </a:solidFill>
          <a:latin typeface="+mn-lt"/>
          <a:ea typeface="+mn-ea"/>
          <a:cs typeface="+mn-cs"/>
        </a:defRPr>
      </a:lvl1pPr>
      <a:lvl2pPr marL="571477" indent="-190492" algn="l" defTabSz="761970" rtl="0" eaLnBrk="1" latinLnBrk="0" hangingPunct="1">
        <a:lnSpc>
          <a:spcPct val="90000"/>
        </a:lnSpc>
        <a:spcBef>
          <a:spcPts val="417"/>
        </a:spcBef>
        <a:buFont typeface="Arial"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13" Target="../media/image6.png" Type="http://schemas.openxmlformats.org/officeDocument/2006/relationships/image"/><Relationship Id="rId14" Target="../media/image7.png" Type="http://schemas.openxmlformats.org/officeDocument/2006/relationships/image"/><Relationship Id="rId15" Target="../media/image8.png" Type="http://schemas.openxmlformats.org/officeDocument/2006/relationships/image"/><Relationship Id="rId16" Target="../media/image24.wdp" Type="http://schemas.microsoft.com/office/2007/relationships/hdphoto"/><Relationship Id="rId17" Target="../media/image11.png" Type="http://schemas.openxmlformats.org/officeDocument/2006/relationships/image"/><Relationship Id="rId18" Target="../media/image12.png" Type="http://schemas.openxmlformats.org/officeDocument/2006/relationships/image"/><Relationship Id="rId19" Target="../media/image13.png" Type="http://schemas.openxmlformats.org/officeDocument/2006/relationships/image"/><Relationship Id="rId2" Target="../notesSlides/notesSlide1.xml" Type="http://schemas.openxmlformats.org/officeDocument/2006/relationships/notesSlide"/><Relationship Id="rId20" Target="../media/image14.png" Type="http://schemas.openxmlformats.org/officeDocument/2006/relationships/image"/><Relationship Id="rId21" Target="../media/image15.png" Type="http://schemas.openxmlformats.org/officeDocument/2006/relationships/image"/><Relationship Id="rId22" Target="../media/image16.png" Type="http://schemas.openxmlformats.org/officeDocument/2006/relationships/image"/><Relationship Id="rId23" Target="../media/image25.png" Type="http://schemas.openxmlformats.org/officeDocument/2006/relationships/image"/><Relationship Id="rId24" Target="../media/image26.png" Type="http://schemas.openxmlformats.org/officeDocument/2006/relationships/image"/><Relationship Id="rId25" Target="../media/image27.png" Type="http://schemas.openxmlformats.org/officeDocument/2006/relationships/image"/><Relationship Id="rId26" Target="../media/image28.wdp" Type="http://schemas.microsoft.com/office/2007/relationships/hdphoto"/><Relationship Id="rId3" Target="../media/image19.jpe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23.wdp" Type="http://schemas.microsoft.com/office/2007/relationships/hdphoto"/><Relationship Id="rId8" Target="../media/image1.png" Type="http://schemas.openxmlformats.org/officeDocument/2006/relationships/image"/><Relationship Id="rId9"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0.xml" Type="http://schemas.openxmlformats.org/officeDocument/2006/relationships/notesSlide"/><Relationship Id="rId3" Target="../media/image77.jpeg" Type="http://schemas.openxmlformats.org/officeDocument/2006/relationships/image"/><Relationship Id="rId4" Target="../media/image78.wdp" Type="http://schemas.microsoft.com/office/2007/relationships/hdphoto"/><Relationship Id="rId5" Target="../media/image79.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9.xml" Type="http://schemas.openxmlformats.org/officeDocument/2006/relationships/slideLayout"/><Relationship Id="rId10" Target="../media/image51.png" Type="http://schemas.openxmlformats.org/officeDocument/2006/relationships/image"/><Relationship Id="rId11" Target="../media/image36.png" Type="http://schemas.openxmlformats.org/officeDocument/2006/relationships/image"/><Relationship Id="rId12" Target="../media/image37.png" Type="http://schemas.openxmlformats.org/officeDocument/2006/relationships/image"/><Relationship Id="rId13" Target="../media/image81.wdp" Type="http://schemas.microsoft.com/office/2007/relationships/hdphoto"/><Relationship Id="rId14" Target="../media/image39.png" Type="http://schemas.openxmlformats.org/officeDocument/2006/relationships/image"/><Relationship Id="rId15" Target="../media/image40.png" Type="http://schemas.openxmlformats.org/officeDocument/2006/relationships/image"/><Relationship Id="rId16" Target="../media/image12.png" Type="http://schemas.openxmlformats.org/officeDocument/2006/relationships/image"/><Relationship Id="rId17" Target="../media/image41.png" Type="http://schemas.openxmlformats.org/officeDocument/2006/relationships/image"/><Relationship Id="rId18" Target="../media/image14.png" Type="http://schemas.openxmlformats.org/officeDocument/2006/relationships/image"/><Relationship Id="rId19" Target="../media/image42.png" Type="http://schemas.openxmlformats.org/officeDocument/2006/relationships/image"/><Relationship Id="rId2" Target="../notesSlides/notesSlide11.xml" Type="http://schemas.openxmlformats.org/officeDocument/2006/relationships/notesSlide"/><Relationship Id="rId20" Target="../media/image43.png" Type="http://schemas.openxmlformats.org/officeDocument/2006/relationships/image"/><Relationship Id="rId21" Target="../media/image44.png" Type="http://schemas.openxmlformats.org/officeDocument/2006/relationships/image"/><Relationship Id="rId22" Target="../media/image45.png" Type="http://schemas.openxmlformats.org/officeDocument/2006/relationships/image"/><Relationship Id="rId23" Target="../media/image82.wdp" Type="http://schemas.microsoft.com/office/2007/relationships/hdphoto"/><Relationship Id="rId3" Target="../media/image27.png" Type="http://schemas.openxmlformats.org/officeDocument/2006/relationships/image"/><Relationship Id="rId4" Target="../media/image80.wdp" Type="http://schemas.microsoft.com/office/2007/relationships/hdphoto"/><Relationship Id="rId5" Target="../media/image31.png" Type="http://schemas.openxmlformats.org/officeDocument/2006/relationships/image"/><Relationship Id="rId6" Target="../media/image32.png" Type="http://schemas.openxmlformats.org/officeDocument/2006/relationships/image"/><Relationship Id="rId7" Target="../media/image3.png" Type="http://schemas.openxmlformats.org/officeDocument/2006/relationships/image"/><Relationship Id="rId8" Target="../media/image33.png" Type="http://schemas.openxmlformats.org/officeDocument/2006/relationships/image"/><Relationship Id="rId9" Target="../media/image3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2.xml" Type="http://schemas.openxmlformats.org/officeDocument/2006/relationships/notesSlide"/><Relationship Id="rId3" Target="../media/image83.jpeg" Type="http://schemas.openxmlformats.org/officeDocument/2006/relationships/image"/><Relationship Id="rId4" Target="../media/image84.jpeg" Type="http://schemas.openxmlformats.org/officeDocument/2006/relationships/image"/><Relationship Id="rId5" Target="../media/image85.jpeg" Type="http://schemas.openxmlformats.org/officeDocument/2006/relationships/image"/><Relationship Id="rId6" Target="../media/image86.jpeg" Type="http://schemas.openxmlformats.org/officeDocument/2006/relationships/image"/><Relationship Id="rId7" Target="../media/image87.png" Type="http://schemas.openxmlformats.org/officeDocument/2006/relationships/image"/><Relationship Id="rId8" Target="../media/image88.wdp" Type="http://schemas.microsoft.com/office/2007/relationships/hdphoto"/></Relationships>
</file>

<file path=ppt/slides/_rels/slide1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3.xml" Type="http://schemas.openxmlformats.org/officeDocument/2006/relationships/notesSlide"/><Relationship Id="rId3" Target="../media/image89.png" Type="http://schemas.openxmlformats.org/officeDocument/2006/relationships/image"/><Relationship Id="rId4" Target="../media/image90.wdp" Type="http://schemas.microsoft.com/office/2007/relationships/hdphoto"/></Relationships>
</file>

<file path=ppt/slides/_rels/slide1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4.xml" Type="http://schemas.openxmlformats.org/officeDocument/2006/relationships/notesSlide"/><Relationship Id="rId3" Target="../media/image91.jpeg" Type="http://schemas.openxmlformats.org/officeDocument/2006/relationships/image"/><Relationship Id="rId4" Target="../media/image92.jpeg" Type="http://schemas.openxmlformats.org/officeDocument/2006/relationships/image"/><Relationship Id="rId5" Target="../media/image93.jpeg" Type="http://schemas.openxmlformats.org/officeDocument/2006/relationships/image"/><Relationship Id="rId6" Target="../media/image94.jpeg" Type="http://schemas.openxmlformats.org/officeDocument/2006/relationships/image"/><Relationship Id="rId7" Target="../media/image95.jpeg" Type="http://schemas.openxmlformats.org/officeDocument/2006/relationships/image"/><Relationship Id="rId8" Target="../media/image9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5.xml" Type="http://schemas.openxmlformats.org/officeDocument/2006/relationships/notesSlide"/><Relationship Id="rId3" Target="../media/image9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6.xml" Type="http://schemas.openxmlformats.org/officeDocument/2006/relationships/notesSlide"/><Relationship Id="rId3" Target="../media/image98.png" Type="http://schemas.openxmlformats.org/officeDocument/2006/relationships/image"/><Relationship Id="rId4" Target="../media/image99.png" Type="http://schemas.openxmlformats.org/officeDocument/2006/relationships/image"/><Relationship Id="rId5" Target="../media/image100.png" Type="http://schemas.openxmlformats.org/officeDocument/2006/relationships/image"/><Relationship Id="rId6" Target="../media/image101.png" Type="http://schemas.openxmlformats.org/officeDocument/2006/relationships/image"/><Relationship Id="rId7" Target="../media/image102.jpeg" Type="http://schemas.openxmlformats.org/officeDocument/2006/relationships/image"/><Relationship Id="rId8" Target="../media/image103.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7.xml" Type="http://schemas.openxmlformats.org/officeDocument/2006/relationships/notesSlide"/><Relationship Id="rId3" Target="../media/image104.png" Type="http://schemas.openxmlformats.org/officeDocument/2006/relationships/image"/><Relationship Id="rId4" Target="../media/image105.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8.xml" Type="http://schemas.openxmlformats.org/officeDocument/2006/relationships/notesSlide"/><Relationship Id="rId3" Target="../media/image106.png" Type="http://schemas.openxmlformats.org/officeDocument/2006/relationships/image"/><Relationship Id="rId4" Target="../media/image107.jpeg" Type="http://schemas.openxmlformats.org/officeDocument/2006/relationships/image"/><Relationship Id="rId5" Target="../media/image108.png" Type="http://schemas.openxmlformats.org/officeDocument/2006/relationships/image"/><Relationship Id="rId6" Target="../media/image109.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40.xml" Type="http://schemas.openxmlformats.org/officeDocument/2006/relationships/slideLayout"/><Relationship Id="rId10" Target="../media/image51.png" Type="http://schemas.openxmlformats.org/officeDocument/2006/relationships/image"/><Relationship Id="rId11" Target="../media/image36.png" Type="http://schemas.openxmlformats.org/officeDocument/2006/relationships/image"/><Relationship Id="rId12" Target="../media/image37.png" Type="http://schemas.openxmlformats.org/officeDocument/2006/relationships/image"/><Relationship Id="rId13" Target="../media/image111.wdp" Type="http://schemas.microsoft.com/office/2007/relationships/hdphoto"/><Relationship Id="rId14" Target="../media/image39.png" Type="http://schemas.openxmlformats.org/officeDocument/2006/relationships/image"/><Relationship Id="rId15" Target="../media/image40.png" Type="http://schemas.openxmlformats.org/officeDocument/2006/relationships/image"/><Relationship Id="rId16" Target="../media/image12.png" Type="http://schemas.openxmlformats.org/officeDocument/2006/relationships/image"/><Relationship Id="rId17" Target="../media/image41.png" Type="http://schemas.openxmlformats.org/officeDocument/2006/relationships/image"/><Relationship Id="rId18" Target="../media/image14.png" Type="http://schemas.openxmlformats.org/officeDocument/2006/relationships/image"/><Relationship Id="rId19" Target="../media/image42.png" Type="http://schemas.openxmlformats.org/officeDocument/2006/relationships/image"/><Relationship Id="rId2" Target="../notesSlides/notesSlide19.xml" Type="http://schemas.openxmlformats.org/officeDocument/2006/relationships/notesSlide"/><Relationship Id="rId20" Target="../media/image43.png" Type="http://schemas.openxmlformats.org/officeDocument/2006/relationships/image"/><Relationship Id="rId21" Target="../media/image44.png" Type="http://schemas.openxmlformats.org/officeDocument/2006/relationships/image"/><Relationship Id="rId22" Target="../media/image45.png" Type="http://schemas.openxmlformats.org/officeDocument/2006/relationships/image"/><Relationship Id="rId23" Target="../media/image112.wdp" Type="http://schemas.microsoft.com/office/2007/relationships/hdphoto"/><Relationship Id="rId3" Target="../media/image27.png" Type="http://schemas.openxmlformats.org/officeDocument/2006/relationships/image"/><Relationship Id="rId4" Target="../media/image110.wdp" Type="http://schemas.microsoft.com/office/2007/relationships/hdphoto"/><Relationship Id="rId5" Target="../media/image31.png" Type="http://schemas.openxmlformats.org/officeDocument/2006/relationships/image"/><Relationship Id="rId6" Target="../media/image32.png" Type="http://schemas.openxmlformats.org/officeDocument/2006/relationships/image"/><Relationship Id="rId7" Target="../media/image3.png" Type="http://schemas.openxmlformats.org/officeDocument/2006/relationships/image"/><Relationship Id="rId8" Target="../media/image33.png" Type="http://schemas.openxmlformats.org/officeDocument/2006/relationships/image"/><Relationship Id="rId9" Target="../media/image3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xml" Type="http://schemas.openxmlformats.org/officeDocument/2006/relationships/notesSlide"/><Relationship Id="rId3" Target="../media/image29.png" Type="http://schemas.openxmlformats.org/officeDocument/2006/relationships/image"/><Relationship Id="rId4" Target="../media/image30.wdp" Type="http://schemas.microsoft.com/office/2007/relationships/hdphoto"/></Relationships>
</file>

<file path=ppt/slides/_rels/slide20.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1.xml" Type="http://schemas.openxmlformats.org/officeDocument/2006/relationships/notesSlide"/><Relationship Id="rId3" Target="../media/image113.jpeg" Type="http://schemas.openxmlformats.org/officeDocument/2006/relationships/image"/><Relationship Id="rId4" Target="../media/image114.jpeg" Type="http://schemas.openxmlformats.org/officeDocument/2006/relationships/image"/><Relationship Id="rId5" Target="../media/image11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2.xml" Type="http://schemas.openxmlformats.org/officeDocument/2006/relationships/notesSlide"/><Relationship Id="rId3" Target="../media/image73.png" Type="http://schemas.openxmlformats.org/officeDocument/2006/relationships/image"/><Relationship Id="rId4" Target="../media/image116.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3.xml" Type="http://schemas.openxmlformats.org/officeDocument/2006/relationships/notesSlide"/><Relationship Id="rId3" Target="../media/image117.png" Type="http://schemas.openxmlformats.org/officeDocument/2006/relationships/image"/><Relationship Id="rId4" Target="../media/image11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4.xml" Type="http://schemas.openxmlformats.org/officeDocument/2006/relationships/notesSlide"/><Relationship Id="rId3" Target="../media/image119.png" Type="http://schemas.openxmlformats.org/officeDocument/2006/relationships/image"/><Relationship Id="rId4" Target="../media/image120.jpeg" Type="http://schemas.openxmlformats.org/officeDocument/2006/relationships/image"/><Relationship Id="rId5" Target="../media/image121.jpeg" Type="http://schemas.openxmlformats.org/officeDocument/2006/relationships/image"/><Relationship Id="rId6" Target="../media/image122.jpeg" Type="http://schemas.openxmlformats.org/officeDocument/2006/relationships/image"/><Relationship Id="rId7" Target="../media/image12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5.xml" Type="http://schemas.openxmlformats.org/officeDocument/2006/relationships/notesSlide"/><Relationship Id="rId3" Target="../media/image119.png" Type="http://schemas.openxmlformats.org/officeDocument/2006/relationships/image"/><Relationship Id="rId4" Target="../media/image124.jpeg" Type="http://schemas.openxmlformats.org/officeDocument/2006/relationships/image"/><Relationship Id="rId5" Target="../media/image125.jpeg" Type="http://schemas.openxmlformats.org/officeDocument/2006/relationships/image"/><Relationship Id="rId6" Target="../media/image126.jpeg" Type="http://schemas.openxmlformats.org/officeDocument/2006/relationships/image"/><Relationship Id="rId7" Target="../media/image127.png" Type="http://schemas.openxmlformats.org/officeDocument/2006/relationships/image"/><Relationship Id="rId8" Target="../media/image128.wdp" Type="http://schemas.microsoft.com/office/2007/relationships/hdphoto"/></Relationships>
</file>

<file path=ppt/slides/_rels/slide26.xml.rels><?xml version="1.0" encoding="UTF-8" standalone="yes"?><Relationships xmlns="http://schemas.openxmlformats.org/package/2006/relationships"><Relationship Id="rId1" Target="../slideLayouts/slideLayout18.xml" Type="http://schemas.openxmlformats.org/officeDocument/2006/relationships/slideLayout"/><Relationship Id="rId10" Target="../media/image136.png" Type="http://schemas.openxmlformats.org/officeDocument/2006/relationships/image"/><Relationship Id="rId11" Target="../media/image137.wdp" Type="http://schemas.microsoft.com/office/2007/relationships/hdphoto"/><Relationship Id="rId2" Target="../notesSlides/notesSlide26.xml" Type="http://schemas.openxmlformats.org/officeDocument/2006/relationships/notesSlide"/><Relationship Id="rId3" Target="../media/image129.jpeg" Type="http://schemas.openxmlformats.org/officeDocument/2006/relationships/image"/><Relationship Id="rId4" Target="../media/image130.jpeg" Type="http://schemas.openxmlformats.org/officeDocument/2006/relationships/image"/><Relationship Id="rId5" Target="../media/image131.png" Type="http://schemas.openxmlformats.org/officeDocument/2006/relationships/image"/><Relationship Id="rId6" Target="../media/image132.wdp" Type="http://schemas.microsoft.com/office/2007/relationships/hdphoto"/><Relationship Id="rId7" Target="../media/image133.jpeg" Type="http://schemas.openxmlformats.org/officeDocument/2006/relationships/image"/><Relationship Id="rId8" Target="../media/image134.jpeg" Type="http://schemas.openxmlformats.org/officeDocument/2006/relationships/image"/><Relationship Id="rId9" Target="../media/image135.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7.xml" Type="http://schemas.openxmlformats.org/officeDocument/2006/relationships/notesSlide"/><Relationship Id="rId3" Target="../media/image138.png" Type="http://schemas.openxmlformats.org/officeDocument/2006/relationships/image"/><Relationship Id="rId4" Target="../media/image139.png" Type="http://schemas.openxmlformats.org/officeDocument/2006/relationships/image"/><Relationship Id="rId5" Target="../media/image140.png" Type="http://schemas.openxmlformats.org/officeDocument/2006/relationships/image"/><Relationship Id="rId6" Target="../media/image141.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28.xml" Type="http://schemas.openxmlformats.org/officeDocument/2006/relationships/notesSlide"/><Relationship Id="rId3" Target="../media/image142.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pn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13" Target="../media/image6.png" Type="http://schemas.openxmlformats.org/officeDocument/2006/relationships/image"/><Relationship Id="rId14" Target="../media/image7.png" Type="http://schemas.openxmlformats.org/officeDocument/2006/relationships/image"/><Relationship Id="rId15" Target="../media/image8.png" Type="http://schemas.openxmlformats.org/officeDocument/2006/relationships/image"/><Relationship Id="rId16" Target="../media/image144.wdp" Type="http://schemas.microsoft.com/office/2007/relationships/hdphoto"/><Relationship Id="rId17" Target="../media/image10.png" Type="http://schemas.openxmlformats.org/officeDocument/2006/relationships/image"/><Relationship Id="rId18" Target="../media/image11.png" Type="http://schemas.openxmlformats.org/officeDocument/2006/relationships/image"/><Relationship Id="rId19" Target="../media/image12.png" Type="http://schemas.openxmlformats.org/officeDocument/2006/relationships/image"/><Relationship Id="rId2" Target="../notesSlides/notesSlide29.xml" Type="http://schemas.openxmlformats.org/officeDocument/2006/relationships/notesSlide"/><Relationship Id="rId20" Target="../media/image13.png" Type="http://schemas.openxmlformats.org/officeDocument/2006/relationships/image"/><Relationship Id="rId21" Target="../media/image14.png" Type="http://schemas.openxmlformats.org/officeDocument/2006/relationships/image"/><Relationship Id="rId22" Target="../media/image15.png" Type="http://schemas.openxmlformats.org/officeDocument/2006/relationships/image"/><Relationship Id="rId23" Target="../media/image16.png" Type="http://schemas.openxmlformats.org/officeDocument/2006/relationships/image"/><Relationship Id="rId24" Target="../media/image25.png" Type="http://schemas.openxmlformats.org/officeDocument/2006/relationships/image"/><Relationship Id="rId25" Target="../media/image26.png" Type="http://schemas.openxmlformats.org/officeDocument/2006/relationships/image"/><Relationship Id="rId26" Target="../media/image145.png" Type="http://schemas.openxmlformats.org/officeDocument/2006/relationships/image"/><Relationship Id="rId3" Target="../media/image19.jpe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 Id="rId7" Target="../media/image143.wdp" Type="http://schemas.microsoft.com/office/2007/relationships/hdphoto"/><Relationship Id="rId8" Target="../media/image1.png" Type="http://schemas.openxmlformats.org/officeDocument/2006/relationships/image"/><Relationship Id="rId9"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8.xml" Type="http://schemas.openxmlformats.org/officeDocument/2006/relationships/slideLayout"/><Relationship Id="rId10" Target="../media/image37.png" Type="http://schemas.openxmlformats.org/officeDocument/2006/relationships/image"/><Relationship Id="rId11" Target="../media/image38.wdp" Type="http://schemas.microsoft.com/office/2007/relationships/hdphoto"/><Relationship Id="rId12" Target="../media/image39.png" Type="http://schemas.openxmlformats.org/officeDocument/2006/relationships/image"/><Relationship Id="rId13" Target="../media/image40.png" Type="http://schemas.openxmlformats.org/officeDocument/2006/relationships/image"/><Relationship Id="rId14" Target="../media/image12.png" Type="http://schemas.openxmlformats.org/officeDocument/2006/relationships/image"/><Relationship Id="rId15" Target="../media/image41.png" Type="http://schemas.openxmlformats.org/officeDocument/2006/relationships/image"/><Relationship Id="rId16" Target="../media/image14.png" Type="http://schemas.openxmlformats.org/officeDocument/2006/relationships/image"/><Relationship Id="rId17" Target="../media/image42.png" Type="http://schemas.openxmlformats.org/officeDocument/2006/relationships/image"/><Relationship Id="rId18" Target="../media/image43.png" Type="http://schemas.openxmlformats.org/officeDocument/2006/relationships/image"/><Relationship Id="rId19" Target="../media/image44.png" Type="http://schemas.openxmlformats.org/officeDocument/2006/relationships/image"/><Relationship Id="rId2" Target="../notesSlides/notesSlide3.xml" Type="http://schemas.openxmlformats.org/officeDocument/2006/relationships/notesSlide"/><Relationship Id="rId20" Target="../media/image45.png" Type="http://schemas.openxmlformats.org/officeDocument/2006/relationships/image"/><Relationship Id="rId21" Target="../media/image46.wdp" Type="http://schemas.microsoft.com/office/2007/relationships/hdphoto"/><Relationship Id="rId22" Target="../media/image27.png" Type="http://schemas.openxmlformats.org/officeDocument/2006/relationships/image"/><Relationship Id="rId23" Target="../media/image47.wdp" Type="http://schemas.microsoft.com/office/2007/relationships/hdphoto"/><Relationship Id="rId3" Target="../media/image31.png" Type="http://schemas.openxmlformats.org/officeDocument/2006/relationships/image"/><Relationship Id="rId4" Target="../media/image32.png" Type="http://schemas.openxmlformats.org/officeDocument/2006/relationships/image"/><Relationship Id="rId5" Target="../media/image3.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4.xml" Type="http://schemas.openxmlformats.org/officeDocument/2006/relationships/notesSlide"/><Relationship Id="rId3" Target="../media/image48.jpeg" Type="http://schemas.openxmlformats.org/officeDocument/2006/relationships/image"/><Relationship Id="rId4" Target="../media/image49.jpeg" Type="http://schemas.openxmlformats.org/officeDocument/2006/relationships/image"/><Relationship Id="rId5" Target="../media/image50.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8.xml" Type="http://schemas.openxmlformats.org/officeDocument/2006/relationships/slideLayout"/><Relationship Id="rId10" Target="../media/image37.png" Type="http://schemas.openxmlformats.org/officeDocument/2006/relationships/image"/><Relationship Id="rId11" Target="../media/image52.wdp" Type="http://schemas.microsoft.com/office/2007/relationships/hdphoto"/><Relationship Id="rId12" Target="../media/image39.png" Type="http://schemas.openxmlformats.org/officeDocument/2006/relationships/image"/><Relationship Id="rId13" Target="../media/image40.png" Type="http://schemas.openxmlformats.org/officeDocument/2006/relationships/image"/><Relationship Id="rId14" Target="../media/image12.png" Type="http://schemas.openxmlformats.org/officeDocument/2006/relationships/image"/><Relationship Id="rId15" Target="../media/image41.png" Type="http://schemas.openxmlformats.org/officeDocument/2006/relationships/image"/><Relationship Id="rId16" Target="../media/image14.png" Type="http://schemas.openxmlformats.org/officeDocument/2006/relationships/image"/><Relationship Id="rId17" Target="../media/image42.png" Type="http://schemas.openxmlformats.org/officeDocument/2006/relationships/image"/><Relationship Id="rId18" Target="../media/image43.png" Type="http://schemas.openxmlformats.org/officeDocument/2006/relationships/image"/><Relationship Id="rId19" Target="../media/image44.png" Type="http://schemas.openxmlformats.org/officeDocument/2006/relationships/image"/><Relationship Id="rId2" Target="../notesSlides/notesSlide5.xml" Type="http://schemas.openxmlformats.org/officeDocument/2006/relationships/notesSlide"/><Relationship Id="rId20" Target="../media/image45.png" Type="http://schemas.openxmlformats.org/officeDocument/2006/relationships/image"/><Relationship Id="rId21" Target="../media/image53.wdp" Type="http://schemas.microsoft.com/office/2007/relationships/hdphoto"/><Relationship Id="rId22" Target="../media/image27.png" Type="http://schemas.openxmlformats.org/officeDocument/2006/relationships/image"/><Relationship Id="rId23" Target="../media/image54.wdp" Type="http://schemas.microsoft.com/office/2007/relationships/hdphoto"/><Relationship Id="rId3" Target="../media/image31.png" Type="http://schemas.openxmlformats.org/officeDocument/2006/relationships/image"/><Relationship Id="rId4" Target="../media/image32.png" Type="http://schemas.openxmlformats.org/officeDocument/2006/relationships/image"/><Relationship Id="rId5" Target="../media/image3.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51.png" Type="http://schemas.openxmlformats.org/officeDocument/2006/relationships/image"/><Relationship Id="rId9" Target="../media/image3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6.xml" Type="http://schemas.openxmlformats.org/officeDocument/2006/relationships/notesSlide"/><Relationship Id="rId3" Target="../media/image55.png" Type="http://schemas.openxmlformats.org/officeDocument/2006/relationships/image"/><Relationship Id="rId4" Target="../media/image56.wdp" Type="http://schemas.microsoft.com/office/2007/relationships/hdphoto"/><Relationship Id="rId5" Target="../media/image5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7.xml" Type="http://schemas.openxmlformats.org/officeDocument/2006/relationships/notesSlide"/><Relationship Id="rId3" Target="../media/image58.jpeg" Type="http://schemas.openxmlformats.org/officeDocument/2006/relationships/image"/><Relationship Id="rId4" Target="../media/image59.jpeg" Type="http://schemas.openxmlformats.org/officeDocument/2006/relationships/image"/><Relationship Id="rId5" Target="../media/image60.jpeg" Type="http://schemas.openxmlformats.org/officeDocument/2006/relationships/image"/><Relationship Id="rId6" Target="../media/image61.jpeg" Type="http://schemas.openxmlformats.org/officeDocument/2006/relationships/image"/><Relationship Id="rId7" Target="../media/image62.jpeg" Type="http://schemas.openxmlformats.org/officeDocument/2006/relationships/image"/><Relationship Id="rId8" Target="../media/image63.wdp" Type="http://schemas.microsoft.com/office/2007/relationships/hdphoto"/></Relationships>
</file>

<file path=ppt/slides/_rels/slide8.xml.rels><?xml version="1.0" encoding="UTF-8" standalone="yes"?><Relationships xmlns="http://schemas.openxmlformats.org/package/2006/relationships"><Relationship Id="rId1" Target="../slideLayouts/slideLayout18.xml" Type="http://schemas.openxmlformats.org/officeDocument/2006/relationships/slideLayout"/><Relationship Id="rId10" Target="../media/image71.jpeg" Type="http://schemas.openxmlformats.org/officeDocument/2006/relationships/image"/><Relationship Id="rId11" Target="../media/image72.jpeg" Type="http://schemas.openxmlformats.org/officeDocument/2006/relationships/image"/><Relationship Id="rId2" Target="../notesSlides/notesSlide8.xml" Type="http://schemas.openxmlformats.org/officeDocument/2006/relationships/notesSlide"/><Relationship Id="rId3" Target="../media/image64.jpeg" Type="http://schemas.openxmlformats.org/officeDocument/2006/relationships/image"/><Relationship Id="rId4" Target="../media/image65.jpeg" Type="http://schemas.openxmlformats.org/officeDocument/2006/relationships/image"/><Relationship Id="rId5" Target="../media/image66.jpeg" Type="http://schemas.openxmlformats.org/officeDocument/2006/relationships/image"/><Relationship Id="rId6" Target="../media/image67.jpeg" Type="http://schemas.openxmlformats.org/officeDocument/2006/relationships/image"/><Relationship Id="rId7" Target="../media/image68.jpeg" Type="http://schemas.openxmlformats.org/officeDocument/2006/relationships/image"/><Relationship Id="rId8" Target="../media/image69.jpeg" Type="http://schemas.openxmlformats.org/officeDocument/2006/relationships/image"/><Relationship Id="rId9" Target="../media/image7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9.xml" Type="http://schemas.openxmlformats.org/officeDocument/2006/relationships/notesSlide"/><Relationship Id="rId3" Target="../media/image73.png" Type="http://schemas.openxmlformats.org/officeDocument/2006/relationships/image"/><Relationship Id="rId4" Target="../media/image74.jpeg" Type="http://schemas.openxmlformats.org/officeDocument/2006/relationships/image"/><Relationship Id="rId5" Target="../media/image75.wdp" Type="http://schemas.microsoft.com/office/2007/relationships/hdphoto"/><Relationship Id="rId6" Target="../media/image76.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00000"/>
        </a:solidFill>
        <a:effectLst/>
      </p:bgPr>
    </p:bg>
    <p:spTree>
      <p:nvGrpSpPr>
        <p:cNvPr id="1" name=""/>
        <p:cNvGrpSpPr/>
        <p:nvPr/>
      </p:nvGrpSpPr>
      <p:grpSpPr>
        <a:xfrm>
          <a:off x="0" y="0"/>
          <a:ext cx="0" cy="0"/>
        </a:xfrm>
      </p:grpSpPr>
      <p:pic>
        <p:nvPicPr>
          <p:cNvPr descr="C:\Users\PC\Desktop\未标题-1.jpg" id="8" name="Picture 2"/>
          <p:cNvPicPr>
            <a:picLocks noChangeArrowheads="1" noChangeAspect="1"/>
          </p:cNvPicPr>
          <p:nvPr/>
        </p:nvPicPr>
        <p:blipFill>
          <a:blip r:embed="rId3">
            <a:extLst>
              <a:ext uri="{28A0092B-C50C-407E-A947-70E740481C1C}">
                <a14:useLocalDpi/>
              </a:ext>
            </a:extLst>
          </a:blip>
          <a:stretch>
            <a:fillRect/>
          </a:stretch>
        </p:blipFill>
        <p:spPr bwMode="auto">
          <a:xfrm>
            <a:off x="0" y="-315735"/>
            <a:ext cx="10160000" cy="6346472"/>
          </a:xfrm>
          <a:prstGeom prst="rect">
            <a:avLst/>
          </a:prstGeom>
          <a:noFill/>
          <a:extLst>
            <a:ext uri="{909E8E84-426E-40DD-AFC4-6F175D3DCCD1}">
              <a14:hiddenFill>
                <a:solidFill>
                  <a:srgbClr val="FFFFFF"/>
                </a:solidFill>
              </a14:hiddenFill>
            </a:ext>
          </a:extLst>
        </p:spPr>
      </p:pic>
      <p:pic>
        <p:nvPicPr>
          <p:cNvPr descr="C:\Users\PC\Desktop\共青团\鸽子3.png" id="3" name="Picture 2"/>
          <p:cNvPicPr>
            <a:picLocks noChangeArrowheads="1" noChangeAspect="1"/>
          </p:cNvPicPr>
          <p:nvPr/>
        </p:nvPicPr>
        <p:blipFill>
          <a:blip r:embed="rId4">
            <a:extLst>
              <a:ext uri="{28A0092B-C50C-407E-A947-70E740481C1C}">
                <a14:useLocalDpi/>
              </a:ext>
            </a:extLst>
          </a:blip>
          <a:stretch>
            <a:fillRect/>
          </a:stretch>
        </p:blipFill>
        <p:spPr bwMode="auto">
          <a:xfrm>
            <a:off x="8280395" y="30009"/>
            <a:ext cx="1196092" cy="1098260"/>
          </a:xfrm>
          <a:prstGeom prst="rect">
            <a:avLst/>
          </a:prstGeom>
          <a:noFill/>
          <a:extLst>
            <a:ext uri="{909E8E84-426E-40DD-AFC4-6F175D3DCCD1}">
              <a14:hiddenFill>
                <a:solidFill>
                  <a:srgbClr val="FFFFFF"/>
                </a:solidFill>
              </a14:hiddenFill>
            </a:ext>
          </a:extLst>
        </p:spPr>
      </p:pic>
      <p:pic>
        <p:nvPicPr>
          <p:cNvPr id="1027" name="Picture 3"/>
          <p:cNvPicPr>
            <a:picLocks noChangeArrowheads="1" noChangeAspect="1"/>
          </p:cNvPicPr>
          <p:nvPr/>
        </p:nvPicPr>
        <p:blipFill>
          <a:blip r:embed="rId5">
            <a:extLst>
              <a:ext uri="{28A0092B-C50C-407E-A947-70E740481C1C}">
                <a14:useLocalDpi/>
              </a:ext>
            </a:extLst>
          </a:blip>
          <a:stretch>
            <a:fillRect/>
          </a:stretch>
        </p:blipFill>
        <p:spPr bwMode="auto">
          <a:xfrm>
            <a:off x="2878660" y="-57502"/>
            <a:ext cx="4783673" cy="3201611"/>
          </a:xfrm>
          <a:prstGeom prst="rect">
            <a:avLst/>
          </a:prstGeom>
          <a:noFill/>
          <a:extLst>
            <a:ext uri="{909E8E84-426E-40DD-AFC4-6F175D3DCCD1}">
              <a14:hiddenFill>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16" name="Picture 8"/>
          <p:cNvPicPr>
            <a:picLocks noChangeArrowheads="1" noChangeAspect="1"/>
          </p:cNvPicPr>
          <p:nvPr/>
        </p:nvPicPr>
        <p:blipFill>
          <a:blip r:embed="rId6">
            <a:extLst>
              <a:ext uri="{BEBA8EAE-BF5A-486C-A8C5-ECC9F3942E4B}">
                <a14:imgProps>
                  <a14:imgLayer r:embed="rId7">
                    <a14:imgEffect>
                      <a14:brightnessContrast bright="40000" contrast="-40000"/>
                    </a14:imgEffect>
                  </a14:imgLayer>
                </a14:imgProps>
              </a:ext>
              <a:ext uri="{28A0092B-C50C-407E-A947-70E740481C1C}">
                <a14:useLocalDpi/>
              </a:ext>
            </a:extLst>
          </a:blip>
          <a:stretch>
            <a:fillRect/>
          </a:stretch>
        </p:blipFill>
        <p:spPr bwMode="auto">
          <a:xfrm>
            <a:off x="2330504" y="383493"/>
            <a:ext cx="4392027" cy="1624136"/>
          </a:xfrm>
          <a:prstGeom prst="rect">
            <a:avLst/>
          </a:prstGeom>
          <a:noFill/>
          <a:extLst>
            <a:ext uri="{909E8E84-426E-40DD-AFC4-6F175D3DCCD1}">
              <a14:hiddenFill>
                <a:solidFill>
                  <a:srgbClr val="FFFFFF"/>
                </a:solidFill>
              </a14:hiddenFill>
            </a:ext>
          </a:extLst>
        </p:spPr>
      </p:pic>
      <p:pic>
        <p:nvPicPr>
          <p:cNvPr descr="PPECLOGO-eff-0-1" id="23" name="Picture 2"/>
          <p:cNvPicPr>
            <a:picLocks noChangeArrowheads="1" noChangeAspect="1"/>
          </p:cNvPicPr>
          <p:nvPr/>
        </p:nvPicPr>
        <p:blipFill>
          <a:blip r:embed="rId8">
            <a:extLst>
              <a:ext uri="{28A0092B-C50C-407E-A947-70E740481C1C}">
                <a14:useLocalDpi/>
              </a:ext>
            </a:extLst>
          </a:blip>
          <a:stretch>
            <a:fillRect/>
          </a:stretch>
        </p:blipFill>
        <p:spPr bwMode="auto">
          <a:xfrm>
            <a:off x="3237647" y="2344513"/>
            <a:ext cx="927806" cy="559152"/>
          </a:xfrm>
          <a:prstGeom prst="rect">
            <a:avLst/>
          </a:prstGeom>
          <a:noFill/>
          <a:extLst>
            <a:ext uri="{909E8E84-426E-40DD-AFC4-6F175D3DCCD1}">
              <a14:hiddenFill>
                <a:solidFill>
                  <a:srgbClr val="FFFFFF"/>
                </a:solidFill>
              </a14:hiddenFill>
            </a:ext>
          </a:extLst>
        </p:spPr>
      </p:pic>
      <p:pic>
        <p:nvPicPr>
          <p:cNvPr descr="PPECLOGO-eff-0-2" id="24" name="Picture 3"/>
          <p:cNvPicPr>
            <a:picLocks noChangeArrowheads="1" noChangeAspect="1"/>
          </p:cNvPicPr>
          <p:nvPr/>
        </p:nvPicPr>
        <p:blipFill>
          <a:blip r:embed="rId9">
            <a:extLst>
              <a:ext uri="{28A0092B-C50C-407E-A947-70E740481C1C}">
                <a14:useLocalDpi/>
              </a:ext>
            </a:extLst>
          </a:blip>
          <a:stretch>
            <a:fillRect/>
          </a:stretch>
        </p:blipFill>
        <p:spPr bwMode="auto">
          <a:xfrm>
            <a:off x="7086452" y="2316291"/>
            <a:ext cx="859013" cy="525639"/>
          </a:xfrm>
          <a:prstGeom prst="rect">
            <a:avLst/>
          </a:prstGeom>
          <a:noFill/>
          <a:extLst>
            <a:ext uri="{909E8E84-426E-40DD-AFC4-6F175D3DCCD1}">
              <a14:hiddenFill>
                <a:solidFill>
                  <a:srgbClr val="FFFFFF"/>
                </a:solidFill>
              </a14:hiddenFill>
            </a:ext>
          </a:extLst>
        </p:spPr>
      </p:pic>
      <p:pic>
        <p:nvPicPr>
          <p:cNvPr descr="PPECLOGO-eff-0-3" id="25" name="Picture 4"/>
          <p:cNvPicPr>
            <a:picLocks noChangeArrowheads="1" noChangeAspect="1"/>
          </p:cNvPicPr>
          <p:nvPr/>
        </p:nvPicPr>
        <p:blipFill>
          <a:blip r:embed="rId10">
            <a:extLst>
              <a:ext uri="{28A0092B-C50C-407E-A947-70E740481C1C}">
                <a14:useLocalDpi/>
              </a:ext>
            </a:extLst>
          </a:blip>
          <a:stretch>
            <a:fillRect/>
          </a:stretch>
        </p:blipFill>
        <p:spPr bwMode="auto">
          <a:xfrm>
            <a:off x="519494" y="1337332"/>
            <a:ext cx="2637014" cy="1663348"/>
          </a:xfrm>
          <a:prstGeom prst="rect">
            <a:avLst/>
          </a:prstGeom>
          <a:noFill/>
          <a:extLst>
            <a:ext uri="{909E8E84-426E-40DD-AFC4-6F175D3DCCD1}">
              <a14:hiddenFill>
                <a:solidFill>
                  <a:srgbClr val="FFFFFF"/>
                </a:solidFill>
              </a14:hiddenFill>
            </a:ext>
          </a:extLst>
        </p:spPr>
      </p:pic>
      <p:pic>
        <p:nvPicPr>
          <p:cNvPr descr="PPECLOGO-eff-0-1" id="26" name="Picture 5"/>
          <p:cNvPicPr>
            <a:picLocks noChangeArrowheads="1" noChangeAspect="1"/>
          </p:cNvPicPr>
          <p:nvPr/>
        </p:nvPicPr>
        <p:blipFill>
          <a:blip r:embed="rId11">
            <a:extLst>
              <a:ext uri="{28A0092B-C50C-407E-A947-70E740481C1C}">
                <a14:useLocalDpi/>
              </a:ext>
            </a:extLst>
          </a:blip>
          <a:stretch>
            <a:fillRect/>
          </a:stretch>
        </p:blipFill>
        <p:spPr bwMode="auto">
          <a:xfrm>
            <a:off x="3602771" y="3401081"/>
            <a:ext cx="458611" cy="276931"/>
          </a:xfrm>
          <a:prstGeom prst="rect">
            <a:avLst/>
          </a:prstGeom>
          <a:noFill/>
          <a:extLst>
            <a:ext uri="{909E8E84-426E-40DD-AFC4-6F175D3DCCD1}">
              <a14:hiddenFill>
                <a:solidFill>
                  <a:srgbClr val="FFFFFF"/>
                </a:solidFill>
              </a14:hiddenFill>
            </a:ext>
          </a:extLst>
        </p:spPr>
      </p:pic>
      <p:pic>
        <p:nvPicPr>
          <p:cNvPr descr="PPECLOGO-eff-0-1" id="27" name="Picture 6"/>
          <p:cNvPicPr>
            <a:picLocks noChangeArrowheads="1" noChangeAspect="1"/>
          </p:cNvPicPr>
          <p:nvPr/>
        </p:nvPicPr>
        <p:blipFill>
          <a:blip r:embed="rId12">
            <a:extLst>
              <a:ext uri="{28A0092B-C50C-407E-A947-70E740481C1C}">
                <a14:useLocalDpi/>
              </a:ext>
            </a:extLst>
          </a:blip>
          <a:stretch>
            <a:fillRect/>
          </a:stretch>
        </p:blipFill>
        <p:spPr bwMode="auto">
          <a:xfrm>
            <a:off x="6063397" y="2356859"/>
            <a:ext cx="351013" cy="211667"/>
          </a:xfrm>
          <a:prstGeom prst="rect">
            <a:avLst/>
          </a:prstGeom>
          <a:noFill/>
          <a:extLst>
            <a:ext uri="{909E8E84-426E-40DD-AFC4-6F175D3DCCD1}">
              <a14:hiddenFill>
                <a:solidFill>
                  <a:srgbClr val="FFFFFF"/>
                </a:solidFill>
              </a14:hiddenFill>
            </a:ext>
          </a:extLst>
        </p:spPr>
      </p:pic>
      <p:pic>
        <p:nvPicPr>
          <p:cNvPr descr="PPECLOGO-eff-0-1" id="28" name="Picture 7"/>
          <p:cNvPicPr>
            <a:picLocks noChangeArrowheads="1" noChangeAspect="1"/>
          </p:cNvPicPr>
          <p:nvPr/>
        </p:nvPicPr>
        <p:blipFill>
          <a:blip r:embed="rId13">
            <a:extLst>
              <a:ext uri="{28A0092B-C50C-407E-A947-70E740481C1C}">
                <a14:useLocalDpi/>
              </a:ext>
            </a:extLst>
          </a:blip>
          <a:stretch>
            <a:fillRect/>
          </a:stretch>
        </p:blipFill>
        <p:spPr bwMode="auto">
          <a:xfrm>
            <a:off x="4627592" y="3301803"/>
            <a:ext cx="172861" cy="104070"/>
          </a:xfrm>
          <a:prstGeom prst="rect">
            <a:avLst/>
          </a:prstGeom>
          <a:noFill/>
          <a:extLst>
            <a:ext uri="{909E8E84-426E-40DD-AFC4-6F175D3DCCD1}">
              <a14:hiddenFill>
                <a:solidFill>
                  <a:srgbClr val="FFFFFF"/>
                </a:solidFill>
              </a14:hiddenFill>
            </a:ext>
          </a:extLst>
        </p:spPr>
      </p:pic>
      <p:pic>
        <p:nvPicPr>
          <p:cNvPr descr="PPECLOGO-eff-0-2" id="29" name="Picture 8"/>
          <p:cNvPicPr>
            <a:picLocks noChangeArrowheads="1" noChangeAspect="1"/>
          </p:cNvPicPr>
          <p:nvPr/>
        </p:nvPicPr>
        <p:blipFill>
          <a:blip r:embed="rId9">
            <a:extLst>
              <a:ext uri="{28A0092B-C50C-407E-A947-70E740481C1C}">
                <a14:useLocalDpi/>
              </a:ext>
            </a:extLst>
          </a:blip>
          <a:stretch>
            <a:fillRect/>
          </a:stretch>
        </p:blipFill>
        <p:spPr bwMode="auto">
          <a:xfrm>
            <a:off x="4227189" y="2125791"/>
            <a:ext cx="859014" cy="525639"/>
          </a:xfrm>
          <a:prstGeom prst="rect">
            <a:avLst/>
          </a:prstGeom>
          <a:noFill/>
          <a:extLst>
            <a:ext uri="{909E8E84-426E-40DD-AFC4-6F175D3DCCD1}">
              <a14:hiddenFill>
                <a:solidFill>
                  <a:srgbClr val="FFFFFF"/>
                </a:solidFill>
              </a14:hiddenFill>
            </a:ext>
          </a:extLst>
        </p:spPr>
      </p:pic>
      <p:pic>
        <p:nvPicPr>
          <p:cNvPr descr="PPECLOGO-eff-5-4" id="30" name="Picture 9"/>
          <p:cNvPicPr>
            <a:picLocks noChangeArrowheads="1" noChangeAspect="1"/>
          </p:cNvPicPr>
          <p:nvPr/>
        </p:nvPicPr>
        <p:blipFill>
          <a:blip r:embed="rId14">
            <a:extLst>
              <a:ext uri="{28A0092B-C50C-407E-A947-70E740481C1C}">
                <a14:useLocalDpi/>
              </a:ext>
            </a:extLst>
          </a:blip>
          <a:stretch>
            <a:fillRect/>
          </a:stretch>
        </p:blipFill>
        <p:spPr bwMode="auto">
          <a:xfrm>
            <a:off x="2463299" y="2452109"/>
            <a:ext cx="1292931" cy="1089073"/>
          </a:xfrm>
          <a:prstGeom prst="rect">
            <a:avLst/>
          </a:prstGeom>
          <a:noFill/>
          <a:extLst>
            <a:ext uri="{909E8E84-426E-40DD-AFC4-6F175D3DCCD1}">
              <a14:hiddenFill>
                <a:solidFill>
                  <a:srgbClr val="FFFFFF"/>
                </a:solidFill>
              </a14:hiddenFill>
            </a:ext>
          </a:extLst>
        </p:spPr>
      </p:pic>
      <p:pic>
        <p:nvPicPr>
          <p:cNvPr descr="PPECLOGO-eff-5-2" id="31" name="Picture 10"/>
          <p:cNvPicPr>
            <a:picLocks noChangeArrowheads="1" noChangeAspect="1"/>
          </p:cNvPicPr>
          <p:nvPr/>
        </p:nvPicPr>
        <p:blipFill>
          <a:blip r:embed="rId15">
            <a:extLst>
              <a:ext uri="{BEBA8EAE-BF5A-486C-A8C5-ECC9F3942E4B}">
                <a14:imgProps>
                  <a14:imgLayer r:embed="rId16">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292453" y="2614084"/>
            <a:ext cx="1605139" cy="1363541"/>
          </a:xfrm>
          <a:prstGeom prst="rect">
            <a:avLst/>
          </a:prstGeom>
          <a:noFill/>
          <a:extLst>
            <a:ext uri="{909E8E84-426E-40DD-AFC4-6F175D3DCCD1}">
              <a14:hiddenFill>
                <a:solidFill>
                  <a:srgbClr val="FFFFFF"/>
                </a:solidFill>
              </a14:hiddenFill>
            </a:ext>
          </a:extLst>
        </p:spPr>
      </p:pic>
      <p:pic>
        <p:nvPicPr>
          <p:cNvPr descr="PPECLOGO-eff-0-1" id="33" name="Picture 12"/>
          <p:cNvPicPr>
            <a:picLocks noChangeArrowheads="1" noChangeAspect="1"/>
          </p:cNvPicPr>
          <p:nvPr/>
        </p:nvPicPr>
        <p:blipFill>
          <a:blip r:embed="rId17">
            <a:extLst>
              <a:ext uri="{28A0092B-C50C-407E-A947-70E740481C1C}">
                <a14:useLocalDpi/>
              </a:ext>
            </a:extLst>
          </a:blip>
          <a:stretch>
            <a:fillRect/>
          </a:stretch>
        </p:blipFill>
        <p:spPr bwMode="auto">
          <a:xfrm>
            <a:off x="6573160" y="3072998"/>
            <a:ext cx="456848" cy="275167"/>
          </a:xfrm>
          <a:prstGeom prst="rect">
            <a:avLst/>
          </a:prstGeom>
          <a:noFill/>
          <a:extLst>
            <a:ext uri="{909E8E84-426E-40DD-AFC4-6F175D3DCCD1}">
              <a14:hiddenFill>
                <a:solidFill>
                  <a:srgbClr val="FFFFFF"/>
                </a:solidFill>
              </a14:hiddenFill>
            </a:ext>
          </a:extLst>
        </p:spPr>
      </p:pic>
      <p:pic>
        <p:nvPicPr>
          <p:cNvPr descr="PPECLOGO-eff-0-1" id="34" name="Picture 13"/>
          <p:cNvPicPr>
            <a:picLocks noChangeArrowheads="1" noChangeAspect="1"/>
          </p:cNvPicPr>
          <p:nvPr/>
        </p:nvPicPr>
        <p:blipFill>
          <a:blip r:embed="rId17">
            <a:extLst>
              <a:ext uri="{28A0092B-C50C-407E-A947-70E740481C1C}">
                <a14:useLocalDpi/>
              </a:ext>
            </a:extLst>
          </a:blip>
          <a:stretch>
            <a:fillRect/>
          </a:stretch>
        </p:blipFill>
        <p:spPr bwMode="auto">
          <a:xfrm>
            <a:off x="9457119" y="1979387"/>
            <a:ext cx="456847" cy="275167"/>
          </a:xfrm>
          <a:prstGeom prst="rect">
            <a:avLst/>
          </a:prstGeom>
          <a:noFill/>
          <a:extLst>
            <a:ext uri="{909E8E84-426E-40DD-AFC4-6F175D3DCCD1}">
              <a14:hiddenFill>
                <a:solidFill>
                  <a:srgbClr val="FFFFFF"/>
                </a:solidFill>
              </a14:hiddenFill>
            </a:ext>
          </a:extLst>
        </p:spPr>
      </p:pic>
      <p:pic>
        <p:nvPicPr>
          <p:cNvPr descr="PPECLOGO-eff2-1-2" id="35" name="Picture 14"/>
          <p:cNvPicPr>
            <a:picLocks noChangeArrowheads="1" noChangeAspect="1"/>
          </p:cNvPicPr>
          <p:nvPr/>
        </p:nvPicPr>
        <p:blipFill>
          <a:blip r:embed="rId18">
            <a:extLst>
              <a:ext uri="{28A0092B-C50C-407E-A947-70E740481C1C}">
                <a14:useLocalDpi/>
              </a:ext>
            </a:extLst>
          </a:blip>
          <a:stretch>
            <a:fillRect/>
          </a:stretch>
        </p:blipFill>
        <p:spPr bwMode="auto">
          <a:xfrm>
            <a:off x="1069395" y="2238661"/>
            <a:ext cx="1504196" cy="1012920"/>
          </a:xfrm>
          <a:prstGeom prst="rect">
            <a:avLst/>
          </a:prstGeom>
          <a:noFill/>
          <a:extLst>
            <a:ext uri="{909E8E84-426E-40DD-AFC4-6F175D3DCCD1}">
              <a14:hiddenFill>
                <a:solidFill>
                  <a:srgbClr val="FFFFFF"/>
                </a:solidFill>
              </a14:hiddenFill>
            </a:ext>
          </a:extLst>
        </p:spPr>
      </p:pic>
      <p:pic>
        <p:nvPicPr>
          <p:cNvPr descr="PPECLOGO-eff2-1-3" id="36" name="Picture 15"/>
          <p:cNvPicPr>
            <a:picLocks noChangeArrowheads="1" noChangeAspect="1"/>
          </p:cNvPicPr>
          <p:nvPr/>
        </p:nvPicPr>
        <p:blipFill>
          <a:blip r:embed="rId19">
            <a:extLst>
              <a:ext uri="{28A0092B-C50C-407E-A947-70E740481C1C}">
                <a14:useLocalDpi/>
              </a:ext>
            </a:extLst>
          </a:blip>
          <a:stretch>
            <a:fillRect/>
          </a:stretch>
        </p:blipFill>
        <p:spPr bwMode="auto">
          <a:xfrm>
            <a:off x="2573591" y="2419781"/>
            <a:ext cx="382764" cy="255763"/>
          </a:xfrm>
          <a:prstGeom prst="rect">
            <a:avLst/>
          </a:prstGeom>
          <a:noFill/>
          <a:extLst>
            <a:ext uri="{909E8E84-426E-40DD-AFC4-6F175D3DCCD1}">
              <a14:hiddenFill>
                <a:solidFill>
                  <a:srgbClr val="FFFFFF"/>
                </a:solidFill>
              </a14:hiddenFill>
            </a:ext>
          </a:extLst>
        </p:spPr>
      </p:pic>
      <p:pic>
        <p:nvPicPr>
          <p:cNvPr descr="PPECLOGO-eff2-1-4" id="37" name="Picture 16"/>
          <p:cNvPicPr>
            <a:picLocks noChangeArrowheads="1" noChangeAspect="1"/>
          </p:cNvPicPr>
          <p:nvPr/>
        </p:nvPicPr>
        <p:blipFill>
          <a:blip r:embed="rId20">
            <a:extLst>
              <a:ext uri="{28A0092B-C50C-407E-A947-70E740481C1C}">
                <a14:useLocalDpi/>
              </a:ext>
            </a:extLst>
          </a:blip>
          <a:stretch>
            <a:fillRect/>
          </a:stretch>
        </p:blipFill>
        <p:spPr bwMode="auto">
          <a:xfrm>
            <a:off x="7063521" y="2651429"/>
            <a:ext cx="615598" cy="629708"/>
          </a:xfrm>
          <a:prstGeom prst="rect">
            <a:avLst/>
          </a:prstGeom>
          <a:noFill/>
          <a:extLst>
            <a:ext uri="{909E8E84-426E-40DD-AFC4-6F175D3DCCD1}">
              <a14:hiddenFill>
                <a:solidFill>
                  <a:srgbClr val="FFFFFF"/>
                </a:solidFill>
              </a14:hiddenFill>
            </a:ext>
          </a:extLst>
        </p:spPr>
      </p:pic>
      <p:pic>
        <p:nvPicPr>
          <p:cNvPr descr="PPECLOGO-eff2-1-3" id="38" name="Picture 17"/>
          <p:cNvPicPr>
            <a:picLocks noChangeArrowheads="1" noChangeAspect="1"/>
          </p:cNvPicPr>
          <p:nvPr/>
        </p:nvPicPr>
        <p:blipFill>
          <a:blip r:embed="rId21">
            <a:extLst>
              <a:ext uri="{28A0092B-C50C-407E-A947-70E740481C1C}">
                <a14:useLocalDpi/>
              </a:ext>
            </a:extLst>
          </a:blip>
          <a:stretch>
            <a:fillRect/>
          </a:stretch>
        </p:blipFill>
        <p:spPr bwMode="auto">
          <a:xfrm>
            <a:off x="7693230" y="2360387"/>
            <a:ext cx="315736" cy="211667"/>
          </a:xfrm>
          <a:prstGeom prst="rect">
            <a:avLst/>
          </a:prstGeom>
          <a:noFill/>
          <a:extLst>
            <a:ext uri="{909E8E84-426E-40DD-AFC4-6F175D3DCCD1}">
              <a14:hiddenFill>
                <a:solidFill>
                  <a:srgbClr val="FFFFFF"/>
                </a:solidFill>
              </a14:hiddenFill>
            </a:ext>
          </a:extLst>
        </p:spPr>
      </p:pic>
      <p:pic>
        <p:nvPicPr>
          <p:cNvPr descr="PPECLOGO-eff2-1-3" id="39" name="Picture 18"/>
          <p:cNvPicPr>
            <a:picLocks noChangeArrowheads="1" noChangeAspect="1"/>
          </p:cNvPicPr>
          <p:nvPr/>
        </p:nvPicPr>
        <p:blipFill>
          <a:blip r:embed="rId22">
            <a:extLst>
              <a:ext uri="{28A0092B-C50C-407E-A947-70E740481C1C}">
                <a14:useLocalDpi/>
              </a:ext>
            </a:extLst>
          </a:blip>
          <a:stretch>
            <a:fillRect/>
          </a:stretch>
        </p:blipFill>
        <p:spPr bwMode="auto">
          <a:xfrm>
            <a:off x="8135966" y="2736096"/>
            <a:ext cx="246944" cy="165806"/>
          </a:xfrm>
          <a:prstGeom prst="rect">
            <a:avLst/>
          </a:prstGeom>
          <a:noFill/>
          <a:extLst>
            <a:ext uri="{909E8E84-426E-40DD-AFC4-6F175D3DCCD1}">
              <a14:hiddenFill>
                <a:solidFill>
                  <a:srgbClr val="FFFFFF"/>
                </a:solidFill>
              </a14:hiddenFill>
            </a:ext>
          </a:extLst>
        </p:spPr>
      </p:pic>
      <p:sp>
        <p:nvSpPr>
          <p:cNvPr id="44" name="AutoShape 2"/>
          <p:cNvSpPr/>
          <p:nvPr/>
        </p:nvSpPr>
        <p:spPr bwMode="auto">
          <a:xfrm>
            <a:off x="5014240" y="3367658"/>
            <a:ext cx="105833" cy="617361"/>
          </a:xfrm>
          <a:prstGeom prst="leftBracket">
            <a:avLst>
              <a:gd fmla="val 0" name="adj"/>
            </a:avLst>
          </a:prstGeom>
          <a:noFill/>
          <a:ln w="44450">
            <a:solidFill>
              <a:srgbClr val="FFFF00"/>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endParaRPr>
          </a:p>
        </p:txBody>
      </p:sp>
      <p:sp>
        <p:nvSpPr>
          <p:cNvPr id="45" name="AutoShape 3"/>
          <p:cNvSpPr/>
          <p:nvPr/>
        </p:nvSpPr>
        <p:spPr bwMode="auto">
          <a:xfrm flipH="1">
            <a:off x="5222379" y="3367658"/>
            <a:ext cx="102306" cy="617361"/>
          </a:xfrm>
          <a:prstGeom prst="leftBracket">
            <a:avLst>
              <a:gd fmla="val 0" name="adj"/>
            </a:avLst>
          </a:prstGeom>
          <a:noFill/>
          <a:ln w="44450">
            <a:solidFill>
              <a:srgbClr val="FFFF00"/>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endParaRPr>
          </a:p>
        </p:txBody>
      </p:sp>
      <p:sp>
        <p:nvSpPr>
          <p:cNvPr id="46" name="AutoShape 4"/>
          <p:cNvSpPr/>
          <p:nvPr/>
        </p:nvSpPr>
        <p:spPr bwMode="auto">
          <a:xfrm>
            <a:off x="5014240" y="3367658"/>
            <a:ext cx="105833" cy="617361"/>
          </a:xfrm>
          <a:prstGeom prst="leftBracket">
            <a:avLst>
              <a:gd fmla="val 0" name="adj"/>
            </a:avLst>
          </a:prstGeom>
          <a:noFill/>
          <a:ln w="44450">
            <a:solidFill>
              <a:schemeClr val="bg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endParaRPr>
          </a:p>
        </p:txBody>
      </p:sp>
      <p:sp>
        <p:nvSpPr>
          <p:cNvPr id="47" name="AutoShape 5"/>
          <p:cNvSpPr/>
          <p:nvPr/>
        </p:nvSpPr>
        <p:spPr bwMode="auto">
          <a:xfrm flipH="1">
            <a:off x="5222379" y="3367658"/>
            <a:ext cx="102306" cy="617361"/>
          </a:xfrm>
          <a:prstGeom prst="leftBracket">
            <a:avLst>
              <a:gd fmla="val 0" name="adj"/>
            </a:avLst>
          </a:prstGeom>
          <a:noFill/>
          <a:ln w="44450">
            <a:solidFill>
              <a:schemeClr val="bg1"/>
            </a:solidFill>
            <a:round/>
          </a:ln>
          <a:extLst>
            <a:ext uri="{909E8E84-426E-40DD-AFC4-6F175D3DCCD1}">
              <a14:hiddenFill>
                <a:solidFill>
                  <a:srgbClr val="FFFFFF"/>
                </a:solidFill>
              </a14:hiddenFill>
            </a:ext>
          </a:extLst>
        </p:spPr>
        <p:txBody>
          <a:bodyPr anchor="ctr" wrap="none"/>
          <a:lstStyle/>
          <a:p>
            <a:endParaRPr altLang="en-US" lang="zh-CN">
              <a:latin charset="0" pitchFamily="34" typeface="Calibri"/>
            </a:endParaRPr>
          </a:p>
        </p:txBody>
      </p:sp>
      <p:sp>
        <p:nvSpPr>
          <p:cNvPr id="48" name="TextBox 47"/>
          <p:cNvSpPr txBox="1"/>
          <p:nvPr/>
        </p:nvSpPr>
        <p:spPr>
          <a:xfrm>
            <a:off x="1506163" y="3306723"/>
            <a:ext cx="7317010" cy="701040"/>
          </a:xfrm>
          <a:prstGeom prst="rect">
            <a:avLst/>
          </a:prstGeom>
          <a:noFill/>
        </p:spPr>
        <p:txBody>
          <a:bodyPr rtlCol="0" wrap="square">
            <a:spAutoFit/>
          </a:bodyPr>
          <a:lstStyle/>
          <a:p>
            <a:pPr algn="ctr"/>
            <a:r>
              <a:rPr altLang="en-US" lang="zh-CN" sz="4000">
                <a:solidFill>
                  <a:srgbClr val="FFC000"/>
                </a:solidFill>
                <a:effectLst>
                  <a:outerShdw algn="t" blurRad="50800" dir="5400000" dist="38100" rotWithShape="0">
                    <a:prstClr val="black">
                      <a:alpha val="40000"/>
                    </a:prstClr>
                  </a:outerShdw>
                </a:effectLst>
                <a:latin charset="-122" panose="020b0800000000000000" pitchFamily="34" typeface="华康俪金黑W8(P)"/>
                <a:ea charset="-122" panose="020b0800000000000000" pitchFamily="34" typeface="华康俪金黑W8(P)"/>
              </a:rPr>
              <a:t>党课学习材料 中国梦深刻含义</a:t>
            </a:r>
          </a:p>
        </p:txBody>
      </p:sp>
      <p:pic>
        <p:nvPicPr>
          <p:cNvPr descr="PPECLOGO-eff-5-4" id="59" name="Picture 9"/>
          <p:cNvPicPr>
            <a:picLocks noChangeArrowheads="1" noChangeAspect="1"/>
          </p:cNvPicPr>
          <p:nvPr/>
        </p:nvPicPr>
        <p:blipFill>
          <a:blip r:embed="rId23">
            <a:extLst>
              <a:ext uri="{28A0092B-C50C-407E-A947-70E740481C1C}">
                <a14:useLocalDpi/>
              </a:ext>
            </a:extLst>
          </a:blip>
          <a:stretch>
            <a:fillRect/>
          </a:stretch>
        </p:blipFill>
        <p:spPr bwMode="auto">
          <a:xfrm>
            <a:off x="341560" y="457204"/>
            <a:ext cx="1807112" cy="1522183"/>
          </a:xfrm>
          <a:prstGeom prst="rect">
            <a:avLst/>
          </a:prstGeom>
          <a:noFill/>
          <a:extLst>
            <a:ext uri="{909E8E84-426E-40DD-AFC4-6F175D3DCCD1}">
              <a14:hiddenFill>
                <a:solidFill>
                  <a:srgbClr val="FFFFFF"/>
                </a:solidFill>
              </a14:hiddenFill>
            </a:ext>
          </a:extLst>
        </p:spPr>
      </p:pic>
      <p:pic>
        <p:nvPicPr>
          <p:cNvPr descr="PPECLOGO-eff-5-4" id="60" name="Picture 9"/>
          <p:cNvPicPr>
            <a:picLocks noChangeArrowheads="1" noChangeAspect="1"/>
          </p:cNvPicPr>
          <p:nvPr/>
        </p:nvPicPr>
        <p:blipFill>
          <a:blip r:embed="rId14">
            <a:extLst>
              <a:ext uri="{28A0092B-C50C-407E-A947-70E740481C1C}">
                <a14:useLocalDpi/>
              </a:ext>
            </a:extLst>
          </a:blip>
          <a:stretch>
            <a:fillRect/>
          </a:stretch>
        </p:blipFill>
        <p:spPr bwMode="auto">
          <a:xfrm>
            <a:off x="1663425" y="3692715"/>
            <a:ext cx="1292931" cy="1089073"/>
          </a:xfrm>
          <a:prstGeom prst="rect">
            <a:avLst/>
          </a:prstGeom>
          <a:noFill/>
          <a:extLst>
            <a:ext uri="{909E8E84-426E-40DD-AFC4-6F175D3DCCD1}">
              <a14:hiddenFill>
                <a:solidFill>
                  <a:srgbClr val="FFFFFF"/>
                </a:solidFill>
              </a14:hiddenFill>
            </a:ext>
          </a:extLst>
        </p:spPr>
      </p:pic>
      <p:pic>
        <p:nvPicPr>
          <p:cNvPr descr="PPECLOGO-eff-5-4" id="61" name="Picture 9"/>
          <p:cNvPicPr>
            <a:picLocks noChangeArrowheads="1" noChangeAspect="1"/>
          </p:cNvPicPr>
          <p:nvPr/>
        </p:nvPicPr>
        <p:blipFill>
          <a:blip r:embed="rId24">
            <a:extLst>
              <a:ext uri="{28A0092B-C50C-407E-A947-70E740481C1C}">
                <a14:useLocalDpi/>
              </a:ext>
            </a:extLst>
          </a:blip>
          <a:stretch>
            <a:fillRect/>
          </a:stretch>
        </p:blipFill>
        <p:spPr bwMode="auto">
          <a:xfrm>
            <a:off x="2764973" y="2732871"/>
            <a:ext cx="1070002" cy="901293"/>
          </a:xfrm>
          <a:prstGeom prst="rect">
            <a:avLst/>
          </a:prstGeom>
          <a:noFill/>
          <a:extLst>
            <a:ext uri="{909E8E84-426E-40DD-AFC4-6F175D3DCCD1}">
              <a14:hiddenFill>
                <a:solidFill>
                  <a:srgbClr val="FFFFFF"/>
                </a:solidFill>
              </a14:hiddenFill>
            </a:ext>
          </a:extLst>
        </p:spPr>
      </p:pic>
      <p:sp>
        <p:nvSpPr>
          <p:cNvPr id="2" name="TextBox 1"/>
          <p:cNvSpPr txBox="1"/>
          <p:nvPr/>
        </p:nvSpPr>
        <p:spPr>
          <a:xfrm>
            <a:off x="3925308" y="4023834"/>
            <a:ext cx="2199005" cy="365760"/>
          </a:xfrm>
          <a:prstGeom prst="rect">
            <a:avLst/>
          </a:prstGeom>
          <a:noFill/>
        </p:spPr>
        <p:txBody>
          <a:bodyPr rtlCol="0" wrap="none">
            <a:spAutoFit/>
          </a:bodyPr>
          <a:lstStyle/>
          <a:p>
            <a:r>
              <a:rPr altLang="en-US" b="1" lang="zh-CN" smtClean="0">
                <a:solidFill>
                  <a:srgbClr val="FFC000"/>
                </a:solidFill>
                <a:latin charset="-122" pitchFamily="34" typeface="微软雅黑"/>
                <a:ea charset="-122" pitchFamily="34" typeface="微软雅黑"/>
              </a:rPr>
              <a:t>二O一五年七月一日</a:t>
            </a:r>
          </a:p>
        </p:txBody>
      </p:sp>
      <p:sp>
        <p:nvSpPr>
          <p:cNvPr id="40" name="Freeform 124"/>
          <p:cNvSpPr/>
          <p:nvPr/>
        </p:nvSpPr>
        <p:spPr bwMode="auto">
          <a:xfrm>
            <a:off x="4144286" y="2880509"/>
            <a:ext cx="251343" cy="228322"/>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sp>
        <p:nvSpPr>
          <p:cNvPr id="41" name="Freeform 124"/>
          <p:cNvSpPr/>
          <p:nvPr/>
        </p:nvSpPr>
        <p:spPr bwMode="auto">
          <a:xfrm rot="17020576">
            <a:off x="3669276" y="2592827"/>
            <a:ext cx="442713" cy="435029"/>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sp>
        <p:nvSpPr>
          <p:cNvPr id="42" name="Freeform 124"/>
          <p:cNvSpPr/>
          <p:nvPr/>
        </p:nvSpPr>
        <p:spPr bwMode="auto">
          <a:xfrm rot="20687240">
            <a:off x="3640351" y="2305388"/>
            <a:ext cx="251343" cy="228322"/>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pic>
        <p:nvPicPr>
          <p:cNvPr descr="PPECLOGO-eff-5-4" id="43" name="Picture 9"/>
          <p:cNvPicPr>
            <a:picLocks noChangeArrowheads="1" noChangeAspect="1"/>
          </p:cNvPicPr>
          <p:nvPr/>
        </p:nvPicPr>
        <p:blipFill>
          <a:blip r:embed="rId14">
            <a:extLst>
              <a:ext uri="{28A0092B-C50C-407E-A947-70E740481C1C}">
                <a14:useLocalDpi/>
              </a:ext>
            </a:extLst>
          </a:blip>
          <a:stretch>
            <a:fillRect/>
          </a:stretch>
        </p:blipFill>
        <p:spPr bwMode="auto">
          <a:xfrm>
            <a:off x="6558167" y="1694125"/>
            <a:ext cx="1292931" cy="1089073"/>
          </a:xfrm>
          <a:prstGeom prst="rect">
            <a:avLst/>
          </a:prstGeom>
          <a:noFill/>
          <a:extLst>
            <a:ext uri="{909E8E84-426E-40DD-AFC4-6F175D3DCCD1}">
              <a14:hiddenFill>
                <a:solidFill>
                  <a:srgbClr val="FFFFFF"/>
                </a:solidFill>
              </a14:hiddenFill>
            </a:ext>
          </a:extLst>
        </p:spPr>
      </p:pic>
      <p:pic>
        <p:nvPicPr>
          <p:cNvPr descr="C:\Users\PC\Desktop\ppt\3\未标题-1.png" id="50" name="Picture 2"/>
          <p:cNvPicPr>
            <a:picLocks noChangeArrowheads="1" noChangeAspect="1"/>
          </p:cNvPicPr>
          <p:nvPr/>
        </p:nvPicPr>
        <p:blipFill>
          <a:blip r:embed="rId25">
            <a:extLst>
              <a:ext uri="{BEBA8EAE-BF5A-486C-A8C5-ECC9F3942E4B}">
                <a14:imgProps>
                  <a14:imgLayer r:embed="rId26">
                    <a14:imgEffect>
                      <a14:brightnessContrast bright="20000" contrast="-40000"/>
                    </a14:imgEffect>
                  </a14:imgLayer>
                </a14:imgProps>
              </a:ext>
              <a:ext uri="{28A0092B-C50C-407E-A947-70E740481C1C}">
                <a14:useLocalDpi/>
              </a:ext>
            </a:extLst>
          </a:blip>
          <a:stretch>
            <a:fillRect/>
          </a:stretch>
        </p:blipFill>
        <p:spPr bwMode="auto">
          <a:xfrm>
            <a:off x="484937" y="-37285"/>
            <a:ext cx="2265271" cy="2140904"/>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30"/>
                                        </p:tgtEl>
                                        <p:attrNameLst>
                                          <p:attrName>style.visibility</p:attrName>
                                        </p:attrNameLst>
                                      </p:cBhvr>
                                      <p:to>
                                        <p:strVal val="visible"/>
                                      </p:to>
                                    </p:set>
                                    <p:animEffect filter="fade" transition="in">
                                      <p:cBhvr>
                                        <p:cTn dur="500" id="7"/>
                                        <p:tgtEl>
                                          <p:spTgt spid="30"/>
                                        </p:tgtEl>
                                      </p:cBhvr>
                                    </p:animEffect>
                                  </p:childTnLst>
                                </p:cTn>
                              </p:par>
                              <p:par>
                                <p:cTn fill="hold" id="8" nodeType="withEffect" presetClass="entr" presetID="10" presetSubtype="0">
                                  <p:stCondLst>
                                    <p:cond delay="0"/>
                                  </p:stCondLst>
                                  <p:childTnLst>
                                    <p:set>
                                      <p:cBhvr>
                                        <p:cTn dur="1" fill="hold" id="9">
                                          <p:stCondLst>
                                            <p:cond delay="0"/>
                                          </p:stCondLst>
                                        </p:cTn>
                                        <p:tgtEl>
                                          <p:spTgt spid="26"/>
                                        </p:tgtEl>
                                        <p:attrNameLst>
                                          <p:attrName>style.visibility</p:attrName>
                                        </p:attrNameLst>
                                      </p:cBhvr>
                                      <p:to>
                                        <p:strVal val="visible"/>
                                      </p:to>
                                    </p:set>
                                    <p:animEffect filter="fade" transition="in">
                                      <p:cBhvr>
                                        <p:cTn dur="500" id="10"/>
                                        <p:tgtEl>
                                          <p:spTgt spid="26"/>
                                        </p:tgtEl>
                                      </p:cBhvr>
                                    </p:animEffect>
                                  </p:childTnLst>
                                </p:cTn>
                              </p:par>
                              <p:par>
                                <p:cTn fill="hold" id="11" nodeType="withEffect" presetClass="entr" presetID="10" presetSubtype="0">
                                  <p:stCondLst>
                                    <p:cond delay="0"/>
                                  </p:stCondLst>
                                  <p:childTnLst>
                                    <p:set>
                                      <p:cBhvr>
                                        <p:cTn dur="1" fill="hold" id="12">
                                          <p:stCondLst>
                                            <p:cond delay="0"/>
                                          </p:stCondLst>
                                        </p:cTn>
                                        <p:tgtEl>
                                          <p:spTgt spid="25"/>
                                        </p:tgtEl>
                                        <p:attrNameLst>
                                          <p:attrName>style.visibility</p:attrName>
                                        </p:attrNameLst>
                                      </p:cBhvr>
                                      <p:to>
                                        <p:strVal val="visible"/>
                                      </p:to>
                                    </p:set>
                                    <p:animEffect filter="fade" transition="in">
                                      <p:cBhvr>
                                        <p:cTn dur="500" id="13"/>
                                        <p:tgtEl>
                                          <p:spTgt spid="25"/>
                                        </p:tgtEl>
                                      </p:cBhvr>
                                    </p:animEffect>
                                  </p:childTnLst>
                                </p:cTn>
                              </p:par>
                              <p:par>
                                <p:cTn fill="hold" id="14" nodeType="withEffect" presetClass="entr" presetID="10" presetSubtype="0">
                                  <p:stCondLst>
                                    <p:cond delay="0"/>
                                  </p:stCondLst>
                                  <p:childTnLst>
                                    <p:set>
                                      <p:cBhvr>
                                        <p:cTn dur="1" fill="hold" id="15">
                                          <p:stCondLst>
                                            <p:cond delay="0"/>
                                          </p:stCondLst>
                                        </p:cTn>
                                        <p:tgtEl>
                                          <p:spTgt spid="23"/>
                                        </p:tgtEl>
                                        <p:attrNameLst>
                                          <p:attrName>style.visibility</p:attrName>
                                        </p:attrNameLst>
                                      </p:cBhvr>
                                      <p:to>
                                        <p:strVal val="visible"/>
                                      </p:to>
                                    </p:set>
                                    <p:animEffect filter="fade" transition="in">
                                      <p:cBhvr>
                                        <p:cTn dur="500" id="16"/>
                                        <p:tgtEl>
                                          <p:spTgt spid="23"/>
                                        </p:tgtEl>
                                      </p:cBhvr>
                                    </p:animEffect>
                                  </p:childTnLst>
                                </p:cTn>
                              </p:par>
                              <p:par>
                                <p:cTn fill="hold" id="17" nodeType="withEffect" presetClass="entr" presetID="10" presetSubtype="0">
                                  <p:stCondLst>
                                    <p:cond delay="0"/>
                                  </p:stCondLst>
                                  <p:childTnLst>
                                    <p:set>
                                      <p:cBhvr>
                                        <p:cTn dur="1" fill="hold" id="18">
                                          <p:stCondLst>
                                            <p:cond delay="0"/>
                                          </p:stCondLst>
                                        </p:cTn>
                                        <p:tgtEl>
                                          <p:spTgt spid="29"/>
                                        </p:tgtEl>
                                        <p:attrNameLst>
                                          <p:attrName>style.visibility</p:attrName>
                                        </p:attrNameLst>
                                      </p:cBhvr>
                                      <p:to>
                                        <p:strVal val="visible"/>
                                      </p:to>
                                    </p:set>
                                    <p:animEffect filter="fade" transition="in">
                                      <p:cBhvr>
                                        <p:cTn dur="500" id="19"/>
                                        <p:tgtEl>
                                          <p:spTgt spid="29"/>
                                        </p:tgtEl>
                                      </p:cBhvr>
                                    </p:animEffect>
                                  </p:childTnLst>
                                </p:cTn>
                              </p:par>
                              <p:par>
                                <p:cTn fill="hold" id="20" nodeType="withEffect" presetClass="entr" presetID="10" presetSubtype="0">
                                  <p:stCondLst>
                                    <p:cond delay="0"/>
                                  </p:stCondLst>
                                  <p:childTnLst>
                                    <p:set>
                                      <p:cBhvr>
                                        <p:cTn dur="1" fill="hold" id="21">
                                          <p:stCondLst>
                                            <p:cond delay="0"/>
                                          </p:stCondLst>
                                        </p:cTn>
                                        <p:tgtEl>
                                          <p:spTgt spid="31"/>
                                        </p:tgtEl>
                                        <p:attrNameLst>
                                          <p:attrName>style.visibility</p:attrName>
                                        </p:attrNameLst>
                                      </p:cBhvr>
                                      <p:to>
                                        <p:strVal val="visible"/>
                                      </p:to>
                                    </p:set>
                                    <p:animEffect filter="fade" transition="in">
                                      <p:cBhvr>
                                        <p:cTn dur="500" id="22"/>
                                        <p:tgtEl>
                                          <p:spTgt spid="31"/>
                                        </p:tgtEl>
                                      </p:cBhvr>
                                    </p:animEffect>
                                  </p:childTnLst>
                                </p:cTn>
                              </p:par>
                              <p:par>
                                <p:cTn fill="hold" id="23" nodeType="withEffect" presetClass="entr" presetID="10" presetSubtype="0">
                                  <p:stCondLst>
                                    <p:cond delay="0"/>
                                  </p:stCondLst>
                                  <p:childTnLst>
                                    <p:set>
                                      <p:cBhvr>
                                        <p:cTn dur="1" fill="hold" id="24">
                                          <p:stCondLst>
                                            <p:cond delay="0"/>
                                          </p:stCondLst>
                                        </p:cTn>
                                        <p:tgtEl>
                                          <p:spTgt spid="33"/>
                                        </p:tgtEl>
                                        <p:attrNameLst>
                                          <p:attrName>style.visibility</p:attrName>
                                        </p:attrNameLst>
                                      </p:cBhvr>
                                      <p:to>
                                        <p:strVal val="visible"/>
                                      </p:to>
                                    </p:set>
                                    <p:animEffect filter="fade" transition="in">
                                      <p:cBhvr>
                                        <p:cTn dur="500" id="25"/>
                                        <p:tgtEl>
                                          <p:spTgt spid="33"/>
                                        </p:tgtEl>
                                      </p:cBhvr>
                                    </p:animEffect>
                                  </p:childTnLst>
                                </p:cTn>
                              </p:par>
                              <p:par>
                                <p:cTn fill="hold" id="26" nodeType="withEffect" presetClass="entr" presetID="10" presetSubtype="0">
                                  <p:stCondLst>
                                    <p:cond delay="0"/>
                                  </p:stCondLst>
                                  <p:childTnLst>
                                    <p:set>
                                      <p:cBhvr>
                                        <p:cTn dur="1" fill="hold" id="27">
                                          <p:stCondLst>
                                            <p:cond delay="0"/>
                                          </p:stCondLst>
                                        </p:cTn>
                                        <p:tgtEl>
                                          <p:spTgt spid="24"/>
                                        </p:tgtEl>
                                        <p:attrNameLst>
                                          <p:attrName>style.visibility</p:attrName>
                                        </p:attrNameLst>
                                      </p:cBhvr>
                                      <p:to>
                                        <p:strVal val="visible"/>
                                      </p:to>
                                    </p:set>
                                    <p:animEffect filter="fade" transition="in">
                                      <p:cBhvr>
                                        <p:cTn dur="500" id="28"/>
                                        <p:tgtEl>
                                          <p:spTgt spid="24"/>
                                        </p:tgtEl>
                                      </p:cBhvr>
                                    </p:animEffect>
                                  </p:childTnLst>
                                </p:cTn>
                              </p:par>
                              <p:par>
                                <p:cTn fill="hold" id="29" nodeType="withEffect" presetClass="entr" presetID="10" presetSubtype="0">
                                  <p:stCondLst>
                                    <p:cond delay="0"/>
                                  </p:stCondLst>
                                  <p:childTnLst>
                                    <p:set>
                                      <p:cBhvr>
                                        <p:cTn dur="1" fill="hold" id="30">
                                          <p:stCondLst>
                                            <p:cond delay="0"/>
                                          </p:stCondLst>
                                        </p:cTn>
                                        <p:tgtEl>
                                          <p:spTgt spid="27"/>
                                        </p:tgtEl>
                                        <p:attrNameLst>
                                          <p:attrName>style.visibility</p:attrName>
                                        </p:attrNameLst>
                                      </p:cBhvr>
                                      <p:to>
                                        <p:strVal val="visible"/>
                                      </p:to>
                                    </p:set>
                                    <p:animEffect filter="fade" transition="in">
                                      <p:cBhvr>
                                        <p:cTn dur="500" id="31"/>
                                        <p:tgtEl>
                                          <p:spTgt spid="27"/>
                                        </p:tgtEl>
                                      </p:cBhvr>
                                    </p:animEffect>
                                  </p:childTnLst>
                                </p:cTn>
                              </p:par>
                              <p:par>
                                <p:cTn fill="hold" id="32" nodeType="withEffect" presetClass="entr" presetID="10" presetSubtype="0">
                                  <p:stCondLst>
                                    <p:cond delay="0"/>
                                  </p:stCondLst>
                                  <p:childTnLst>
                                    <p:set>
                                      <p:cBhvr>
                                        <p:cTn dur="1" fill="hold" id="33">
                                          <p:stCondLst>
                                            <p:cond delay="0"/>
                                          </p:stCondLst>
                                        </p:cTn>
                                        <p:tgtEl>
                                          <p:spTgt spid="34"/>
                                        </p:tgtEl>
                                        <p:attrNameLst>
                                          <p:attrName>style.visibility</p:attrName>
                                        </p:attrNameLst>
                                      </p:cBhvr>
                                      <p:to>
                                        <p:strVal val="visible"/>
                                      </p:to>
                                    </p:set>
                                    <p:animEffect filter="fade" transition="in">
                                      <p:cBhvr>
                                        <p:cTn dur="500" id="34"/>
                                        <p:tgtEl>
                                          <p:spTgt spid="34"/>
                                        </p:tgtEl>
                                      </p:cBhvr>
                                    </p:animEffect>
                                  </p:childTnLst>
                                </p:cTn>
                              </p:par>
                              <p:par>
                                <p:cTn fill="hold" id="35" nodeType="withEffect" presetClass="entr" presetID="10" presetSubtype="0">
                                  <p:stCondLst>
                                    <p:cond delay="0"/>
                                  </p:stCondLst>
                                  <p:childTnLst>
                                    <p:set>
                                      <p:cBhvr>
                                        <p:cTn dur="1" fill="hold" id="36">
                                          <p:stCondLst>
                                            <p:cond delay="0"/>
                                          </p:stCondLst>
                                        </p:cTn>
                                        <p:tgtEl>
                                          <p:spTgt spid="28"/>
                                        </p:tgtEl>
                                        <p:attrNameLst>
                                          <p:attrName>style.visibility</p:attrName>
                                        </p:attrNameLst>
                                      </p:cBhvr>
                                      <p:to>
                                        <p:strVal val="visible"/>
                                      </p:to>
                                    </p:set>
                                    <p:animEffect filter="fade" transition="in">
                                      <p:cBhvr>
                                        <p:cTn dur="500" id="37"/>
                                        <p:tgtEl>
                                          <p:spTgt spid="28"/>
                                        </p:tgtEl>
                                      </p:cBhvr>
                                    </p:animEffect>
                                  </p:childTnLst>
                                </p:cTn>
                              </p:par>
                              <p:par>
                                <p:cTn fill="hold" id="38" nodeType="withEffect" presetClass="path" presetID="35" presetSubtype="0">
                                  <p:stCondLst>
                                    <p:cond delay="0"/>
                                  </p:stCondLst>
                                  <p:childTnLst>
                                    <p:animMotion origin="layout" path="M 4.16667E-06 3.33333E-06 L -0.31632 3.33333E-06" pathEditMode="relative" ptsTypes="AA" rAng="0">
                                      <p:cBhvr>
                                        <p:cTn dur="3000" fill="hold" id="39"/>
                                        <p:tgtEl>
                                          <p:spTgt spid="24"/>
                                        </p:tgtEl>
                                        <p:attrNameLst>
                                          <p:attrName>ppt_x</p:attrName>
                                          <p:attrName>ppt_y</p:attrName>
                                        </p:attrNameLst>
                                      </p:cBhvr>
                                      <p:rCtr x="-15816" y="0"/>
                                    </p:animMotion>
                                  </p:childTnLst>
                                </p:cTn>
                              </p:par>
                              <p:par>
                                <p:cTn fill="hold" id="40" nodeType="withEffect" presetClass="path" presetID="35" presetSubtype="0">
                                  <p:stCondLst>
                                    <p:cond delay="0"/>
                                  </p:stCondLst>
                                  <p:childTnLst>
                                    <p:animMotion origin="layout" path="M 0.00504 -1.85185E-06 L -0.46684 -1.85185E-06" pathEditMode="relative" ptsTypes="AA" rAng="0">
                                      <p:cBhvr>
                                        <p:cTn dur="5000" fill="hold" id="41"/>
                                        <p:tgtEl>
                                          <p:spTgt spid="27"/>
                                        </p:tgtEl>
                                        <p:attrNameLst>
                                          <p:attrName>ppt_x</p:attrName>
                                          <p:attrName>ppt_y</p:attrName>
                                        </p:attrNameLst>
                                      </p:cBhvr>
                                      <p:rCtr x="-23594" y="0"/>
                                    </p:animMotion>
                                  </p:childTnLst>
                                </p:cTn>
                              </p:par>
                              <p:par>
                                <p:cTn fill="hold" id="42" nodeType="withEffect" presetClass="path" presetID="35" presetSubtype="0">
                                  <p:stCondLst>
                                    <p:cond delay="0"/>
                                  </p:stCondLst>
                                  <p:childTnLst>
                                    <p:animMotion origin="layout" path="M -3.05556E-06 1.11111E-06 L -0.19531 1.11111E-06" pathEditMode="relative" ptsTypes="AA" rAng="0">
                                      <p:cBhvr>
                                        <p:cTn dur="5000" fill="hold" id="43"/>
                                        <p:tgtEl>
                                          <p:spTgt spid="29"/>
                                        </p:tgtEl>
                                        <p:attrNameLst>
                                          <p:attrName>ppt_x</p:attrName>
                                          <p:attrName>ppt_y</p:attrName>
                                        </p:attrNameLst>
                                      </p:cBhvr>
                                      <p:rCtr x="-9774" y="0"/>
                                    </p:animMotion>
                                  </p:childTnLst>
                                </p:cTn>
                              </p:par>
                              <p:par>
                                <p:cTn fill="hold" id="44" nodeType="withEffect" presetClass="path" presetID="35" presetSubtype="0">
                                  <p:stCondLst>
                                    <p:cond delay="0"/>
                                  </p:stCondLst>
                                  <p:childTnLst>
                                    <p:animMotion origin="layout" path="M 5.55556E-07 2.59259E-06 L -0.43594 2.59259E-06" pathEditMode="relative" ptsTypes="AA" rAng="0">
                                      <p:cBhvr>
                                        <p:cTn dur="5000" fill="hold" id="45"/>
                                        <p:tgtEl>
                                          <p:spTgt spid="26"/>
                                        </p:tgtEl>
                                        <p:attrNameLst>
                                          <p:attrName>ppt_x</p:attrName>
                                          <p:attrName>ppt_y</p:attrName>
                                        </p:attrNameLst>
                                      </p:cBhvr>
                                      <p:rCtr x="-21806" y="0"/>
                                    </p:animMotion>
                                  </p:childTnLst>
                                </p:cTn>
                              </p:par>
                              <p:par>
                                <p:cTn fill="hold" id="46" nodeType="withEffect" presetClass="path" presetID="35" presetSubtype="0">
                                  <p:stCondLst>
                                    <p:cond delay="0"/>
                                  </p:stCondLst>
                                  <p:childTnLst>
                                    <p:animMotion origin="layout" path="M -1.94444E-06 2.59259E-06 L -0.61719 2.59259E-06" pathEditMode="relative" ptsTypes="AA" rAng="0">
                                      <p:cBhvr>
                                        <p:cTn dur="5000" fill="hold" id="47"/>
                                        <p:tgtEl>
                                          <p:spTgt spid="28"/>
                                        </p:tgtEl>
                                        <p:attrNameLst>
                                          <p:attrName>ppt_x</p:attrName>
                                          <p:attrName>ppt_y</p:attrName>
                                        </p:attrNameLst>
                                      </p:cBhvr>
                                      <p:rCtr x="-30868" y="0"/>
                                    </p:animMotion>
                                  </p:childTnLst>
                                </p:cTn>
                              </p:par>
                              <p:par>
                                <p:cTn fill="hold" id="48" nodeType="withEffect" presetClass="path" presetID="35" presetSubtype="0">
                                  <p:stCondLst>
                                    <p:cond delay="0"/>
                                  </p:stCondLst>
                                  <p:childTnLst>
                                    <p:animMotion origin="layout" path="M 3.05556E-06 -1.85185E-06 L -0.33577 -1.85185E-06" pathEditMode="relative" ptsTypes="AA" rAng="0">
                                      <p:cBhvr>
                                        <p:cTn dur="5000" fill="hold" id="49"/>
                                        <p:tgtEl>
                                          <p:spTgt spid="23"/>
                                        </p:tgtEl>
                                        <p:attrNameLst>
                                          <p:attrName>ppt_x</p:attrName>
                                          <p:attrName>ppt_y</p:attrName>
                                        </p:attrNameLst>
                                      </p:cBhvr>
                                      <p:rCtr x="-16788" y="0"/>
                                    </p:animMotion>
                                  </p:childTnLst>
                                </p:cTn>
                              </p:par>
                              <p:par>
                                <p:cTn fill="hold" id="50" nodeType="withEffect" presetClass="path" presetID="35" presetSubtype="0">
                                  <p:stCondLst>
                                    <p:cond delay="0"/>
                                  </p:stCondLst>
                                  <p:childTnLst>
                                    <p:animMotion origin="layout" path="M 4.44444E-06 -2.22222E-06 L -0.57188 -2.22222E-06" pathEditMode="relative" ptsTypes="AA" rAng="0">
                                      <p:cBhvr>
                                        <p:cTn dur="5000" fill="hold" id="51"/>
                                        <p:tgtEl>
                                          <p:spTgt spid="33"/>
                                        </p:tgtEl>
                                        <p:attrNameLst>
                                          <p:attrName>ppt_x</p:attrName>
                                          <p:attrName>ppt_y</p:attrName>
                                        </p:attrNameLst>
                                      </p:cBhvr>
                                      <p:rCtr x="-28594" y="0"/>
                                    </p:animMotion>
                                  </p:childTnLst>
                                </p:cTn>
                              </p:par>
                              <p:par>
                                <p:cTn fill="hold" id="52" nodeType="withEffect" presetClass="path" presetID="35" presetSubtype="0">
                                  <p:stCondLst>
                                    <p:cond delay="0"/>
                                  </p:stCondLst>
                                  <p:childTnLst>
                                    <p:animMotion origin="layout" path="M 1.66667E-06 -1.85185E-06 L -0.57188 -1.85185E-06" pathEditMode="relative" ptsTypes="AA" rAng="0">
                                      <p:cBhvr>
                                        <p:cTn dur="5000" fill="hold" id="53"/>
                                        <p:tgtEl>
                                          <p:spTgt spid="34"/>
                                        </p:tgtEl>
                                        <p:attrNameLst>
                                          <p:attrName>ppt_x</p:attrName>
                                          <p:attrName>ppt_y</p:attrName>
                                        </p:attrNameLst>
                                      </p:cBhvr>
                                      <p:rCtr x="-28594" y="0"/>
                                    </p:animMotion>
                                  </p:childTnLst>
                                </p:cTn>
                              </p:par>
                              <p:par>
                                <p:cTn fill="hold" id="54" nodeType="withEffect" presetClass="path" presetID="63" presetSubtype="0">
                                  <p:stCondLst>
                                    <p:cond delay="0"/>
                                  </p:stCondLst>
                                  <p:childTnLst>
                                    <p:animMotion origin="layout" path="M 5.55556E-07 2.59259E-06 L 0.43906 2.59259E-06" pathEditMode="relative" ptsTypes="AA" rAng="0">
                                      <p:cBhvr>
                                        <p:cTn dur="5000" fill="hold" id="55"/>
                                        <p:tgtEl>
                                          <p:spTgt spid="31"/>
                                        </p:tgtEl>
                                        <p:attrNameLst>
                                          <p:attrName>ppt_x</p:attrName>
                                          <p:attrName>ppt_y</p:attrName>
                                        </p:attrNameLst>
                                      </p:cBhvr>
                                      <p:rCtr x="21944" y="0"/>
                                    </p:animMotion>
                                  </p:childTnLst>
                                </p:cTn>
                              </p:par>
                              <p:par>
                                <p:cTn fill="hold" id="56" nodeType="withEffect" presetClass="path" presetID="63" presetSubtype="0">
                                  <p:stCondLst>
                                    <p:cond delay="0"/>
                                  </p:stCondLst>
                                  <p:childTnLst>
                                    <p:animMotion origin="layout" path="M -1.38889E-06 2.96296E-06 L 0.62813 2.96296E-06" pathEditMode="relative" ptsTypes="AA" rAng="0">
                                      <p:cBhvr>
                                        <p:cTn dur="3000" fill="hold" id="57"/>
                                        <p:tgtEl>
                                          <p:spTgt spid="30"/>
                                        </p:tgtEl>
                                        <p:attrNameLst>
                                          <p:attrName>ppt_x</p:attrName>
                                          <p:attrName>ppt_y</p:attrName>
                                        </p:attrNameLst>
                                      </p:cBhvr>
                                      <p:rCtr x="31406" y="0"/>
                                    </p:animMotion>
                                  </p:childTnLst>
                                </p:cTn>
                              </p:par>
                              <p:par>
                                <p:cTn fill="hold" id="58" nodeType="withEffect" presetClass="path" presetID="63" presetSubtype="0">
                                  <p:stCondLst>
                                    <p:cond delay="0"/>
                                  </p:stCondLst>
                                  <p:childTnLst>
                                    <p:animMotion origin="layout" path="M 2.77778E-06 -2.96296E-06 L 0.42465 -2.96296E-06" pathEditMode="relative" ptsTypes="AA" rAng="0">
                                      <p:cBhvr>
                                        <p:cTn dur="3000" fill="hold" id="59"/>
                                        <p:tgtEl>
                                          <p:spTgt spid="25"/>
                                        </p:tgtEl>
                                        <p:attrNameLst>
                                          <p:attrName>ppt_x</p:attrName>
                                          <p:attrName>ppt_y</p:attrName>
                                        </p:attrNameLst>
                                      </p:cBhvr>
                                      <p:rCtr x="21233" y="0"/>
                                    </p:animMotion>
                                  </p:childTnLst>
                                </p:cTn>
                              </p:par>
                              <p:par>
                                <p:cTn fill="hold" id="60" nodeType="withEffect" presetClass="exit" presetID="10" presetSubtype="0">
                                  <p:stCondLst>
                                    <p:cond delay="2500"/>
                                  </p:stCondLst>
                                  <p:childTnLst>
                                    <p:animEffect filter="fade" transition="out">
                                      <p:cBhvr>
                                        <p:cTn dur="500" id="61"/>
                                        <p:tgtEl>
                                          <p:spTgt spid="30"/>
                                        </p:tgtEl>
                                      </p:cBhvr>
                                    </p:animEffect>
                                    <p:set>
                                      <p:cBhvr>
                                        <p:cTn dur="1" fill="hold" id="62">
                                          <p:stCondLst>
                                            <p:cond delay="499"/>
                                          </p:stCondLst>
                                        </p:cTn>
                                        <p:tgtEl>
                                          <p:spTgt spid="30"/>
                                        </p:tgtEl>
                                        <p:attrNameLst>
                                          <p:attrName>style.visibility</p:attrName>
                                        </p:attrNameLst>
                                      </p:cBhvr>
                                      <p:to>
                                        <p:strVal val="hidden"/>
                                      </p:to>
                                    </p:set>
                                  </p:childTnLst>
                                </p:cTn>
                              </p:par>
                              <p:par>
                                <p:cTn fill="hold" id="63" nodeType="withEffect" presetClass="exit" presetID="10" presetSubtype="0">
                                  <p:stCondLst>
                                    <p:cond delay="2500"/>
                                  </p:stCondLst>
                                  <p:childTnLst>
                                    <p:animEffect filter="fade" transition="out">
                                      <p:cBhvr>
                                        <p:cTn dur="500" id="64"/>
                                        <p:tgtEl>
                                          <p:spTgt spid="31"/>
                                        </p:tgtEl>
                                      </p:cBhvr>
                                    </p:animEffect>
                                    <p:set>
                                      <p:cBhvr>
                                        <p:cTn dur="1" fill="hold" id="65">
                                          <p:stCondLst>
                                            <p:cond delay="499"/>
                                          </p:stCondLst>
                                        </p:cTn>
                                        <p:tgtEl>
                                          <p:spTgt spid="31"/>
                                        </p:tgtEl>
                                        <p:attrNameLst>
                                          <p:attrName>style.visibility</p:attrName>
                                        </p:attrNameLst>
                                      </p:cBhvr>
                                      <p:to>
                                        <p:strVal val="hidden"/>
                                      </p:to>
                                    </p:set>
                                  </p:childTnLst>
                                </p:cTn>
                              </p:par>
                              <p:par>
                                <p:cTn fill="hold" id="66" nodeType="withEffect" presetClass="exit" presetID="10" presetSubtype="0">
                                  <p:stCondLst>
                                    <p:cond delay="2500"/>
                                  </p:stCondLst>
                                  <p:childTnLst>
                                    <p:animEffect filter="fade" transition="out">
                                      <p:cBhvr>
                                        <p:cTn dur="500" id="67"/>
                                        <p:tgtEl>
                                          <p:spTgt spid="33"/>
                                        </p:tgtEl>
                                      </p:cBhvr>
                                    </p:animEffect>
                                    <p:set>
                                      <p:cBhvr>
                                        <p:cTn dur="1" fill="hold" id="68">
                                          <p:stCondLst>
                                            <p:cond delay="499"/>
                                          </p:stCondLst>
                                        </p:cTn>
                                        <p:tgtEl>
                                          <p:spTgt spid="33"/>
                                        </p:tgtEl>
                                        <p:attrNameLst>
                                          <p:attrName>style.visibility</p:attrName>
                                        </p:attrNameLst>
                                      </p:cBhvr>
                                      <p:to>
                                        <p:strVal val="hidden"/>
                                      </p:to>
                                    </p:set>
                                  </p:childTnLst>
                                </p:cTn>
                              </p:par>
                              <p:par>
                                <p:cTn fill="hold" id="69" nodeType="withEffect" presetClass="exit" presetID="10" presetSubtype="0">
                                  <p:stCondLst>
                                    <p:cond delay="2500"/>
                                  </p:stCondLst>
                                  <p:childTnLst>
                                    <p:animEffect filter="fade" transition="out">
                                      <p:cBhvr>
                                        <p:cTn dur="500" id="70"/>
                                        <p:tgtEl>
                                          <p:spTgt spid="28"/>
                                        </p:tgtEl>
                                      </p:cBhvr>
                                    </p:animEffect>
                                    <p:set>
                                      <p:cBhvr>
                                        <p:cTn dur="1" fill="hold" id="71">
                                          <p:stCondLst>
                                            <p:cond delay="499"/>
                                          </p:stCondLst>
                                        </p:cTn>
                                        <p:tgtEl>
                                          <p:spTgt spid="28"/>
                                        </p:tgtEl>
                                        <p:attrNameLst>
                                          <p:attrName>style.visibility</p:attrName>
                                        </p:attrNameLst>
                                      </p:cBhvr>
                                      <p:to>
                                        <p:strVal val="hidden"/>
                                      </p:to>
                                    </p:set>
                                  </p:childTnLst>
                                </p:cTn>
                              </p:par>
                              <p:par>
                                <p:cTn fill="hold" id="72" nodeType="withEffect" presetClass="exit" presetID="10" presetSubtype="0">
                                  <p:stCondLst>
                                    <p:cond delay="2500"/>
                                  </p:stCondLst>
                                  <p:childTnLst>
                                    <p:animEffect filter="fade" transition="out">
                                      <p:cBhvr>
                                        <p:cTn dur="500" id="73"/>
                                        <p:tgtEl>
                                          <p:spTgt spid="26"/>
                                        </p:tgtEl>
                                      </p:cBhvr>
                                    </p:animEffect>
                                    <p:set>
                                      <p:cBhvr>
                                        <p:cTn dur="1" fill="hold" id="74">
                                          <p:stCondLst>
                                            <p:cond delay="499"/>
                                          </p:stCondLst>
                                        </p:cTn>
                                        <p:tgtEl>
                                          <p:spTgt spid="26"/>
                                        </p:tgtEl>
                                        <p:attrNameLst>
                                          <p:attrName>style.visibility</p:attrName>
                                        </p:attrNameLst>
                                      </p:cBhvr>
                                      <p:to>
                                        <p:strVal val="hidden"/>
                                      </p:to>
                                    </p:set>
                                  </p:childTnLst>
                                </p:cTn>
                              </p:par>
                              <p:par>
                                <p:cTn fill="hold" id="75" nodeType="withEffect" presetClass="exit" presetID="10" presetSubtype="0">
                                  <p:stCondLst>
                                    <p:cond delay="2500"/>
                                  </p:stCondLst>
                                  <p:childTnLst>
                                    <p:animEffect filter="fade" transition="out">
                                      <p:cBhvr>
                                        <p:cTn dur="500" id="76"/>
                                        <p:tgtEl>
                                          <p:spTgt spid="29"/>
                                        </p:tgtEl>
                                      </p:cBhvr>
                                    </p:animEffect>
                                    <p:set>
                                      <p:cBhvr>
                                        <p:cTn dur="1" fill="hold" id="77">
                                          <p:stCondLst>
                                            <p:cond delay="499"/>
                                          </p:stCondLst>
                                        </p:cTn>
                                        <p:tgtEl>
                                          <p:spTgt spid="29"/>
                                        </p:tgtEl>
                                        <p:attrNameLst>
                                          <p:attrName>style.visibility</p:attrName>
                                        </p:attrNameLst>
                                      </p:cBhvr>
                                      <p:to>
                                        <p:strVal val="hidden"/>
                                      </p:to>
                                    </p:set>
                                  </p:childTnLst>
                                </p:cTn>
                              </p:par>
                              <p:par>
                                <p:cTn fill="hold" id="78" nodeType="withEffect" presetClass="exit" presetID="10" presetSubtype="0">
                                  <p:stCondLst>
                                    <p:cond delay="2500"/>
                                  </p:stCondLst>
                                  <p:childTnLst>
                                    <p:animEffect filter="fade" transition="out">
                                      <p:cBhvr>
                                        <p:cTn dur="500" id="79"/>
                                        <p:tgtEl>
                                          <p:spTgt spid="24"/>
                                        </p:tgtEl>
                                      </p:cBhvr>
                                    </p:animEffect>
                                    <p:set>
                                      <p:cBhvr>
                                        <p:cTn dur="1" fill="hold" id="80">
                                          <p:stCondLst>
                                            <p:cond delay="499"/>
                                          </p:stCondLst>
                                        </p:cTn>
                                        <p:tgtEl>
                                          <p:spTgt spid="24"/>
                                        </p:tgtEl>
                                        <p:attrNameLst>
                                          <p:attrName>style.visibility</p:attrName>
                                        </p:attrNameLst>
                                      </p:cBhvr>
                                      <p:to>
                                        <p:strVal val="hidden"/>
                                      </p:to>
                                    </p:set>
                                  </p:childTnLst>
                                </p:cTn>
                              </p:par>
                              <p:par>
                                <p:cTn fill="hold" id="81" nodeType="withEffect" presetClass="exit" presetID="10" presetSubtype="0">
                                  <p:stCondLst>
                                    <p:cond delay="2500"/>
                                  </p:stCondLst>
                                  <p:childTnLst>
                                    <p:animEffect filter="fade" transition="out">
                                      <p:cBhvr>
                                        <p:cTn dur="500" id="82"/>
                                        <p:tgtEl>
                                          <p:spTgt spid="34"/>
                                        </p:tgtEl>
                                      </p:cBhvr>
                                    </p:animEffect>
                                    <p:set>
                                      <p:cBhvr>
                                        <p:cTn dur="1" fill="hold" id="83">
                                          <p:stCondLst>
                                            <p:cond delay="499"/>
                                          </p:stCondLst>
                                        </p:cTn>
                                        <p:tgtEl>
                                          <p:spTgt spid="34"/>
                                        </p:tgtEl>
                                        <p:attrNameLst>
                                          <p:attrName>style.visibility</p:attrName>
                                        </p:attrNameLst>
                                      </p:cBhvr>
                                      <p:to>
                                        <p:strVal val="hidden"/>
                                      </p:to>
                                    </p:set>
                                  </p:childTnLst>
                                </p:cTn>
                              </p:par>
                              <p:par>
                                <p:cTn fill="hold" id="84" nodeType="withEffect" presetClass="exit" presetID="10" presetSubtype="0">
                                  <p:stCondLst>
                                    <p:cond delay="2500"/>
                                  </p:stCondLst>
                                  <p:childTnLst>
                                    <p:animEffect filter="fade" transition="out">
                                      <p:cBhvr>
                                        <p:cTn dur="500" id="85"/>
                                        <p:tgtEl>
                                          <p:spTgt spid="25"/>
                                        </p:tgtEl>
                                      </p:cBhvr>
                                    </p:animEffect>
                                    <p:set>
                                      <p:cBhvr>
                                        <p:cTn dur="1" fill="hold" id="86">
                                          <p:stCondLst>
                                            <p:cond delay="499"/>
                                          </p:stCondLst>
                                        </p:cTn>
                                        <p:tgtEl>
                                          <p:spTgt spid="25"/>
                                        </p:tgtEl>
                                        <p:attrNameLst>
                                          <p:attrName>style.visibility</p:attrName>
                                        </p:attrNameLst>
                                      </p:cBhvr>
                                      <p:to>
                                        <p:strVal val="hidden"/>
                                      </p:to>
                                    </p:set>
                                  </p:childTnLst>
                                </p:cTn>
                              </p:par>
                              <p:par>
                                <p:cTn fill="hold" id="87" nodeType="withEffect" presetClass="exit" presetID="10" presetSubtype="0">
                                  <p:stCondLst>
                                    <p:cond delay="2500"/>
                                  </p:stCondLst>
                                  <p:childTnLst>
                                    <p:animEffect filter="fade" transition="out">
                                      <p:cBhvr>
                                        <p:cTn dur="500" id="88"/>
                                        <p:tgtEl>
                                          <p:spTgt spid="23"/>
                                        </p:tgtEl>
                                      </p:cBhvr>
                                    </p:animEffect>
                                    <p:set>
                                      <p:cBhvr>
                                        <p:cTn dur="1" fill="hold" id="89">
                                          <p:stCondLst>
                                            <p:cond delay="499"/>
                                          </p:stCondLst>
                                        </p:cTn>
                                        <p:tgtEl>
                                          <p:spTgt spid="23"/>
                                        </p:tgtEl>
                                        <p:attrNameLst>
                                          <p:attrName>style.visibility</p:attrName>
                                        </p:attrNameLst>
                                      </p:cBhvr>
                                      <p:to>
                                        <p:strVal val="hidden"/>
                                      </p:to>
                                    </p:set>
                                  </p:childTnLst>
                                </p:cTn>
                              </p:par>
                              <p:par>
                                <p:cTn fill="hold" id="90" nodeType="withEffect" presetClass="exit" presetID="10" presetSubtype="0">
                                  <p:stCondLst>
                                    <p:cond delay="2500"/>
                                  </p:stCondLst>
                                  <p:childTnLst>
                                    <p:animEffect filter="fade" transition="out">
                                      <p:cBhvr>
                                        <p:cTn dur="500" id="91"/>
                                        <p:tgtEl>
                                          <p:spTgt spid="27"/>
                                        </p:tgtEl>
                                      </p:cBhvr>
                                    </p:animEffect>
                                    <p:set>
                                      <p:cBhvr>
                                        <p:cTn dur="1" fill="hold" id="92">
                                          <p:stCondLst>
                                            <p:cond delay="499"/>
                                          </p:stCondLst>
                                        </p:cTn>
                                        <p:tgtEl>
                                          <p:spTgt spid="27"/>
                                        </p:tgtEl>
                                        <p:attrNameLst>
                                          <p:attrName>style.visibility</p:attrName>
                                        </p:attrNameLst>
                                      </p:cBhvr>
                                      <p:to>
                                        <p:strVal val="hidden"/>
                                      </p:to>
                                    </p:set>
                                  </p:childTnLst>
                                </p:cTn>
                              </p:par>
                              <p:par>
                                <p:cTn fill="hold" id="93" nodeType="withEffect" presetClass="entr" presetID="10" presetSubtype="0">
                                  <p:stCondLst>
                                    <p:cond delay="0"/>
                                  </p:stCondLst>
                                  <p:childTnLst>
                                    <p:set>
                                      <p:cBhvr>
                                        <p:cTn dur="1" fill="hold" id="94">
                                          <p:stCondLst>
                                            <p:cond delay="0"/>
                                          </p:stCondLst>
                                        </p:cTn>
                                        <p:tgtEl>
                                          <p:spTgt spid="35"/>
                                        </p:tgtEl>
                                        <p:attrNameLst>
                                          <p:attrName>style.visibility</p:attrName>
                                        </p:attrNameLst>
                                      </p:cBhvr>
                                      <p:to>
                                        <p:strVal val="visible"/>
                                      </p:to>
                                    </p:set>
                                    <p:animEffect filter="fade" transition="in">
                                      <p:cBhvr>
                                        <p:cTn dur="100" id="95"/>
                                        <p:tgtEl>
                                          <p:spTgt spid="35"/>
                                        </p:tgtEl>
                                      </p:cBhvr>
                                    </p:animEffect>
                                  </p:childTnLst>
                                </p:cTn>
                              </p:par>
                              <p:par>
                                <p:cTn fill="hold" id="96" nodeType="withEffect" presetClass="entr" presetID="10" presetSubtype="0">
                                  <p:stCondLst>
                                    <p:cond delay="600"/>
                                  </p:stCondLst>
                                  <p:childTnLst>
                                    <p:set>
                                      <p:cBhvr>
                                        <p:cTn dur="1" fill="hold" id="97">
                                          <p:stCondLst>
                                            <p:cond delay="0"/>
                                          </p:stCondLst>
                                        </p:cTn>
                                        <p:tgtEl>
                                          <p:spTgt spid="36"/>
                                        </p:tgtEl>
                                        <p:attrNameLst>
                                          <p:attrName>style.visibility</p:attrName>
                                        </p:attrNameLst>
                                      </p:cBhvr>
                                      <p:to>
                                        <p:strVal val="visible"/>
                                      </p:to>
                                    </p:set>
                                    <p:animEffect filter="fade" transition="in">
                                      <p:cBhvr>
                                        <p:cTn dur="100" id="98"/>
                                        <p:tgtEl>
                                          <p:spTgt spid="36"/>
                                        </p:tgtEl>
                                      </p:cBhvr>
                                    </p:animEffect>
                                  </p:childTnLst>
                                </p:cTn>
                              </p:par>
                              <p:par>
                                <p:cTn fill="hold" id="99" nodeType="withEffect" presetClass="entr" presetID="10" presetSubtype="0">
                                  <p:stCondLst>
                                    <p:cond delay="200"/>
                                  </p:stCondLst>
                                  <p:childTnLst>
                                    <p:set>
                                      <p:cBhvr>
                                        <p:cTn dur="1" fill="hold" id="100">
                                          <p:stCondLst>
                                            <p:cond delay="0"/>
                                          </p:stCondLst>
                                        </p:cTn>
                                        <p:tgtEl>
                                          <p:spTgt spid="37"/>
                                        </p:tgtEl>
                                        <p:attrNameLst>
                                          <p:attrName>style.visibility</p:attrName>
                                        </p:attrNameLst>
                                      </p:cBhvr>
                                      <p:to>
                                        <p:strVal val="visible"/>
                                      </p:to>
                                    </p:set>
                                    <p:animEffect filter="fade" transition="in">
                                      <p:cBhvr>
                                        <p:cTn dur="100" id="101"/>
                                        <p:tgtEl>
                                          <p:spTgt spid="37"/>
                                        </p:tgtEl>
                                      </p:cBhvr>
                                    </p:animEffect>
                                  </p:childTnLst>
                                </p:cTn>
                              </p:par>
                              <p:par>
                                <p:cTn fill="hold" id="102" nodeType="withEffect" presetClass="entr" presetID="10" presetSubtype="0">
                                  <p:stCondLst>
                                    <p:cond delay="1800"/>
                                  </p:stCondLst>
                                  <p:childTnLst>
                                    <p:set>
                                      <p:cBhvr>
                                        <p:cTn dur="1" fill="hold" id="103">
                                          <p:stCondLst>
                                            <p:cond delay="0"/>
                                          </p:stCondLst>
                                        </p:cTn>
                                        <p:tgtEl>
                                          <p:spTgt spid="38"/>
                                        </p:tgtEl>
                                        <p:attrNameLst>
                                          <p:attrName>style.visibility</p:attrName>
                                        </p:attrNameLst>
                                      </p:cBhvr>
                                      <p:to>
                                        <p:strVal val="visible"/>
                                      </p:to>
                                    </p:set>
                                    <p:animEffect filter="fade" transition="in">
                                      <p:cBhvr>
                                        <p:cTn dur="100" id="104"/>
                                        <p:tgtEl>
                                          <p:spTgt spid="38"/>
                                        </p:tgtEl>
                                      </p:cBhvr>
                                    </p:animEffect>
                                  </p:childTnLst>
                                </p:cTn>
                              </p:par>
                              <p:par>
                                <p:cTn fill="hold" id="105" nodeType="withEffect" presetClass="entr" presetID="10" presetSubtype="0">
                                  <p:stCondLst>
                                    <p:cond delay="2200"/>
                                  </p:stCondLst>
                                  <p:childTnLst>
                                    <p:set>
                                      <p:cBhvr>
                                        <p:cTn dur="1" fill="hold" id="106">
                                          <p:stCondLst>
                                            <p:cond delay="0"/>
                                          </p:stCondLst>
                                        </p:cTn>
                                        <p:tgtEl>
                                          <p:spTgt spid="39"/>
                                        </p:tgtEl>
                                        <p:attrNameLst>
                                          <p:attrName>style.visibility</p:attrName>
                                        </p:attrNameLst>
                                      </p:cBhvr>
                                      <p:to>
                                        <p:strVal val="visible"/>
                                      </p:to>
                                    </p:set>
                                    <p:animEffect filter="fade" transition="in">
                                      <p:cBhvr>
                                        <p:cTn dur="100" id="107"/>
                                        <p:tgtEl>
                                          <p:spTgt spid="39"/>
                                        </p:tgtEl>
                                      </p:cBhvr>
                                    </p:animEffect>
                                  </p:childTnLst>
                                </p:cTn>
                              </p:par>
                              <p:par>
                                <p:cTn fill="hold" id="108" nodeType="withEffect" presetClass="exit" presetID="53" presetSubtype="0">
                                  <p:stCondLst>
                                    <p:cond delay="100"/>
                                  </p:stCondLst>
                                  <p:childTnLst>
                                    <p:anim calcmode="lin" valueType="num">
                                      <p:cBhvr>
                                        <p:cTn dur="1000" id="109"/>
                                        <p:tgtEl>
                                          <p:spTgt spid="35"/>
                                        </p:tgtEl>
                                        <p:attrNameLst>
                                          <p:attrName>ppt_w</p:attrName>
                                        </p:attrNameLst>
                                      </p:cBhvr>
                                      <p:tavLst>
                                        <p:tav tm="0">
                                          <p:val>
                                            <p:strVal val="ppt_w"/>
                                          </p:val>
                                        </p:tav>
                                        <p:tav tm="100000">
                                          <p:val>
                                            <p:fltVal val="0"/>
                                          </p:val>
                                        </p:tav>
                                      </p:tavLst>
                                    </p:anim>
                                    <p:anim calcmode="lin" valueType="num">
                                      <p:cBhvr>
                                        <p:cTn dur="1000" id="110"/>
                                        <p:tgtEl>
                                          <p:spTgt spid="35"/>
                                        </p:tgtEl>
                                        <p:attrNameLst>
                                          <p:attrName>ppt_h</p:attrName>
                                        </p:attrNameLst>
                                      </p:cBhvr>
                                      <p:tavLst>
                                        <p:tav tm="0">
                                          <p:val>
                                            <p:strVal val="ppt_h"/>
                                          </p:val>
                                        </p:tav>
                                        <p:tav tm="100000">
                                          <p:val>
                                            <p:fltVal val="0"/>
                                          </p:val>
                                        </p:tav>
                                      </p:tavLst>
                                    </p:anim>
                                    <p:animEffect filter="fade" transition="out">
                                      <p:cBhvr>
                                        <p:cTn dur="1000" id="111"/>
                                        <p:tgtEl>
                                          <p:spTgt spid="35"/>
                                        </p:tgtEl>
                                      </p:cBhvr>
                                    </p:animEffect>
                                    <p:set>
                                      <p:cBhvr>
                                        <p:cTn dur="1" fill="hold" id="112">
                                          <p:stCondLst>
                                            <p:cond delay="999"/>
                                          </p:stCondLst>
                                        </p:cTn>
                                        <p:tgtEl>
                                          <p:spTgt spid="35"/>
                                        </p:tgtEl>
                                        <p:attrNameLst>
                                          <p:attrName>style.visibility</p:attrName>
                                        </p:attrNameLst>
                                      </p:cBhvr>
                                      <p:to>
                                        <p:strVal val="hidden"/>
                                      </p:to>
                                    </p:set>
                                  </p:childTnLst>
                                </p:cTn>
                              </p:par>
                              <p:par>
                                <p:cTn fill="hold" id="113" nodeType="withEffect" presetClass="exit" presetID="53" presetSubtype="0">
                                  <p:stCondLst>
                                    <p:cond delay="700"/>
                                  </p:stCondLst>
                                  <p:childTnLst>
                                    <p:anim calcmode="lin" valueType="num">
                                      <p:cBhvr>
                                        <p:cTn dur="500" id="114"/>
                                        <p:tgtEl>
                                          <p:spTgt spid="36"/>
                                        </p:tgtEl>
                                        <p:attrNameLst>
                                          <p:attrName>ppt_w</p:attrName>
                                        </p:attrNameLst>
                                      </p:cBhvr>
                                      <p:tavLst>
                                        <p:tav tm="0">
                                          <p:val>
                                            <p:strVal val="ppt_w"/>
                                          </p:val>
                                        </p:tav>
                                        <p:tav tm="100000">
                                          <p:val>
                                            <p:fltVal val="0"/>
                                          </p:val>
                                        </p:tav>
                                      </p:tavLst>
                                    </p:anim>
                                    <p:anim calcmode="lin" valueType="num">
                                      <p:cBhvr>
                                        <p:cTn dur="500" id="115"/>
                                        <p:tgtEl>
                                          <p:spTgt spid="36"/>
                                        </p:tgtEl>
                                        <p:attrNameLst>
                                          <p:attrName>ppt_h</p:attrName>
                                        </p:attrNameLst>
                                      </p:cBhvr>
                                      <p:tavLst>
                                        <p:tav tm="0">
                                          <p:val>
                                            <p:strVal val="ppt_h"/>
                                          </p:val>
                                        </p:tav>
                                        <p:tav tm="100000">
                                          <p:val>
                                            <p:fltVal val="0"/>
                                          </p:val>
                                        </p:tav>
                                      </p:tavLst>
                                    </p:anim>
                                    <p:animEffect filter="fade" transition="out">
                                      <p:cBhvr>
                                        <p:cTn dur="500" id="116"/>
                                        <p:tgtEl>
                                          <p:spTgt spid="36"/>
                                        </p:tgtEl>
                                      </p:cBhvr>
                                    </p:animEffect>
                                    <p:set>
                                      <p:cBhvr>
                                        <p:cTn dur="1" fill="hold" id="117">
                                          <p:stCondLst>
                                            <p:cond delay="499"/>
                                          </p:stCondLst>
                                        </p:cTn>
                                        <p:tgtEl>
                                          <p:spTgt spid="36"/>
                                        </p:tgtEl>
                                        <p:attrNameLst>
                                          <p:attrName>style.visibility</p:attrName>
                                        </p:attrNameLst>
                                      </p:cBhvr>
                                      <p:to>
                                        <p:strVal val="hidden"/>
                                      </p:to>
                                    </p:set>
                                  </p:childTnLst>
                                </p:cTn>
                              </p:par>
                              <p:par>
                                <p:cTn fill="hold" id="118" nodeType="withEffect" presetClass="exit" presetID="53" presetSubtype="0">
                                  <p:stCondLst>
                                    <p:cond delay="300"/>
                                  </p:stCondLst>
                                  <p:childTnLst>
                                    <p:anim calcmode="lin" valueType="num">
                                      <p:cBhvr>
                                        <p:cTn dur="500" id="119"/>
                                        <p:tgtEl>
                                          <p:spTgt spid="37"/>
                                        </p:tgtEl>
                                        <p:attrNameLst>
                                          <p:attrName>ppt_w</p:attrName>
                                        </p:attrNameLst>
                                      </p:cBhvr>
                                      <p:tavLst>
                                        <p:tav tm="0">
                                          <p:val>
                                            <p:strVal val="ppt_w"/>
                                          </p:val>
                                        </p:tav>
                                        <p:tav tm="100000">
                                          <p:val>
                                            <p:fltVal val="0"/>
                                          </p:val>
                                        </p:tav>
                                      </p:tavLst>
                                    </p:anim>
                                    <p:anim calcmode="lin" valueType="num">
                                      <p:cBhvr>
                                        <p:cTn dur="500" id="120"/>
                                        <p:tgtEl>
                                          <p:spTgt spid="37"/>
                                        </p:tgtEl>
                                        <p:attrNameLst>
                                          <p:attrName>ppt_h</p:attrName>
                                        </p:attrNameLst>
                                      </p:cBhvr>
                                      <p:tavLst>
                                        <p:tav tm="0">
                                          <p:val>
                                            <p:strVal val="ppt_h"/>
                                          </p:val>
                                        </p:tav>
                                        <p:tav tm="100000">
                                          <p:val>
                                            <p:fltVal val="0"/>
                                          </p:val>
                                        </p:tav>
                                      </p:tavLst>
                                    </p:anim>
                                    <p:animEffect filter="fade" transition="out">
                                      <p:cBhvr>
                                        <p:cTn dur="500" id="121"/>
                                        <p:tgtEl>
                                          <p:spTgt spid="37"/>
                                        </p:tgtEl>
                                      </p:cBhvr>
                                    </p:animEffect>
                                    <p:set>
                                      <p:cBhvr>
                                        <p:cTn dur="1" fill="hold" id="122">
                                          <p:stCondLst>
                                            <p:cond delay="499"/>
                                          </p:stCondLst>
                                        </p:cTn>
                                        <p:tgtEl>
                                          <p:spTgt spid="37"/>
                                        </p:tgtEl>
                                        <p:attrNameLst>
                                          <p:attrName>style.visibility</p:attrName>
                                        </p:attrNameLst>
                                      </p:cBhvr>
                                      <p:to>
                                        <p:strVal val="hidden"/>
                                      </p:to>
                                    </p:set>
                                  </p:childTnLst>
                                </p:cTn>
                              </p:par>
                              <p:par>
                                <p:cTn fill="hold" id="123" nodeType="withEffect" presetClass="exit" presetID="53" presetSubtype="0">
                                  <p:stCondLst>
                                    <p:cond delay="1900"/>
                                  </p:stCondLst>
                                  <p:childTnLst>
                                    <p:anim calcmode="lin" valueType="num">
                                      <p:cBhvr>
                                        <p:cTn dur="500" id="124"/>
                                        <p:tgtEl>
                                          <p:spTgt spid="38"/>
                                        </p:tgtEl>
                                        <p:attrNameLst>
                                          <p:attrName>ppt_w</p:attrName>
                                        </p:attrNameLst>
                                      </p:cBhvr>
                                      <p:tavLst>
                                        <p:tav tm="0">
                                          <p:val>
                                            <p:strVal val="ppt_w"/>
                                          </p:val>
                                        </p:tav>
                                        <p:tav tm="100000">
                                          <p:val>
                                            <p:fltVal val="0"/>
                                          </p:val>
                                        </p:tav>
                                      </p:tavLst>
                                    </p:anim>
                                    <p:anim calcmode="lin" valueType="num">
                                      <p:cBhvr>
                                        <p:cTn dur="500" id="125"/>
                                        <p:tgtEl>
                                          <p:spTgt spid="38"/>
                                        </p:tgtEl>
                                        <p:attrNameLst>
                                          <p:attrName>ppt_h</p:attrName>
                                        </p:attrNameLst>
                                      </p:cBhvr>
                                      <p:tavLst>
                                        <p:tav tm="0">
                                          <p:val>
                                            <p:strVal val="ppt_h"/>
                                          </p:val>
                                        </p:tav>
                                        <p:tav tm="100000">
                                          <p:val>
                                            <p:fltVal val="0"/>
                                          </p:val>
                                        </p:tav>
                                      </p:tavLst>
                                    </p:anim>
                                    <p:animEffect filter="fade" transition="out">
                                      <p:cBhvr>
                                        <p:cTn dur="500" id="126"/>
                                        <p:tgtEl>
                                          <p:spTgt spid="38"/>
                                        </p:tgtEl>
                                      </p:cBhvr>
                                    </p:animEffect>
                                    <p:set>
                                      <p:cBhvr>
                                        <p:cTn dur="1" fill="hold" id="127">
                                          <p:stCondLst>
                                            <p:cond delay="499"/>
                                          </p:stCondLst>
                                        </p:cTn>
                                        <p:tgtEl>
                                          <p:spTgt spid="38"/>
                                        </p:tgtEl>
                                        <p:attrNameLst>
                                          <p:attrName>style.visibility</p:attrName>
                                        </p:attrNameLst>
                                      </p:cBhvr>
                                      <p:to>
                                        <p:strVal val="hidden"/>
                                      </p:to>
                                    </p:set>
                                  </p:childTnLst>
                                </p:cTn>
                              </p:par>
                              <p:par>
                                <p:cTn fill="hold" id="128" nodeType="withEffect" presetClass="exit" presetID="53" presetSubtype="0">
                                  <p:stCondLst>
                                    <p:cond delay="2300"/>
                                  </p:stCondLst>
                                  <p:childTnLst>
                                    <p:anim calcmode="lin" valueType="num">
                                      <p:cBhvr>
                                        <p:cTn dur="500" id="129"/>
                                        <p:tgtEl>
                                          <p:spTgt spid="39"/>
                                        </p:tgtEl>
                                        <p:attrNameLst>
                                          <p:attrName>ppt_w</p:attrName>
                                        </p:attrNameLst>
                                      </p:cBhvr>
                                      <p:tavLst>
                                        <p:tav tm="0">
                                          <p:val>
                                            <p:strVal val="ppt_w"/>
                                          </p:val>
                                        </p:tav>
                                        <p:tav tm="100000">
                                          <p:val>
                                            <p:fltVal val="0"/>
                                          </p:val>
                                        </p:tav>
                                      </p:tavLst>
                                    </p:anim>
                                    <p:anim calcmode="lin" valueType="num">
                                      <p:cBhvr>
                                        <p:cTn dur="500" id="130"/>
                                        <p:tgtEl>
                                          <p:spTgt spid="39"/>
                                        </p:tgtEl>
                                        <p:attrNameLst>
                                          <p:attrName>ppt_h</p:attrName>
                                        </p:attrNameLst>
                                      </p:cBhvr>
                                      <p:tavLst>
                                        <p:tav tm="0">
                                          <p:val>
                                            <p:strVal val="ppt_h"/>
                                          </p:val>
                                        </p:tav>
                                        <p:tav tm="100000">
                                          <p:val>
                                            <p:fltVal val="0"/>
                                          </p:val>
                                        </p:tav>
                                      </p:tavLst>
                                    </p:anim>
                                    <p:animEffect filter="fade" transition="out">
                                      <p:cBhvr>
                                        <p:cTn dur="500" id="131"/>
                                        <p:tgtEl>
                                          <p:spTgt spid="39"/>
                                        </p:tgtEl>
                                      </p:cBhvr>
                                    </p:animEffect>
                                    <p:set>
                                      <p:cBhvr>
                                        <p:cTn dur="1" fill="hold" id="132">
                                          <p:stCondLst>
                                            <p:cond delay="499"/>
                                          </p:stCondLst>
                                        </p:cTn>
                                        <p:tgtEl>
                                          <p:spTgt spid="39"/>
                                        </p:tgtEl>
                                        <p:attrNameLst>
                                          <p:attrName>style.visibility</p:attrName>
                                        </p:attrNameLst>
                                      </p:cBhvr>
                                      <p:to>
                                        <p:strVal val="hidden"/>
                                      </p:to>
                                    </p:set>
                                  </p:childTnLst>
                                </p:cTn>
                              </p:par>
                              <p:par>
                                <p:cTn fill="hold" id="133" nodeType="withEffect" presetClass="entr" presetID="47" presetSubtype="0">
                                  <p:stCondLst>
                                    <p:cond delay="2750"/>
                                  </p:stCondLst>
                                  <p:childTnLst>
                                    <p:set>
                                      <p:cBhvr>
                                        <p:cTn dur="1" fill="hold" id="134">
                                          <p:stCondLst>
                                            <p:cond delay="0"/>
                                          </p:stCondLst>
                                        </p:cTn>
                                        <p:tgtEl>
                                          <p:spTgt spid="1027"/>
                                        </p:tgtEl>
                                        <p:attrNameLst>
                                          <p:attrName>style.visibility</p:attrName>
                                        </p:attrNameLst>
                                      </p:cBhvr>
                                      <p:to>
                                        <p:strVal val="visible"/>
                                      </p:to>
                                    </p:set>
                                    <p:animEffect filter="fade" transition="in">
                                      <p:cBhvr>
                                        <p:cTn dur="1250" id="135"/>
                                        <p:tgtEl>
                                          <p:spTgt spid="1027"/>
                                        </p:tgtEl>
                                      </p:cBhvr>
                                    </p:animEffect>
                                    <p:anim calcmode="lin" valueType="num">
                                      <p:cBhvr>
                                        <p:cTn dur="1250" fill="hold" id="136"/>
                                        <p:tgtEl>
                                          <p:spTgt spid="1027"/>
                                        </p:tgtEl>
                                        <p:attrNameLst>
                                          <p:attrName>ppt_x</p:attrName>
                                        </p:attrNameLst>
                                      </p:cBhvr>
                                      <p:tavLst>
                                        <p:tav tm="0">
                                          <p:val>
                                            <p:strVal val="#ppt_x"/>
                                          </p:val>
                                        </p:tav>
                                        <p:tav tm="100000">
                                          <p:val>
                                            <p:strVal val="#ppt_x"/>
                                          </p:val>
                                        </p:tav>
                                      </p:tavLst>
                                    </p:anim>
                                    <p:anim calcmode="lin" valueType="num">
                                      <p:cBhvr>
                                        <p:cTn dur="1250" fill="hold" id="137"/>
                                        <p:tgtEl>
                                          <p:spTgt spid="1027"/>
                                        </p:tgtEl>
                                        <p:attrNameLst>
                                          <p:attrName>ppt_y</p:attrName>
                                        </p:attrNameLst>
                                      </p:cBhvr>
                                      <p:tavLst>
                                        <p:tav tm="0">
                                          <p:val>
                                            <p:strVal val="#ppt_y-.1"/>
                                          </p:val>
                                        </p:tav>
                                        <p:tav tm="100000">
                                          <p:val>
                                            <p:strVal val="#ppt_y"/>
                                          </p:val>
                                        </p:tav>
                                      </p:tavLst>
                                    </p:anim>
                                  </p:childTnLst>
                                </p:cTn>
                              </p:par>
                            </p:childTnLst>
                          </p:cTn>
                        </p:par>
                        <p:par>
                          <p:cTn fill="hold" id="138" nodeType="afterGroup">
                            <p:stCondLst>
                              <p:cond delay="5000"/>
                            </p:stCondLst>
                            <p:childTnLst>
                              <p:par>
                                <p:cTn fill="hold" grpId="0" id="139" nodeType="afterEffect" presetClass="entr" presetID="52" presetSubtype="0">
                                  <p:stCondLst>
                                    <p:cond delay="0"/>
                                  </p:stCondLst>
                                  <p:childTnLst>
                                    <p:set>
                                      <p:cBhvr>
                                        <p:cTn dur="1" fill="hold" id="140">
                                          <p:stCondLst>
                                            <p:cond delay="0"/>
                                          </p:stCondLst>
                                        </p:cTn>
                                        <p:tgtEl>
                                          <p:spTgt spid="42"/>
                                        </p:tgtEl>
                                        <p:attrNameLst>
                                          <p:attrName>style.visibility</p:attrName>
                                        </p:attrNameLst>
                                      </p:cBhvr>
                                      <p:to>
                                        <p:strVal val="visible"/>
                                      </p:to>
                                    </p:set>
                                    <p:animScale>
                                      <p:cBhvr>
                                        <p:cTn decel="50000" dur="1500" fill="hold" id="141">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42">
                                          <p:stCondLst>
                                            <p:cond delay="0"/>
                                          </p:stCondLst>
                                        </p:cTn>
                                        <p:tgtEl>
                                          <p:spTgt spid="42"/>
                                        </p:tgtEl>
                                        <p:attrNameLst>
                                          <p:attrName>ppt_x</p:attrName>
                                          <p:attrName>ppt_y</p:attrName>
                                        </p:attrNameLst>
                                      </p:cBhvr>
                                    </p:animMotion>
                                    <p:animEffect filter="fade" transition="in">
                                      <p:cBhvr>
                                        <p:cTn dur="1500" id="143"/>
                                        <p:tgtEl>
                                          <p:spTgt spid="42"/>
                                        </p:tgtEl>
                                      </p:cBhvr>
                                    </p:animEffect>
                                  </p:childTnLst>
                                </p:cTn>
                              </p:par>
                              <p:par>
                                <p:cTn fill="hold" grpId="1" id="144" nodeType="withEffect" presetClass="emph" presetID="8" presetSubtype="0" repeatCount="3000">
                                  <p:stCondLst>
                                    <p:cond delay="0"/>
                                  </p:stCondLst>
                                  <p:childTnLst>
                                    <p:animRot by="21600000">
                                      <p:cBhvr>
                                        <p:cTn dur="500" fill="hold" id="145"/>
                                        <p:tgtEl>
                                          <p:spTgt spid="42"/>
                                        </p:tgtEl>
                                        <p:attrNameLst>
                                          <p:attrName>r</p:attrName>
                                        </p:attrNameLst>
                                      </p:cBhvr>
                                    </p:animRot>
                                  </p:childTnLst>
                                </p:cTn>
                              </p:par>
                              <p:par>
                                <p:cTn fill="hold" grpId="0" id="146" nodeType="withEffect" presetClass="entr" presetID="52" presetSubtype="0">
                                  <p:stCondLst>
                                    <p:cond delay="250"/>
                                  </p:stCondLst>
                                  <p:childTnLst>
                                    <p:set>
                                      <p:cBhvr>
                                        <p:cTn dur="1" fill="hold" id="147">
                                          <p:stCondLst>
                                            <p:cond delay="0"/>
                                          </p:stCondLst>
                                        </p:cTn>
                                        <p:tgtEl>
                                          <p:spTgt spid="41"/>
                                        </p:tgtEl>
                                        <p:attrNameLst>
                                          <p:attrName>style.visibility</p:attrName>
                                        </p:attrNameLst>
                                      </p:cBhvr>
                                      <p:to>
                                        <p:strVal val="visible"/>
                                      </p:to>
                                    </p:set>
                                    <p:animScale>
                                      <p:cBhvr>
                                        <p:cTn decel="50000" dur="1500" fill="hold" id="148">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49">
                                          <p:stCondLst>
                                            <p:cond delay="0"/>
                                          </p:stCondLst>
                                        </p:cTn>
                                        <p:tgtEl>
                                          <p:spTgt spid="41"/>
                                        </p:tgtEl>
                                        <p:attrNameLst>
                                          <p:attrName>ppt_x</p:attrName>
                                          <p:attrName>ppt_y</p:attrName>
                                        </p:attrNameLst>
                                      </p:cBhvr>
                                    </p:animMotion>
                                    <p:animEffect filter="fade" transition="in">
                                      <p:cBhvr>
                                        <p:cTn dur="1500" id="150"/>
                                        <p:tgtEl>
                                          <p:spTgt spid="41"/>
                                        </p:tgtEl>
                                      </p:cBhvr>
                                    </p:animEffect>
                                  </p:childTnLst>
                                </p:cTn>
                              </p:par>
                              <p:par>
                                <p:cTn fill="hold" grpId="1" id="151" nodeType="withEffect" presetClass="emph" presetID="8" presetSubtype="0" repeatCount="3000">
                                  <p:stCondLst>
                                    <p:cond delay="0"/>
                                  </p:stCondLst>
                                  <p:childTnLst>
                                    <p:animRot by="21600000">
                                      <p:cBhvr>
                                        <p:cTn dur="500" fill="hold" id="152"/>
                                        <p:tgtEl>
                                          <p:spTgt spid="41"/>
                                        </p:tgtEl>
                                        <p:attrNameLst>
                                          <p:attrName>r</p:attrName>
                                        </p:attrNameLst>
                                      </p:cBhvr>
                                    </p:animRot>
                                  </p:childTnLst>
                                </p:cTn>
                              </p:par>
                              <p:par>
                                <p:cTn fill="hold" grpId="0" id="153" nodeType="withEffect" presetClass="entr" presetID="52" presetSubtype="0">
                                  <p:stCondLst>
                                    <p:cond delay="500"/>
                                  </p:stCondLst>
                                  <p:childTnLst>
                                    <p:set>
                                      <p:cBhvr>
                                        <p:cTn dur="1" fill="hold" id="154">
                                          <p:stCondLst>
                                            <p:cond delay="0"/>
                                          </p:stCondLst>
                                        </p:cTn>
                                        <p:tgtEl>
                                          <p:spTgt spid="40"/>
                                        </p:tgtEl>
                                        <p:attrNameLst>
                                          <p:attrName>style.visibility</p:attrName>
                                        </p:attrNameLst>
                                      </p:cBhvr>
                                      <p:to>
                                        <p:strVal val="visible"/>
                                      </p:to>
                                    </p:set>
                                    <p:animScale>
                                      <p:cBhvr>
                                        <p:cTn decel="50000" dur="1500" fill="hold" id="155">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56">
                                          <p:stCondLst>
                                            <p:cond delay="0"/>
                                          </p:stCondLst>
                                        </p:cTn>
                                        <p:tgtEl>
                                          <p:spTgt spid="40"/>
                                        </p:tgtEl>
                                        <p:attrNameLst>
                                          <p:attrName>ppt_x</p:attrName>
                                          <p:attrName>ppt_y</p:attrName>
                                        </p:attrNameLst>
                                      </p:cBhvr>
                                    </p:animMotion>
                                    <p:animEffect filter="fade" transition="in">
                                      <p:cBhvr>
                                        <p:cTn dur="1500" id="157"/>
                                        <p:tgtEl>
                                          <p:spTgt spid="40"/>
                                        </p:tgtEl>
                                      </p:cBhvr>
                                    </p:animEffect>
                                  </p:childTnLst>
                                </p:cTn>
                              </p:par>
                              <p:par>
                                <p:cTn fill="hold" grpId="1" id="158" nodeType="withEffect" presetClass="emph" presetID="8" presetSubtype="0" repeatCount="3000">
                                  <p:stCondLst>
                                    <p:cond delay="0"/>
                                  </p:stCondLst>
                                  <p:childTnLst>
                                    <p:animRot by="21600000">
                                      <p:cBhvr>
                                        <p:cTn dur="500" fill="hold" id="159"/>
                                        <p:tgtEl>
                                          <p:spTgt spid="40"/>
                                        </p:tgtEl>
                                        <p:attrNameLst>
                                          <p:attrName>r</p:attrName>
                                        </p:attrNameLst>
                                      </p:cBhvr>
                                    </p:animRot>
                                  </p:childTnLst>
                                </p:cTn>
                              </p:par>
                              <p:par>
                                <p:cTn fill="hold" grpId="0" id="160" nodeType="withEffect" presetClass="entr" presetID="53" presetSubtype="0">
                                  <p:stCondLst>
                                    <p:cond delay="0"/>
                                  </p:stCondLst>
                                  <p:childTnLst>
                                    <p:set>
                                      <p:cBhvr>
                                        <p:cTn dur="1" fill="hold" id="161">
                                          <p:stCondLst>
                                            <p:cond delay="0"/>
                                          </p:stCondLst>
                                        </p:cTn>
                                        <p:tgtEl>
                                          <p:spTgt spid="15"/>
                                        </p:tgtEl>
                                        <p:attrNameLst>
                                          <p:attrName>style.visibility</p:attrName>
                                        </p:attrNameLst>
                                      </p:cBhvr>
                                      <p:to>
                                        <p:strVal val="visible"/>
                                      </p:to>
                                    </p:set>
                                    <p:anim calcmode="lin" valueType="num">
                                      <p:cBhvr>
                                        <p:cTn dur="1250" fill="hold" id="162"/>
                                        <p:tgtEl>
                                          <p:spTgt spid="15"/>
                                        </p:tgtEl>
                                        <p:attrNameLst>
                                          <p:attrName>ppt_w</p:attrName>
                                        </p:attrNameLst>
                                      </p:cBhvr>
                                      <p:tavLst>
                                        <p:tav tm="0">
                                          <p:val>
                                            <p:fltVal val="0"/>
                                          </p:val>
                                        </p:tav>
                                        <p:tav tm="100000">
                                          <p:val>
                                            <p:strVal val="#ppt_w"/>
                                          </p:val>
                                        </p:tav>
                                      </p:tavLst>
                                    </p:anim>
                                    <p:anim calcmode="lin" valueType="num">
                                      <p:cBhvr>
                                        <p:cTn dur="1250" fill="hold" id="163"/>
                                        <p:tgtEl>
                                          <p:spTgt spid="15"/>
                                        </p:tgtEl>
                                        <p:attrNameLst>
                                          <p:attrName>ppt_h</p:attrName>
                                        </p:attrNameLst>
                                      </p:cBhvr>
                                      <p:tavLst>
                                        <p:tav tm="0">
                                          <p:val>
                                            <p:fltVal val="0"/>
                                          </p:val>
                                        </p:tav>
                                        <p:tav tm="100000">
                                          <p:val>
                                            <p:strVal val="#ppt_h"/>
                                          </p:val>
                                        </p:tav>
                                      </p:tavLst>
                                    </p:anim>
                                    <p:animEffect filter="fade" transition="in">
                                      <p:cBhvr>
                                        <p:cTn dur="1250" id="164"/>
                                        <p:tgtEl>
                                          <p:spTgt spid="15"/>
                                        </p:tgtEl>
                                      </p:cBhvr>
                                    </p:animEffect>
                                  </p:childTnLst>
                                </p:cTn>
                              </p:par>
                              <p:par>
                                <p:cTn fill="hold" id="165" nodeType="withEffect" presetClass="entr" presetID="2" presetSubtype="3">
                                  <p:stCondLst>
                                    <p:cond delay="0"/>
                                  </p:stCondLst>
                                  <p:childTnLst>
                                    <p:set>
                                      <p:cBhvr>
                                        <p:cTn dur="1" fill="hold" id="166">
                                          <p:stCondLst>
                                            <p:cond delay="0"/>
                                          </p:stCondLst>
                                        </p:cTn>
                                        <p:tgtEl>
                                          <p:spTgt spid="3"/>
                                        </p:tgtEl>
                                        <p:attrNameLst>
                                          <p:attrName>style.visibility</p:attrName>
                                        </p:attrNameLst>
                                      </p:cBhvr>
                                      <p:to>
                                        <p:strVal val="visible"/>
                                      </p:to>
                                    </p:set>
                                    <p:anim calcmode="lin" valueType="num">
                                      <p:cBhvr additive="base">
                                        <p:cTn dur="500" fill="hold" id="167"/>
                                        <p:tgtEl>
                                          <p:spTgt spid="3"/>
                                        </p:tgtEl>
                                        <p:attrNameLst>
                                          <p:attrName>ppt_x</p:attrName>
                                        </p:attrNameLst>
                                      </p:cBhvr>
                                      <p:tavLst>
                                        <p:tav tm="0">
                                          <p:val>
                                            <p:strVal val="1+#ppt_w/2"/>
                                          </p:val>
                                        </p:tav>
                                        <p:tav tm="100000">
                                          <p:val>
                                            <p:strVal val="#ppt_x"/>
                                          </p:val>
                                        </p:tav>
                                      </p:tavLst>
                                    </p:anim>
                                    <p:anim calcmode="lin" valueType="num">
                                      <p:cBhvr additive="base">
                                        <p:cTn dur="500" fill="hold" id="168"/>
                                        <p:tgtEl>
                                          <p:spTgt spid="3"/>
                                        </p:tgtEl>
                                        <p:attrNameLst>
                                          <p:attrName>ppt_y</p:attrName>
                                        </p:attrNameLst>
                                      </p:cBhvr>
                                      <p:tavLst>
                                        <p:tav tm="0">
                                          <p:val>
                                            <p:strVal val="0-#ppt_h/2"/>
                                          </p:val>
                                        </p:tav>
                                        <p:tav tm="100000">
                                          <p:val>
                                            <p:strVal val="#ppt_y"/>
                                          </p:val>
                                        </p:tav>
                                      </p:tavLst>
                                    </p:anim>
                                  </p:childTnLst>
                                </p:cTn>
                              </p:par>
                            </p:childTnLst>
                          </p:cTn>
                        </p:par>
                        <p:par>
                          <p:cTn fill="hold" id="169" nodeType="afterGroup">
                            <p:stCondLst>
                              <p:cond delay="7000"/>
                            </p:stCondLst>
                            <p:childTnLst>
                              <p:par>
                                <p:cTn fill="hold" id="170" nodeType="afterEffect" presetClass="entr" presetID="10" presetSubtype="0">
                                  <p:stCondLst>
                                    <p:cond delay="0"/>
                                  </p:stCondLst>
                                  <p:childTnLst>
                                    <p:set>
                                      <p:cBhvr>
                                        <p:cTn dur="1" fill="hold" id="171">
                                          <p:stCondLst>
                                            <p:cond delay="0"/>
                                          </p:stCondLst>
                                        </p:cTn>
                                        <p:tgtEl>
                                          <p:spTgt spid="16"/>
                                        </p:tgtEl>
                                        <p:attrNameLst>
                                          <p:attrName>style.visibility</p:attrName>
                                        </p:attrNameLst>
                                      </p:cBhvr>
                                      <p:to>
                                        <p:strVal val="visible"/>
                                      </p:to>
                                    </p:set>
                                    <p:animEffect filter="fade" transition="in">
                                      <p:cBhvr>
                                        <p:cTn dur="500" id="172"/>
                                        <p:tgtEl>
                                          <p:spTgt spid="16"/>
                                        </p:tgtEl>
                                      </p:cBhvr>
                                    </p:animEffect>
                                  </p:childTnLst>
                                </p:cTn>
                              </p:par>
                            </p:childTnLst>
                          </p:cTn>
                        </p:par>
                        <p:par>
                          <p:cTn fill="hold" id="173" nodeType="afterGroup">
                            <p:stCondLst>
                              <p:cond delay="7500"/>
                            </p:stCondLst>
                            <p:childTnLst>
                              <p:par>
                                <p:cTn fill="hold" id="174" nodeType="afterEffect" presetClass="emph" presetID="6" presetSubtype="0">
                                  <p:stCondLst>
                                    <p:cond delay="0"/>
                                  </p:stCondLst>
                                  <p:childTnLst>
                                    <p:animScale>
                                      <p:cBhvr>
                                        <p:cTn dur="500" fill="hold" id="175"/>
                                        <p:tgtEl>
                                          <p:spTgt spid="16"/>
                                        </p:tgtEl>
                                      </p:cBhvr>
                                      <p:by x="400000" y="400000"/>
                                    </p:animScale>
                                  </p:childTnLst>
                                </p:cTn>
                              </p:par>
                              <p:par>
                                <p:cTn fill="hold" id="176" nodeType="withEffect" presetClass="exit" presetID="10" presetSubtype="0">
                                  <p:stCondLst>
                                    <p:cond delay="250"/>
                                  </p:stCondLst>
                                  <p:childTnLst>
                                    <p:animEffect filter="fade" transition="out">
                                      <p:cBhvr>
                                        <p:cTn dur="500" id="177"/>
                                        <p:tgtEl>
                                          <p:spTgt spid="16"/>
                                        </p:tgtEl>
                                      </p:cBhvr>
                                    </p:animEffect>
                                    <p:set>
                                      <p:cBhvr>
                                        <p:cTn dur="1" fill="hold" id="178">
                                          <p:stCondLst>
                                            <p:cond delay="499"/>
                                          </p:stCondLst>
                                        </p:cTn>
                                        <p:tgtEl>
                                          <p:spTgt spid="16"/>
                                        </p:tgtEl>
                                        <p:attrNameLst>
                                          <p:attrName>style.visibility</p:attrName>
                                        </p:attrNameLst>
                                      </p:cBhvr>
                                      <p:to>
                                        <p:strVal val="hidden"/>
                                      </p:to>
                                    </p:set>
                                  </p:childTnLst>
                                </p:cTn>
                              </p:par>
                            </p:childTnLst>
                          </p:cTn>
                        </p:par>
                        <p:par>
                          <p:cTn fill="hold" id="179" nodeType="afterGroup">
                            <p:stCondLst>
                              <p:cond delay="8250"/>
                            </p:stCondLst>
                            <p:childTnLst>
                              <p:par>
                                <p:cTn fill="hold" grpId="0" id="180" nodeType="afterEffect" presetClass="entr" presetID="53" presetSubtype="0">
                                  <p:stCondLst>
                                    <p:cond delay="0"/>
                                  </p:stCondLst>
                                  <p:childTnLst>
                                    <p:set>
                                      <p:cBhvr>
                                        <p:cTn dur="1" fill="hold" id="181">
                                          <p:stCondLst>
                                            <p:cond delay="0"/>
                                          </p:stCondLst>
                                        </p:cTn>
                                        <p:tgtEl>
                                          <p:spTgt spid="44"/>
                                        </p:tgtEl>
                                        <p:attrNameLst>
                                          <p:attrName>style.visibility</p:attrName>
                                        </p:attrNameLst>
                                      </p:cBhvr>
                                      <p:to>
                                        <p:strVal val="visible"/>
                                      </p:to>
                                    </p:set>
                                    <p:anim calcmode="lin" valueType="num">
                                      <p:cBhvr>
                                        <p:cTn dur="300" fill="hold" id="182"/>
                                        <p:tgtEl>
                                          <p:spTgt spid="44"/>
                                        </p:tgtEl>
                                        <p:attrNameLst>
                                          <p:attrName>ppt_w</p:attrName>
                                        </p:attrNameLst>
                                      </p:cBhvr>
                                      <p:tavLst>
                                        <p:tav tm="0">
                                          <p:val>
                                            <p:fltVal val="0"/>
                                          </p:val>
                                        </p:tav>
                                        <p:tav tm="100000">
                                          <p:val>
                                            <p:strVal val="#ppt_w"/>
                                          </p:val>
                                        </p:tav>
                                      </p:tavLst>
                                    </p:anim>
                                    <p:anim calcmode="lin" valueType="num">
                                      <p:cBhvr>
                                        <p:cTn dur="300" fill="hold" id="183"/>
                                        <p:tgtEl>
                                          <p:spTgt spid="44"/>
                                        </p:tgtEl>
                                        <p:attrNameLst>
                                          <p:attrName>ppt_h</p:attrName>
                                        </p:attrNameLst>
                                      </p:cBhvr>
                                      <p:tavLst>
                                        <p:tav tm="0">
                                          <p:val>
                                            <p:fltVal val="0"/>
                                          </p:val>
                                        </p:tav>
                                        <p:tav tm="100000">
                                          <p:val>
                                            <p:strVal val="#ppt_h"/>
                                          </p:val>
                                        </p:tav>
                                      </p:tavLst>
                                    </p:anim>
                                    <p:animEffect filter="fade" transition="in">
                                      <p:cBhvr>
                                        <p:cTn dur="300" id="184"/>
                                        <p:tgtEl>
                                          <p:spTgt spid="44"/>
                                        </p:tgtEl>
                                      </p:cBhvr>
                                    </p:animEffect>
                                  </p:childTnLst>
                                </p:cTn>
                              </p:par>
                              <p:par>
                                <p:cTn fill="hold" grpId="0" id="185" nodeType="withEffect" presetClass="entr" presetID="53" presetSubtype="0">
                                  <p:stCondLst>
                                    <p:cond delay="0"/>
                                  </p:stCondLst>
                                  <p:childTnLst>
                                    <p:set>
                                      <p:cBhvr>
                                        <p:cTn dur="1" fill="hold" id="186">
                                          <p:stCondLst>
                                            <p:cond delay="0"/>
                                          </p:stCondLst>
                                        </p:cTn>
                                        <p:tgtEl>
                                          <p:spTgt spid="45"/>
                                        </p:tgtEl>
                                        <p:attrNameLst>
                                          <p:attrName>style.visibility</p:attrName>
                                        </p:attrNameLst>
                                      </p:cBhvr>
                                      <p:to>
                                        <p:strVal val="visible"/>
                                      </p:to>
                                    </p:set>
                                    <p:anim calcmode="lin" valueType="num">
                                      <p:cBhvr>
                                        <p:cTn dur="300" fill="hold" id="187"/>
                                        <p:tgtEl>
                                          <p:spTgt spid="45"/>
                                        </p:tgtEl>
                                        <p:attrNameLst>
                                          <p:attrName>ppt_w</p:attrName>
                                        </p:attrNameLst>
                                      </p:cBhvr>
                                      <p:tavLst>
                                        <p:tav tm="0">
                                          <p:val>
                                            <p:fltVal val="0"/>
                                          </p:val>
                                        </p:tav>
                                        <p:tav tm="100000">
                                          <p:val>
                                            <p:strVal val="#ppt_w"/>
                                          </p:val>
                                        </p:tav>
                                      </p:tavLst>
                                    </p:anim>
                                    <p:anim calcmode="lin" valueType="num">
                                      <p:cBhvr>
                                        <p:cTn dur="300" fill="hold" id="188"/>
                                        <p:tgtEl>
                                          <p:spTgt spid="45"/>
                                        </p:tgtEl>
                                        <p:attrNameLst>
                                          <p:attrName>ppt_h</p:attrName>
                                        </p:attrNameLst>
                                      </p:cBhvr>
                                      <p:tavLst>
                                        <p:tav tm="0">
                                          <p:val>
                                            <p:fltVal val="0"/>
                                          </p:val>
                                        </p:tav>
                                        <p:tav tm="100000">
                                          <p:val>
                                            <p:strVal val="#ppt_h"/>
                                          </p:val>
                                        </p:tav>
                                      </p:tavLst>
                                    </p:anim>
                                    <p:animEffect filter="fade" transition="in">
                                      <p:cBhvr>
                                        <p:cTn dur="300" id="189"/>
                                        <p:tgtEl>
                                          <p:spTgt spid="45"/>
                                        </p:tgtEl>
                                      </p:cBhvr>
                                    </p:animEffect>
                                  </p:childTnLst>
                                </p:cTn>
                              </p:par>
                              <p:par>
                                <p:cTn fill="hold" grpId="0" id="190" nodeType="withEffect" presetClass="entr" presetID="10" presetSubtype="0">
                                  <p:stCondLst>
                                    <p:cond delay="300"/>
                                  </p:stCondLst>
                                  <p:childTnLst>
                                    <p:set>
                                      <p:cBhvr>
                                        <p:cTn dur="1" fill="hold" id="191">
                                          <p:stCondLst>
                                            <p:cond delay="0"/>
                                          </p:stCondLst>
                                        </p:cTn>
                                        <p:tgtEl>
                                          <p:spTgt spid="46"/>
                                        </p:tgtEl>
                                        <p:attrNameLst>
                                          <p:attrName>style.visibility</p:attrName>
                                        </p:attrNameLst>
                                      </p:cBhvr>
                                      <p:to>
                                        <p:strVal val="visible"/>
                                      </p:to>
                                    </p:set>
                                    <p:animEffect filter="fade" transition="in">
                                      <p:cBhvr>
                                        <p:cTn dur="100" id="192"/>
                                        <p:tgtEl>
                                          <p:spTgt spid="46"/>
                                        </p:tgtEl>
                                      </p:cBhvr>
                                    </p:animEffect>
                                  </p:childTnLst>
                                </p:cTn>
                              </p:par>
                              <p:par>
                                <p:cTn fill="hold" grpId="0" id="193" nodeType="withEffect" presetClass="entr" presetID="10" presetSubtype="0">
                                  <p:stCondLst>
                                    <p:cond delay="300"/>
                                  </p:stCondLst>
                                  <p:childTnLst>
                                    <p:set>
                                      <p:cBhvr>
                                        <p:cTn dur="1" fill="hold" id="194">
                                          <p:stCondLst>
                                            <p:cond delay="0"/>
                                          </p:stCondLst>
                                        </p:cTn>
                                        <p:tgtEl>
                                          <p:spTgt spid="47"/>
                                        </p:tgtEl>
                                        <p:attrNameLst>
                                          <p:attrName>style.visibility</p:attrName>
                                        </p:attrNameLst>
                                      </p:cBhvr>
                                      <p:to>
                                        <p:strVal val="visible"/>
                                      </p:to>
                                    </p:set>
                                    <p:animEffect filter="fade" transition="in">
                                      <p:cBhvr>
                                        <p:cTn dur="100" id="195"/>
                                        <p:tgtEl>
                                          <p:spTgt spid="47"/>
                                        </p:tgtEl>
                                      </p:cBhvr>
                                    </p:animEffect>
                                  </p:childTnLst>
                                </p:cTn>
                              </p:par>
                              <p:par>
                                <p:cTn fill="hold" grpId="1" id="196" nodeType="withEffect" presetClass="exit" presetID="10" presetSubtype="0">
                                  <p:stCondLst>
                                    <p:cond delay="400"/>
                                  </p:stCondLst>
                                  <p:childTnLst>
                                    <p:animEffect filter="fade" transition="out">
                                      <p:cBhvr>
                                        <p:cTn dur="300" id="197"/>
                                        <p:tgtEl>
                                          <p:spTgt spid="46"/>
                                        </p:tgtEl>
                                      </p:cBhvr>
                                    </p:animEffect>
                                    <p:set>
                                      <p:cBhvr>
                                        <p:cTn dur="1" fill="hold" id="198">
                                          <p:stCondLst>
                                            <p:cond delay="299"/>
                                          </p:stCondLst>
                                        </p:cTn>
                                        <p:tgtEl>
                                          <p:spTgt spid="46"/>
                                        </p:tgtEl>
                                        <p:attrNameLst>
                                          <p:attrName>style.visibility</p:attrName>
                                        </p:attrNameLst>
                                      </p:cBhvr>
                                      <p:to>
                                        <p:strVal val="hidden"/>
                                      </p:to>
                                    </p:set>
                                  </p:childTnLst>
                                </p:cTn>
                              </p:par>
                              <p:par>
                                <p:cTn fill="hold" grpId="1" id="199" nodeType="withEffect" presetClass="exit" presetID="10" presetSubtype="0">
                                  <p:stCondLst>
                                    <p:cond delay="400"/>
                                  </p:stCondLst>
                                  <p:childTnLst>
                                    <p:animEffect filter="fade" transition="out">
                                      <p:cBhvr>
                                        <p:cTn dur="300" id="200"/>
                                        <p:tgtEl>
                                          <p:spTgt spid="47"/>
                                        </p:tgtEl>
                                      </p:cBhvr>
                                    </p:animEffect>
                                    <p:set>
                                      <p:cBhvr>
                                        <p:cTn dur="1" fill="hold" id="201">
                                          <p:stCondLst>
                                            <p:cond delay="299"/>
                                          </p:stCondLst>
                                        </p:cTn>
                                        <p:tgtEl>
                                          <p:spTgt spid="47"/>
                                        </p:tgtEl>
                                        <p:attrNameLst>
                                          <p:attrName>style.visibility</p:attrName>
                                        </p:attrNameLst>
                                      </p:cBhvr>
                                      <p:to>
                                        <p:strVal val="hidden"/>
                                      </p:to>
                                    </p:set>
                                  </p:childTnLst>
                                </p:cTn>
                              </p:par>
                              <p:par>
                                <p:cTn accel="50000" decel="50000" fill="hold" grpId="1" id="202" nodeType="withEffect" presetClass="path" presetID="35" presetSubtype="0">
                                  <p:stCondLst>
                                    <p:cond delay="700"/>
                                  </p:stCondLst>
                                  <p:childTnLst>
                                    <p:animMotion origin="layout" path="M -1.38889E-06 -2.46248E-06 L -0.30538 -2.46248E-06" pathEditMode="relative" ptsTypes="AA" rAng="0">
                                      <p:cBhvr>
                                        <p:cTn dur="200" fill="hold" id="203"/>
                                        <p:tgtEl>
                                          <p:spTgt spid="44"/>
                                        </p:tgtEl>
                                        <p:attrNameLst>
                                          <p:attrName>ppt_x,ppt_y</p:attrName>
                                        </p:attrNameLst>
                                      </p:cBhvr>
                                      <p:rCtr x="-15278" y="0"/>
                                    </p:animMotion>
                                  </p:childTnLst>
                                </p:cTn>
                              </p:par>
                              <p:par>
                                <p:cTn accel="50000" decel="50000" fill="hold" grpId="1" id="204" nodeType="withEffect" presetClass="path" presetID="63" presetSubtype="0">
                                  <p:stCondLst>
                                    <p:cond delay="700"/>
                                  </p:stCondLst>
                                  <p:childTnLst>
                                    <p:animMotion origin="layout" path="M -3.88889E-06 -2.46248E-06 L 0.30417 -2.46248E-06" pathEditMode="relative" ptsTypes="AA" rAng="0">
                                      <p:cBhvr>
                                        <p:cTn dur="200" fill="hold" id="205"/>
                                        <p:tgtEl>
                                          <p:spTgt spid="45"/>
                                        </p:tgtEl>
                                        <p:attrNameLst>
                                          <p:attrName>ppt_x,ppt_y</p:attrName>
                                        </p:attrNameLst>
                                      </p:cBhvr>
                                      <p:rCtr x="15208" y="0"/>
                                    </p:animMotion>
                                  </p:childTnLst>
                                </p:cTn>
                              </p:par>
                              <p:par>
                                <p:cTn fill="hold" grpId="2" id="206" nodeType="withEffect" presetClass="exit" presetID="53" presetSubtype="0">
                                  <p:stCondLst>
                                    <p:cond delay="2300"/>
                                  </p:stCondLst>
                                  <p:childTnLst>
                                    <p:anim calcmode="lin" valueType="num">
                                      <p:cBhvr>
                                        <p:cTn dur="300" id="207"/>
                                        <p:tgtEl>
                                          <p:spTgt spid="44"/>
                                        </p:tgtEl>
                                        <p:attrNameLst>
                                          <p:attrName>ppt_w</p:attrName>
                                        </p:attrNameLst>
                                      </p:cBhvr>
                                      <p:tavLst>
                                        <p:tav tm="0">
                                          <p:val>
                                            <p:strVal val="ppt_w"/>
                                          </p:val>
                                        </p:tav>
                                        <p:tav tm="100000">
                                          <p:val>
                                            <p:fltVal val="0"/>
                                          </p:val>
                                        </p:tav>
                                      </p:tavLst>
                                    </p:anim>
                                    <p:anim calcmode="lin" valueType="num">
                                      <p:cBhvr>
                                        <p:cTn dur="300" id="208"/>
                                        <p:tgtEl>
                                          <p:spTgt spid="44"/>
                                        </p:tgtEl>
                                        <p:attrNameLst>
                                          <p:attrName>ppt_h</p:attrName>
                                        </p:attrNameLst>
                                      </p:cBhvr>
                                      <p:tavLst>
                                        <p:tav tm="0">
                                          <p:val>
                                            <p:strVal val="ppt_h"/>
                                          </p:val>
                                        </p:tav>
                                        <p:tav tm="100000">
                                          <p:val>
                                            <p:fltVal val="0"/>
                                          </p:val>
                                        </p:tav>
                                      </p:tavLst>
                                    </p:anim>
                                    <p:animEffect filter="fade" transition="out">
                                      <p:cBhvr>
                                        <p:cTn dur="300" id="209"/>
                                        <p:tgtEl>
                                          <p:spTgt spid="44"/>
                                        </p:tgtEl>
                                      </p:cBhvr>
                                    </p:animEffect>
                                    <p:set>
                                      <p:cBhvr>
                                        <p:cTn dur="1" fill="hold" id="210">
                                          <p:stCondLst>
                                            <p:cond delay="299"/>
                                          </p:stCondLst>
                                        </p:cTn>
                                        <p:tgtEl>
                                          <p:spTgt spid="44"/>
                                        </p:tgtEl>
                                        <p:attrNameLst>
                                          <p:attrName>style.visibility</p:attrName>
                                        </p:attrNameLst>
                                      </p:cBhvr>
                                      <p:to>
                                        <p:strVal val="hidden"/>
                                      </p:to>
                                    </p:set>
                                  </p:childTnLst>
                                </p:cTn>
                              </p:par>
                              <p:par>
                                <p:cTn fill="hold" grpId="2" id="211" nodeType="withEffect" presetClass="exit" presetID="53" presetSubtype="0">
                                  <p:stCondLst>
                                    <p:cond delay="2300"/>
                                  </p:stCondLst>
                                  <p:childTnLst>
                                    <p:anim calcmode="lin" valueType="num">
                                      <p:cBhvr>
                                        <p:cTn dur="300" id="212"/>
                                        <p:tgtEl>
                                          <p:spTgt spid="45"/>
                                        </p:tgtEl>
                                        <p:attrNameLst>
                                          <p:attrName>ppt_w</p:attrName>
                                        </p:attrNameLst>
                                      </p:cBhvr>
                                      <p:tavLst>
                                        <p:tav tm="0">
                                          <p:val>
                                            <p:strVal val="ppt_w"/>
                                          </p:val>
                                        </p:tav>
                                        <p:tav tm="100000">
                                          <p:val>
                                            <p:fltVal val="0"/>
                                          </p:val>
                                        </p:tav>
                                      </p:tavLst>
                                    </p:anim>
                                    <p:anim calcmode="lin" valueType="num">
                                      <p:cBhvr>
                                        <p:cTn dur="300" id="213"/>
                                        <p:tgtEl>
                                          <p:spTgt spid="45"/>
                                        </p:tgtEl>
                                        <p:attrNameLst>
                                          <p:attrName>ppt_h</p:attrName>
                                        </p:attrNameLst>
                                      </p:cBhvr>
                                      <p:tavLst>
                                        <p:tav tm="0">
                                          <p:val>
                                            <p:strVal val="ppt_h"/>
                                          </p:val>
                                        </p:tav>
                                        <p:tav tm="100000">
                                          <p:val>
                                            <p:fltVal val="0"/>
                                          </p:val>
                                        </p:tav>
                                      </p:tavLst>
                                    </p:anim>
                                    <p:animEffect filter="fade" transition="out">
                                      <p:cBhvr>
                                        <p:cTn dur="300" id="214"/>
                                        <p:tgtEl>
                                          <p:spTgt spid="45"/>
                                        </p:tgtEl>
                                      </p:cBhvr>
                                    </p:animEffect>
                                    <p:set>
                                      <p:cBhvr>
                                        <p:cTn dur="1" fill="hold" id="215">
                                          <p:stCondLst>
                                            <p:cond delay="299"/>
                                          </p:stCondLst>
                                        </p:cTn>
                                        <p:tgtEl>
                                          <p:spTgt spid="45"/>
                                        </p:tgtEl>
                                        <p:attrNameLst>
                                          <p:attrName>style.visibility</p:attrName>
                                        </p:attrNameLst>
                                      </p:cBhvr>
                                      <p:to>
                                        <p:strVal val="hidden"/>
                                      </p:to>
                                    </p:set>
                                  </p:childTnLst>
                                </p:cTn>
                              </p:par>
                              <p:par>
                                <p:cTn fill="hold" grpId="0" id="216" nodeType="withEffect" presetClass="entr" presetID="16" presetSubtype="21">
                                  <p:stCondLst>
                                    <p:cond delay="2300"/>
                                  </p:stCondLst>
                                  <p:iterate type="lt">
                                    <p:tmPct val="0"/>
                                  </p:iterate>
                                  <p:childTnLst>
                                    <p:set>
                                      <p:cBhvr>
                                        <p:cTn dur="1" fill="hold" id="217">
                                          <p:stCondLst>
                                            <p:cond delay="0"/>
                                          </p:stCondLst>
                                        </p:cTn>
                                        <p:tgtEl>
                                          <p:spTgt spid="48"/>
                                        </p:tgtEl>
                                        <p:attrNameLst>
                                          <p:attrName>style.visibility</p:attrName>
                                        </p:attrNameLst>
                                      </p:cBhvr>
                                      <p:to>
                                        <p:strVal val="visible"/>
                                      </p:to>
                                    </p:set>
                                    <p:animEffect filter="barn(inVertical)" transition="in">
                                      <p:cBhvr>
                                        <p:cTn dur="250" id="218"/>
                                        <p:tgtEl>
                                          <p:spTgt spid="48"/>
                                        </p:tgtEl>
                                      </p:cBhvr>
                                    </p:animEffect>
                                  </p:childTnLst>
                                </p:cTn>
                              </p:par>
                            </p:childTnLst>
                          </p:cTn>
                        </p:par>
                        <p:par>
                          <p:cTn fill="hold" id="219" nodeType="afterGroup">
                            <p:stCondLst>
                              <p:cond delay="10850"/>
                            </p:stCondLst>
                            <p:childTnLst>
                              <p:par>
                                <p:cTn fill="hold" grpId="1" id="220" nodeType="afterEffect" presetClass="emph" presetID="26" presetSubtype="0" repeatCount="2000">
                                  <p:stCondLst>
                                    <p:cond delay="0"/>
                                  </p:stCondLst>
                                  <p:iterate type="lt">
                                    <p:tmPct val="0"/>
                                  </p:iterate>
                                  <p:childTnLst>
                                    <p:animEffect filter="fade" transition="out">
                                      <p:cBhvr>
                                        <p:cTn dur="250" id="221" tmFilter="0, 0; .2, .5; .8, .5; 1, 0"/>
                                        <p:tgtEl>
                                          <p:spTgt spid="48"/>
                                        </p:tgtEl>
                                      </p:cBhvr>
                                    </p:animEffect>
                                    <p:animScale>
                                      <p:cBhvr>
                                        <p:cTn autoRev="1" dur="125" fill="hold" id="222"/>
                                        <p:tgtEl>
                                          <p:spTgt spid="48"/>
                                        </p:tgtEl>
                                      </p:cBhvr>
                                      <p:by x="105000" y="105000"/>
                                    </p:animScale>
                                  </p:childTnLst>
                                </p:cTn>
                              </p:par>
                              <p:par>
                                <p:cTn fill="hold" id="223" nodeType="withEffect" presetClass="entr" presetID="10" presetSubtype="0">
                                  <p:stCondLst>
                                    <p:cond delay="0"/>
                                  </p:stCondLst>
                                  <p:childTnLst>
                                    <p:set>
                                      <p:cBhvr>
                                        <p:cTn dur="1" fill="hold" id="224">
                                          <p:stCondLst>
                                            <p:cond delay="0"/>
                                          </p:stCondLst>
                                        </p:cTn>
                                        <p:tgtEl>
                                          <p:spTgt spid="59"/>
                                        </p:tgtEl>
                                        <p:attrNameLst>
                                          <p:attrName>style.visibility</p:attrName>
                                        </p:attrNameLst>
                                      </p:cBhvr>
                                      <p:to>
                                        <p:strVal val="visible"/>
                                      </p:to>
                                    </p:set>
                                    <p:animEffect filter="fade" transition="in">
                                      <p:cBhvr>
                                        <p:cTn dur="500" id="225"/>
                                        <p:tgtEl>
                                          <p:spTgt spid="59"/>
                                        </p:tgtEl>
                                      </p:cBhvr>
                                    </p:animEffect>
                                  </p:childTnLst>
                                </p:cTn>
                              </p:par>
                              <p:par>
                                <p:cTn fill="hold" id="226" nodeType="withEffect" presetClass="path" presetID="63" presetSubtype="0">
                                  <p:stCondLst>
                                    <p:cond delay="0"/>
                                  </p:stCondLst>
                                  <p:childTnLst>
                                    <p:animMotion origin="layout" path="M -1.38889E-06 2.96296E-06 L 0.62813 2.96296E-06" pathEditMode="relative" ptsTypes="AA" rAng="0">
                                      <p:cBhvr>
                                        <p:cTn dur="3000" fill="hold" id="227"/>
                                        <p:tgtEl>
                                          <p:spTgt spid="59"/>
                                        </p:tgtEl>
                                        <p:attrNameLst>
                                          <p:attrName>ppt_x</p:attrName>
                                          <p:attrName>ppt_y</p:attrName>
                                        </p:attrNameLst>
                                      </p:cBhvr>
                                      <p:rCtr x="31406" y="0"/>
                                    </p:animMotion>
                                  </p:childTnLst>
                                </p:cTn>
                              </p:par>
                              <p:par>
                                <p:cTn fill="hold" id="228" nodeType="withEffect" presetClass="exit" presetID="10" presetSubtype="0">
                                  <p:stCondLst>
                                    <p:cond delay="2500"/>
                                  </p:stCondLst>
                                  <p:childTnLst>
                                    <p:animEffect filter="fade" transition="out">
                                      <p:cBhvr>
                                        <p:cTn dur="500" id="229"/>
                                        <p:tgtEl>
                                          <p:spTgt spid="59"/>
                                        </p:tgtEl>
                                      </p:cBhvr>
                                    </p:animEffect>
                                    <p:set>
                                      <p:cBhvr>
                                        <p:cTn dur="1" fill="hold" id="230">
                                          <p:stCondLst>
                                            <p:cond delay="499"/>
                                          </p:stCondLst>
                                        </p:cTn>
                                        <p:tgtEl>
                                          <p:spTgt spid="59"/>
                                        </p:tgtEl>
                                        <p:attrNameLst>
                                          <p:attrName>style.visibility</p:attrName>
                                        </p:attrNameLst>
                                      </p:cBhvr>
                                      <p:to>
                                        <p:strVal val="hidden"/>
                                      </p:to>
                                    </p:set>
                                  </p:childTnLst>
                                </p:cTn>
                              </p:par>
                              <p:par>
                                <p:cTn fill="hold" id="231" nodeType="withEffect" presetClass="entr" presetID="10" presetSubtype="0">
                                  <p:stCondLst>
                                    <p:cond delay="0"/>
                                  </p:stCondLst>
                                  <p:childTnLst>
                                    <p:set>
                                      <p:cBhvr>
                                        <p:cTn dur="1" fill="hold" id="232">
                                          <p:stCondLst>
                                            <p:cond delay="0"/>
                                          </p:stCondLst>
                                        </p:cTn>
                                        <p:tgtEl>
                                          <p:spTgt spid="60"/>
                                        </p:tgtEl>
                                        <p:attrNameLst>
                                          <p:attrName>style.visibility</p:attrName>
                                        </p:attrNameLst>
                                      </p:cBhvr>
                                      <p:to>
                                        <p:strVal val="visible"/>
                                      </p:to>
                                    </p:set>
                                    <p:animEffect filter="fade" transition="in">
                                      <p:cBhvr>
                                        <p:cTn dur="500" id="233"/>
                                        <p:tgtEl>
                                          <p:spTgt spid="60"/>
                                        </p:tgtEl>
                                      </p:cBhvr>
                                    </p:animEffect>
                                  </p:childTnLst>
                                </p:cTn>
                              </p:par>
                              <p:par>
                                <p:cTn fill="hold" id="234" nodeType="withEffect" presetClass="path" presetID="63" presetSubtype="0">
                                  <p:stCondLst>
                                    <p:cond delay="0"/>
                                  </p:stCondLst>
                                  <p:childTnLst>
                                    <p:animMotion origin="layout" path="M -1.38889E-06 2.96296E-06 L 0.62813 2.96296E-06" pathEditMode="relative" ptsTypes="AA" rAng="0">
                                      <p:cBhvr>
                                        <p:cTn dur="3000" fill="hold" id="235"/>
                                        <p:tgtEl>
                                          <p:spTgt spid="60"/>
                                        </p:tgtEl>
                                        <p:attrNameLst>
                                          <p:attrName>ppt_x</p:attrName>
                                          <p:attrName>ppt_y</p:attrName>
                                        </p:attrNameLst>
                                      </p:cBhvr>
                                      <p:rCtr x="31406" y="0"/>
                                    </p:animMotion>
                                  </p:childTnLst>
                                </p:cTn>
                              </p:par>
                              <p:par>
                                <p:cTn fill="hold" id="236" nodeType="withEffect" presetClass="exit" presetID="10" presetSubtype="0">
                                  <p:stCondLst>
                                    <p:cond delay="2500"/>
                                  </p:stCondLst>
                                  <p:childTnLst>
                                    <p:animEffect filter="fade" transition="out">
                                      <p:cBhvr>
                                        <p:cTn dur="500" id="237"/>
                                        <p:tgtEl>
                                          <p:spTgt spid="60"/>
                                        </p:tgtEl>
                                      </p:cBhvr>
                                    </p:animEffect>
                                    <p:set>
                                      <p:cBhvr>
                                        <p:cTn dur="1" fill="hold" id="238">
                                          <p:stCondLst>
                                            <p:cond delay="499"/>
                                          </p:stCondLst>
                                        </p:cTn>
                                        <p:tgtEl>
                                          <p:spTgt spid="60"/>
                                        </p:tgtEl>
                                        <p:attrNameLst>
                                          <p:attrName>style.visibility</p:attrName>
                                        </p:attrNameLst>
                                      </p:cBhvr>
                                      <p:to>
                                        <p:strVal val="hidden"/>
                                      </p:to>
                                    </p:set>
                                  </p:childTnLst>
                                </p:cTn>
                              </p:par>
                              <p:par>
                                <p:cTn fill="hold" id="239" nodeType="withEffect" presetClass="entr" presetID="10" presetSubtype="0">
                                  <p:stCondLst>
                                    <p:cond delay="0"/>
                                  </p:stCondLst>
                                  <p:childTnLst>
                                    <p:set>
                                      <p:cBhvr>
                                        <p:cTn dur="1" fill="hold" id="240">
                                          <p:stCondLst>
                                            <p:cond delay="0"/>
                                          </p:stCondLst>
                                        </p:cTn>
                                        <p:tgtEl>
                                          <p:spTgt spid="61"/>
                                        </p:tgtEl>
                                        <p:attrNameLst>
                                          <p:attrName>style.visibility</p:attrName>
                                        </p:attrNameLst>
                                      </p:cBhvr>
                                      <p:to>
                                        <p:strVal val="visible"/>
                                      </p:to>
                                    </p:set>
                                    <p:animEffect filter="fade" transition="in">
                                      <p:cBhvr>
                                        <p:cTn dur="500" id="241"/>
                                        <p:tgtEl>
                                          <p:spTgt spid="61"/>
                                        </p:tgtEl>
                                      </p:cBhvr>
                                    </p:animEffect>
                                  </p:childTnLst>
                                </p:cTn>
                              </p:par>
                              <p:par>
                                <p:cTn fill="hold" id="242" nodeType="withEffect" presetClass="path" presetID="63" presetSubtype="0">
                                  <p:stCondLst>
                                    <p:cond delay="0"/>
                                  </p:stCondLst>
                                  <p:childTnLst>
                                    <p:animMotion origin="layout" path="M -1.38889E-06 2.96296E-06 L 0.62813 2.96296E-06" pathEditMode="relative" ptsTypes="AA" rAng="0">
                                      <p:cBhvr>
                                        <p:cTn dur="3000" fill="hold" id="243"/>
                                        <p:tgtEl>
                                          <p:spTgt spid="61"/>
                                        </p:tgtEl>
                                        <p:attrNameLst>
                                          <p:attrName>ppt_x</p:attrName>
                                          <p:attrName>ppt_y</p:attrName>
                                        </p:attrNameLst>
                                      </p:cBhvr>
                                      <p:rCtr x="31406" y="0"/>
                                    </p:animMotion>
                                  </p:childTnLst>
                                </p:cTn>
                              </p:par>
                              <p:par>
                                <p:cTn fill="hold" id="244" nodeType="withEffect" presetClass="exit" presetID="10" presetSubtype="0">
                                  <p:stCondLst>
                                    <p:cond delay="2500"/>
                                  </p:stCondLst>
                                  <p:childTnLst>
                                    <p:animEffect filter="fade" transition="out">
                                      <p:cBhvr>
                                        <p:cTn dur="500" id="245"/>
                                        <p:tgtEl>
                                          <p:spTgt spid="61"/>
                                        </p:tgtEl>
                                      </p:cBhvr>
                                    </p:animEffect>
                                    <p:set>
                                      <p:cBhvr>
                                        <p:cTn dur="1" fill="hold" id="246">
                                          <p:stCondLst>
                                            <p:cond delay="499"/>
                                          </p:stCondLst>
                                        </p:cTn>
                                        <p:tgtEl>
                                          <p:spTgt spid="61"/>
                                        </p:tgtEl>
                                        <p:attrNameLst>
                                          <p:attrName>style.visibility</p:attrName>
                                        </p:attrNameLst>
                                      </p:cBhvr>
                                      <p:to>
                                        <p:strVal val="hidden"/>
                                      </p:to>
                                    </p:set>
                                  </p:childTnLst>
                                </p:cTn>
                              </p:par>
                              <p:par>
                                <p:cTn fill="hold" id="247" nodeType="withEffect" presetClass="entr" presetID="10" presetSubtype="0">
                                  <p:stCondLst>
                                    <p:cond delay="2500"/>
                                  </p:stCondLst>
                                  <p:childTnLst>
                                    <p:set>
                                      <p:cBhvr>
                                        <p:cTn dur="1" fill="hold" id="248">
                                          <p:stCondLst>
                                            <p:cond delay="0"/>
                                          </p:stCondLst>
                                        </p:cTn>
                                        <p:tgtEl>
                                          <p:spTgt spid="43"/>
                                        </p:tgtEl>
                                        <p:attrNameLst>
                                          <p:attrName>style.visibility</p:attrName>
                                        </p:attrNameLst>
                                      </p:cBhvr>
                                      <p:to>
                                        <p:strVal val="visible"/>
                                      </p:to>
                                    </p:set>
                                    <p:animEffect filter="fade" transition="in">
                                      <p:cBhvr>
                                        <p:cTn dur="500" id="249"/>
                                        <p:tgtEl>
                                          <p:spTgt spid="43"/>
                                        </p:tgtEl>
                                      </p:cBhvr>
                                    </p:animEffect>
                                  </p:childTnLst>
                                </p:cTn>
                              </p:par>
                              <p:par>
                                <p:cTn fill="hold" id="250" nodeType="withEffect" presetClass="path" presetID="63" presetSubtype="0">
                                  <p:stCondLst>
                                    <p:cond delay="2500"/>
                                  </p:stCondLst>
                                  <p:childTnLst>
                                    <p:animMotion origin="layout" path="M -4.44444E-06 -4.44444E-06 L -0.75451 -4.44444E-06" pathEditMode="relative" ptsTypes="AA" rAng="0">
                                      <p:cBhvr>
                                        <p:cTn dur="3000" fill="hold" id="251"/>
                                        <p:tgtEl>
                                          <p:spTgt spid="43"/>
                                        </p:tgtEl>
                                        <p:attrNameLst>
                                          <p:attrName>ppt_x</p:attrName>
                                          <p:attrName>ppt_y</p:attrName>
                                        </p:attrNameLst>
                                      </p:cBhvr>
                                      <p:rCtr x="-37726" y="0"/>
                                    </p:animMotion>
                                  </p:childTnLst>
                                </p:cTn>
                              </p:par>
                              <p:par>
                                <p:cTn fill="hold" id="252" nodeType="withEffect" presetClass="exit" presetID="10" presetSubtype="0">
                                  <p:stCondLst>
                                    <p:cond delay="5000"/>
                                  </p:stCondLst>
                                  <p:childTnLst>
                                    <p:animEffect filter="fade" transition="out">
                                      <p:cBhvr>
                                        <p:cTn dur="500" id="253"/>
                                        <p:tgtEl>
                                          <p:spTgt spid="43"/>
                                        </p:tgtEl>
                                      </p:cBhvr>
                                    </p:animEffect>
                                    <p:set>
                                      <p:cBhvr>
                                        <p:cTn dur="1" fill="hold" id="254">
                                          <p:stCondLst>
                                            <p:cond delay="499"/>
                                          </p:stCondLst>
                                        </p:cTn>
                                        <p:tgtEl>
                                          <p:spTgt spid="43"/>
                                        </p:tgtEl>
                                        <p:attrNameLst>
                                          <p:attrName>style.visibility</p:attrName>
                                        </p:attrNameLst>
                                      </p:cBhvr>
                                      <p:to>
                                        <p:strVal val="hidden"/>
                                      </p:to>
                                    </p:set>
                                  </p:childTnLst>
                                </p:cTn>
                              </p:par>
                              <p:par>
                                <p:cTn fill="hold" grpId="0" id="255" nodeType="withEffect" presetClass="entr" presetID="42" presetSubtype="0">
                                  <p:stCondLst>
                                    <p:cond delay="250"/>
                                  </p:stCondLst>
                                  <p:childTnLst>
                                    <p:set>
                                      <p:cBhvr>
                                        <p:cTn dur="1" fill="hold" id="256">
                                          <p:stCondLst>
                                            <p:cond delay="0"/>
                                          </p:stCondLst>
                                        </p:cTn>
                                        <p:tgtEl>
                                          <p:spTgt spid="2"/>
                                        </p:tgtEl>
                                        <p:attrNameLst>
                                          <p:attrName>style.visibility</p:attrName>
                                        </p:attrNameLst>
                                      </p:cBhvr>
                                      <p:to>
                                        <p:strVal val="visible"/>
                                      </p:to>
                                    </p:set>
                                    <p:animEffect filter="fade" transition="in">
                                      <p:cBhvr>
                                        <p:cTn dur="1000" id="257"/>
                                        <p:tgtEl>
                                          <p:spTgt spid="2"/>
                                        </p:tgtEl>
                                      </p:cBhvr>
                                    </p:animEffect>
                                    <p:anim calcmode="lin" valueType="num">
                                      <p:cBhvr>
                                        <p:cTn dur="1000" fill="hold" id="258"/>
                                        <p:tgtEl>
                                          <p:spTgt spid="2"/>
                                        </p:tgtEl>
                                        <p:attrNameLst>
                                          <p:attrName>ppt_x</p:attrName>
                                        </p:attrNameLst>
                                      </p:cBhvr>
                                      <p:tavLst>
                                        <p:tav tm="0">
                                          <p:val>
                                            <p:strVal val="#ppt_x"/>
                                          </p:val>
                                        </p:tav>
                                        <p:tav tm="100000">
                                          <p:val>
                                            <p:strVal val="#ppt_x"/>
                                          </p:val>
                                        </p:tav>
                                      </p:tavLst>
                                    </p:anim>
                                    <p:anim calcmode="lin" valueType="num">
                                      <p:cBhvr>
                                        <p:cTn dur="1000" fill="hold" id="259"/>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4"/>
      <p:bldP grpId="1" spid="44"/>
      <p:bldP grpId="2" spid="44"/>
      <p:bldP grpId="0" spid="45"/>
      <p:bldP grpId="1" spid="45"/>
      <p:bldP grpId="2" spid="45"/>
      <p:bldP grpId="0" spid="46"/>
      <p:bldP grpId="1" spid="46"/>
      <p:bldP grpId="0" spid="47"/>
      <p:bldP grpId="1" spid="47"/>
      <p:bldP grpId="0" spid="48"/>
      <p:bldP grpId="1" spid="48"/>
      <p:bldP grpId="0" spid="2"/>
      <p:bldP grpId="0" spid="40"/>
      <p:bldP grpId="1" spid="40"/>
      <p:bldP grpId="0" spid="41"/>
      <p:bldP grpId="1" spid="41"/>
      <p:bldP grpId="0" spid="42"/>
      <p:bldP grpId="1" spid="4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6823504" y="3156945"/>
            <a:ext cx="656794" cy="565556"/>
          </a:xfrm>
          <a:prstGeom prst="rect">
            <a:avLst/>
          </a:prstGeom>
          <a:noFill/>
        </p:spPr>
        <p:txBody>
          <a:bodyPr rtlCol="0" wrap="square">
            <a:spAutoFit/>
          </a:bodyPr>
          <a:lstStyle/>
          <a:p>
            <a:pPr algn="just"/>
            <a:r>
              <a:rPr altLang="en-US" b="1" kern="1100" lang="zh-CN" spc="122" sz="3111">
                <a:solidFill>
                  <a:schemeClr val="bg1"/>
                </a:solidFill>
                <a:latin charset="-122" pitchFamily="34" typeface="微软雅黑"/>
                <a:ea charset="-122" pitchFamily="34" typeface="微软雅黑"/>
              </a:rPr>
              <a:t>两</a:t>
            </a:r>
          </a:p>
        </p:txBody>
      </p:sp>
      <p:sp>
        <p:nvSpPr>
          <p:cNvPr id="3" name="TextBox 2"/>
          <p:cNvSpPr txBox="1"/>
          <p:nvPr/>
        </p:nvSpPr>
        <p:spPr>
          <a:xfrm>
            <a:off x="7239165" y="3152848"/>
            <a:ext cx="587950" cy="565556"/>
          </a:xfrm>
          <a:prstGeom prst="rect">
            <a:avLst/>
          </a:prstGeom>
          <a:noFill/>
        </p:spPr>
        <p:txBody>
          <a:bodyPr rtlCol="0" wrap="square">
            <a:spAutoFit/>
          </a:bodyPr>
          <a:lstStyle/>
          <a:p>
            <a:pPr algn="just"/>
            <a:r>
              <a:rPr altLang="en-US" b="1" kern="1100" lang="zh-CN" spc="122" sz="3111">
                <a:solidFill>
                  <a:schemeClr val="bg1"/>
                </a:solidFill>
                <a:latin charset="-122" pitchFamily="34" typeface="微软雅黑"/>
                <a:ea charset="-122" pitchFamily="34" typeface="微软雅黑"/>
              </a:rPr>
              <a:t>个</a:t>
            </a:r>
          </a:p>
        </p:txBody>
      </p:sp>
      <p:sp>
        <p:nvSpPr>
          <p:cNvPr id="4" name="TextBox 3"/>
          <p:cNvSpPr txBox="1"/>
          <p:nvPr/>
        </p:nvSpPr>
        <p:spPr>
          <a:xfrm>
            <a:off x="7649632" y="3153737"/>
            <a:ext cx="656794" cy="565556"/>
          </a:xfrm>
          <a:prstGeom prst="rect">
            <a:avLst/>
          </a:prstGeom>
          <a:noFill/>
        </p:spPr>
        <p:txBody>
          <a:bodyPr rtlCol="0" wrap="square">
            <a:spAutoFit/>
          </a:bodyPr>
          <a:lstStyle/>
          <a:p>
            <a:pPr algn="just"/>
            <a:r>
              <a:rPr altLang="en-US" b="1" kern="1100" lang="zh-CN" spc="122" sz="3111">
                <a:solidFill>
                  <a:schemeClr val="bg1"/>
                </a:solidFill>
                <a:latin charset="-122" pitchFamily="34" typeface="微软雅黑"/>
                <a:ea charset="-122" pitchFamily="34" typeface="微软雅黑"/>
              </a:rPr>
              <a:t>百</a:t>
            </a:r>
          </a:p>
        </p:txBody>
      </p:sp>
      <p:sp>
        <p:nvSpPr>
          <p:cNvPr id="5" name="TextBox 4"/>
          <p:cNvSpPr txBox="1"/>
          <p:nvPr/>
        </p:nvSpPr>
        <p:spPr>
          <a:xfrm>
            <a:off x="8068194" y="3156945"/>
            <a:ext cx="656794" cy="565556"/>
          </a:xfrm>
          <a:prstGeom prst="rect">
            <a:avLst/>
          </a:prstGeom>
          <a:noFill/>
        </p:spPr>
        <p:txBody>
          <a:bodyPr rtlCol="0" wrap="square">
            <a:spAutoFit/>
          </a:bodyPr>
          <a:lstStyle/>
          <a:p>
            <a:pPr algn="just"/>
            <a:r>
              <a:rPr altLang="en-US" b="1" kern="1100" lang="zh-CN" spc="122" sz="3111">
                <a:solidFill>
                  <a:schemeClr val="bg1"/>
                </a:solidFill>
                <a:latin charset="-122" pitchFamily="34" typeface="微软雅黑"/>
                <a:ea charset="-122" pitchFamily="34" typeface="微软雅黑"/>
              </a:rPr>
              <a:t>年</a:t>
            </a:r>
          </a:p>
        </p:txBody>
      </p:sp>
      <p:sp>
        <p:nvSpPr>
          <p:cNvPr id="7" name="矩形 6"/>
          <p:cNvSpPr/>
          <p:nvPr/>
        </p:nvSpPr>
        <p:spPr bwMode="auto">
          <a:xfrm>
            <a:off x="664394" y="57155"/>
            <a:ext cx="309272" cy="5600692"/>
          </a:xfrm>
          <a:prstGeom prst="rect">
            <a:avLst/>
          </a:pr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9" name="五边形 8"/>
          <p:cNvSpPr/>
          <p:nvPr/>
        </p:nvSpPr>
        <p:spPr bwMode="auto">
          <a:xfrm>
            <a:off x="1150061" y="57155"/>
            <a:ext cx="6453633" cy="867123"/>
          </a:xfrm>
          <a:prstGeom prst="homePlate">
            <a:avLst>
              <a:gd fmla="val 0" name="adj"/>
            </a:avLst>
          </a:pr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1" name="TextBox 10"/>
          <p:cNvSpPr txBox="1"/>
          <p:nvPr/>
        </p:nvSpPr>
        <p:spPr>
          <a:xfrm>
            <a:off x="1375838" y="319728"/>
            <a:ext cx="5849050" cy="362407"/>
          </a:xfrm>
          <a:prstGeom prst="rect">
            <a:avLst/>
          </a:prstGeom>
          <a:noFill/>
        </p:spPr>
        <p:txBody>
          <a:bodyPr rtlCol="0" wrap="square">
            <a:spAutoFit/>
          </a:bodyPr>
          <a:lstStyle/>
          <a:p>
            <a:pPr algn="just"/>
            <a:r>
              <a:rPr altLang="en-US" lang="zh-CN" sz="1778">
                <a:solidFill>
                  <a:schemeClr val="bg1"/>
                </a:solidFill>
                <a:latin charset="-122" pitchFamily="34" typeface="微软雅黑"/>
                <a:ea charset="-122" pitchFamily="34" typeface="微软雅黑"/>
              </a:rPr>
              <a:t>第一个是到中国共产党成立100年时全面建成小康社会。</a:t>
            </a:r>
          </a:p>
        </p:txBody>
      </p:sp>
      <p:sp>
        <p:nvSpPr>
          <p:cNvPr id="12" name="五边形 11"/>
          <p:cNvSpPr/>
          <p:nvPr/>
        </p:nvSpPr>
        <p:spPr bwMode="auto">
          <a:xfrm>
            <a:off x="1150061" y="1116192"/>
            <a:ext cx="6453633" cy="867123"/>
          </a:xfrm>
          <a:prstGeom prst="homePlate">
            <a:avLst>
              <a:gd fmla="val 0" name="adj"/>
            </a:avLst>
          </a:pr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3" name="TextBox 12"/>
          <p:cNvSpPr txBox="1"/>
          <p:nvPr/>
        </p:nvSpPr>
        <p:spPr>
          <a:xfrm>
            <a:off x="1375838" y="1237654"/>
            <a:ext cx="5849050" cy="633374"/>
          </a:xfrm>
          <a:prstGeom prst="rect">
            <a:avLst/>
          </a:prstGeom>
          <a:noFill/>
        </p:spPr>
        <p:txBody>
          <a:bodyPr rtlCol="0" wrap="square">
            <a:spAutoFit/>
          </a:bodyPr>
          <a:lstStyle/>
          <a:p>
            <a:pPr algn="just"/>
            <a:r>
              <a:rPr altLang="en-US" lang="zh-CN" sz="1778">
                <a:solidFill>
                  <a:schemeClr val="bg1"/>
                </a:solidFill>
                <a:latin charset="-122" pitchFamily="34" typeface="微软雅黑"/>
                <a:ea charset="-122" pitchFamily="34" typeface="微软雅黑"/>
              </a:rPr>
              <a:t>第二个是到新中国成立100年时建成富强民主文明和谐的社会主义现代化国家。</a:t>
            </a:r>
          </a:p>
        </p:txBody>
      </p:sp>
      <p:sp>
        <p:nvSpPr>
          <p:cNvPr id="15" name="五边形 14"/>
          <p:cNvSpPr/>
          <p:nvPr/>
        </p:nvSpPr>
        <p:spPr bwMode="auto">
          <a:xfrm>
            <a:off x="7704667" y="46461"/>
            <a:ext cx="2060222" cy="1924713"/>
          </a:xfrm>
          <a:prstGeom prst="homePlate">
            <a:avLst>
              <a:gd fmla="val 0" name="adj"/>
            </a:avLst>
          </a:prstGeom>
          <a:blipFill dpi="0" rotWithShape="1">
            <a:blip r:embed="rId3">
              <a:extLst>
                <a:ext uri="{BEBA8EAE-BF5A-486C-A8C5-ECC9F3942E4B}">
                  <a14:imgProps>
                    <a14:imgLayer r:embed="rId4">
                      <a14:imgEffect>
                        <a14:colorTemperature colorTemp="11200"/>
                      </a14:imgEffect>
                    </a14:imgLayer>
                  </a14:imgProps>
                </a:ext>
                <a:ext uri="{28A0092B-C50C-407E-A947-70E740481C1C}">
                  <a14:useLocalDpi/>
                </a:ext>
              </a:extLst>
            </a:blip>
            <a:stretch>
              <a:fillRect b="-2000" l="-3000" r="-4000" t="1000"/>
            </a:stretch>
          </a:blipFill>
          <a:ln algn="ctr" cap="flat" cmpd="sng" w="9525">
            <a:noFill/>
            <a:prstDash val="solid"/>
            <a:round/>
            <a:headEnd len="med" type="none" w="med"/>
            <a:tailEnd len="med" type="none" w="med"/>
          </a:ln>
          <a:effectLst>
            <a:outerShdw algn="t" blurRad="50800" dir="5400000" dist="38100" rotWithShape="0">
              <a:prstClr val="black">
                <a:alpha val="40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7" name="五边形 16"/>
          <p:cNvSpPr/>
          <p:nvPr/>
        </p:nvSpPr>
        <p:spPr bwMode="auto">
          <a:xfrm>
            <a:off x="664393" y="235433"/>
            <a:ext cx="721162" cy="523372"/>
          </a:xfrm>
          <a:prstGeom prst="homePlate">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r>
              <a:rPr altLang="zh-CN" lang="en-US" sz="2000">
                <a:solidFill>
                  <a:srgbClr val="FF0000"/>
                </a:solidFill>
                <a:latin charset="0" pitchFamily="34" typeface="Arial"/>
              </a:rPr>
              <a:t>1</a:t>
            </a:r>
          </a:p>
        </p:txBody>
      </p:sp>
      <p:sp>
        <p:nvSpPr>
          <p:cNvPr id="18" name="五边形 17"/>
          <p:cNvSpPr/>
          <p:nvPr/>
        </p:nvSpPr>
        <p:spPr bwMode="auto">
          <a:xfrm>
            <a:off x="664393" y="1266677"/>
            <a:ext cx="721162" cy="523372"/>
          </a:xfrm>
          <a:prstGeom prst="homePlate">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r>
              <a:rPr altLang="zh-CN" lang="en-US" sz="2000">
                <a:solidFill>
                  <a:srgbClr val="FF0000"/>
                </a:solidFill>
                <a:latin charset="0" pitchFamily="34" typeface="Arial"/>
              </a:rPr>
              <a:t>2</a:t>
            </a:r>
          </a:p>
        </p:txBody>
      </p:sp>
      <p:sp>
        <p:nvSpPr>
          <p:cNvPr id="19" name="五边形 18"/>
          <p:cNvSpPr/>
          <p:nvPr/>
        </p:nvSpPr>
        <p:spPr bwMode="auto">
          <a:xfrm>
            <a:off x="1150061" y="2146697"/>
            <a:ext cx="6453633" cy="3504803"/>
          </a:xfrm>
          <a:prstGeom prst="homePlate">
            <a:avLst>
              <a:gd fmla="val 0" name="adj"/>
            </a:avLst>
          </a:pr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0" name="TextBox 19"/>
          <p:cNvSpPr txBox="1"/>
          <p:nvPr/>
        </p:nvSpPr>
        <p:spPr>
          <a:xfrm>
            <a:off x="1333060" y="2277431"/>
            <a:ext cx="6174646" cy="3055620"/>
          </a:xfrm>
          <a:prstGeom prst="rect">
            <a:avLst/>
          </a:prstGeom>
          <a:noFill/>
        </p:spPr>
        <p:txBody>
          <a:bodyPr rtlCol="0" wrap="square">
            <a:spAutoFit/>
          </a:bodyPr>
          <a:lstStyle/>
          <a:p>
            <a:pPr algn="just">
              <a:lnSpc>
                <a:spcPct val="125000"/>
              </a:lnSpc>
            </a:pPr>
            <a:r>
              <a:rPr altLang="en-US" lang="zh-CN" sz="1556">
                <a:solidFill>
                  <a:schemeClr val="bg1"/>
                </a:solidFill>
                <a:latin charset="-122" pitchFamily="34" typeface="微软雅黑"/>
                <a:ea charset="-122" pitchFamily="34" typeface="微软雅黑"/>
              </a:rPr>
              <a:t>两个百年的奋斗目标，具体勾勒出了中国特色社会主义的宏伟蓝图，成为实现中国梦的里程碑式的标志。可以说，提出中国梦进一步强化了近代以来中华民族从传统向现代转型的自觉意识，表明了我们党对近代以来中国革命、建设道路所蕴含的价值方向的坚守，同时进一步强化了改革开放以来我国一直恪守的发展道路和奋斗目标，即建设中国特色社会主义、到21世纪中叶基本实现社会主义现代化。这是对历史和现实的深刻把握，是对中国社会发展规律的自觉尊重，是对中国社会发展方向的庄重申明。中国梦，寄托着中华民族永不褪色的集体记忆和昂扬向上的意志情怀，昭示着中华民族崇高的目标理想和美好的未来。 </a:t>
            </a:r>
          </a:p>
        </p:txBody>
      </p:sp>
      <p:pic>
        <p:nvPicPr>
          <p:cNvPr descr="http://img1.jike.com/get?name=T1aJKwBydC1RCvBVdK" id="9218" name="Picture 2"/>
          <p:cNvPicPr>
            <a:picLocks noChangeArrowheads="1" noChangeAspect="1"/>
          </p:cNvPicPr>
          <p:nvPr/>
        </p:nvPicPr>
        <p:blipFill>
          <a:blip r:embed="rId5">
            <a:extLst>
              <a:ext uri="{28A0092B-C50C-407E-A947-70E740481C1C}">
                <a14:useLocalDpi/>
              </a:ext>
            </a:extLst>
          </a:blip>
          <a:stretch>
            <a:fillRect/>
          </a:stretch>
        </p:blipFill>
        <p:spPr bwMode="auto">
          <a:xfrm>
            <a:off x="7704667" y="2146697"/>
            <a:ext cx="2060222" cy="3504804"/>
          </a:xfrm>
          <a:prstGeom prst="rect">
            <a:avLst/>
          </a:prstGeom>
          <a:noFill/>
          <a:effectLst>
            <a:outerShdw algn="ctr" blurRad="63500" rotWithShape="0" sx="102000" sy="102000">
              <a:prstClr val="black">
                <a:alpha val="40000"/>
              </a:prstClr>
            </a:outerShdw>
          </a:effectLst>
          <a:extLst>
            <a:ext uri="{909E8E84-426E-40DD-AFC4-6F175D3DCCD1}">
              <a14:hiddenFill>
                <a:solidFill>
                  <a:srgbClr val="FFFFFF"/>
                </a:solidFill>
              </a14:hiddenFill>
            </a:ext>
          </a:extLst>
        </p:spPr>
      </p:pic>
    </p:spTree>
    <p:extLst>
      <p:ext uri="{BB962C8B-B14F-4D97-AF65-F5344CB8AC3E}">
        <p14:creationId val="2218646810"/>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withEffect" presetClass="path" presetID="35" presetSubtype="0">
                                  <p:stCondLst>
                                    <p:cond delay="0"/>
                                  </p:stCondLst>
                                  <p:childTnLst>
                                    <p:animMotion origin="layout" path="M 5.55556E-07 2.22222E-06 L -0.67639 2.22222E-06" pathEditMode="relative" ptsTypes="AA" rAng="0">
                                      <p:cBhvr>
                                        <p:cTn dur="1250" fill="hold" id="6"/>
                                        <p:tgtEl>
                                          <p:spTgt spid="2"/>
                                        </p:tgtEl>
                                        <p:attrNameLst>
                                          <p:attrName>ppt_x</p:attrName>
                                          <p:attrName>ppt_y</p:attrName>
                                        </p:attrNameLst>
                                      </p:cBhvr>
                                      <p:rCtr x="-33819" y="0"/>
                                    </p:animMotion>
                                  </p:childTnLst>
                                </p:cTn>
                              </p:par>
                              <p:par>
                                <p:cTn accel="50000" decel="50000" fill="hold" grpId="0" id="7" nodeType="withEffect" presetClass="path" presetID="35" presetSubtype="0">
                                  <p:stCondLst>
                                    <p:cond delay="250"/>
                                  </p:stCondLst>
                                  <p:childTnLst>
                                    <p:animMotion origin="layout" path="M 5.55556E-07 -2.22222E-06 L -0.71389 -2.22222E-06" pathEditMode="relative" ptsTypes="AA" rAng="0">
                                      <p:cBhvr>
                                        <p:cTn dur="1250" fill="hold" id="8"/>
                                        <p:tgtEl>
                                          <p:spTgt spid="3"/>
                                        </p:tgtEl>
                                        <p:attrNameLst>
                                          <p:attrName>ppt_x</p:attrName>
                                          <p:attrName>ppt_y</p:attrName>
                                        </p:attrNameLst>
                                      </p:cBhvr>
                                      <p:rCtr x="-35694" y="0"/>
                                    </p:animMotion>
                                  </p:childTnLst>
                                </p:cTn>
                              </p:par>
                              <p:par>
                                <p:cTn accel="50000" decel="50000" fill="hold" grpId="0" id="9" nodeType="withEffect" presetClass="path" presetID="35" presetSubtype="0">
                                  <p:stCondLst>
                                    <p:cond delay="500"/>
                                  </p:stCondLst>
                                  <p:childTnLst>
                                    <p:animMotion origin="layout" path="M -3.05556E-06 0 L -0.75781 0" pathEditMode="relative" ptsTypes="AA" rAng="0">
                                      <p:cBhvr>
                                        <p:cTn dur="1250" fill="hold" id="10"/>
                                        <p:tgtEl>
                                          <p:spTgt spid="4"/>
                                        </p:tgtEl>
                                        <p:attrNameLst>
                                          <p:attrName>ppt_x</p:attrName>
                                          <p:attrName>ppt_y</p:attrName>
                                        </p:attrNameLst>
                                      </p:cBhvr>
                                      <p:rCtr x="-37899" y="0"/>
                                    </p:animMotion>
                                  </p:childTnLst>
                                </p:cTn>
                              </p:par>
                              <p:par>
                                <p:cTn accel="50000" decel="50000" fill="hold" grpId="0" id="11" nodeType="withEffect" presetClass="path" presetID="35" presetSubtype="0">
                                  <p:stCondLst>
                                    <p:cond delay="750"/>
                                  </p:stCondLst>
                                  <p:childTnLst>
                                    <p:animMotion origin="layout" path="M 1.11111E-06 2.22222E-06 L -0.79896 2.22222E-06" pathEditMode="relative" ptsTypes="AA" rAng="0">
                                      <p:cBhvr>
                                        <p:cTn dur="1250" fill="hold" id="12"/>
                                        <p:tgtEl>
                                          <p:spTgt spid="5"/>
                                        </p:tgtEl>
                                        <p:attrNameLst>
                                          <p:attrName>ppt_x</p:attrName>
                                          <p:attrName>ppt_y</p:attrName>
                                        </p:attrNameLst>
                                      </p:cBhvr>
                                      <p:rCtr x="-39948" y="0"/>
                                    </p:animMotion>
                                  </p:childTnLst>
                                </p:cTn>
                              </p:par>
                            </p:childTnLst>
                          </p:cTn>
                        </p:par>
                        <p:par>
                          <p:cTn fill="hold" id="13" nodeType="afterGroup">
                            <p:stCondLst>
                              <p:cond delay="2000"/>
                            </p:stCondLst>
                            <p:childTnLst>
                              <p:par>
                                <p:cTn accel="50000" decel="50000" fill="hold" grpId="1" id="14" nodeType="afterEffect" presetClass="path" presetID="64" presetSubtype="0">
                                  <p:stCondLst>
                                    <p:cond delay="0"/>
                                  </p:stCondLst>
                                  <p:childTnLst>
                                    <p:animMotion origin="layout" path="M -0.67638 2.22222E-06 L -0.67638 -0.25" pathEditMode="relative" ptsTypes="AA" rAng="0">
                                      <p:cBhvr>
                                        <p:cTn dur="250" fill="hold" id="15"/>
                                        <p:tgtEl>
                                          <p:spTgt spid="2"/>
                                        </p:tgtEl>
                                        <p:attrNameLst>
                                          <p:attrName>ppt_x</p:attrName>
                                          <p:attrName>ppt_y</p:attrName>
                                        </p:attrNameLst>
                                      </p:cBhvr>
                                      <p:rCtr x="0" y="-12500"/>
                                    </p:animMotion>
                                  </p:childTnLst>
                                </p:cTn>
                              </p:par>
                              <p:par>
                                <p:cTn accel="50000" decel="50000" fill="hold" grpId="1" id="16" nodeType="withEffect" presetClass="path" presetID="64" presetSubtype="0">
                                  <p:stCondLst>
                                    <p:cond delay="250"/>
                                  </p:stCondLst>
                                  <p:childTnLst>
                                    <p:animMotion origin="layout" path="M -0.71389 0.00056 L -0.71389 -0.16611" pathEditMode="relative" ptsTypes="AA" rAng="0">
                                      <p:cBhvr>
                                        <p:cTn dur="250" fill="hold" id="17"/>
                                        <p:tgtEl>
                                          <p:spTgt spid="3"/>
                                        </p:tgtEl>
                                        <p:attrNameLst>
                                          <p:attrName>ppt_x</p:attrName>
                                          <p:attrName>ppt_y</p:attrName>
                                        </p:attrNameLst>
                                      </p:cBhvr>
                                      <p:rCtr x="0" y="-8333"/>
                                    </p:animMotion>
                                  </p:childTnLst>
                                </p:cTn>
                              </p:par>
                              <p:par>
                                <p:cTn accel="50000" decel="50000" fill="hold" grpId="1" id="18" nodeType="withEffect" presetClass="path" presetID="64" presetSubtype="0">
                                  <p:stCondLst>
                                    <p:cond delay="500"/>
                                  </p:stCondLst>
                                  <p:childTnLst>
                                    <p:animMotion origin="layout" path="M -0.75781 0.00028 L -0.75781 -0.08079" pathEditMode="relative" ptsTypes="AA" rAng="0">
                                      <p:cBhvr>
                                        <p:cTn dur="250" fill="hold" id="19"/>
                                        <p:tgtEl>
                                          <p:spTgt spid="4"/>
                                        </p:tgtEl>
                                        <p:attrNameLst>
                                          <p:attrName>ppt_x</p:attrName>
                                          <p:attrName>ppt_y</p:attrName>
                                        </p:attrNameLst>
                                      </p:cBhvr>
                                      <p:rCtr x="0" y="-4053"/>
                                    </p:animMotion>
                                  </p:childTnLst>
                                </p:cTn>
                              </p:par>
                            </p:childTnLst>
                          </p:cTn>
                        </p:par>
                        <p:par>
                          <p:cTn fill="hold" id="20" nodeType="afterGroup">
                            <p:stCondLst>
                              <p:cond delay="2750"/>
                            </p:stCondLst>
                            <p:childTnLst>
                              <p:par>
                                <p:cTn fill="hold" grpId="0" id="21" nodeType="afterEffect" presetClass="entr" presetID="22" presetSubtype="4">
                                  <p:stCondLst>
                                    <p:cond delay="0"/>
                                  </p:stCondLst>
                                  <p:childTnLst>
                                    <p:set>
                                      <p:cBhvr>
                                        <p:cTn dur="1" fill="hold" id="22">
                                          <p:stCondLst>
                                            <p:cond delay="0"/>
                                          </p:stCondLst>
                                        </p:cTn>
                                        <p:tgtEl>
                                          <p:spTgt spid="7"/>
                                        </p:tgtEl>
                                        <p:attrNameLst>
                                          <p:attrName>style.visibility</p:attrName>
                                        </p:attrNameLst>
                                      </p:cBhvr>
                                      <p:to>
                                        <p:strVal val="visible"/>
                                      </p:to>
                                    </p:set>
                                    <p:animEffect filter="wipe(down)" transition="in">
                                      <p:cBhvr>
                                        <p:cTn dur="500" id="23"/>
                                        <p:tgtEl>
                                          <p:spTgt spid="7"/>
                                        </p:tgtEl>
                                      </p:cBhvr>
                                    </p:animEffect>
                                  </p:childTnLst>
                                </p:cTn>
                              </p:par>
                            </p:childTnLst>
                          </p:cTn>
                        </p:par>
                        <p:par>
                          <p:cTn fill="hold" id="24" nodeType="afterGroup">
                            <p:stCondLst>
                              <p:cond delay="3250"/>
                            </p:stCondLst>
                            <p:childTnLst>
                              <p:par>
                                <p:cTn fill="hold" grpId="0" id="25" nodeType="afterEffect" presetClass="entr" presetID="12" presetSubtype="8">
                                  <p:stCondLst>
                                    <p:cond delay="0"/>
                                  </p:stCondLst>
                                  <p:childTnLst>
                                    <p:set>
                                      <p:cBhvr>
                                        <p:cTn dur="1" fill="hold" id="26">
                                          <p:stCondLst>
                                            <p:cond delay="0"/>
                                          </p:stCondLst>
                                        </p:cTn>
                                        <p:tgtEl>
                                          <p:spTgt spid="17"/>
                                        </p:tgtEl>
                                        <p:attrNameLst>
                                          <p:attrName>style.visibility</p:attrName>
                                        </p:attrNameLst>
                                      </p:cBhvr>
                                      <p:to>
                                        <p:strVal val="visible"/>
                                      </p:to>
                                    </p:set>
                                    <p:anim calcmode="lin" valueType="num">
                                      <p:cBhvr additive="base">
                                        <p:cTn dur="500" id="27"/>
                                        <p:tgtEl>
                                          <p:spTgt spid="17"/>
                                        </p:tgtEl>
                                        <p:attrNameLst>
                                          <p:attrName>ppt_x</p:attrName>
                                        </p:attrNameLst>
                                      </p:cBhvr>
                                      <p:tavLst>
                                        <p:tav tm="0">
                                          <p:val>
                                            <p:strVal val="#ppt_x-#ppt_w*1.125000"/>
                                          </p:val>
                                        </p:tav>
                                        <p:tav tm="100000">
                                          <p:val>
                                            <p:strVal val="#ppt_x"/>
                                          </p:val>
                                        </p:tav>
                                      </p:tavLst>
                                    </p:anim>
                                    <p:animEffect filter="wipe(right)" transition="in">
                                      <p:cBhvr>
                                        <p:cTn dur="500" id="28"/>
                                        <p:tgtEl>
                                          <p:spTgt spid="17"/>
                                        </p:tgtEl>
                                      </p:cBhvr>
                                    </p:animEffect>
                                  </p:childTnLst>
                                </p:cTn>
                              </p:par>
                              <p:par>
                                <p:cTn fill="hold" grpId="0" id="29" nodeType="withEffect" presetClass="entr" presetID="12" presetSubtype="8">
                                  <p:stCondLst>
                                    <p:cond delay="250"/>
                                  </p:stCondLst>
                                  <p:childTnLst>
                                    <p:set>
                                      <p:cBhvr>
                                        <p:cTn dur="1" fill="hold" id="30">
                                          <p:stCondLst>
                                            <p:cond delay="0"/>
                                          </p:stCondLst>
                                        </p:cTn>
                                        <p:tgtEl>
                                          <p:spTgt spid="18"/>
                                        </p:tgtEl>
                                        <p:attrNameLst>
                                          <p:attrName>style.visibility</p:attrName>
                                        </p:attrNameLst>
                                      </p:cBhvr>
                                      <p:to>
                                        <p:strVal val="visible"/>
                                      </p:to>
                                    </p:set>
                                    <p:anim calcmode="lin" valueType="num">
                                      <p:cBhvr additive="base">
                                        <p:cTn dur="500" id="31"/>
                                        <p:tgtEl>
                                          <p:spTgt spid="18"/>
                                        </p:tgtEl>
                                        <p:attrNameLst>
                                          <p:attrName>ppt_x</p:attrName>
                                        </p:attrNameLst>
                                      </p:cBhvr>
                                      <p:tavLst>
                                        <p:tav tm="0">
                                          <p:val>
                                            <p:strVal val="#ppt_x-#ppt_w*1.125000"/>
                                          </p:val>
                                        </p:tav>
                                        <p:tav tm="100000">
                                          <p:val>
                                            <p:strVal val="#ppt_x"/>
                                          </p:val>
                                        </p:tav>
                                      </p:tavLst>
                                    </p:anim>
                                    <p:animEffect filter="wipe(right)" transition="in">
                                      <p:cBhvr>
                                        <p:cTn dur="500" id="32"/>
                                        <p:tgtEl>
                                          <p:spTgt spid="18"/>
                                        </p:tgtEl>
                                      </p:cBhvr>
                                    </p:animEffect>
                                  </p:childTnLst>
                                </p:cTn>
                              </p:par>
                            </p:childTnLst>
                          </p:cTn>
                        </p:par>
                        <p:par>
                          <p:cTn fill="hold" id="33" nodeType="afterGroup">
                            <p:stCondLst>
                              <p:cond delay="4000"/>
                            </p:stCondLst>
                            <p:childTnLst>
                              <p:par>
                                <p:cTn fill="hold" grpId="0" id="34" nodeType="afterEffect" presetClass="entr" presetID="22" presetSubtype="8">
                                  <p:stCondLst>
                                    <p:cond delay="0"/>
                                  </p:stCondLst>
                                  <p:childTnLst>
                                    <p:set>
                                      <p:cBhvr>
                                        <p:cTn dur="1" fill="hold" id="35">
                                          <p:stCondLst>
                                            <p:cond delay="0"/>
                                          </p:stCondLst>
                                        </p:cTn>
                                        <p:tgtEl>
                                          <p:spTgt spid="9"/>
                                        </p:tgtEl>
                                        <p:attrNameLst>
                                          <p:attrName>style.visibility</p:attrName>
                                        </p:attrNameLst>
                                      </p:cBhvr>
                                      <p:to>
                                        <p:strVal val="visible"/>
                                      </p:to>
                                    </p:set>
                                    <p:animEffect filter="wipe(left)" transition="in">
                                      <p:cBhvr>
                                        <p:cTn dur="500" id="36"/>
                                        <p:tgtEl>
                                          <p:spTgt spid="9"/>
                                        </p:tgtEl>
                                      </p:cBhvr>
                                    </p:animEffect>
                                  </p:childTnLst>
                                </p:cTn>
                              </p:par>
                              <p:par>
                                <p:cTn fill="hold" grpId="0" id="37" nodeType="withEffect" presetClass="entr" presetID="22" presetSubtype="8">
                                  <p:stCondLst>
                                    <p:cond delay="500"/>
                                  </p:stCondLst>
                                  <p:childTnLst>
                                    <p:set>
                                      <p:cBhvr>
                                        <p:cTn dur="1" fill="hold" id="38">
                                          <p:stCondLst>
                                            <p:cond delay="0"/>
                                          </p:stCondLst>
                                        </p:cTn>
                                        <p:tgtEl>
                                          <p:spTgt spid="12"/>
                                        </p:tgtEl>
                                        <p:attrNameLst>
                                          <p:attrName>style.visibility</p:attrName>
                                        </p:attrNameLst>
                                      </p:cBhvr>
                                      <p:to>
                                        <p:strVal val="visible"/>
                                      </p:to>
                                    </p:set>
                                    <p:animEffect filter="wipe(left)" transition="in">
                                      <p:cBhvr>
                                        <p:cTn dur="500" id="39"/>
                                        <p:tgtEl>
                                          <p:spTgt spid="12"/>
                                        </p:tgtEl>
                                      </p:cBhvr>
                                    </p:animEffect>
                                  </p:childTnLst>
                                </p:cTn>
                              </p:par>
                            </p:childTnLst>
                          </p:cTn>
                        </p:par>
                        <p:par>
                          <p:cTn fill="hold" id="40" nodeType="afterGroup">
                            <p:stCondLst>
                              <p:cond delay="5000"/>
                            </p:stCondLst>
                            <p:childTnLst>
                              <p:par>
                                <p:cTn fill="hold" grpId="0"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750" id="43"/>
                                        <p:tgtEl>
                                          <p:spTgt spid="11"/>
                                        </p:tgtEl>
                                      </p:cBhvr>
                                    </p:animEffect>
                                    <p:anim calcmode="lin" valueType="num">
                                      <p:cBhvr>
                                        <p:cTn dur="750" fill="hold" id="44"/>
                                        <p:tgtEl>
                                          <p:spTgt spid="11"/>
                                        </p:tgtEl>
                                        <p:attrNameLst>
                                          <p:attrName>ppt_x</p:attrName>
                                        </p:attrNameLst>
                                      </p:cBhvr>
                                      <p:tavLst>
                                        <p:tav tm="0">
                                          <p:val>
                                            <p:strVal val="#ppt_x"/>
                                          </p:val>
                                        </p:tav>
                                        <p:tav tm="100000">
                                          <p:val>
                                            <p:strVal val="#ppt_x"/>
                                          </p:val>
                                        </p:tav>
                                      </p:tavLst>
                                    </p:anim>
                                    <p:anim calcmode="lin" valueType="num">
                                      <p:cBhvr>
                                        <p:cTn dur="750" fill="hold" id="45"/>
                                        <p:tgtEl>
                                          <p:spTgt spid="11"/>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250"/>
                                  </p:stCondLst>
                                  <p:childTnLst>
                                    <p:set>
                                      <p:cBhvr>
                                        <p:cTn dur="1" fill="hold" id="47">
                                          <p:stCondLst>
                                            <p:cond delay="0"/>
                                          </p:stCondLst>
                                        </p:cTn>
                                        <p:tgtEl>
                                          <p:spTgt spid="13"/>
                                        </p:tgtEl>
                                        <p:attrNameLst>
                                          <p:attrName>style.visibility</p:attrName>
                                        </p:attrNameLst>
                                      </p:cBhvr>
                                      <p:to>
                                        <p:strVal val="visible"/>
                                      </p:to>
                                    </p:set>
                                    <p:animEffect filter="fade" transition="in">
                                      <p:cBhvr>
                                        <p:cTn dur="750" id="48"/>
                                        <p:tgtEl>
                                          <p:spTgt spid="13"/>
                                        </p:tgtEl>
                                      </p:cBhvr>
                                    </p:animEffect>
                                    <p:anim calcmode="lin" valueType="num">
                                      <p:cBhvr>
                                        <p:cTn dur="750" fill="hold" id="49"/>
                                        <p:tgtEl>
                                          <p:spTgt spid="13"/>
                                        </p:tgtEl>
                                        <p:attrNameLst>
                                          <p:attrName>ppt_x</p:attrName>
                                        </p:attrNameLst>
                                      </p:cBhvr>
                                      <p:tavLst>
                                        <p:tav tm="0">
                                          <p:val>
                                            <p:strVal val="#ppt_x"/>
                                          </p:val>
                                        </p:tav>
                                        <p:tav tm="100000">
                                          <p:val>
                                            <p:strVal val="#ppt_x"/>
                                          </p:val>
                                        </p:tav>
                                      </p:tavLst>
                                    </p:anim>
                                    <p:anim calcmode="lin" valueType="num">
                                      <p:cBhvr>
                                        <p:cTn dur="750" fill="hold" id="50"/>
                                        <p:tgtEl>
                                          <p:spTgt spid="13"/>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6000"/>
                            </p:stCondLst>
                            <p:childTnLst>
                              <p:par>
                                <p:cTn fill="hold" grpId="0" id="52" nodeType="afterEffect" presetClass="entr" presetID="2" presetSubtype="2">
                                  <p:stCondLst>
                                    <p:cond delay="0"/>
                                  </p:stCondLst>
                                  <p:childTnLst>
                                    <p:set>
                                      <p:cBhvr>
                                        <p:cTn dur="1" fill="hold" id="53">
                                          <p:stCondLst>
                                            <p:cond delay="0"/>
                                          </p:stCondLst>
                                        </p:cTn>
                                        <p:tgtEl>
                                          <p:spTgt spid="15"/>
                                        </p:tgtEl>
                                        <p:attrNameLst>
                                          <p:attrName>style.visibility</p:attrName>
                                        </p:attrNameLst>
                                      </p:cBhvr>
                                      <p:to>
                                        <p:strVal val="visible"/>
                                      </p:to>
                                    </p:set>
                                    <p:anim calcmode="lin" valueType="num">
                                      <p:cBhvr additive="base">
                                        <p:cTn dur="500" fill="hold" id="54"/>
                                        <p:tgtEl>
                                          <p:spTgt spid="15"/>
                                        </p:tgtEl>
                                        <p:attrNameLst>
                                          <p:attrName>ppt_x</p:attrName>
                                        </p:attrNameLst>
                                      </p:cBhvr>
                                      <p:tavLst>
                                        <p:tav tm="0">
                                          <p:val>
                                            <p:strVal val="1+#ppt_w/2"/>
                                          </p:val>
                                        </p:tav>
                                        <p:tav tm="100000">
                                          <p:val>
                                            <p:strVal val="#ppt_x"/>
                                          </p:val>
                                        </p:tav>
                                      </p:tavLst>
                                    </p:anim>
                                    <p:anim calcmode="lin" valueType="num">
                                      <p:cBhvr additive="base">
                                        <p:cTn dur="500" fill="hold" id="55"/>
                                        <p:tgtEl>
                                          <p:spTgt spid="15"/>
                                        </p:tgtEl>
                                        <p:attrNameLst>
                                          <p:attrName>ppt_y</p:attrName>
                                        </p:attrNameLst>
                                      </p:cBhvr>
                                      <p:tavLst>
                                        <p:tav tm="0">
                                          <p:val>
                                            <p:strVal val="#ppt_y"/>
                                          </p:val>
                                        </p:tav>
                                        <p:tav tm="100000">
                                          <p:val>
                                            <p:strVal val="#ppt_y"/>
                                          </p:val>
                                        </p:tav>
                                      </p:tavLst>
                                    </p:anim>
                                  </p:childTnLst>
                                </p:cTn>
                              </p:par>
                              <p:par>
                                <p:cTn fill="hold" grpId="0" id="56" nodeType="withEffect" presetClass="entr" presetID="22" presetSubtype="8">
                                  <p:stCondLst>
                                    <p:cond delay="500"/>
                                  </p:stCondLst>
                                  <p:childTnLst>
                                    <p:set>
                                      <p:cBhvr>
                                        <p:cTn dur="1" fill="hold" id="57">
                                          <p:stCondLst>
                                            <p:cond delay="0"/>
                                          </p:stCondLst>
                                        </p:cTn>
                                        <p:tgtEl>
                                          <p:spTgt spid="19"/>
                                        </p:tgtEl>
                                        <p:attrNameLst>
                                          <p:attrName>style.visibility</p:attrName>
                                        </p:attrNameLst>
                                      </p:cBhvr>
                                      <p:to>
                                        <p:strVal val="visible"/>
                                      </p:to>
                                    </p:set>
                                    <p:animEffect filter="wipe(left)" transition="in">
                                      <p:cBhvr>
                                        <p:cTn dur="500" id="58"/>
                                        <p:tgtEl>
                                          <p:spTgt spid="19"/>
                                        </p:tgtEl>
                                      </p:cBhvr>
                                    </p:animEffect>
                                  </p:childTnLst>
                                </p:cTn>
                              </p:par>
                              <p:par>
                                <p:cTn fill="hold" grpId="0" id="59" nodeType="withEffect" presetClass="entr" presetID="42" presetSubtype="0">
                                  <p:stCondLst>
                                    <p:cond delay="250"/>
                                  </p:stCondLst>
                                  <p:childTnLst>
                                    <p:set>
                                      <p:cBhvr>
                                        <p:cTn dur="1" fill="hold" id="60">
                                          <p:stCondLst>
                                            <p:cond delay="0"/>
                                          </p:stCondLst>
                                        </p:cTn>
                                        <p:tgtEl>
                                          <p:spTgt spid="20"/>
                                        </p:tgtEl>
                                        <p:attrNameLst>
                                          <p:attrName>style.visibility</p:attrName>
                                        </p:attrNameLst>
                                      </p:cBhvr>
                                      <p:to>
                                        <p:strVal val="visible"/>
                                      </p:to>
                                    </p:set>
                                    <p:animEffect filter="fade" transition="in">
                                      <p:cBhvr>
                                        <p:cTn dur="750" id="61"/>
                                        <p:tgtEl>
                                          <p:spTgt spid="20"/>
                                        </p:tgtEl>
                                      </p:cBhvr>
                                    </p:animEffect>
                                    <p:anim calcmode="lin" valueType="num">
                                      <p:cBhvr>
                                        <p:cTn dur="750" fill="hold" id="62"/>
                                        <p:tgtEl>
                                          <p:spTgt spid="20"/>
                                        </p:tgtEl>
                                        <p:attrNameLst>
                                          <p:attrName>ppt_x</p:attrName>
                                        </p:attrNameLst>
                                      </p:cBhvr>
                                      <p:tavLst>
                                        <p:tav tm="0">
                                          <p:val>
                                            <p:strVal val="#ppt_x"/>
                                          </p:val>
                                        </p:tav>
                                        <p:tav tm="100000">
                                          <p:val>
                                            <p:strVal val="#ppt_x"/>
                                          </p:val>
                                        </p:tav>
                                      </p:tavLst>
                                    </p:anim>
                                    <p:anim calcmode="lin" valueType="num">
                                      <p:cBhvr>
                                        <p:cTn dur="750" fill="hold" id="63"/>
                                        <p:tgtEl>
                                          <p:spTgt spid="20"/>
                                        </p:tgtEl>
                                        <p:attrNameLst>
                                          <p:attrName>ppt_y</p:attrName>
                                        </p:attrNameLst>
                                      </p:cBhvr>
                                      <p:tavLst>
                                        <p:tav tm="0">
                                          <p:val>
                                            <p:strVal val="#ppt_y+.1"/>
                                          </p:val>
                                        </p:tav>
                                        <p:tav tm="100000">
                                          <p:val>
                                            <p:strVal val="#ppt_y"/>
                                          </p:val>
                                        </p:tav>
                                      </p:tavLst>
                                    </p:anim>
                                  </p:childTnLst>
                                </p:cTn>
                              </p:par>
                            </p:childTnLst>
                          </p:cTn>
                        </p:par>
                        <p:par>
                          <p:cTn fill="hold" id="64" nodeType="afterGroup">
                            <p:stCondLst>
                              <p:cond delay="7000"/>
                            </p:stCondLst>
                            <p:childTnLst>
                              <p:par>
                                <p:cTn fill="hold" id="65" nodeType="afterEffect" presetClass="entr" presetID="42" presetSubtype="0">
                                  <p:stCondLst>
                                    <p:cond delay="0"/>
                                  </p:stCondLst>
                                  <p:childTnLst>
                                    <p:set>
                                      <p:cBhvr>
                                        <p:cTn dur="1" fill="hold" id="66">
                                          <p:stCondLst>
                                            <p:cond delay="0"/>
                                          </p:stCondLst>
                                        </p:cTn>
                                        <p:tgtEl>
                                          <p:spTgt spid="9218"/>
                                        </p:tgtEl>
                                        <p:attrNameLst>
                                          <p:attrName>style.visibility</p:attrName>
                                        </p:attrNameLst>
                                      </p:cBhvr>
                                      <p:to>
                                        <p:strVal val="visible"/>
                                      </p:to>
                                    </p:set>
                                    <p:animEffect filter="fade" transition="in">
                                      <p:cBhvr>
                                        <p:cTn dur="1000" id="67"/>
                                        <p:tgtEl>
                                          <p:spTgt spid="9218"/>
                                        </p:tgtEl>
                                      </p:cBhvr>
                                    </p:animEffect>
                                    <p:anim calcmode="lin" valueType="num">
                                      <p:cBhvr>
                                        <p:cTn dur="1000" fill="hold" id="68"/>
                                        <p:tgtEl>
                                          <p:spTgt spid="9218"/>
                                        </p:tgtEl>
                                        <p:attrNameLst>
                                          <p:attrName>ppt_x</p:attrName>
                                        </p:attrNameLst>
                                      </p:cBhvr>
                                      <p:tavLst>
                                        <p:tav tm="0">
                                          <p:val>
                                            <p:strVal val="#ppt_x"/>
                                          </p:val>
                                        </p:tav>
                                        <p:tav tm="100000">
                                          <p:val>
                                            <p:strVal val="#ppt_x"/>
                                          </p:val>
                                        </p:tav>
                                      </p:tavLst>
                                    </p:anim>
                                    <p:anim calcmode="lin" valueType="num">
                                      <p:cBhvr>
                                        <p:cTn dur="1000" fill="hold" id="69"/>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3"/>
      <p:bldP grpId="1" spid="3"/>
      <p:bldP grpId="0" spid="4"/>
      <p:bldP grpId="1" spid="4"/>
      <p:bldP grpId="0" spid="5"/>
      <p:bldP grpId="0" spid="7"/>
      <p:bldP grpId="0" spid="9"/>
      <p:bldP grpId="0" spid="11"/>
      <p:bldP grpId="0" spid="12"/>
      <p:bldP grpId="0" spid="13"/>
      <p:bldP grpId="0" spid="15"/>
      <p:bldP grpId="0" spid="17"/>
      <p:bldP grpId="0" spid="18"/>
      <p:bldP grpId="0" spid="19"/>
      <p:bldP grpId="0" spid="2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descr="C:\Users\PC\Desktop\ppt\3\未标题-1.png" id="34" name="Picture 2"/>
          <p:cNvPicPr>
            <a:picLocks noChangeArrowheads="1" noChangeAspect="1"/>
          </p:cNvPicPr>
          <p:nvPr/>
        </p:nvPicPr>
        <p:blipFill>
          <a:blip r:embed="rId3">
            <a:extLst>
              <a:ext uri="{BEBA8EAE-BF5A-486C-A8C5-ECC9F3942E4B}">
                <a14:imgProps>
                  <a14:imgLayer r:embed="rId4">
                    <a14:imgEffect>
                      <a14:brightnessContrast bright="20000" contrast="-40000"/>
                    </a14:imgEffect>
                  </a14:imgLayer>
                </a14:imgProps>
              </a:ext>
              <a:ext uri="{28A0092B-C50C-407E-A947-70E740481C1C}">
                <a14:useLocalDpi/>
              </a:ext>
            </a:extLst>
          </a:blip>
          <a:stretch>
            <a:fillRect/>
          </a:stretch>
        </p:blipFill>
        <p:spPr bwMode="auto">
          <a:xfrm>
            <a:off x="484937" y="-37285"/>
            <a:ext cx="2265271" cy="2140904"/>
          </a:xfrm>
          <a:prstGeom prst="rect">
            <a:avLst/>
          </a:prstGeom>
          <a:noFill/>
          <a:extLst>
            <a:ext uri="{909E8E84-426E-40DD-AFC4-6F175D3DCCD1}">
              <a14:hiddenFill>
                <a:solidFill>
                  <a:srgbClr val="FFFFFF"/>
                </a:solidFill>
              </a14:hiddenFill>
            </a:ext>
          </a:extLst>
        </p:spPr>
      </p:pic>
      <p:pic>
        <p:nvPicPr>
          <p:cNvPr descr="PPECLOGO-eff-0-1" id="2" name="Picture 2"/>
          <p:cNvPicPr>
            <a:picLocks noChangeArrowheads="1" noChangeAspect="1"/>
          </p:cNvPicPr>
          <p:nvPr/>
        </p:nvPicPr>
        <p:blipFill>
          <a:blip r:embed="rId5">
            <a:extLst>
              <a:ext uri="{28A0092B-C50C-407E-A947-70E740481C1C}">
                <a14:useLocalDpi/>
              </a:ext>
            </a:extLst>
          </a:blip>
          <a:stretch>
            <a:fillRect/>
          </a:stretch>
        </p:blipFill>
        <p:spPr bwMode="auto">
          <a:xfrm>
            <a:off x="3222881" y="2264483"/>
            <a:ext cx="927806" cy="621562"/>
          </a:xfrm>
          <a:prstGeom prst="rect">
            <a:avLst/>
          </a:prstGeom>
          <a:noFill/>
          <a:extLst>
            <a:ext uri="{909E8E84-426E-40DD-AFC4-6F175D3DCCD1}">
              <a14:hiddenFill>
                <a:solidFill>
                  <a:srgbClr val="FFFFFF"/>
                </a:solidFill>
              </a14:hiddenFill>
            </a:ext>
          </a:extLst>
        </p:spPr>
      </p:pic>
      <p:pic>
        <p:nvPicPr>
          <p:cNvPr descr="PPECLOGO-eff-0-2" id="3" name="Picture 3"/>
          <p:cNvPicPr>
            <a:picLocks noChangeArrowheads="1" noChangeAspect="1"/>
          </p:cNvPicPr>
          <p:nvPr/>
        </p:nvPicPr>
        <p:blipFill>
          <a:blip r:embed="rId6">
            <a:extLst>
              <a:ext uri="{28A0092B-C50C-407E-A947-70E740481C1C}">
                <a14:useLocalDpi/>
              </a:ext>
            </a:extLst>
          </a:blip>
          <a:stretch>
            <a:fillRect/>
          </a:stretch>
        </p:blipFill>
        <p:spPr bwMode="auto">
          <a:xfrm>
            <a:off x="7071687" y="2236261"/>
            <a:ext cx="859013" cy="584309"/>
          </a:xfrm>
          <a:prstGeom prst="rect">
            <a:avLst/>
          </a:prstGeom>
          <a:noFill/>
          <a:extLst>
            <a:ext uri="{909E8E84-426E-40DD-AFC4-6F175D3DCCD1}">
              <a14:hiddenFill>
                <a:solidFill>
                  <a:srgbClr val="FFFFFF"/>
                </a:solidFill>
              </a14:hiddenFill>
            </a:ext>
          </a:extLst>
        </p:spPr>
      </p:pic>
      <p:pic>
        <p:nvPicPr>
          <p:cNvPr descr="PPECLOGO-eff-0-3" id="4" name="Picture 4"/>
          <p:cNvPicPr>
            <a:picLocks noChangeArrowheads="1" noChangeAspect="1"/>
          </p:cNvPicPr>
          <p:nvPr/>
        </p:nvPicPr>
        <p:blipFill>
          <a:blip r:embed="rId7">
            <a:extLst>
              <a:ext uri="{28A0092B-C50C-407E-A947-70E740481C1C}">
                <a14:useLocalDpi/>
              </a:ext>
            </a:extLst>
          </a:blip>
          <a:stretch>
            <a:fillRect/>
          </a:stretch>
        </p:blipFill>
        <p:spPr bwMode="auto">
          <a:xfrm>
            <a:off x="504729" y="1257302"/>
            <a:ext cx="2637014" cy="1849004"/>
          </a:xfrm>
          <a:prstGeom prst="rect">
            <a:avLst/>
          </a:prstGeom>
          <a:noFill/>
          <a:extLst>
            <a:ext uri="{909E8E84-426E-40DD-AFC4-6F175D3DCCD1}">
              <a14:hiddenFill>
                <a:solidFill>
                  <a:srgbClr val="FFFFFF"/>
                </a:solidFill>
              </a14:hiddenFill>
            </a:ext>
          </a:extLst>
        </p:spPr>
      </p:pic>
      <p:pic>
        <p:nvPicPr>
          <p:cNvPr descr="PPECLOGO-eff-0-1" id="5" name="Picture 5"/>
          <p:cNvPicPr>
            <a:picLocks noChangeArrowheads="1" noChangeAspect="1"/>
          </p:cNvPicPr>
          <p:nvPr/>
        </p:nvPicPr>
        <p:blipFill>
          <a:blip r:embed="rId8">
            <a:extLst>
              <a:ext uri="{28A0092B-C50C-407E-A947-70E740481C1C}">
                <a14:useLocalDpi/>
              </a:ext>
            </a:extLst>
          </a:blip>
          <a:stretch>
            <a:fillRect/>
          </a:stretch>
        </p:blipFill>
        <p:spPr bwMode="auto">
          <a:xfrm>
            <a:off x="3503339" y="2883607"/>
            <a:ext cx="458611" cy="307841"/>
          </a:xfrm>
          <a:prstGeom prst="rect">
            <a:avLst/>
          </a:prstGeom>
          <a:noFill/>
          <a:extLst>
            <a:ext uri="{909E8E84-426E-40DD-AFC4-6F175D3DCCD1}">
              <a14:hiddenFill>
                <a:solidFill>
                  <a:srgbClr val="FFFFFF"/>
                </a:solidFill>
              </a14:hiddenFill>
            </a:ext>
          </a:extLst>
        </p:spPr>
      </p:pic>
      <p:pic>
        <p:nvPicPr>
          <p:cNvPr descr="PPECLOGO-eff-0-1" id="6" name="Picture 6"/>
          <p:cNvPicPr>
            <a:picLocks noChangeArrowheads="1" noChangeAspect="1"/>
          </p:cNvPicPr>
          <p:nvPr/>
        </p:nvPicPr>
        <p:blipFill>
          <a:blip r:embed="rId9">
            <a:extLst>
              <a:ext uri="{28A0092B-C50C-407E-A947-70E740481C1C}">
                <a14:useLocalDpi/>
              </a:ext>
            </a:extLst>
          </a:blip>
          <a:stretch>
            <a:fillRect/>
          </a:stretch>
        </p:blipFill>
        <p:spPr bwMode="auto">
          <a:xfrm>
            <a:off x="6048631" y="2276830"/>
            <a:ext cx="351013" cy="235292"/>
          </a:xfrm>
          <a:prstGeom prst="rect">
            <a:avLst/>
          </a:prstGeom>
          <a:noFill/>
          <a:extLst>
            <a:ext uri="{909E8E84-426E-40DD-AFC4-6F175D3DCCD1}">
              <a14:hiddenFill>
                <a:solidFill>
                  <a:srgbClr val="FFFFFF"/>
                </a:solidFill>
              </a14:hiddenFill>
            </a:ext>
          </a:extLst>
        </p:spPr>
      </p:pic>
      <p:pic>
        <p:nvPicPr>
          <p:cNvPr descr="PPECLOGO-eff-0-1" id="7" name="Picture 7"/>
          <p:cNvPicPr>
            <a:picLocks noChangeArrowheads="1" noChangeAspect="1"/>
          </p:cNvPicPr>
          <p:nvPr/>
        </p:nvPicPr>
        <p:blipFill>
          <a:blip r:embed="rId10">
            <a:extLst>
              <a:ext uri="{28A0092B-C50C-407E-A947-70E740481C1C}">
                <a14:useLocalDpi/>
              </a:ext>
            </a:extLst>
          </a:blip>
          <a:stretch>
            <a:fillRect/>
          </a:stretch>
        </p:blipFill>
        <p:spPr bwMode="auto">
          <a:xfrm>
            <a:off x="4528159" y="2929469"/>
            <a:ext cx="226582" cy="151638"/>
          </a:xfrm>
          <a:prstGeom prst="rect">
            <a:avLst/>
          </a:prstGeom>
          <a:noFill/>
          <a:extLst>
            <a:ext uri="{909E8E84-426E-40DD-AFC4-6F175D3DCCD1}">
              <a14:hiddenFill>
                <a:solidFill>
                  <a:srgbClr val="FFFFFF"/>
                </a:solidFill>
              </a14:hiddenFill>
            </a:ext>
          </a:extLst>
        </p:spPr>
      </p:pic>
      <p:pic>
        <p:nvPicPr>
          <p:cNvPr descr="PPECLOGO-eff-0-2" id="8" name="Picture 8"/>
          <p:cNvPicPr>
            <a:picLocks noChangeArrowheads="1" noChangeAspect="1"/>
          </p:cNvPicPr>
          <p:nvPr/>
        </p:nvPicPr>
        <p:blipFill>
          <a:blip r:embed="rId6">
            <a:extLst>
              <a:ext uri="{28A0092B-C50C-407E-A947-70E740481C1C}">
                <a14:useLocalDpi/>
              </a:ext>
            </a:extLst>
          </a:blip>
          <a:stretch>
            <a:fillRect/>
          </a:stretch>
        </p:blipFill>
        <p:spPr bwMode="auto">
          <a:xfrm>
            <a:off x="4212423" y="2045761"/>
            <a:ext cx="859014" cy="584309"/>
          </a:xfrm>
          <a:prstGeom prst="rect">
            <a:avLst/>
          </a:prstGeom>
          <a:noFill/>
          <a:extLst>
            <a:ext uri="{909E8E84-426E-40DD-AFC4-6F175D3DCCD1}">
              <a14:hiddenFill>
                <a:solidFill>
                  <a:srgbClr val="FFFFFF"/>
                </a:solidFill>
              </a14:hiddenFill>
            </a:ext>
          </a:extLst>
        </p:spPr>
      </p:pic>
      <p:pic>
        <p:nvPicPr>
          <p:cNvPr descr="PPECLOGO-eff-5-4" id="9" name="Picture 9"/>
          <p:cNvPicPr>
            <a:picLocks noChangeArrowheads="1" noChangeAspect="1"/>
          </p:cNvPicPr>
          <p:nvPr/>
        </p:nvPicPr>
        <p:blipFill>
          <a:blip r:embed="rId11">
            <a:extLst>
              <a:ext uri="{28A0092B-C50C-407E-A947-70E740481C1C}">
                <a14:useLocalDpi/>
              </a:ext>
            </a:extLst>
          </a:blip>
          <a:stretch>
            <a:fillRect/>
          </a:stretch>
        </p:blipFill>
        <p:spPr bwMode="auto">
          <a:xfrm>
            <a:off x="2448533" y="2372080"/>
            <a:ext cx="1292931" cy="1210631"/>
          </a:xfrm>
          <a:prstGeom prst="rect">
            <a:avLst/>
          </a:prstGeom>
          <a:noFill/>
          <a:extLst>
            <a:ext uri="{909E8E84-426E-40DD-AFC4-6F175D3DCCD1}">
              <a14:hiddenFill>
                <a:solidFill>
                  <a:srgbClr val="FFFFFF"/>
                </a:solidFill>
              </a14:hiddenFill>
            </a:ext>
          </a:extLst>
        </p:spPr>
      </p:pic>
      <p:pic>
        <p:nvPicPr>
          <p:cNvPr descr="PPECLOGO-eff-5-2" id="10" name="Picture 10"/>
          <p:cNvPicPr>
            <a:picLocks noChangeArrowheads="1" noChangeAspect="1"/>
          </p:cNvPicPr>
          <p:nvPr/>
        </p:nvPicPr>
        <p:blipFill>
          <a:blip r:embed="rId12">
            <a:extLst>
              <a:ext uri="{BEBA8EAE-BF5A-486C-A8C5-ECC9F3942E4B}">
                <a14:imgProps>
                  <a14:imgLayer r:embed="rId13">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2141865"/>
            <a:ext cx="1605139" cy="1515734"/>
          </a:xfrm>
          <a:prstGeom prst="rect">
            <a:avLst/>
          </a:prstGeom>
          <a:noFill/>
          <a:extLst>
            <a:ext uri="{909E8E84-426E-40DD-AFC4-6F175D3DCCD1}">
              <a14:hiddenFill>
                <a:solidFill>
                  <a:srgbClr val="FFFFFF"/>
                </a:solidFill>
              </a14:hiddenFill>
            </a:ext>
          </a:extLst>
        </p:spPr>
      </p:pic>
      <p:pic>
        <p:nvPicPr>
          <p:cNvPr descr="PPECLOGO-eff-5-4" id="11" name="Picture 11"/>
          <p:cNvPicPr>
            <a:picLocks noChangeArrowheads="1" noChangeAspect="1"/>
          </p:cNvPicPr>
          <p:nvPr/>
        </p:nvPicPr>
        <p:blipFill>
          <a:blip r:embed="rId14">
            <a:extLst>
              <a:ext uri="{28A0092B-C50C-407E-A947-70E740481C1C}">
                <a14:useLocalDpi/>
              </a:ext>
            </a:extLst>
          </a:blip>
          <a:stretch>
            <a:fillRect/>
          </a:stretch>
        </p:blipFill>
        <p:spPr bwMode="auto">
          <a:xfrm>
            <a:off x="8244673" y="2093310"/>
            <a:ext cx="977194" cy="876547"/>
          </a:xfrm>
          <a:prstGeom prst="rect">
            <a:avLst/>
          </a:prstGeom>
          <a:noFill/>
          <a:extLst>
            <a:ext uri="{909E8E84-426E-40DD-AFC4-6F175D3DCCD1}">
              <a14:hiddenFill>
                <a:solidFill>
                  <a:srgbClr val="FFFFFF"/>
                </a:solidFill>
              </a14:hiddenFill>
            </a:ext>
          </a:extLst>
        </p:spPr>
      </p:pic>
      <p:pic>
        <p:nvPicPr>
          <p:cNvPr descr="PPECLOGO-eff-0-1" id="12" name="Picture 12"/>
          <p:cNvPicPr>
            <a:picLocks noChangeArrowheads="1" noChangeAspect="1"/>
          </p:cNvPicPr>
          <p:nvPr/>
        </p:nvPicPr>
        <p:blipFill>
          <a:blip r:embed="rId15">
            <a:extLst>
              <a:ext uri="{28A0092B-C50C-407E-A947-70E740481C1C}">
                <a14:useLocalDpi/>
              </a:ext>
            </a:extLst>
          </a:blip>
          <a:stretch>
            <a:fillRect/>
          </a:stretch>
        </p:blipFill>
        <p:spPr bwMode="auto">
          <a:xfrm>
            <a:off x="6544284" y="2781302"/>
            <a:ext cx="456848" cy="305880"/>
          </a:xfrm>
          <a:prstGeom prst="rect">
            <a:avLst/>
          </a:prstGeom>
          <a:noFill/>
          <a:extLst>
            <a:ext uri="{909E8E84-426E-40DD-AFC4-6F175D3DCCD1}">
              <a14:hiddenFill>
                <a:solidFill>
                  <a:srgbClr val="FFFFFF"/>
                </a:solidFill>
              </a14:hiddenFill>
            </a:ext>
          </a:extLst>
        </p:spPr>
      </p:pic>
      <p:pic>
        <p:nvPicPr>
          <p:cNvPr descr="PPECLOGO-eff-0-1" id="13" name="Picture 13"/>
          <p:cNvPicPr>
            <a:picLocks noChangeArrowheads="1" noChangeAspect="1"/>
          </p:cNvPicPr>
          <p:nvPr/>
        </p:nvPicPr>
        <p:blipFill>
          <a:blip r:embed="rId15">
            <a:extLst>
              <a:ext uri="{28A0092B-C50C-407E-A947-70E740481C1C}">
                <a14:useLocalDpi/>
              </a:ext>
            </a:extLst>
          </a:blip>
          <a:stretch>
            <a:fillRect/>
          </a:stretch>
        </p:blipFill>
        <p:spPr bwMode="auto">
          <a:xfrm>
            <a:off x="9442353" y="1899358"/>
            <a:ext cx="456847" cy="305880"/>
          </a:xfrm>
          <a:prstGeom prst="rect">
            <a:avLst/>
          </a:prstGeom>
          <a:noFill/>
          <a:extLst>
            <a:ext uri="{909E8E84-426E-40DD-AFC4-6F175D3DCCD1}">
              <a14:hiddenFill>
                <a:solidFill>
                  <a:srgbClr val="FFFFFF"/>
                </a:solidFill>
              </a14:hiddenFill>
            </a:ext>
          </a:extLst>
        </p:spPr>
      </p:pic>
      <p:pic>
        <p:nvPicPr>
          <p:cNvPr descr="PPECLOGO-eff2-1-2" id="14" name="Picture 14"/>
          <p:cNvPicPr>
            <a:picLocks noChangeArrowheads="1" noChangeAspect="1"/>
          </p:cNvPicPr>
          <p:nvPr/>
        </p:nvPicPr>
        <p:blipFill>
          <a:blip r:embed="rId16">
            <a:extLst>
              <a:ext uri="{28A0092B-C50C-407E-A947-70E740481C1C}">
                <a14:useLocalDpi/>
              </a:ext>
            </a:extLst>
          </a:blip>
          <a:stretch>
            <a:fillRect/>
          </a:stretch>
        </p:blipFill>
        <p:spPr bwMode="auto">
          <a:xfrm>
            <a:off x="1391965" y="2200983"/>
            <a:ext cx="1485194" cy="1111754"/>
          </a:xfrm>
          <a:prstGeom prst="rect">
            <a:avLst/>
          </a:prstGeom>
          <a:noFill/>
          <a:extLst>
            <a:ext uri="{909E8E84-426E-40DD-AFC4-6F175D3DCCD1}">
              <a14:hiddenFill>
                <a:solidFill>
                  <a:srgbClr val="FFFFFF"/>
                </a:solidFill>
              </a14:hiddenFill>
            </a:ext>
          </a:extLst>
        </p:spPr>
      </p:pic>
      <p:pic>
        <p:nvPicPr>
          <p:cNvPr descr="PPECLOGO-eff2-1-3" id="15" name="Picture 15"/>
          <p:cNvPicPr>
            <a:picLocks noChangeArrowheads="1" noChangeAspect="1"/>
          </p:cNvPicPr>
          <p:nvPr/>
        </p:nvPicPr>
        <p:blipFill>
          <a:blip r:embed="rId17">
            <a:extLst>
              <a:ext uri="{28A0092B-C50C-407E-A947-70E740481C1C}">
                <a14:useLocalDpi/>
              </a:ext>
            </a:extLst>
          </a:blip>
          <a:stretch>
            <a:fillRect/>
          </a:stretch>
        </p:blipFill>
        <p:spPr bwMode="auto">
          <a:xfrm>
            <a:off x="2558826" y="2339751"/>
            <a:ext cx="382764" cy="284311"/>
          </a:xfrm>
          <a:prstGeom prst="rect">
            <a:avLst/>
          </a:prstGeom>
          <a:noFill/>
          <a:extLst>
            <a:ext uri="{909E8E84-426E-40DD-AFC4-6F175D3DCCD1}">
              <a14:hiddenFill>
                <a:solidFill>
                  <a:srgbClr val="FFFFFF"/>
                </a:solidFill>
              </a14:hiddenFill>
            </a:ext>
          </a:extLst>
        </p:spPr>
      </p:pic>
      <p:pic>
        <p:nvPicPr>
          <p:cNvPr descr="PPECLOGO-eff2-1-4" id="16" name="Picture 16"/>
          <p:cNvPicPr>
            <a:picLocks noChangeArrowheads="1" noChangeAspect="1"/>
          </p:cNvPicPr>
          <p:nvPr/>
        </p:nvPicPr>
        <p:blipFill>
          <a:blip r:embed="rId18">
            <a:extLst>
              <a:ext uri="{28A0092B-C50C-407E-A947-70E740481C1C}">
                <a14:useLocalDpi/>
              </a:ext>
            </a:extLst>
          </a:blip>
          <a:stretch>
            <a:fillRect/>
          </a:stretch>
        </p:blipFill>
        <p:spPr bwMode="auto">
          <a:xfrm>
            <a:off x="7048755" y="2571400"/>
            <a:ext cx="615598" cy="699993"/>
          </a:xfrm>
          <a:prstGeom prst="rect">
            <a:avLst/>
          </a:prstGeom>
          <a:noFill/>
          <a:extLst>
            <a:ext uri="{909E8E84-426E-40DD-AFC4-6F175D3DCCD1}">
              <a14:hiddenFill>
                <a:solidFill>
                  <a:srgbClr val="FFFFFF"/>
                </a:solidFill>
              </a14:hiddenFill>
            </a:ext>
          </a:extLst>
        </p:spPr>
      </p:pic>
      <p:pic>
        <p:nvPicPr>
          <p:cNvPr descr="PPECLOGO-eff2-1-3" id="17" name="Picture 17"/>
          <p:cNvPicPr>
            <a:picLocks noChangeArrowheads="1" noChangeAspect="1"/>
          </p:cNvPicPr>
          <p:nvPr/>
        </p:nvPicPr>
        <p:blipFill>
          <a:blip r:embed="rId19">
            <a:extLst>
              <a:ext uri="{28A0092B-C50C-407E-A947-70E740481C1C}">
                <a14:useLocalDpi/>
              </a:ext>
            </a:extLst>
          </a:blip>
          <a:stretch>
            <a:fillRect/>
          </a:stretch>
        </p:blipFill>
        <p:spPr bwMode="auto">
          <a:xfrm>
            <a:off x="7678464" y="2280357"/>
            <a:ext cx="315736" cy="235292"/>
          </a:xfrm>
          <a:prstGeom prst="rect">
            <a:avLst/>
          </a:prstGeom>
          <a:noFill/>
          <a:extLst>
            <a:ext uri="{909E8E84-426E-40DD-AFC4-6F175D3DCCD1}">
              <a14:hiddenFill>
                <a:solidFill>
                  <a:srgbClr val="FFFFFF"/>
                </a:solidFill>
              </a14:hiddenFill>
            </a:ext>
          </a:extLst>
        </p:spPr>
      </p:pic>
      <p:pic>
        <p:nvPicPr>
          <p:cNvPr descr="PPECLOGO-eff2-1-3" id="18" name="Picture 18"/>
          <p:cNvPicPr>
            <a:picLocks noChangeArrowheads="1" noChangeAspect="1"/>
          </p:cNvPicPr>
          <p:nvPr/>
        </p:nvPicPr>
        <p:blipFill>
          <a:blip r:embed="rId20">
            <a:extLst>
              <a:ext uri="{28A0092B-C50C-407E-A947-70E740481C1C}">
                <a14:useLocalDpi/>
              </a:ext>
            </a:extLst>
          </a:blip>
          <a:stretch>
            <a:fillRect/>
          </a:stretch>
        </p:blipFill>
        <p:spPr bwMode="auto">
          <a:xfrm>
            <a:off x="8121200" y="2656067"/>
            <a:ext cx="246944" cy="184312"/>
          </a:xfrm>
          <a:prstGeom prst="rect">
            <a:avLst/>
          </a:prstGeom>
          <a:noFill/>
          <a:extLst>
            <a:ext uri="{909E8E84-426E-40DD-AFC4-6F175D3DCCD1}">
              <a14:hiddenFill>
                <a:solidFill>
                  <a:srgbClr val="FFFFFF"/>
                </a:solidFill>
              </a14:hiddenFill>
            </a:ext>
          </a:extLst>
        </p:spPr>
      </p:pic>
      <p:pic>
        <p:nvPicPr>
          <p:cNvPr id="19" name="Picture 3"/>
          <p:cNvPicPr>
            <a:picLocks noChangeArrowheads="1" noChangeAspect="1"/>
          </p:cNvPicPr>
          <p:nvPr/>
        </p:nvPicPr>
        <p:blipFill>
          <a:blip r:embed="rId21">
            <a:extLst>
              <a:ext uri="{28A0092B-C50C-407E-A947-70E740481C1C}">
                <a14:useLocalDpi/>
              </a:ext>
            </a:extLst>
          </a:blip>
          <a:stretch>
            <a:fillRect/>
          </a:stretch>
        </p:blipFill>
        <p:spPr bwMode="auto">
          <a:xfrm>
            <a:off x="1497535" y="927523"/>
            <a:ext cx="2988290" cy="2000000"/>
          </a:xfrm>
          <a:prstGeom prst="rect">
            <a:avLst/>
          </a:prstGeom>
          <a:noFill/>
          <a:extLst>
            <a:ext uri="{909E8E84-426E-40DD-AFC4-6F175D3DCCD1}">
              <a14:hiddenFill>
                <a:solidFill>
                  <a:srgbClr val="FFFFFF"/>
                </a:solidFill>
              </a14:hiddenFill>
            </a:ext>
          </a:extLst>
        </p:spPr>
      </p:pic>
      <p:sp>
        <p:nvSpPr>
          <p:cNvPr id="20" name="타원 3"/>
          <p:cNvSpPr/>
          <p:nvPr/>
        </p:nvSpPr>
        <p:spPr>
          <a:xfrm>
            <a:off x="1843859"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21" name="Picture 8"/>
          <p:cNvPicPr>
            <a:picLocks noChangeArrowheads="1" noChangeAspect="1"/>
          </p:cNvPicPr>
          <p:nvPr/>
        </p:nvPicPr>
        <p:blipFill>
          <a:blip r:embed="rId22">
            <a:extLst>
              <a:ext uri="{BEBA8EAE-BF5A-486C-A8C5-ECC9F3942E4B}">
                <a14:imgProps>
                  <a14:imgLayer r:embed="rId23">
                    <a14:imgEffect>
                      <a14:brightnessContrast bright="40000" contrast="-40000"/>
                    </a14:imgEffect>
                  </a14:imgLayer>
                </a14:imgProps>
              </a:ext>
              <a:ext uri="{28A0092B-C50C-407E-A947-70E740481C1C}">
                <a14:useLocalDpi/>
              </a:ext>
            </a:extLst>
          </a:blip>
          <a:stretch>
            <a:fillRect/>
          </a:stretch>
        </p:blipFill>
        <p:spPr bwMode="auto">
          <a:xfrm>
            <a:off x="828827" y="935526"/>
            <a:ext cx="3225746" cy="1192854"/>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4663578" y="2700351"/>
            <a:ext cx="3902393" cy="497891"/>
          </a:xfrm>
          <a:prstGeom prst="rect">
            <a:avLst/>
          </a:prstGeom>
          <a:noFill/>
        </p:spPr>
        <p:txBody>
          <a:bodyPr rtlCol="0" wrap="none">
            <a:spAutoFit/>
          </a:bodyPr>
          <a:lstStyle/>
          <a:p>
            <a:r>
              <a:rPr altLang="en-US" lang="zh-CN" sz="2667">
                <a:solidFill>
                  <a:srgbClr val="FFC000"/>
                </a:solidFill>
                <a:latin charset="-122" panose="020b0800000000000000" pitchFamily="34" typeface="华康俪金黑W8(P)"/>
                <a:ea charset="-122" panose="020b0800000000000000" pitchFamily="34" typeface="华康俪金黑W8(P)"/>
              </a:rPr>
              <a:t>实现中国梦的基础及意义</a:t>
            </a:r>
          </a:p>
        </p:txBody>
      </p:sp>
      <p:sp>
        <p:nvSpPr>
          <p:cNvPr id="24" name="TextBox 23"/>
          <p:cNvSpPr txBox="1"/>
          <p:nvPr/>
        </p:nvSpPr>
        <p:spPr>
          <a:xfrm>
            <a:off x="2055828" y="3225380"/>
            <a:ext cx="6559000" cy="945124"/>
          </a:xfrm>
          <a:prstGeom prst="rect">
            <a:avLst/>
          </a:prstGeom>
          <a:noFill/>
        </p:spPr>
        <p:txBody>
          <a:bodyPr rtlCol="0" wrap="square">
            <a:spAutoFit/>
          </a:bodyPr>
          <a:lstStyle/>
          <a:p>
            <a:pPr>
              <a:lnSpc>
                <a:spcPct val="120000"/>
              </a:lnSpc>
            </a:pPr>
            <a:r>
              <a:rPr altLang="en-US" kern="0" lang="zh-CN" sz="1556">
                <a:solidFill>
                  <a:srgbClr val="FFC000"/>
                </a:solidFill>
                <a:latin charset="-122" pitchFamily="34" typeface="微软雅黑"/>
                <a:ea charset="-122" pitchFamily="34" typeface="微软雅黑"/>
              </a:rPr>
              <a:t>中国梦不只是简单的大国崛起，而是以中华民族兼济天下的博大情怀和与世界其他民族包容共生的民族文化心理为基础，表达的是中华民族要对人类有所贡献的雄心壮志。</a:t>
            </a:r>
          </a:p>
        </p:txBody>
      </p:sp>
      <p:sp>
        <p:nvSpPr>
          <p:cNvPr id="26" name="矩形 25"/>
          <p:cNvSpPr/>
          <p:nvPr/>
        </p:nvSpPr>
        <p:spPr bwMode="auto">
          <a:xfrm>
            <a:off x="2164915" y="3231953"/>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smtClean="0">
              <a:solidFill>
                <a:srgbClr val="000000"/>
              </a:solidFill>
              <a:latin charset="0" pitchFamily="34" typeface="Arial"/>
            </a:endParaRPr>
          </a:p>
        </p:txBody>
      </p:sp>
      <p:sp>
        <p:nvSpPr>
          <p:cNvPr id="33" name="矩形 32"/>
          <p:cNvSpPr/>
          <p:nvPr/>
        </p:nvSpPr>
        <p:spPr bwMode="auto">
          <a:xfrm>
            <a:off x="2164915" y="4186436"/>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smtClean="0">
              <a:solidFill>
                <a:srgbClr val="000000"/>
              </a:solidFill>
              <a:latin charset="0" pitchFamily="34" typeface="Arial"/>
            </a:endParaRPr>
          </a:p>
        </p:txBody>
      </p:sp>
      <p:sp>
        <p:nvSpPr>
          <p:cNvPr id="25" name="TextBox 24"/>
          <p:cNvSpPr txBox="1"/>
          <p:nvPr/>
        </p:nvSpPr>
        <p:spPr>
          <a:xfrm>
            <a:off x="3562972" y="2808639"/>
            <a:ext cx="1097280" cy="365760"/>
          </a:xfrm>
          <a:prstGeom prst="rect">
            <a:avLst/>
          </a:prstGeom>
          <a:noFill/>
        </p:spPr>
        <p:txBody>
          <a:bodyPr rtlCol="0" wrap="none">
            <a:spAutoFit/>
          </a:bodyPr>
          <a:lstStyle>
            <a:defPPr>
              <a:defRPr lang="zh-CN"/>
            </a:defPPr>
            <a:lvl1pPr lvl="0">
              <a:defRPr kern="0">
                <a:solidFill>
                  <a:srgbClr val="FFC000"/>
                </a:solidFill>
                <a:latin charset="-122" pitchFamily="34" typeface="微软雅黑"/>
                <a:ea charset="-122" pitchFamily="34" typeface="微软雅黑"/>
              </a:defRPr>
            </a:lvl1pPr>
          </a:lstStyle>
          <a:p>
            <a:r>
              <a:rPr altLang="en-US" b="1" lang="zh-CN" smtClean="0"/>
              <a:t>第三部分</a:t>
            </a:r>
          </a:p>
        </p:txBody>
      </p:sp>
    </p:spTree>
    <p:extLst>
      <p:ext uri="{BB962C8B-B14F-4D97-AF65-F5344CB8AC3E}">
        <p14:creationId val="2533113955"/>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id="23" nodeType="with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id="26" nodeType="with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par>
                                <p:cTn fill="hold"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id="38" nodeType="with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par>
                                <p:cTn fill="hold" id="41" nodeType="withEffect" presetClass="path" presetID="35" presetSubtype="0">
                                  <p:stCondLst>
                                    <p:cond delay="0"/>
                                  </p:stCondLst>
                                  <p:childTnLst>
                                    <p:animMotion origin="layout" path="M 0 0 L -0.25 0 E" pathEditMode="relative" ptsTypes="" rAng="0">
                                      <p:cBhvr>
                                        <p:cTn dur="3000" fill="hold" id="42"/>
                                        <p:tgtEl>
                                          <p:spTgt spid="11"/>
                                        </p:tgtEl>
                                        <p:attrNameLst>
                                          <p:attrName>ppt_x</p:attrName>
                                          <p:attrName>ppt_y</p:attrName>
                                        </p:attrNameLst>
                                      </p:cBhvr>
                                      <p:rCtr x="0" y="0"/>
                                    </p:animMotion>
                                  </p:childTnLst>
                                </p:cTn>
                              </p:par>
                              <p:par>
                                <p:cTn fill="hold" id="43" nodeType="withEffect" presetClass="path" presetID="35" presetSubtype="0">
                                  <p:stCondLst>
                                    <p:cond delay="0"/>
                                  </p:stCondLst>
                                  <p:childTnLst>
                                    <p:animMotion origin="layout" path="M 4.16667E-06 3.33333E-06 L -0.31632 3.33333E-06" pathEditMode="relative" ptsTypes="AA" rAng="0">
                                      <p:cBhvr>
                                        <p:cTn dur="3000" fill="hold" id="44"/>
                                        <p:tgtEl>
                                          <p:spTgt spid="3"/>
                                        </p:tgtEl>
                                        <p:attrNameLst>
                                          <p:attrName>ppt_x</p:attrName>
                                          <p:attrName>ppt_y</p:attrName>
                                        </p:attrNameLst>
                                      </p:cBhvr>
                                      <p:rCtr x="-15816" y="0"/>
                                    </p:animMotion>
                                  </p:childTnLst>
                                </p:cTn>
                              </p:par>
                              <p:par>
                                <p:cTn fill="hold" id="45" nodeType="withEffect" presetClass="path" presetID="35" presetSubtype="0">
                                  <p:stCondLst>
                                    <p:cond delay="0"/>
                                  </p:stCondLst>
                                  <p:childTnLst>
                                    <p:animMotion origin="layout" path="M 0.00504 -1.85185E-06 L -0.46684 -1.85185E-06" pathEditMode="relative" ptsTypes="AA" rAng="0">
                                      <p:cBhvr>
                                        <p:cTn dur="3000" fill="hold" id="46"/>
                                        <p:tgtEl>
                                          <p:spTgt spid="6"/>
                                        </p:tgtEl>
                                        <p:attrNameLst>
                                          <p:attrName>ppt_x</p:attrName>
                                          <p:attrName>ppt_y</p:attrName>
                                        </p:attrNameLst>
                                      </p:cBhvr>
                                      <p:rCtr x="-23594" y="0"/>
                                    </p:animMotion>
                                  </p:childTnLst>
                                </p:cTn>
                              </p:par>
                              <p:par>
                                <p:cTn fill="hold" id="47" nodeType="withEffect" presetClass="path" presetID="35" presetSubtype="0">
                                  <p:stCondLst>
                                    <p:cond delay="0"/>
                                  </p:stCondLst>
                                  <p:childTnLst>
                                    <p:animMotion origin="layout" path="M -3.05556E-06 1.11111E-06 L -0.19531 1.11111E-06" pathEditMode="relative" ptsTypes="AA" rAng="0">
                                      <p:cBhvr>
                                        <p:cTn dur="3000" fill="hold" id="48"/>
                                        <p:tgtEl>
                                          <p:spTgt spid="8"/>
                                        </p:tgtEl>
                                        <p:attrNameLst>
                                          <p:attrName>ppt_x</p:attrName>
                                          <p:attrName>ppt_y</p:attrName>
                                        </p:attrNameLst>
                                      </p:cBhvr>
                                      <p:rCtr x="-9774" y="0"/>
                                    </p:animMotion>
                                  </p:childTnLst>
                                </p:cTn>
                              </p:par>
                              <p:par>
                                <p:cTn fill="hold" id="49" nodeType="withEffect" presetClass="path" presetID="35" presetSubtype="0">
                                  <p:stCondLst>
                                    <p:cond delay="0"/>
                                  </p:stCondLst>
                                  <p:childTnLst>
                                    <p:animMotion origin="layout" path="M 5.55556E-07 2.59259E-06 L -0.43594 2.59259E-06" pathEditMode="relative" ptsTypes="AA" rAng="0">
                                      <p:cBhvr>
                                        <p:cTn dur="3000" fill="hold" id="50"/>
                                        <p:tgtEl>
                                          <p:spTgt spid="5"/>
                                        </p:tgtEl>
                                        <p:attrNameLst>
                                          <p:attrName>ppt_x</p:attrName>
                                          <p:attrName>ppt_y</p:attrName>
                                        </p:attrNameLst>
                                      </p:cBhvr>
                                      <p:rCtr x="-21806" y="0"/>
                                    </p:animMotion>
                                  </p:childTnLst>
                                </p:cTn>
                              </p:par>
                              <p:par>
                                <p:cTn fill="hold" id="51" nodeType="withEffect" presetClass="path" presetID="35" presetSubtype="0">
                                  <p:stCondLst>
                                    <p:cond delay="0"/>
                                  </p:stCondLst>
                                  <p:childTnLst>
                                    <p:animMotion origin="layout" path="M -1.94444E-06 2.59259E-06 L -0.61719 2.59259E-06" pathEditMode="relative" ptsTypes="AA" rAng="0">
                                      <p:cBhvr>
                                        <p:cTn dur="3000" fill="hold" id="52"/>
                                        <p:tgtEl>
                                          <p:spTgt spid="7"/>
                                        </p:tgtEl>
                                        <p:attrNameLst>
                                          <p:attrName>ppt_x</p:attrName>
                                          <p:attrName>ppt_y</p:attrName>
                                        </p:attrNameLst>
                                      </p:cBhvr>
                                      <p:rCtr x="-30868" y="0"/>
                                    </p:animMotion>
                                  </p:childTnLst>
                                </p:cTn>
                              </p:par>
                              <p:par>
                                <p:cTn fill="hold" id="53" nodeType="withEffect" presetClass="path" presetID="35" presetSubtype="0">
                                  <p:stCondLst>
                                    <p:cond delay="0"/>
                                  </p:stCondLst>
                                  <p:childTnLst>
                                    <p:animMotion origin="layout" path="M 3.05556E-06 -1.85185E-06 L -0.33577 -1.85185E-06" pathEditMode="relative" ptsTypes="AA" rAng="0">
                                      <p:cBhvr>
                                        <p:cTn dur="3000" fill="hold" id="54"/>
                                        <p:tgtEl>
                                          <p:spTgt spid="2"/>
                                        </p:tgtEl>
                                        <p:attrNameLst>
                                          <p:attrName>ppt_x</p:attrName>
                                          <p:attrName>ppt_y</p:attrName>
                                        </p:attrNameLst>
                                      </p:cBhvr>
                                      <p:rCtr x="-16788" y="0"/>
                                    </p:animMotion>
                                  </p:childTnLst>
                                </p:cTn>
                              </p:par>
                              <p:par>
                                <p:cTn fill="hold" id="55" nodeType="withEffect" presetClass="path" presetID="35" presetSubtype="0">
                                  <p:stCondLst>
                                    <p:cond delay="0"/>
                                  </p:stCondLst>
                                  <p:childTnLst>
                                    <p:animMotion origin="layout" path="M 1.66667E-06 -1.85185E-06 L -0.57188 -1.85185E-06" pathEditMode="relative" ptsTypes="AA" rAng="0">
                                      <p:cBhvr>
                                        <p:cTn dur="3000" fill="hold" id="56"/>
                                        <p:tgtEl>
                                          <p:spTgt spid="12"/>
                                        </p:tgtEl>
                                        <p:attrNameLst>
                                          <p:attrName>ppt_x</p:attrName>
                                          <p:attrName>ppt_y</p:attrName>
                                        </p:attrNameLst>
                                      </p:cBhvr>
                                      <p:rCtr x="-28594" y="0"/>
                                    </p:animMotion>
                                  </p:childTnLst>
                                </p:cTn>
                              </p:par>
                              <p:par>
                                <p:cTn fill="hold" id="57" nodeType="withEffect" presetClass="path" presetID="35" presetSubtype="0">
                                  <p:stCondLst>
                                    <p:cond delay="0"/>
                                  </p:stCondLst>
                                  <p:childTnLst>
                                    <p:animMotion origin="layout" path="M 1.66667E-06 -1.85185E-06 L -0.57188 -1.85185E-06" pathEditMode="relative" ptsTypes="AA" rAng="0">
                                      <p:cBhvr>
                                        <p:cTn dur="3000" fill="hold" id="58"/>
                                        <p:tgtEl>
                                          <p:spTgt spid="13"/>
                                        </p:tgtEl>
                                        <p:attrNameLst>
                                          <p:attrName>ppt_x</p:attrName>
                                          <p:attrName>ppt_y</p:attrName>
                                        </p:attrNameLst>
                                      </p:cBhvr>
                                      <p:rCtr x="-28594" y="0"/>
                                    </p:animMotion>
                                  </p:childTnLst>
                                </p:cTn>
                              </p:par>
                              <p:par>
                                <p:cTn fill="hold" id="59" nodeType="withEffect" presetClass="path" presetID="63" presetSubtype="0">
                                  <p:stCondLst>
                                    <p:cond delay="0"/>
                                  </p:stCondLst>
                                  <p:childTnLst>
                                    <p:animMotion origin="layout" path="M 5.55556E-07 2.59259E-06 L 0.43906 2.59259E-06" pathEditMode="relative" ptsTypes="AA" rAng="0">
                                      <p:cBhvr>
                                        <p:cTn dur="3000" fill="hold" id="60"/>
                                        <p:tgtEl>
                                          <p:spTgt spid="10"/>
                                        </p:tgtEl>
                                        <p:attrNameLst>
                                          <p:attrName>ppt_x</p:attrName>
                                          <p:attrName>ppt_y</p:attrName>
                                        </p:attrNameLst>
                                      </p:cBhvr>
                                      <p:rCtr x="21944" y="0"/>
                                    </p:animMotion>
                                  </p:childTnLst>
                                </p:cTn>
                              </p:par>
                              <p:par>
                                <p:cTn fill="hold" id="61" nodeType="withEffect" presetClass="path" presetID="63" presetSubtype="0">
                                  <p:stCondLst>
                                    <p:cond delay="0"/>
                                  </p:stCondLst>
                                  <p:childTnLst>
                                    <p:animMotion origin="layout" path="M -1.38889E-06 2.96296E-06 L 0.62813 2.96296E-06" pathEditMode="relative" ptsTypes="AA" rAng="0">
                                      <p:cBhvr>
                                        <p:cTn dur="3000" fill="hold" id="62"/>
                                        <p:tgtEl>
                                          <p:spTgt spid="9"/>
                                        </p:tgtEl>
                                        <p:attrNameLst>
                                          <p:attrName>ppt_x</p:attrName>
                                          <p:attrName>ppt_y</p:attrName>
                                        </p:attrNameLst>
                                      </p:cBhvr>
                                      <p:rCtr x="31406" y="0"/>
                                    </p:animMotion>
                                  </p:childTnLst>
                                </p:cTn>
                              </p:par>
                              <p:par>
                                <p:cTn fill="hold" id="63" nodeType="withEffect" presetClass="path" presetID="63" presetSubtype="0">
                                  <p:stCondLst>
                                    <p:cond delay="0"/>
                                  </p:stCondLst>
                                  <p:childTnLst>
                                    <p:animMotion origin="layout" path="M 2.77778E-06 -2.96296E-06 L 0.42465 -2.96296E-06" pathEditMode="relative" ptsTypes="AA" rAng="0">
                                      <p:cBhvr>
                                        <p:cTn dur="3000" fill="hold" id="64"/>
                                        <p:tgtEl>
                                          <p:spTgt spid="4"/>
                                        </p:tgtEl>
                                        <p:attrNameLst>
                                          <p:attrName>ppt_x</p:attrName>
                                          <p:attrName>ppt_y</p:attrName>
                                        </p:attrNameLst>
                                      </p:cBhvr>
                                      <p:rCtr x="21233" y="0"/>
                                    </p:animMotion>
                                  </p:childTnLst>
                                </p:cTn>
                              </p:par>
                              <p:par>
                                <p:cTn fill="hold" id="65" nodeType="withEffect" presetClass="exit" presetID="10" presetSubtype="0">
                                  <p:stCondLst>
                                    <p:cond delay="2500"/>
                                  </p:stCondLst>
                                  <p:childTnLst>
                                    <p:animEffect filter="fade" transition="out">
                                      <p:cBhvr>
                                        <p:cTn dur="500" id="66"/>
                                        <p:tgtEl>
                                          <p:spTgt spid="9"/>
                                        </p:tgtEl>
                                      </p:cBhvr>
                                    </p:animEffect>
                                    <p:set>
                                      <p:cBhvr>
                                        <p:cTn dur="1" fill="hold" id="67">
                                          <p:stCondLst>
                                            <p:cond delay="499"/>
                                          </p:stCondLst>
                                        </p:cTn>
                                        <p:tgtEl>
                                          <p:spTgt spid="9"/>
                                        </p:tgtEl>
                                        <p:attrNameLst>
                                          <p:attrName>style.visibility</p:attrName>
                                        </p:attrNameLst>
                                      </p:cBhvr>
                                      <p:to>
                                        <p:strVal val="hidden"/>
                                      </p:to>
                                    </p:set>
                                  </p:childTnLst>
                                </p:cTn>
                              </p:par>
                              <p:par>
                                <p:cTn fill="hold" id="68" nodeType="withEffect" presetClass="exit" presetID="10" presetSubtype="0">
                                  <p:stCondLst>
                                    <p:cond delay="2500"/>
                                  </p:stCondLst>
                                  <p:childTnLst>
                                    <p:animEffect filter="fade" transition="out">
                                      <p:cBhvr>
                                        <p:cTn dur="500" id="69"/>
                                        <p:tgtEl>
                                          <p:spTgt spid="10"/>
                                        </p:tgtEl>
                                      </p:cBhvr>
                                    </p:animEffect>
                                    <p:set>
                                      <p:cBhvr>
                                        <p:cTn dur="1" fill="hold" id="70">
                                          <p:stCondLst>
                                            <p:cond delay="499"/>
                                          </p:stCondLst>
                                        </p:cTn>
                                        <p:tgtEl>
                                          <p:spTgt spid="10"/>
                                        </p:tgtEl>
                                        <p:attrNameLst>
                                          <p:attrName>style.visibility</p:attrName>
                                        </p:attrNameLst>
                                      </p:cBhvr>
                                      <p:to>
                                        <p:strVal val="hidden"/>
                                      </p:to>
                                    </p:set>
                                  </p:childTnLst>
                                </p:cTn>
                              </p:par>
                              <p:par>
                                <p:cTn fill="hold" id="71" nodeType="withEffect" presetClass="exit" presetID="10" presetSubtype="0">
                                  <p:stCondLst>
                                    <p:cond delay="2500"/>
                                  </p:stCondLst>
                                  <p:childTnLst>
                                    <p:animEffect filter="fade" transition="out">
                                      <p:cBhvr>
                                        <p:cTn dur="500" id="72"/>
                                        <p:tgtEl>
                                          <p:spTgt spid="12"/>
                                        </p:tgtEl>
                                      </p:cBhvr>
                                    </p:animEffect>
                                    <p:set>
                                      <p:cBhvr>
                                        <p:cTn dur="1" fill="hold" id="73">
                                          <p:stCondLst>
                                            <p:cond delay="499"/>
                                          </p:stCondLst>
                                        </p:cTn>
                                        <p:tgtEl>
                                          <p:spTgt spid="12"/>
                                        </p:tgtEl>
                                        <p:attrNameLst>
                                          <p:attrName>style.visibility</p:attrName>
                                        </p:attrNameLst>
                                      </p:cBhvr>
                                      <p:to>
                                        <p:strVal val="hidden"/>
                                      </p:to>
                                    </p:set>
                                  </p:childTnLst>
                                </p:cTn>
                              </p:par>
                              <p:par>
                                <p:cTn fill="hold" id="74" nodeType="withEffect" presetClass="exit" presetID="10" presetSubtype="0">
                                  <p:stCondLst>
                                    <p:cond delay="2500"/>
                                  </p:stCondLst>
                                  <p:childTnLst>
                                    <p:animEffect filter="fade" transition="out">
                                      <p:cBhvr>
                                        <p:cTn dur="500" id="75"/>
                                        <p:tgtEl>
                                          <p:spTgt spid="7"/>
                                        </p:tgtEl>
                                      </p:cBhvr>
                                    </p:animEffect>
                                    <p:set>
                                      <p:cBhvr>
                                        <p:cTn dur="1" fill="hold" id="76">
                                          <p:stCondLst>
                                            <p:cond delay="499"/>
                                          </p:stCondLst>
                                        </p:cTn>
                                        <p:tgtEl>
                                          <p:spTgt spid="7"/>
                                        </p:tgtEl>
                                        <p:attrNameLst>
                                          <p:attrName>style.visibility</p:attrName>
                                        </p:attrNameLst>
                                      </p:cBhvr>
                                      <p:to>
                                        <p:strVal val="hidden"/>
                                      </p:to>
                                    </p:set>
                                  </p:childTnLst>
                                </p:cTn>
                              </p:par>
                              <p:par>
                                <p:cTn fill="hold" id="77" nodeType="withEffect" presetClass="exit" presetID="10" presetSubtype="0">
                                  <p:stCondLst>
                                    <p:cond delay="2500"/>
                                  </p:stCondLst>
                                  <p:childTnLst>
                                    <p:animEffect filter="fade" transition="out">
                                      <p:cBhvr>
                                        <p:cTn dur="500" id="78"/>
                                        <p:tgtEl>
                                          <p:spTgt spid="5"/>
                                        </p:tgtEl>
                                      </p:cBhvr>
                                    </p:animEffect>
                                    <p:set>
                                      <p:cBhvr>
                                        <p:cTn dur="1" fill="hold" id="79">
                                          <p:stCondLst>
                                            <p:cond delay="499"/>
                                          </p:stCondLst>
                                        </p:cTn>
                                        <p:tgtEl>
                                          <p:spTgt spid="5"/>
                                        </p:tgtEl>
                                        <p:attrNameLst>
                                          <p:attrName>style.visibility</p:attrName>
                                        </p:attrNameLst>
                                      </p:cBhvr>
                                      <p:to>
                                        <p:strVal val="hidden"/>
                                      </p:to>
                                    </p:set>
                                  </p:childTnLst>
                                </p:cTn>
                              </p:par>
                              <p:par>
                                <p:cTn fill="hold" id="80" nodeType="withEffect" presetClass="exit" presetID="10" presetSubtype="0">
                                  <p:stCondLst>
                                    <p:cond delay="2500"/>
                                  </p:stCondLst>
                                  <p:childTnLst>
                                    <p:animEffect filter="fade" transition="out">
                                      <p:cBhvr>
                                        <p:cTn dur="500" id="81"/>
                                        <p:tgtEl>
                                          <p:spTgt spid="8"/>
                                        </p:tgtEl>
                                      </p:cBhvr>
                                    </p:animEffect>
                                    <p:set>
                                      <p:cBhvr>
                                        <p:cTn dur="1" fill="hold" id="82">
                                          <p:stCondLst>
                                            <p:cond delay="499"/>
                                          </p:stCondLst>
                                        </p:cTn>
                                        <p:tgtEl>
                                          <p:spTgt spid="8"/>
                                        </p:tgtEl>
                                        <p:attrNameLst>
                                          <p:attrName>style.visibility</p:attrName>
                                        </p:attrNameLst>
                                      </p:cBhvr>
                                      <p:to>
                                        <p:strVal val="hidden"/>
                                      </p:to>
                                    </p:set>
                                  </p:childTnLst>
                                </p:cTn>
                              </p:par>
                              <p:par>
                                <p:cTn fill="hold" id="83" nodeType="withEffect" presetClass="exit" presetID="10" presetSubtype="0">
                                  <p:stCondLst>
                                    <p:cond delay="2500"/>
                                  </p:stCondLst>
                                  <p:childTnLst>
                                    <p:animEffect filter="fade" transition="out">
                                      <p:cBhvr>
                                        <p:cTn dur="500" id="84"/>
                                        <p:tgtEl>
                                          <p:spTgt spid="3"/>
                                        </p:tgtEl>
                                      </p:cBhvr>
                                    </p:animEffect>
                                    <p:set>
                                      <p:cBhvr>
                                        <p:cTn dur="1" fill="hold" id="85">
                                          <p:stCondLst>
                                            <p:cond delay="499"/>
                                          </p:stCondLst>
                                        </p:cTn>
                                        <p:tgtEl>
                                          <p:spTgt spid="3"/>
                                        </p:tgtEl>
                                        <p:attrNameLst>
                                          <p:attrName>style.visibility</p:attrName>
                                        </p:attrNameLst>
                                      </p:cBhvr>
                                      <p:to>
                                        <p:strVal val="hidden"/>
                                      </p:to>
                                    </p:set>
                                  </p:childTnLst>
                                </p:cTn>
                              </p:par>
                              <p:par>
                                <p:cTn fill="hold" id="86" nodeType="withEffect" presetClass="exit" presetID="10" presetSubtype="0">
                                  <p:stCondLst>
                                    <p:cond delay="2500"/>
                                  </p:stCondLst>
                                  <p:childTnLst>
                                    <p:animEffect filter="fade" transition="out">
                                      <p:cBhvr>
                                        <p:cTn dur="500" id="87"/>
                                        <p:tgtEl>
                                          <p:spTgt spid="11"/>
                                        </p:tgtEl>
                                      </p:cBhvr>
                                    </p:animEffect>
                                    <p:set>
                                      <p:cBhvr>
                                        <p:cTn dur="1" fill="hold" id="88">
                                          <p:stCondLst>
                                            <p:cond delay="499"/>
                                          </p:stCondLst>
                                        </p:cTn>
                                        <p:tgtEl>
                                          <p:spTgt spid="11"/>
                                        </p:tgtEl>
                                        <p:attrNameLst>
                                          <p:attrName>style.visibility</p:attrName>
                                        </p:attrNameLst>
                                      </p:cBhvr>
                                      <p:to>
                                        <p:strVal val="hidden"/>
                                      </p:to>
                                    </p:set>
                                  </p:childTnLst>
                                </p:cTn>
                              </p:par>
                              <p:par>
                                <p:cTn fill="hold" id="89" nodeType="withEffect" presetClass="exit" presetID="10" presetSubtype="0">
                                  <p:stCondLst>
                                    <p:cond delay="2500"/>
                                  </p:stCondLst>
                                  <p:childTnLst>
                                    <p:animEffect filter="fade" transition="out">
                                      <p:cBhvr>
                                        <p:cTn dur="500" id="90"/>
                                        <p:tgtEl>
                                          <p:spTgt spid="13"/>
                                        </p:tgtEl>
                                      </p:cBhvr>
                                    </p:animEffect>
                                    <p:set>
                                      <p:cBhvr>
                                        <p:cTn dur="1" fill="hold" id="91">
                                          <p:stCondLst>
                                            <p:cond delay="499"/>
                                          </p:stCondLst>
                                        </p:cTn>
                                        <p:tgtEl>
                                          <p:spTgt spid="13"/>
                                        </p:tgtEl>
                                        <p:attrNameLst>
                                          <p:attrName>style.visibility</p:attrName>
                                        </p:attrNameLst>
                                      </p:cBhvr>
                                      <p:to>
                                        <p:strVal val="hidden"/>
                                      </p:to>
                                    </p:set>
                                  </p:childTnLst>
                                </p:cTn>
                              </p:par>
                              <p:par>
                                <p:cTn fill="hold" id="92" nodeType="withEffect" presetClass="exit" presetID="10" presetSubtype="0">
                                  <p:stCondLst>
                                    <p:cond delay="2500"/>
                                  </p:stCondLst>
                                  <p:childTnLst>
                                    <p:animEffect filter="fade" transition="out">
                                      <p:cBhvr>
                                        <p:cTn dur="500" id="93"/>
                                        <p:tgtEl>
                                          <p:spTgt spid="4"/>
                                        </p:tgtEl>
                                      </p:cBhvr>
                                    </p:animEffect>
                                    <p:set>
                                      <p:cBhvr>
                                        <p:cTn dur="1" fill="hold" id="94">
                                          <p:stCondLst>
                                            <p:cond delay="499"/>
                                          </p:stCondLst>
                                        </p:cTn>
                                        <p:tgtEl>
                                          <p:spTgt spid="4"/>
                                        </p:tgtEl>
                                        <p:attrNameLst>
                                          <p:attrName>style.visibility</p:attrName>
                                        </p:attrNameLst>
                                      </p:cBhvr>
                                      <p:to>
                                        <p:strVal val="hidden"/>
                                      </p:to>
                                    </p:set>
                                  </p:childTnLst>
                                </p:cTn>
                              </p:par>
                              <p:par>
                                <p:cTn fill="hold" id="95" nodeType="withEffect" presetClass="exit" presetID="10" presetSubtype="0">
                                  <p:stCondLst>
                                    <p:cond delay="2500"/>
                                  </p:stCondLst>
                                  <p:childTnLst>
                                    <p:animEffect filter="fade" transition="out">
                                      <p:cBhvr>
                                        <p:cTn dur="500" id="96"/>
                                        <p:tgtEl>
                                          <p:spTgt spid="2"/>
                                        </p:tgtEl>
                                      </p:cBhvr>
                                    </p:animEffect>
                                    <p:set>
                                      <p:cBhvr>
                                        <p:cTn dur="1" fill="hold" id="97">
                                          <p:stCondLst>
                                            <p:cond delay="499"/>
                                          </p:stCondLst>
                                        </p:cTn>
                                        <p:tgtEl>
                                          <p:spTgt spid="2"/>
                                        </p:tgtEl>
                                        <p:attrNameLst>
                                          <p:attrName>style.visibility</p:attrName>
                                        </p:attrNameLst>
                                      </p:cBhvr>
                                      <p:to>
                                        <p:strVal val="hidden"/>
                                      </p:to>
                                    </p:set>
                                  </p:childTnLst>
                                </p:cTn>
                              </p:par>
                              <p:par>
                                <p:cTn fill="hold" id="98" nodeType="withEffect" presetClass="exit" presetID="10" presetSubtype="0">
                                  <p:stCondLst>
                                    <p:cond delay="2500"/>
                                  </p:stCondLst>
                                  <p:childTnLst>
                                    <p:animEffect filter="fade" transition="out">
                                      <p:cBhvr>
                                        <p:cTn dur="500" id="99"/>
                                        <p:tgtEl>
                                          <p:spTgt spid="6"/>
                                        </p:tgtEl>
                                      </p:cBhvr>
                                    </p:animEffect>
                                    <p:set>
                                      <p:cBhvr>
                                        <p:cTn dur="1" fill="hold" id="100">
                                          <p:stCondLst>
                                            <p:cond delay="499"/>
                                          </p:stCondLst>
                                        </p:cTn>
                                        <p:tgtEl>
                                          <p:spTgt spid="6"/>
                                        </p:tgtEl>
                                        <p:attrNameLst>
                                          <p:attrName>style.visibility</p:attrName>
                                        </p:attrNameLst>
                                      </p:cBhvr>
                                      <p:to>
                                        <p:strVal val="hidden"/>
                                      </p:to>
                                    </p:set>
                                  </p:childTnLst>
                                </p:cTn>
                              </p:par>
                              <p:par>
                                <p:cTn fill="hold" id="101" nodeType="withEffect" presetClass="entr" presetID="10" presetSubtype="0">
                                  <p:stCondLst>
                                    <p:cond delay="0"/>
                                  </p:stCondLst>
                                  <p:childTnLst>
                                    <p:set>
                                      <p:cBhvr>
                                        <p:cTn dur="1" fill="hold" id="102">
                                          <p:stCondLst>
                                            <p:cond delay="0"/>
                                          </p:stCondLst>
                                        </p:cTn>
                                        <p:tgtEl>
                                          <p:spTgt spid="14"/>
                                        </p:tgtEl>
                                        <p:attrNameLst>
                                          <p:attrName>style.visibility</p:attrName>
                                        </p:attrNameLst>
                                      </p:cBhvr>
                                      <p:to>
                                        <p:strVal val="visible"/>
                                      </p:to>
                                    </p:set>
                                    <p:animEffect filter="fade" transition="in">
                                      <p:cBhvr>
                                        <p:cTn dur="100" id="103"/>
                                        <p:tgtEl>
                                          <p:spTgt spid="14"/>
                                        </p:tgtEl>
                                      </p:cBhvr>
                                    </p:animEffect>
                                  </p:childTnLst>
                                </p:cTn>
                              </p:par>
                              <p:par>
                                <p:cTn fill="hold" id="104" nodeType="withEffect" presetClass="entr" presetID="10" presetSubtype="0">
                                  <p:stCondLst>
                                    <p:cond delay="600"/>
                                  </p:stCondLst>
                                  <p:childTnLst>
                                    <p:set>
                                      <p:cBhvr>
                                        <p:cTn dur="1" fill="hold" id="105">
                                          <p:stCondLst>
                                            <p:cond delay="0"/>
                                          </p:stCondLst>
                                        </p:cTn>
                                        <p:tgtEl>
                                          <p:spTgt spid="15"/>
                                        </p:tgtEl>
                                        <p:attrNameLst>
                                          <p:attrName>style.visibility</p:attrName>
                                        </p:attrNameLst>
                                      </p:cBhvr>
                                      <p:to>
                                        <p:strVal val="visible"/>
                                      </p:to>
                                    </p:set>
                                    <p:animEffect filter="fade" transition="in">
                                      <p:cBhvr>
                                        <p:cTn dur="100" id="106"/>
                                        <p:tgtEl>
                                          <p:spTgt spid="15"/>
                                        </p:tgtEl>
                                      </p:cBhvr>
                                    </p:animEffect>
                                  </p:childTnLst>
                                </p:cTn>
                              </p:par>
                              <p:par>
                                <p:cTn fill="hold" id="107" nodeType="withEffect" presetClass="entr" presetID="10" presetSubtype="0">
                                  <p:stCondLst>
                                    <p:cond delay="200"/>
                                  </p:stCondLst>
                                  <p:childTnLst>
                                    <p:set>
                                      <p:cBhvr>
                                        <p:cTn dur="1" fill="hold" id="108">
                                          <p:stCondLst>
                                            <p:cond delay="0"/>
                                          </p:stCondLst>
                                        </p:cTn>
                                        <p:tgtEl>
                                          <p:spTgt spid="16"/>
                                        </p:tgtEl>
                                        <p:attrNameLst>
                                          <p:attrName>style.visibility</p:attrName>
                                        </p:attrNameLst>
                                      </p:cBhvr>
                                      <p:to>
                                        <p:strVal val="visible"/>
                                      </p:to>
                                    </p:set>
                                    <p:animEffect filter="fade" transition="in">
                                      <p:cBhvr>
                                        <p:cTn dur="100" id="109"/>
                                        <p:tgtEl>
                                          <p:spTgt spid="16"/>
                                        </p:tgtEl>
                                      </p:cBhvr>
                                    </p:animEffect>
                                  </p:childTnLst>
                                </p:cTn>
                              </p:par>
                              <p:par>
                                <p:cTn fill="hold" id="110" nodeType="withEffect" presetClass="entr" presetID="10" presetSubtype="0">
                                  <p:stCondLst>
                                    <p:cond delay="1800"/>
                                  </p:stCondLst>
                                  <p:childTnLst>
                                    <p:set>
                                      <p:cBhvr>
                                        <p:cTn dur="1" fill="hold" id="111">
                                          <p:stCondLst>
                                            <p:cond delay="0"/>
                                          </p:stCondLst>
                                        </p:cTn>
                                        <p:tgtEl>
                                          <p:spTgt spid="17"/>
                                        </p:tgtEl>
                                        <p:attrNameLst>
                                          <p:attrName>style.visibility</p:attrName>
                                        </p:attrNameLst>
                                      </p:cBhvr>
                                      <p:to>
                                        <p:strVal val="visible"/>
                                      </p:to>
                                    </p:set>
                                    <p:animEffect filter="fade" transition="in">
                                      <p:cBhvr>
                                        <p:cTn dur="100" id="112"/>
                                        <p:tgtEl>
                                          <p:spTgt spid="17"/>
                                        </p:tgtEl>
                                      </p:cBhvr>
                                    </p:animEffect>
                                  </p:childTnLst>
                                </p:cTn>
                              </p:par>
                              <p:par>
                                <p:cTn fill="hold" id="113" nodeType="withEffect" presetClass="entr" presetID="10" presetSubtype="0">
                                  <p:stCondLst>
                                    <p:cond delay="2200"/>
                                  </p:stCondLst>
                                  <p:childTnLst>
                                    <p:set>
                                      <p:cBhvr>
                                        <p:cTn dur="1" fill="hold" id="114">
                                          <p:stCondLst>
                                            <p:cond delay="0"/>
                                          </p:stCondLst>
                                        </p:cTn>
                                        <p:tgtEl>
                                          <p:spTgt spid="18"/>
                                        </p:tgtEl>
                                        <p:attrNameLst>
                                          <p:attrName>style.visibility</p:attrName>
                                        </p:attrNameLst>
                                      </p:cBhvr>
                                      <p:to>
                                        <p:strVal val="visible"/>
                                      </p:to>
                                    </p:set>
                                    <p:animEffect filter="fade" transition="in">
                                      <p:cBhvr>
                                        <p:cTn dur="100" id="115"/>
                                        <p:tgtEl>
                                          <p:spTgt spid="18"/>
                                        </p:tgtEl>
                                      </p:cBhvr>
                                    </p:animEffect>
                                  </p:childTnLst>
                                </p:cTn>
                              </p:par>
                              <p:par>
                                <p:cTn fill="hold" id="116" nodeType="withEffect" presetClass="exit" presetID="53" presetSubtype="0">
                                  <p:stCondLst>
                                    <p:cond delay="100"/>
                                  </p:stCondLst>
                                  <p:childTnLst>
                                    <p:anim calcmode="lin" valueType="num">
                                      <p:cBhvr>
                                        <p:cTn dur="1000" id="117"/>
                                        <p:tgtEl>
                                          <p:spTgt spid="14"/>
                                        </p:tgtEl>
                                        <p:attrNameLst>
                                          <p:attrName>ppt_w</p:attrName>
                                        </p:attrNameLst>
                                      </p:cBhvr>
                                      <p:tavLst>
                                        <p:tav tm="0">
                                          <p:val>
                                            <p:strVal val="ppt_w"/>
                                          </p:val>
                                        </p:tav>
                                        <p:tav tm="100000">
                                          <p:val>
                                            <p:fltVal val="0"/>
                                          </p:val>
                                        </p:tav>
                                      </p:tavLst>
                                    </p:anim>
                                    <p:anim calcmode="lin" valueType="num">
                                      <p:cBhvr>
                                        <p:cTn dur="1000" id="118"/>
                                        <p:tgtEl>
                                          <p:spTgt spid="14"/>
                                        </p:tgtEl>
                                        <p:attrNameLst>
                                          <p:attrName>ppt_h</p:attrName>
                                        </p:attrNameLst>
                                      </p:cBhvr>
                                      <p:tavLst>
                                        <p:tav tm="0">
                                          <p:val>
                                            <p:strVal val="ppt_h"/>
                                          </p:val>
                                        </p:tav>
                                        <p:tav tm="100000">
                                          <p:val>
                                            <p:fltVal val="0"/>
                                          </p:val>
                                        </p:tav>
                                      </p:tavLst>
                                    </p:anim>
                                    <p:animEffect filter="fade" transition="out">
                                      <p:cBhvr>
                                        <p:cTn dur="1000" id="119"/>
                                        <p:tgtEl>
                                          <p:spTgt spid="14"/>
                                        </p:tgtEl>
                                      </p:cBhvr>
                                    </p:animEffect>
                                    <p:set>
                                      <p:cBhvr>
                                        <p:cTn dur="1" fill="hold" id="120">
                                          <p:stCondLst>
                                            <p:cond delay="999"/>
                                          </p:stCondLst>
                                        </p:cTn>
                                        <p:tgtEl>
                                          <p:spTgt spid="14"/>
                                        </p:tgtEl>
                                        <p:attrNameLst>
                                          <p:attrName>style.visibility</p:attrName>
                                        </p:attrNameLst>
                                      </p:cBhvr>
                                      <p:to>
                                        <p:strVal val="hidden"/>
                                      </p:to>
                                    </p:set>
                                  </p:childTnLst>
                                </p:cTn>
                              </p:par>
                              <p:par>
                                <p:cTn fill="hold" id="121" nodeType="withEffect" presetClass="exit" presetID="53" presetSubtype="0">
                                  <p:stCondLst>
                                    <p:cond delay="700"/>
                                  </p:stCondLst>
                                  <p:childTnLst>
                                    <p:anim calcmode="lin" valueType="num">
                                      <p:cBhvr>
                                        <p:cTn dur="500" id="122"/>
                                        <p:tgtEl>
                                          <p:spTgt spid="15"/>
                                        </p:tgtEl>
                                        <p:attrNameLst>
                                          <p:attrName>ppt_w</p:attrName>
                                        </p:attrNameLst>
                                      </p:cBhvr>
                                      <p:tavLst>
                                        <p:tav tm="0">
                                          <p:val>
                                            <p:strVal val="ppt_w"/>
                                          </p:val>
                                        </p:tav>
                                        <p:tav tm="100000">
                                          <p:val>
                                            <p:fltVal val="0"/>
                                          </p:val>
                                        </p:tav>
                                      </p:tavLst>
                                    </p:anim>
                                    <p:anim calcmode="lin" valueType="num">
                                      <p:cBhvr>
                                        <p:cTn dur="500" id="123"/>
                                        <p:tgtEl>
                                          <p:spTgt spid="15"/>
                                        </p:tgtEl>
                                        <p:attrNameLst>
                                          <p:attrName>ppt_h</p:attrName>
                                        </p:attrNameLst>
                                      </p:cBhvr>
                                      <p:tavLst>
                                        <p:tav tm="0">
                                          <p:val>
                                            <p:strVal val="ppt_h"/>
                                          </p:val>
                                        </p:tav>
                                        <p:tav tm="100000">
                                          <p:val>
                                            <p:fltVal val="0"/>
                                          </p:val>
                                        </p:tav>
                                      </p:tavLst>
                                    </p:anim>
                                    <p:animEffect filter="fade" transition="out">
                                      <p:cBhvr>
                                        <p:cTn dur="500" id="124"/>
                                        <p:tgtEl>
                                          <p:spTgt spid="15"/>
                                        </p:tgtEl>
                                      </p:cBhvr>
                                    </p:animEffect>
                                    <p:set>
                                      <p:cBhvr>
                                        <p:cTn dur="1" fill="hold" id="125">
                                          <p:stCondLst>
                                            <p:cond delay="499"/>
                                          </p:stCondLst>
                                        </p:cTn>
                                        <p:tgtEl>
                                          <p:spTgt spid="15"/>
                                        </p:tgtEl>
                                        <p:attrNameLst>
                                          <p:attrName>style.visibility</p:attrName>
                                        </p:attrNameLst>
                                      </p:cBhvr>
                                      <p:to>
                                        <p:strVal val="hidden"/>
                                      </p:to>
                                    </p:set>
                                  </p:childTnLst>
                                </p:cTn>
                              </p:par>
                              <p:par>
                                <p:cTn fill="hold" id="126" nodeType="withEffect" presetClass="exit" presetID="53" presetSubtype="0">
                                  <p:stCondLst>
                                    <p:cond delay="300"/>
                                  </p:stCondLst>
                                  <p:childTnLst>
                                    <p:anim calcmode="lin" valueType="num">
                                      <p:cBhvr>
                                        <p:cTn dur="500" id="127"/>
                                        <p:tgtEl>
                                          <p:spTgt spid="16"/>
                                        </p:tgtEl>
                                        <p:attrNameLst>
                                          <p:attrName>ppt_w</p:attrName>
                                        </p:attrNameLst>
                                      </p:cBhvr>
                                      <p:tavLst>
                                        <p:tav tm="0">
                                          <p:val>
                                            <p:strVal val="ppt_w"/>
                                          </p:val>
                                        </p:tav>
                                        <p:tav tm="100000">
                                          <p:val>
                                            <p:fltVal val="0"/>
                                          </p:val>
                                        </p:tav>
                                      </p:tavLst>
                                    </p:anim>
                                    <p:anim calcmode="lin" valueType="num">
                                      <p:cBhvr>
                                        <p:cTn dur="500" id="128"/>
                                        <p:tgtEl>
                                          <p:spTgt spid="16"/>
                                        </p:tgtEl>
                                        <p:attrNameLst>
                                          <p:attrName>ppt_h</p:attrName>
                                        </p:attrNameLst>
                                      </p:cBhvr>
                                      <p:tavLst>
                                        <p:tav tm="0">
                                          <p:val>
                                            <p:strVal val="ppt_h"/>
                                          </p:val>
                                        </p:tav>
                                        <p:tav tm="100000">
                                          <p:val>
                                            <p:fltVal val="0"/>
                                          </p:val>
                                        </p:tav>
                                      </p:tavLst>
                                    </p:anim>
                                    <p:animEffect filter="fade" transition="out">
                                      <p:cBhvr>
                                        <p:cTn dur="500" id="129"/>
                                        <p:tgtEl>
                                          <p:spTgt spid="16"/>
                                        </p:tgtEl>
                                      </p:cBhvr>
                                    </p:animEffect>
                                    <p:set>
                                      <p:cBhvr>
                                        <p:cTn dur="1" fill="hold" id="130">
                                          <p:stCondLst>
                                            <p:cond delay="499"/>
                                          </p:stCondLst>
                                        </p:cTn>
                                        <p:tgtEl>
                                          <p:spTgt spid="16"/>
                                        </p:tgtEl>
                                        <p:attrNameLst>
                                          <p:attrName>style.visibility</p:attrName>
                                        </p:attrNameLst>
                                      </p:cBhvr>
                                      <p:to>
                                        <p:strVal val="hidden"/>
                                      </p:to>
                                    </p:set>
                                  </p:childTnLst>
                                </p:cTn>
                              </p:par>
                              <p:par>
                                <p:cTn fill="hold" id="131" nodeType="withEffect" presetClass="exit" presetID="53" presetSubtype="0">
                                  <p:stCondLst>
                                    <p:cond delay="1900"/>
                                  </p:stCondLst>
                                  <p:childTnLst>
                                    <p:anim calcmode="lin" valueType="num">
                                      <p:cBhvr>
                                        <p:cTn dur="500" id="132"/>
                                        <p:tgtEl>
                                          <p:spTgt spid="17"/>
                                        </p:tgtEl>
                                        <p:attrNameLst>
                                          <p:attrName>ppt_w</p:attrName>
                                        </p:attrNameLst>
                                      </p:cBhvr>
                                      <p:tavLst>
                                        <p:tav tm="0">
                                          <p:val>
                                            <p:strVal val="ppt_w"/>
                                          </p:val>
                                        </p:tav>
                                        <p:tav tm="100000">
                                          <p:val>
                                            <p:fltVal val="0"/>
                                          </p:val>
                                        </p:tav>
                                      </p:tavLst>
                                    </p:anim>
                                    <p:anim calcmode="lin" valueType="num">
                                      <p:cBhvr>
                                        <p:cTn dur="500" id="133"/>
                                        <p:tgtEl>
                                          <p:spTgt spid="17"/>
                                        </p:tgtEl>
                                        <p:attrNameLst>
                                          <p:attrName>ppt_h</p:attrName>
                                        </p:attrNameLst>
                                      </p:cBhvr>
                                      <p:tavLst>
                                        <p:tav tm="0">
                                          <p:val>
                                            <p:strVal val="ppt_h"/>
                                          </p:val>
                                        </p:tav>
                                        <p:tav tm="100000">
                                          <p:val>
                                            <p:fltVal val="0"/>
                                          </p:val>
                                        </p:tav>
                                      </p:tavLst>
                                    </p:anim>
                                    <p:animEffect filter="fade" transition="out">
                                      <p:cBhvr>
                                        <p:cTn dur="500" id="134"/>
                                        <p:tgtEl>
                                          <p:spTgt spid="17"/>
                                        </p:tgtEl>
                                      </p:cBhvr>
                                    </p:animEffect>
                                    <p:set>
                                      <p:cBhvr>
                                        <p:cTn dur="1" fill="hold" id="135">
                                          <p:stCondLst>
                                            <p:cond delay="499"/>
                                          </p:stCondLst>
                                        </p:cTn>
                                        <p:tgtEl>
                                          <p:spTgt spid="17"/>
                                        </p:tgtEl>
                                        <p:attrNameLst>
                                          <p:attrName>style.visibility</p:attrName>
                                        </p:attrNameLst>
                                      </p:cBhvr>
                                      <p:to>
                                        <p:strVal val="hidden"/>
                                      </p:to>
                                    </p:set>
                                  </p:childTnLst>
                                </p:cTn>
                              </p:par>
                              <p:par>
                                <p:cTn fill="hold" id="136" nodeType="withEffect" presetClass="exit" presetID="53" presetSubtype="0">
                                  <p:stCondLst>
                                    <p:cond delay="2300"/>
                                  </p:stCondLst>
                                  <p:childTnLst>
                                    <p:anim calcmode="lin" valueType="num">
                                      <p:cBhvr>
                                        <p:cTn dur="500" id="137"/>
                                        <p:tgtEl>
                                          <p:spTgt spid="18"/>
                                        </p:tgtEl>
                                        <p:attrNameLst>
                                          <p:attrName>ppt_w</p:attrName>
                                        </p:attrNameLst>
                                      </p:cBhvr>
                                      <p:tavLst>
                                        <p:tav tm="0">
                                          <p:val>
                                            <p:strVal val="ppt_w"/>
                                          </p:val>
                                        </p:tav>
                                        <p:tav tm="100000">
                                          <p:val>
                                            <p:fltVal val="0"/>
                                          </p:val>
                                        </p:tav>
                                      </p:tavLst>
                                    </p:anim>
                                    <p:anim calcmode="lin" valueType="num">
                                      <p:cBhvr>
                                        <p:cTn dur="500" id="138"/>
                                        <p:tgtEl>
                                          <p:spTgt spid="18"/>
                                        </p:tgtEl>
                                        <p:attrNameLst>
                                          <p:attrName>ppt_h</p:attrName>
                                        </p:attrNameLst>
                                      </p:cBhvr>
                                      <p:tavLst>
                                        <p:tav tm="0">
                                          <p:val>
                                            <p:strVal val="ppt_h"/>
                                          </p:val>
                                        </p:tav>
                                        <p:tav tm="100000">
                                          <p:val>
                                            <p:fltVal val="0"/>
                                          </p:val>
                                        </p:tav>
                                      </p:tavLst>
                                    </p:anim>
                                    <p:animEffect filter="fade" transition="out">
                                      <p:cBhvr>
                                        <p:cTn dur="500" id="139"/>
                                        <p:tgtEl>
                                          <p:spTgt spid="18"/>
                                        </p:tgtEl>
                                      </p:cBhvr>
                                    </p:animEffect>
                                    <p:set>
                                      <p:cBhvr>
                                        <p:cTn dur="1" fill="hold" id="140">
                                          <p:stCondLst>
                                            <p:cond delay="499"/>
                                          </p:stCondLst>
                                        </p:cTn>
                                        <p:tgtEl>
                                          <p:spTgt spid="18"/>
                                        </p:tgtEl>
                                        <p:attrNameLst>
                                          <p:attrName>style.visibility</p:attrName>
                                        </p:attrNameLst>
                                      </p:cBhvr>
                                      <p:to>
                                        <p:strVal val="hidden"/>
                                      </p:to>
                                    </p:set>
                                  </p:childTnLst>
                                </p:cTn>
                              </p:par>
                            </p:childTnLst>
                          </p:cTn>
                        </p:par>
                        <p:par>
                          <p:cTn fill="hold" id="141" nodeType="afterGroup">
                            <p:stCondLst>
                              <p:cond delay="3000"/>
                            </p:stCondLst>
                            <p:childTnLst>
                              <p:par>
                                <p:cTn fill="hold" id="142" nodeType="afterEffect" presetClass="entr" presetID="47" presetSubtype="0">
                                  <p:stCondLst>
                                    <p:cond delay="0"/>
                                  </p:stCondLst>
                                  <p:childTnLst>
                                    <p:set>
                                      <p:cBhvr>
                                        <p:cTn dur="1" fill="hold" id="143">
                                          <p:stCondLst>
                                            <p:cond delay="0"/>
                                          </p:stCondLst>
                                        </p:cTn>
                                        <p:tgtEl>
                                          <p:spTgt spid="19"/>
                                        </p:tgtEl>
                                        <p:attrNameLst>
                                          <p:attrName>style.visibility</p:attrName>
                                        </p:attrNameLst>
                                      </p:cBhvr>
                                      <p:to>
                                        <p:strVal val="visible"/>
                                      </p:to>
                                    </p:set>
                                    <p:animEffect filter="fade" transition="in">
                                      <p:cBhvr>
                                        <p:cTn dur="1250" id="144"/>
                                        <p:tgtEl>
                                          <p:spTgt spid="19"/>
                                        </p:tgtEl>
                                      </p:cBhvr>
                                    </p:animEffect>
                                    <p:anim calcmode="lin" valueType="num">
                                      <p:cBhvr>
                                        <p:cTn dur="1250" fill="hold" id="145"/>
                                        <p:tgtEl>
                                          <p:spTgt spid="19"/>
                                        </p:tgtEl>
                                        <p:attrNameLst>
                                          <p:attrName>ppt_x</p:attrName>
                                        </p:attrNameLst>
                                      </p:cBhvr>
                                      <p:tavLst>
                                        <p:tav tm="0">
                                          <p:val>
                                            <p:strVal val="#ppt_x"/>
                                          </p:val>
                                        </p:tav>
                                        <p:tav tm="100000">
                                          <p:val>
                                            <p:strVal val="#ppt_x"/>
                                          </p:val>
                                        </p:tav>
                                      </p:tavLst>
                                    </p:anim>
                                    <p:anim calcmode="lin" valueType="num">
                                      <p:cBhvr>
                                        <p:cTn dur="1250" fill="hold" id="146"/>
                                        <p:tgtEl>
                                          <p:spTgt spid="19"/>
                                        </p:tgtEl>
                                        <p:attrNameLst>
                                          <p:attrName>ppt_y</p:attrName>
                                        </p:attrNameLst>
                                      </p:cBhvr>
                                      <p:tavLst>
                                        <p:tav tm="0">
                                          <p:val>
                                            <p:strVal val="#ppt_y-.1"/>
                                          </p:val>
                                        </p:tav>
                                        <p:tav tm="100000">
                                          <p:val>
                                            <p:strVal val="#ppt_y"/>
                                          </p:val>
                                        </p:tav>
                                      </p:tavLst>
                                    </p:anim>
                                  </p:childTnLst>
                                </p:cTn>
                              </p:par>
                              <p:par>
                                <p:cTn fill="hold" grpId="0" id="147" nodeType="withEffect" presetClass="entr" presetID="53" presetSubtype="0">
                                  <p:stCondLst>
                                    <p:cond delay="0"/>
                                  </p:stCondLst>
                                  <p:childTnLst>
                                    <p:set>
                                      <p:cBhvr>
                                        <p:cTn dur="1" fill="hold" id="148">
                                          <p:stCondLst>
                                            <p:cond delay="0"/>
                                          </p:stCondLst>
                                        </p:cTn>
                                        <p:tgtEl>
                                          <p:spTgt spid="20"/>
                                        </p:tgtEl>
                                        <p:attrNameLst>
                                          <p:attrName>style.visibility</p:attrName>
                                        </p:attrNameLst>
                                      </p:cBhvr>
                                      <p:to>
                                        <p:strVal val="visible"/>
                                      </p:to>
                                    </p:set>
                                    <p:anim calcmode="lin" valueType="num">
                                      <p:cBhvr>
                                        <p:cTn dur="1250" fill="hold" id="149"/>
                                        <p:tgtEl>
                                          <p:spTgt spid="20"/>
                                        </p:tgtEl>
                                        <p:attrNameLst>
                                          <p:attrName>ppt_w</p:attrName>
                                        </p:attrNameLst>
                                      </p:cBhvr>
                                      <p:tavLst>
                                        <p:tav tm="0">
                                          <p:val>
                                            <p:fltVal val="0"/>
                                          </p:val>
                                        </p:tav>
                                        <p:tav tm="100000">
                                          <p:val>
                                            <p:strVal val="#ppt_w"/>
                                          </p:val>
                                        </p:tav>
                                      </p:tavLst>
                                    </p:anim>
                                    <p:anim calcmode="lin" valueType="num">
                                      <p:cBhvr>
                                        <p:cTn dur="1250" fill="hold" id="150"/>
                                        <p:tgtEl>
                                          <p:spTgt spid="20"/>
                                        </p:tgtEl>
                                        <p:attrNameLst>
                                          <p:attrName>ppt_h</p:attrName>
                                        </p:attrNameLst>
                                      </p:cBhvr>
                                      <p:tavLst>
                                        <p:tav tm="0">
                                          <p:val>
                                            <p:fltVal val="0"/>
                                          </p:val>
                                        </p:tav>
                                        <p:tav tm="100000">
                                          <p:val>
                                            <p:strVal val="#ppt_h"/>
                                          </p:val>
                                        </p:tav>
                                      </p:tavLst>
                                    </p:anim>
                                    <p:animEffect filter="fade" transition="in">
                                      <p:cBhvr>
                                        <p:cTn dur="1250" id="151"/>
                                        <p:tgtEl>
                                          <p:spTgt spid="20"/>
                                        </p:tgtEl>
                                      </p:cBhvr>
                                    </p:animEffect>
                                  </p:childTnLst>
                                </p:cTn>
                              </p:par>
                            </p:childTnLst>
                          </p:cTn>
                        </p:par>
                        <p:par>
                          <p:cTn fill="hold" id="152" nodeType="afterGroup">
                            <p:stCondLst>
                              <p:cond delay="4250"/>
                            </p:stCondLst>
                            <p:childTnLst>
                              <p:par>
                                <p:cTn fill="hold" id="153" nodeType="afterEffect" presetClass="entr" presetID="10" presetSubtype="0">
                                  <p:stCondLst>
                                    <p:cond delay="0"/>
                                  </p:stCondLst>
                                  <p:childTnLst>
                                    <p:set>
                                      <p:cBhvr>
                                        <p:cTn dur="1" fill="hold" id="154">
                                          <p:stCondLst>
                                            <p:cond delay="0"/>
                                          </p:stCondLst>
                                        </p:cTn>
                                        <p:tgtEl>
                                          <p:spTgt spid="21"/>
                                        </p:tgtEl>
                                        <p:attrNameLst>
                                          <p:attrName>style.visibility</p:attrName>
                                        </p:attrNameLst>
                                      </p:cBhvr>
                                      <p:to>
                                        <p:strVal val="visible"/>
                                      </p:to>
                                    </p:set>
                                    <p:animEffect filter="fade" transition="in">
                                      <p:cBhvr>
                                        <p:cTn dur="500" id="155"/>
                                        <p:tgtEl>
                                          <p:spTgt spid="21"/>
                                        </p:tgtEl>
                                      </p:cBhvr>
                                    </p:animEffect>
                                  </p:childTnLst>
                                </p:cTn>
                              </p:par>
                            </p:childTnLst>
                          </p:cTn>
                        </p:par>
                        <p:par>
                          <p:cTn fill="hold" id="156" nodeType="afterGroup">
                            <p:stCondLst>
                              <p:cond delay="4750"/>
                            </p:stCondLst>
                            <p:childTnLst>
                              <p:par>
                                <p:cTn fill="hold" id="157" nodeType="afterEffect" presetClass="emph" presetID="6" presetSubtype="0">
                                  <p:stCondLst>
                                    <p:cond delay="0"/>
                                  </p:stCondLst>
                                  <p:childTnLst>
                                    <p:animScale>
                                      <p:cBhvr>
                                        <p:cTn dur="500" fill="hold" id="158"/>
                                        <p:tgtEl>
                                          <p:spTgt spid="21"/>
                                        </p:tgtEl>
                                      </p:cBhvr>
                                      <p:by x="400000" y="400000"/>
                                    </p:animScale>
                                  </p:childTnLst>
                                </p:cTn>
                              </p:par>
                              <p:par>
                                <p:cTn fill="hold" id="159" nodeType="withEffect" presetClass="exit" presetID="10" presetSubtype="0">
                                  <p:stCondLst>
                                    <p:cond delay="250"/>
                                  </p:stCondLst>
                                  <p:childTnLst>
                                    <p:animEffect filter="fade" transition="out">
                                      <p:cBhvr>
                                        <p:cTn dur="500" id="160"/>
                                        <p:tgtEl>
                                          <p:spTgt spid="21"/>
                                        </p:tgtEl>
                                      </p:cBhvr>
                                    </p:animEffect>
                                    <p:set>
                                      <p:cBhvr>
                                        <p:cTn dur="1" fill="hold" id="161">
                                          <p:stCondLst>
                                            <p:cond delay="499"/>
                                          </p:stCondLst>
                                        </p:cTn>
                                        <p:tgtEl>
                                          <p:spTgt spid="21"/>
                                        </p:tgtEl>
                                        <p:attrNameLst>
                                          <p:attrName>style.visibility</p:attrName>
                                        </p:attrNameLst>
                                      </p:cBhvr>
                                      <p:to>
                                        <p:strVal val="hidden"/>
                                      </p:to>
                                    </p:set>
                                  </p:childTnLst>
                                </p:cTn>
                              </p:par>
                            </p:childTnLst>
                          </p:cTn>
                        </p:par>
                        <p:par>
                          <p:cTn fill="hold" id="162" nodeType="afterGroup">
                            <p:stCondLst>
                              <p:cond delay="5500"/>
                            </p:stCondLst>
                            <p:childTnLst>
                              <p:par>
                                <p:cTn fill="hold" grpId="0" id="163" nodeType="afterEffect" presetClass="entr" presetID="2" presetSubtype="8">
                                  <p:stCondLst>
                                    <p:cond delay="0"/>
                                  </p:stCondLst>
                                  <p:childTnLst>
                                    <p:set>
                                      <p:cBhvr>
                                        <p:cTn dur="1" fill="hold" id="164">
                                          <p:stCondLst>
                                            <p:cond delay="0"/>
                                          </p:stCondLst>
                                        </p:cTn>
                                        <p:tgtEl>
                                          <p:spTgt spid="25"/>
                                        </p:tgtEl>
                                        <p:attrNameLst>
                                          <p:attrName>style.visibility</p:attrName>
                                        </p:attrNameLst>
                                      </p:cBhvr>
                                      <p:to>
                                        <p:strVal val="visible"/>
                                      </p:to>
                                    </p:set>
                                    <p:anim calcmode="lin" valueType="num">
                                      <p:cBhvr additive="base">
                                        <p:cTn dur="500" fill="hold" id="165"/>
                                        <p:tgtEl>
                                          <p:spTgt spid="25"/>
                                        </p:tgtEl>
                                        <p:attrNameLst>
                                          <p:attrName>ppt_x</p:attrName>
                                        </p:attrNameLst>
                                      </p:cBhvr>
                                      <p:tavLst>
                                        <p:tav tm="0">
                                          <p:val>
                                            <p:strVal val="0-#ppt_w/2"/>
                                          </p:val>
                                        </p:tav>
                                        <p:tav tm="100000">
                                          <p:val>
                                            <p:strVal val="#ppt_x"/>
                                          </p:val>
                                        </p:tav>
                                      </p:tavLst>
                                    </p:anim>
                                    <p:anim calcmode="lin" valueType="num">
                                      <p:cBhvr additive="base">
                                        <p:cTn dur="500" fill="hold" id="166"/>
                                        <p:tgtEl>
                                          <p:spTgt spid="25"/>
                                        </p:tgtEl>
                                        <p:attrNameLst>
                                          <p:attrName>ppt_y</p:attrName>
                                        </p:attrNameLst>
                                      </p:cBhvr>
                                      <p:tavLst>
                                        <p:tav tm="0">
                                          <p:val>
                                            <p:strVal val="#ppt_y"/>
                                          </p:val>
                                        </p:tav>
                                        <p:tav tm="100000">
                                          <p:val>
                                            <p:strVal val="#ppt_y"/>
                                          </p:val>
                                        </p:tav>
                                      </p:tavLst>
                                    </p:anim>
                                  </p:childTnLst>
                                </p:cTn>
                              </p:par>
                            </p:childTnLst>
                          </p:cTn>
                        </p:par>
                        <p:par>
                          <p:cTn fill="hold" id="167" nodeType="afterGroup">
                            <p:stCondLst>
                              <p:cond delay="6000"/>
                            </p:stCondLst>
                            <p:childTnLst>
                              <p:par>
                                <p:cTn fill="hold" grpId="0" id="168" nodeType="afterEffect" presetClass="entr" presetID="42" presetSubtype="0">
                                  <p:stCondLst>
                                    <p:cond delay="0"/>
                                  </p:stCondLst>
                                  <p:childTnLst>
                                    <p:set>
                                      <p:cBhvr>
                                        <p:cTn dur="1" fill="hold" id="169">
                                          <p:stCondLst>
                                            <p:cond delay="0"/>
                                          </p:stCondLst>
                                        </p:cTn>
                                        <p:tgtEl>
                                          <p:spTgt spid="23"/>
                                        </p:tgtEl>
                                        <p:attrNameLst>
                                          <p:attrName>style.visibility</p:attrName>
                                        </p:attrNameLst>
                                      </p:cBhvr>
                                      <p:to>
                                        <p:strVal val="visible"/>
                                      </p:to>
                                    </p:set>
                                    <p:animEffect filter="fade" transition="in">
                                      <p:cBhvr>
                                        <p:cTn dur="1000" id="170"/>
                                        <p:tgtEl>
                                          <p:spTgt spid="23"/>
                                        </p:tgtEl>
                                      </p:cBhvr>
                                    </p:animEffect>
                                    <p:anim calcmode="lin" valueType="num">
                                      <p:cBhvr>
                                        <p:cTn dur="1000" fill="hold" id="171"/>
                                        <p:tgtEl>
                                          <p:spTgt spid="23"/>
                                        </p:tgtEl>
                                        <p:attrNameLst>
                                          <p:attrName>ppt_x</p:attrName>
                                        </p:attrNameLst>
                                      </p:cBhvr>
                                      <p:tavLst>
                                        <p:tav tm="0">
                                          <p:val>
                                            <p:strVal val="#ppt_x"/>
                                          </p:val>
                                        </p:tav>
                                        <p:tav tm="100000">
                                          <p:val>
                                            <p:strVal val="#ppt_x"/>
                                          </p:val>
                                        </p:tav>
                                      </p:tavLst>
                                    </p:anim>
                                    <p:anim calcmode="lin" valueType="num">
                                      <p:cBhvr>
                                        <p:cTn dur="1000" fill="hold" id="172"/>
                                        <p:tgtEl>
                                          <p:spTgt spid="23"/>
                                        </p:tgtEl>
                                        <p:attrNameLst>
                                          <p:attrName>ppt_y</p:attrName>
                                        </p:attrNameLst>
                                      </p:cBhvr>
                                      <p:tavLst>
                                        <p:tav tm="0">
                                          <p:val>
                                            <p:strVal val="#ppt_y+.1"/>
                                          </p:val>
                                        </p:tav>
                                        <p:tav tm="100000">
                                          <p:val>
                                            <p:strVal val="#ppt_y"/>
                                          </p:val>
                                        </p:tav>
                                      </p:tavLst>
                                    </p:anim>
                                  </p:childTnLst>
                                </p:cTn>
                              </p:par>
                            </p:childTnLst>
                          </p:cTn>
                        </p:par>
                        <p:par>
                          <p:cTn fill="hold" id="173" nodeType="afterGroup">
                            <p:stCondLst>
                              <p:cond delay="7000"/>
                            </p:stCondLst>
                            <p:childTnLst>
                              <p:par>
                                <p:cTn fill="hold" grpId="0" id="174" nodeType="afterEffect" presetClass="entr" presetID="22" presetSubtype="2">
                                  <p:stCondLst>
                                    <p:cond delay="0"/>
                                  </p:stCondLst>
                                  <p:childTnLst>
                                    <p:set>
                                      <p:cBhvr>
                                        <p:cTn dur="1" fill="hold" id="175">
                                          <p:stCondLst>
                                            <p:cond delay="0"/>
                                          </p:stCondLst>
                                        </p:cTn>
                                        <p:tgtEl>
                                          <p:spTgt spid="26"/>
                                        </p:tgtEl>
                                        <p:attrNameLst>
                                          <p:attrName>style.visibility</p:attrName>
                                        </p:attrNameLst>
                                      </p:cBhvr>
                                      <p:to>
                                        <p:strVal val="visible"/>
                                      </p:to>
                                    </p:set>
                                    <p:animEffect filter="wipe(right)" transition="in">
                                      <p:cBhvr>
                                        <p:cTn dur="500" id="176"/>
                                        <p:tgtEl>
                                          <p:spTgt spid="26"/>
                                        </p:tgtEl>
                                      </p:cBhvr>
                                    </p:animEffect>
                                  </p:childTnLst>
                                </p:cTn>
                              </p:par>
                              <p:par>
                                <p:cTn fill="hold" grpId="0" id="177" nodeType="withEffect" presetClass="entr" presetID="22" presetSubtype="2">
                                  <p:stCondLst>
                                    <p:cond delay="0"/>
                                  </p:stCondLst>
                                  <p:childTnLst>
                                    <p:set>
                                      <p:cBhvr>
                                        <p:cTn dur="1" fill="hold" id="178">
                                          <p:stCondLst>
                                            <p:cond delay="0"/>
                                          </p:stCondLst>
                                        </p:cTn>
                                        <p:tgtEl>
                                          <p:spTgt spid="33"/>
                                        </p:tgtEl>
                                        <p:attrNameLst>
                                          <p:attrName>style.visibility</p:attrName>
                                        </p:attrNameLst>
                                      </p:cBhvr>
                                      <p:to>
                                        <p:strVal val="visible"/>
                                      </p:to>
                                    </p:set>
                                    <p:animEffect filter="wipe(right)" transition="in">
                                      <p:cBhvr>
                                        <p:cTn dur="500" id="179"/>
                                        <p:tgtEl>
                                          <p:spTgt spid="33"/>
                                        </p:tgtEl>
                                      </p:cBhvr>
                                    </p:animEffect>
                                  </p:childTnLst>
                                </p:cTn>
                              </p:par>
                            </p:childTnLst>
                          </p:cTn>
                        </p:par>
                        <p:par>
                          <p:cTn fill="hold" id="180" nodeType="afterGroup">
                            <p:stCondLst>
                              <p:cond delay="7500"/>
                            </p:stCondLst>
                            <p:childTnLst>
                              <p:par>
                                <p:cTn fill="hold" grpId="0" id="181" nodeType="afterEffect" presetClass="entr" presetID="41" presetSubtype="0">
                                  <p:stCondLst>
                                    <p:cond delay="0"/>
                                  </p:stCondLst>
                                  <p:iterate type="lt">
                                    <p:tmPct val="10000"/>
                                  </p:iterate>
                                  <p:childTnLst>
                                    <p:set>
                                      <p:cBhvr>
                                        <p:cTn dur="1" fill="hold" id="182">
                                          <p:stCondLst>
                                            <p:cond delay="0"/>
                                          </p:stCondLst>
                                        </p:cTn>
                                        <p:tgtEl>
                                          <p:spTgt spid="24"/>
                                        </p:tgtEl>
                                        <p:attrNameLst>
                                          <p:attrName>style.visibility</p:attrName>
                                        </p:attrNameLst>
                                      </p:cBhvr>
                                      <p:to>
                                        <p:strVal val="visible"/>
                                      </p:to>
                                    </p:set>
                                    <p:anim calcmode="lin" valueType="num">
                                      <p:cBhvr>
                                        <p:cTn dur="500" fill="hold" id="18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4"/>
                                        <p:tgtEl>
                                          <p:spTgt spid="24"/>
                                        </p:tgtEl>
                                        <p:attrNameLst>
                                          <p:attrName>ppt_y</p:attrName>
                                        </p:attrNameLst>
                                      </p:cBhvr>
                                      <p:tavLst>
                                        <p:tav tm="0">
                                          <p:val>
                                            <p:strVal val="#ppt_y"/>
                                          </p:val>
                                        </p:tav>
                                        <p:tav tm="100000">
                                          <p:val>
                                            <p:strVal val="#ppt_y"/>
                                          </p:val>
                                        </p:tav>
                                      </p:tavLst>
                                    </p:anim>
                                    <p:anim calcmode="lin" valueType="num">
                                      <p:cBhvr>
                                        <p:cTn dur="500" fill="hold" id="18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7" tmFilter="0,0; .5, 1; 1, 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4"/>
      <p:bldP grpId="0" spid="26"/>
      <p:bldP grpId="0" spid="33"/>
      <p:bldP grpId="0" spid="25"/>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TextBox 7"/>
          <p:cNvSpPr txBox="1"/>
          <p:nvPr/>
        </p:nvSpPr>
        <p:spPr>
          <a:xfrm>
            <a:off x="710339" y="272247"/>
            <a:ext cx="2443480" cy="768706"/>
          </a:xfrm>
          <a:prstGeom prst="rect">
            <a:avLst/>
          </a:prstGeom>
          <a:noFill/>
        </p:spPr>
        <p:txBody>
          <a:bodyPr rtlCol="0" wrap="none">
            <a:spAutoFit/>
          </a:bodyPr>
          <a:lstStyle/>
          <a:p>
            <a:r>
              <a:rPr altLang="en-US" i="1" lang="zh-CN" sz="4444">
                <a:solidFill>
                  <a:srgbClr val="FFFF00"/>
                </a:solidFill>
                <a:latin charset="-122" pitchFamily="2" typeface="方正综艺简体"/>
                <a:ea charset="-122" pitchFamily="2" typeface="方正综艺简体"/>
              </a:rPr>
              <a:t>历史表明</a:t>
            </a:r>
          </a:p>
        </p:txBody>
      </p:sp>
      <p:sp>
        <p:nvSpPr>
          <p:cNvPr id="7" name="矩形 6"/>
          <p:cNvSpPr/>
          <p:nvPr/>
        </p:nvSpPr>
        <p:spPr bwMode="auto">
          <a:xfrm>
            <a:off x="666955" y="834986"/>
            <a:ext cx="5641641" cy="2745224"/>
          </a:xfrm>
          <a:custGeom>
            <a:gdLst>
              <a:gd fmla="*/ 0 w 5077477" name="connsiteX0"/>
              <a:gd fmla="*/ 32109 h 2470702" name="connsiteY0"/>
              <a:gd fmla="*/ 4786146 w 5077477" name="connsiteX1"/>
              <a:gd fmla="*/ 32109 h 2470702" name="connsiteY1"/>
              <a:gd fmla="*/ 5046028 w 5077477" name="connsiteX2"/>
              <a:gd fmla="*/ 2470702 h 2470702" name="connsiteY2"/>
              <a:gd fmla="*/ 375385 w 5077477" name="connsiteX3"/>
              <a:gd fmla="*/ 2451452 h 2470702" name="connsiteY3"/>
              <a:gd fmla="*/ 0 w 5077477" name="connsiteX4"/>
              <a:gd fmla="*/ 32109 h 2470702"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470702" w="5077477">
                <a:moveTo>
                  <a:pt x="0" y="32109"/>
                </a:moveTo>
                <a:cubicBezTo>
                  <a:pt x="2259525" y="-102644"/>
                  <a:pt x="1487092" y="243865"/>
                  <a:pt x="4786146" y="32109"/>
                </a:cubicBezTo>
                <a:cubicBezTo>
                  <a:pt x="4227880" y="732680"/>
                  <a:pt x="5267409" y="1654629"/>
                  <a:pt x="5046028" y="2470702"/>
                </a:cubicBezTo>
                <a:cubicBezTo>
                  <a:pt x="3065635" y="2204403"/>
                  <a:pt x="2538657" y="2274990"/>
                  <a:pt x="375385" y="2451452"/>
                </a:cubicBezTo>
                <a:lnTo>
                  <a:pt x="0" y="32109"/>
                </a:lnTo>
                <a:close/>
              </a:path>
            </a:pathLst>
          </a:cu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1119643" y="1063781"/>
            <a:ext cx="4305612" cy="1751381"/>
          </a:xfrm>
          <a:prstGeom prst="rect">
            <a:avLst/>
          </a:prstGeom>
          <a:noFill/>
        </p:spPr>
        <p:txBody>
          <a:bodyPr rtlCol="0" wrap="square">
            <a:spAutoFit/>
          </a:bodyPr>
          <a:lstStyle/>
          <a:p>
            <a:pPr algn="just"/>
            <a:r>
              <a:rPr altLang="en-US" lang="zh-CN" sz="1556">
                <a:solidFill>
                  <a:srgbClr val="FFFF00"/>
                </a:solidFill>
                <a:latin charset="-122" pitchFamily="34" typeface="微软雅黑"/>
                <a:ea charset="-122" pitchFamily="34" typeface="微软雅黑"/>
              </a:rPr>
              <a:t>迄今为止的西方大国的崛起，无一不是通过殖民扩张和掠夺为基本实现形式，战争通常是大国崛起的基本手段。基于这样的历史，西方一些国家对于中国的崛起多存狐疑，并表现出时而大唱中国威胁论、时而又唱中国崩溃论的神经错乱般的胡言乱语，有的国家甚至仍抱着冷战时期的落后思维，企图围堵甚至遏制中国。</a:t>
            </a:r>
          </a:p>
        </p:txBody>
      </p:sp>
      <p:sp>
        <p:nvSpPr>
          <p:cNvPr descr="http://t1.baidu.com/it/u=1074911502,1166585136&amp;fm=23&amp;gp=0.jpg" id="10" name="AutoShape 2"/>
          <p:cNvSpPr>
            <a:spLocks noChangeArrowheads="1" noChangeAspect="1"/>
          </p:cNvSpPr>
          <p:nvPr/>
        </p:nvSpPr>
        <p:spPr bwMode="auto">
          <a:xfrm>
            <a:off x="172861" y="-478014"/>
            <a:ext cx="338667" cy="338668"/>
          </a:xfrm>
          <a:prstGeom prst="rect">
            <a:avLst/>
          </a:prstGeom>
          <a:noFill/>
          <a:extLst>
            <a:ext uri="{909E8E84-426E-40DD-AFC4-6F175D3DCCD1}">
              <a14:hiddenFill>
                <a:solidFill>
                  <a:srgbClr val="FFFFFF"/>
                </a:solidFill>
              </a14:hiddenFill>
            </a:ext>
          </a:extLst>
        </p:spPr>
        <p:txBody>
          <a:bodyPr anchor="t" anchorCtr="0" bIns="50800" compatLnSpc="1" lIns="101600" numCol="1" rIns="101600" tIns="50800" vert="horz" wrap="square">
            <a:prstTxWarp prst="textNoShape">
              <a:avLst/>
            </a:prstTxWarp>
          </a:bodyPr>
          <a:lstStyle/>
          <a:p>
            <a:endParaRPr altLang="en-US" lang="zh-CN"/>
          </a:p>
        </p:txBody>
      </p:sp>
      <p:sp>
        <p:nvSpPr>
          <p:cNvPr descr="http://t1.baidu.com/it/u=1074911502,1166585136&amp;fm=23&amp;gp=0.jpg" id="11" name="AutoShape 4"/>
          <p:cNvSpPr>
            <a:spLocks noChangeArrowheads="1" noChangeAspect="1"/>
          </p:cNvSpPr>
          <p:nvPr/>
        </p:nvSpPr>
        <p:spPr bwMode="auto">
          <a:xfrm>
            <a:off x="342194" y="-308681"/>
            <a:ext cx="338667" cy="338668"/>
          </a:xfrm>
          <a:prstGeom prst="rect">
            <a:avLst/>
          </a:prstGeom>
          <a:noFill/>
          <a:extLst>
            <a:ext uri="{909E8E84-426E-40DD-AFC4-6F175D3DCCD1}">
              <a14:hiddenFill>
                <a:solidFill>
                  <a:srgbClr val="FFFFFF"/>
                </a:solidFill>
              </a14:hiddenFill>
            </a:ext>
          </a:extLst>
        </p:spPr>
        <p:txBody>
          <a:bodyPr anchor="t" anchorCtr="0" bIns="50800" compatLnSpc="1" lIns="101600" numCol="1" rIns="101600" tIns="50800" vert="horz" wrap="square">
            <a:prstTxWarp prst="textNoShape">
              <a:avLst/>
            </a:prstTxWarp>
          </a:bodyPr>
          <a:lstStyle/>
          <a:p>
            <a:endParaRPr altLang="en-US" lang="zh-CN"/>
          </a:p>
        </p:txBody>
      </p:sp>
      <p:grpSp>
        <p:nvGrpSpPr>
          <p:cNvPr id="12" name="组合 11"/>
          <p:cNvGrpSpPr/>
          <p:nvPr/>
        </p:nvGrpSpPr>
        <p:grpSpPr>
          <a:xfrm>
            <a:off x="6965948" y="5967181"/>
            <a:ext cx="2555522" cy="10051702"/>
            <a:chOff x="5974075" y="5941963"/>
            <a:chExt cx="2299970" cy="9046532"/>
          </a:xfrm>
        </p:grpSpPr>
        <p:pic>
          <p:nvPicPr>
            <p:cNvPr descr="http://img.bimg.126.net/photo/oT4cV4RY80-MHsV9daycww==/1190920626464287102.jpg" id="11272" name="Picture 8"/>
            <p:cNvPicPr>
              <a:picLocks noChangeArrowheads="1" noChangeAspect="1"/>
            </p:cNvPicPr>
            <p:nvPr/>
          </p:nvPicPr>
          <p:blipFill>
            <a:blip r:embed="rId3">
              <a:extLst>
                <a:ext uri="{28A0092B-C50C-407E-A947-70E740481C1C}">
                  <a14:useLocalDpi/>
                </a:ext>
              </a:extLst>
            </a:blip>
            <a:stretch>
              <a:fillRect/>
            </a:stretch>
          </p:blipFill>
          <p:spPr bwMode="auto">
            <a:xfrm>
              <a:off x="5974075" y="9363010"/>
              <a:ext cx="2299970" cy="2223144"/>
            </a:xfrm>
            <a:prstGeom prst="rect">
              <a:avLst/>
            </a:prstGeom>
            <a:noFill/>
            <a:extLst>
              <a:ext uri="{909E8E84-426E-40DD-AFC4-6F175D3DCCD1}">
                <a14:hiddenFill>
                  <a:solidFill>
                    <a:srgbClr val="FFFFFF"/>
                  </a:solidFill>
                </a14:hiddenFill>
              </a:ext>
            </a:extLst>
          </p:spPr>
        </p:pic>
        <p:pic>
          <p:nvPicPr>
            <p:cNvPr descr="http://img154.ph.126.net/doEOD2ESAS8xnzEE-kGsyA==/1482528702336464667.jpg" id="11274" name="Picture 10"/>
            <p:cNvPicPr>
              <a:picLocks noChangeArrowheads="1" noChangeAspect="1"/>
            </p:cNvPicPr>
            <p:nvPr/>
          </p:nvPicPr>
          <p:blipFill>
            <a:blip r:embed="rId4">
              <a:extLst>
                <a:ext uri="{28A0092B-C50C-407E-A947-70E740481C1C}">
                  <a14:useLocalDpi/>
                </a:ext>
              </a:extLst>
            </a:blip>
            <a:stretch>
              <a:fillRect/>
            </a:stretch>
          </p:blipFill>
          <p:spPr bwMode="auto">
            <a:xfrm>
              <a:off x="5974075" y="11664223"/>
              <a:ext cx="2299970" cy="1485842"/>
            </a:xfrm>
            <a:prstGeom prst="rect">
              <a:avLst/>
            </a:prstGeom>
            <a:noFill/>
            <a:extLst>
              <a:ext uri="{909E8E84-426E-40DD-AFC4-6F175D3DCCD1}">
                <a14:hiddenFill>
                  <a:solidFill>
                    <a:srgbClr val="FFFFFF"/>
                  </a:solidFill>
                </a14:hiddenFill>
              </a:ext>
            </a:extLst>
          </p:spPr>
        </p:pic>
        <p:pic>
          <p:nvPicPr>
            <p:cNvPr descr="http://att2.citysbs.com/huzhou/2011/11/30/middle_115730_dmcolaau_6dd9ee313b12381eafe312b34bfd7b0c.jpg" id="11276" name="Picture 12"/>
            <p:cNvPicPr>
              <a:picLocks noChangeArrowheads="1" noChangeAspect="1"/>
            </p:cNvPicPr>
            <p:nvPr/>
          </p:nvPicPr>
          <p:blipFill>
            <a:blip r:embed="rId5">
              <a:extLst>
                <a:ext uri="{28A0092B-C50C-407E-A947-70E740481C1C}">
                  <a14:useLocalDpi/>
                </a:ext>
              </a:extLst>
            </a:blip>
            <a:stretch>
              <a:fillRect/>
            </a:stretch>
          </p:blipFill>
          <p:spPr bwMode="auto">
            <a:xfrm>
              <a:off x="5974075" y="13228134"/>
              <a:ext cx="2299970" cy="1760361"/>
            </a:xfrm>
            <a:prstGeom prst="rect">
              <a:avLst/>
            </a:prstGeom>
            <a:noFill/>
            <a:extLst>
              <a:ext uri="{909E8E84-426E-40DD-AFC4-6F175D3DCCD1}">
                <a14:hiddenFill>
                  <a:solidFill>
                    <a:srgbClr val="FFFFFF"/>
                  </a:solidFill>
                </a14:hiddenFill>
              </a:ext>
            </a:extLst>
          </p:spPr>
        </p:pic>
        <p:pic>
          <p:nvPicPr>
            <p:cNvPr descr="http://img3.blog.eastmoney.com/ji/jinshi095/201102/20110225154809644.jpg" id="11280" name="Picture 16"/>
            <p:cNvPicPr>
              <a:picLocks noChangeArrowheads="1" noChangeAspect="1"/>
            </p:cNvPicPr>
            <p:nvPr/>
          </p:nvPicPr>
          <p:blipFill>
            <a:blip r:embed="rId6">
              <a:extLst>
                <a:ext uri="{28A0092B-C50C-407E-A947-70E740481C1C}">
                  <a14:useLocalDpi/>
                </a:ext>
              </a:extLst>
            </a:blip>
            <a:stretch>
              <a:fillRect/>
            </a:stretch>
          </p:blipFill>
          <p:spPr bwMode="auto">
            <a:xfrm>
              <a:off x="5974076" y="5941963"/>
              <a:ext cx="2299969" cy="3342978"/>
            </a:xfrm>
            <a:prstGeom prst="rect">
              <a:avLst/>
            </a:prstGeom>
            <a:noFill/>
            <a:extLst>
              <a:ext uri="{909E8E84-426E-40DD-AFC4-6F175D3DCCD1}">
                <a14:hiddenFill>
                  <a:solidFill>
                    <a:srgbClr val="FFFFFF"/>
                  </a:solidFill>
                </a14:hiddenFill>
              </a:ext>
            </a:extLst>
          </p:spPr>
        </p:pic>
      </p:grpSp>
      <p:sp>
        <p:nvSpPr>
          <p:cNvPr id="13" name="TextBox 12"/>
          <p:cNvSpPr txBox="1"/>
          <p:nvPr/>
        </p:nvSpPr>
        <p:spPr>
          <a:xfrm>
            <a:off x="6196062" y="1299637"/>
            <a:ext cx="656996" cy="1736551"/>
          </a:xfrm>
          <a:prstGeom prst="rect">
            <a:avLst/>
          </a:prstGeom>
          <a:noFill/>
        </p:spPr>
        <p:txBody>
          <a:bodyPr rtlCol="0" vert="eaVert" wrap="square">
            <a:spAutoFit/>
          </a:bodyPr>
          <a:lstStyle/>
          <a:p>
            <a:r>
              <a:rPr altLang="en-US" b="1" lang="zh-CN" sz="3111">
                <a:solidFill>
                  <a:srgbClr val="FFC000"/>
                </a:solidFill>
                <a:latin charset="-122" pitchFamily="34" typeface="微软雅黑"/>
                <a:ea charset="-122" pitchFamily="34" typeface="微软雅黑"/>
              </a:rPr>
              <a:t>侵略战争</a:t>
            </a:r>
          </a:p>
        </p:txBody>
      </p:sp>
      <p:sp>
        <p:nvSpPr>
          <p:cNvPr id="20" name="TextBox 19"/>
          <p:cNvSpPr txBox="1"/>
          <p:nvPr/>
        </p:nvSpPr>
        <p:spPr>
          <a:xfrm rot="21221238">
            <a:off x="4334818" y="3681249"/>
            <a:ext cx="656996" cy="2123250"/>
          </a:xfrm>
          <a:prstGeom prst="rect">
            <a:avLst/>
          </a:prstGeom>
          <a:noFill/>
        </p:spPr>
        <p:txBody>
          <a:bodyPr rtlCol="0" vert="eaVert" wrap="none">
            <a:spAutoFit/>
          </a:bodyPr>
          <a:lstStyle/>
          <a:p>
            <a:r>
              <a:rPr altLang="en-US" b="1" lang="zh-CN" sz="3111">
                <a:solidFill>
                  <a:srgbClr val="FFC000"/>
                </a:solidFill>
                <a:latin charset="-122" pitchFamily="34" typeface="微软雅黑"/>
                <a:ea charset="-122" pitchFamily="34" typeface="微软雅黑"/>
              </a:rPr>
              <a:t>中国威胁论</a:t>
            </a:r>
          </a:p>
        </p:txBody>
      </p:sp>
      <p:pic>
        <p:nvPicPr>
          <p:cNvPr descr="http://info.wenweipo.com/attachments/2010/08/29172_201008240942432h30Y.jpg" id="21" name="Picture 14"/>
          <p:cNvPicPr>
            <a:picLocks noChangeArrowheads="1" noChangeAspect="1"/>
          </p:cNvPicPr>
          <p:nvPr/>
        </p:nvPicPr>
        <p:blipFill>
          <a:blip r:embed="rId7">
            <a:duotone>
              <a:schemeClr val="accent6">
                <a:shade val="45000"/>
                <a:satMod val="135000"/>
              </a:schemeClr>
              <a:prstClr val="white"/>
            </a:duotone>
            <a:extLst>
              <a:ext uri="{BEBA8EAE-BF5A-486C-A8C5-ECC9F3942E4B}">
                <a14:imgProps>
                  <a14:imgLayer r:embed="rId8">
                    <a14:imgEffect>
                      <a14:sharpenSoften amount="50000"/>
                    </a14:imgEffect>
                  </a14:imgLayer>
                </a14:imgProps>
              </a:ext>
              <a:ext uri="{28A0092B-C50C-407E-A947-70E740481C1C}">
                <a14:useLocalDpi/>
              </a:ext>
            </a:extLst>
          </a:blip>
          <a:stretch>
            <a:fillRect/>
          </a:stretch>
        </p:blipFill>
        <p:spPr bwMode="auto">
          <a:xfrm>
            <a:off x="5137540" y="3191411"/>
            <a:ext cx="3572224" cy="2414332"/>
          </a:xfrm>
          <a:prstGeom prst="rect">
            <a:avLst/>
          </a:prstGeom>
          <a:solidFill>
            <a:srgbClr val="FFFFFF">
              <a:shade val="85000"/>
            </a:srgbClr>
          </a:solidFill>
          <a:ln cap="sq" w="63500">
            <a:solidFill>
              <a:srgbClr val="FFC000"/>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Tree>
    <p:extLst>
      <p:ext uri="{BB962C8B-B14F-4D97-AF65-F5344CB8AC3E}">
        <p14:creationId val="2317931969"/>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2"/>
                                        </p:tgtEl>
                                        <p:attrNameLst>
                                          <p:attrName>style.visibility</p:attrName>
                                        </p:attrNameLst>
                                      </p:cBhvr>
                                      <p:to>
                                        <p:strVal val="visible"/>
                                      </p:to>
                                    </p:set>
                                    <p:animEffect filter="wipe(up)" transition="in">
                                      <p:cBhvr>
                                        <p:cTn dur="17000" id="15"/>
                                        <p:tgtEl>
                                          <p:spTgt spid="2"/>
                                        </p:tgtEl>
                                      </p:cBhvr>
                                    </p:animEffect>
                                  </p:childTnLst>
                                </p:cTn>
                              </p:par>
                              <p:par>
                                <p:cTn accel="50000" decel="50000" fill="hold" id="16" nodeType="withEffect" presetClass="path" presetID="64" presetSubtype="0">
                                  <p:stCondLst>
                                    <p:cond delay="0"/>
                                  </p:stCondLst>
                                  <p:childTnLst>
                                    <p:animMotion origin="layout" path="M -4.72222E-06 -1.11111E-06 L -4.72222E-06 -1.45722" pathEditMode="relative" ptsTypes="AA" rAng="0">
                                      <p:cBhvr>
                                        <p:cTn dur="18500" fill="hold" id="17"/>
                                        <p:tgtEl>
                                          <p:spTgt spid="12"/>
                                        </p:tgtEl>
                                        <p:attrNameLst>
                                          <p:attrName>ppt_x</p:attrName>
                                          <p:attrName>ppt_y</p:attrName>
                                        </p:attrNameLst>
                                      </p:cBhvr>
                                      <p:rCtr x="0" y="-72861"/>
                                    </p:animMotion>
                                  </p:childTnLst>
                                </p:cTn>
                              </p:par>
                              <p:par>
                                <p:cTn fill="hold" grpId="0" id="18" nodeType="withEffect" presetClass="entr" presetID="10" presetSubtype="0">
                                  <p:stCondLst>
                                    <p:cond delay="8000"/>
                                  </p:stCondLst>
                                  <p:childTnLst>
                                    <p:set>
                                      <p:cBhvr>
                                        <p:cTn dur="1" fill="hold" id="19">
                                          <p:stCondLst>
                                            <p:cond delay="0"/>
                                          </p:stCondLst>
                                        </p:cTn>
                                        <p:tgtEl>
                                          <p:spTgt spid="13"/>
                                        </p:tgtEl>
                                        <p:attrNameLst>
                                          <p:attrName>style.visibility</p:attrName>
                                        </p:attrNameLst>
                                      </p:cBhvr>
                                      <p:to>
                                        <p:strVal val="visible"/>
                                      </p:to>
                                    </p:set>
                                    <p:animEffect filter="fade" transition="in">
                                      <p:cBhvr>
                                        <p:cTn dur="500" id="20"/>
                                        <p:tgtEl>
                                          <p:spTgt spid="13"/>
                                        </p:tgtEl>
                                      </p:cBhvr>
                                    </p:animEffect>
                                  </p:childTnLst>
                                </p:cTn>
                              </p:par>
                              <p:par>
                                <p:cTn fill="hold" grpId="1" id="21" nodeType="withEffect" presetClass="exit" presetID="10" presetSubtype="0">
                                  <p:stCondLst>
                                    <p:cond delay="12000"/>
                                  </p:stCondLst>
                                  <p:childTnLst>
                                    <p:animEffect filter="fade" transition="out">
                                      <p:cBhvr>
                                        <p:cTn dur="500" id="22"/>
                                        <p:tgtEl>
                                          <p:spTgt spid="13"/>
                                        </p:tgtEl>
                                      </p:cBhvr>
                                    </p:animEffect>
                                    <p:set>
                                      <p:cBhvr>
                                        <p:cTn dur="1" fill="hold" id="23">
                                          <p:stCondLst>
                                            <p:cond delay="499"/>
                                          </p:stCondLst>
                                        </p:cTn>
                                        <p:tgtEl>
                                          <p:spTgt spid="13"/>
                                        </p:tgtEl>
                                        <p:attrNameLst>
                                          <p:attrName>style.visibility</p:attrName>
                                        </p:attrNameLst>
                                      </p:cBhvr>
                                      <p:to>
                                        <p:strVal val="hidden"/>
                                      </p:to>
                                    </p:set>
                                  </p:childTnLst>
                                </p:cTn>
                              </p:par>
                            </p:childTnLst>
                          </p:cTn>
                        </p:par>
                        <p:par>
                          <p:cTn fill="hold" id="24" nodeType="afterGroup">
                            <p:stCondLst>
                              <p:cond delay="19500"/>
                            </p:stCondLst>
                            <p:childTnLst>
                              <p:par>
                                <p:cTn decel="100000" fill="hold" id="25" nodeType="afterEffect" presetClass="entr" presetID="49" presetSubtype="0">
                                  <p:stCondLst>
                                    <p:cond delay="0"/>
                                  </p:stCondLst>
                                  <p:childTnLst>
                                    <p:set>
                                      <p:cBhvr>
                                        <p:cTn dur="1" fill="hold" id="26">
                                          <p:stCondLst>
                                            <p:cond delay="0"/>
                                          </p:stCondLst>
                                        </p:cTn>
                                        <p:tgtEl>
                                          <p:spTgt spid="21"/>
                                        </p:tgtEl>
                                        <p:attrNameLst>
                                          <p:attrName>style.visibility</p:attrName>
                                        </p:attrNameLst>
                                      </p:cBhvr>
                                      <p:to>
                                        <p:strVal val="visible"/>
                                      </p:to>
                                    </p:set>
                                    <p:anim calcmode="lin" valueType="num">
                                      <p:cBhvr>
                                        <p:cTn dur="500" fill="hold" id="27"/>
                                        <p:tgtEl>
                                          <p:spTgt spid="21"/>
                                        </p:tgtEl>
                                        <p:attrNameLst>
                                          <p:attrName>ppt_w</p:attrName>
                                        </p:attrNameLst>
                                      </p:cBhvr>
                                      <p:tavLst>
                                        <p:tav tm="0">
                                          <p:val>
                                            <p:fltVal val="0"/>
                                          </p:val>
                                        </p:tav>
                                        <p:tav tm="100000">
                                          <p:val>
                                            <p:strVal val="#ppt_w"/>
                                          </p:val>
                                        </p:tav>
                                      </p:tavLst>
                                    </p:anim>
                                    <p:anim calcmode="lin" valueType="num">
                                      <p:cBhvr>
                                        <p:cTn dur="500" fill="hold" id="28"/>
                                        <p:tgtEl>
                                          <p:spTgt spid="21"/>
                                        </p:tgtEl>
                                        <p:attrNameLst>
                                          <p:attrName>ppt_h</p:attrName>
                                        </p:attrNameLst>
                                      </p:cBhvr>
                                      <p:tavLst>
                                        <p:tav tm="0">
                                          <p:val>
                                            <p:fltVal val="0"/>
                                          </p:val>
                                        </p:tav>
                                        <p:tav tm="100000">
                                          <p:val>
                                            <p:strVal val="#ppt_h"/>
                                          </p:val>
                                        </p:tav>
                                      </p:tavLst>
                                    </p:anim>
                                    <p:anim calcmode="lin" valueType="num">
                                      <p:cBhvr>
                                        <p:cTn dur="500" fill="hold" id="29"/>
                                        <p:tgtEl>
                                          <p:spTgt spid="21"/>
                                        </p:tgtEl>
                                        <p:attrNameLst>
                                          <p:attrName>style.rotation</p:attrName>
                                        </p:attrNameLst>
                                      </p:cBhvr>
                                      <p:tavLst>
                                        <p:tav tm="0">
                                          <p:val>
                                            <p:fltVal val="360"/>
                                          </p:val>
                                        </p:tav>
                                        <p:tav tm="100000">
                                          <p:val>
                                            <p:fltVal val="0"/>
                                          </p:val>
                                        </p:tav>
                                      </p:tavLst>
                                    </p:anim>
                                    <p:animEffect filter="fade" transition="in">
                                      <p:cBhvr>
                                        <p:cTn dur="500" id="30"/>
                                        <p:tgtEl>
                                          <p:spTgt spid="21"/>
                                        </p:tgtEl>
                                      </p:cBhvr>
                                    </p:animEffect>
                                  </p:childTnLst>
                                </p:cTn>
                              </p:par>
                              <p:par>
                                <p:cTn fill="hold" id="31" nodeType="withEffect" presetClass="entr" presetID="52" presetSubtype="0">
                                  <p:stCondLst>
                                    <p:cond delay="0"/>
                                  </p:stCondLst>
                                  <p:childTnLst>
                                    <p:set>
                                      <p:cBhvr>
                                        <p:cTn dur="1" fill="hold" id="32">
                                          <p:stCondLst>
                                            <p:cond delay="0"/>
                                          </p:stCondLst>
                                        </p:cTn>
                                        <p:tgtEl>
                                          <p:spTgt spid="21"/>
                                        </p:tgtEl>
                                        <p:attrNameLst>
                                          <p:attrName>style.visibility</p:attrName>
                                        </p:attrNameLst>
                                      </p:cBhvr>
                                      <p:to>
                                        <p:strVal val="visible"/>
                                      </p:to>
                                    </p:set>
                                    <p:animScale>
                                      <p:cBhvr>
                                        <p:cTn decel="50000" dur="1000" fill="hold" id="33">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21"/>
                                        </p:tgtEl>
                                        <p:attrNameLst>
                                          <p:attrName>ppt_x</p:attrName>
                                          <p:attrName>ppt_y</p:attrName>
                                        </p:attrNameLst>
                                      </p:cBhvr>
                                    </p:animMotion>
                                    <p:animEffect filter="fade" transition="in">
                                      <p:cBhvr>
                                        <p:cTn dur="1000" id="35"/>
                                        <p:tgtEl>
                                          <p:spTgt spid="21"/>
                                        </p:tgtEl>
                                      </p:cBhvr>
                                    </p:animEffect>
                                  </p:childTnLst>
                                </p:cTn>
                              </p:par>
                            </p:childTnLst>
                          </p:cTn>
                        </p:par>
                        <p:par>
                          <p:cTn fill="hold" id="36" nodeType="afterGroup">
                            <p:stCondLst>
                              <p:cond delay="20500"/>
                            </p:stCondLst>
                            <p:childTnLst>
                              <p:par>
                                <p:cTn fill="hold" grpId="0" id="37" nodeType="afterEffect" presetClass="entr" presetID="10" presetSubtype="0">
                                  <p:stCondLst>
                                    <p:cond delay="0"/>
                                  </p:stCondLst>
                                  <p:childTnLst>
                                    <p:set>
                                      <p:cBhvr>
                                        <p:cTn dur="1" fill="hold" id="38">
                                          <p:stCondLst>
                                            <p:cond delay="0"/>
                                          </p:stCondLst>
                                        </p:cTn>
                                        <p:tgtEl>
                                          <p:spTgt spid="20"/>
                                        </p:tgtEl>
                                        <p:attrNameLst>
                                          <p:attrName>style.visibility</p:attrName>
                                        </p:attrNameLst>
                                      </p:cBhvr>
                                      <p:to>
                                        <p:strVal val="visible"/>
                                      </p:to>
                                    </p:set>
                                    <p:animEffect filter="fade" transition="in">
                                      <p:cBhvr>
                                        <p:cTn dur="500" id="39"/>
                                        <p:tgtEl>
                                          <p:spTgt spid="20"/>
                                        </p:tgtEl>
                                      </p:cBhvr>
                                    </p:animEffect>
                                  </p:childTnLst>
                                </p:cTn>
                              </p:par>
                            </p:childTnLst>
                          </p:cTn>
                        </p:par>
                        <p:par>
                          <p:cTn fill="hold" id="40" nodeType="afterGroup">
                            <p:stCondLst>
                              <p:cond delay="21000"/>
                            </p:stCondLst>
                            <p:childTnLst>
                              <p:par>
                                <p:cTn fill="hold" grpId="1" id="41" nodeType="afterEffect" presetClass="emph" presetID="32" presetSubtype="0">
                                  <p:stCondLst>
                                    <p:cond delay="0"/>
                                  </p:stCondLst>
                                  <p:childTnLst>
                                    <p:animRot by="120000">
                                      <p:cBhvr>
                                        <p:cTn dur="50" fill="hold" id="42">
                                          <p:stCondLst>
                                            <p:cond delay="0"/>
                                          </p:stCondLst>
                                        </p:cTn>
                                        <p:tgtEl>
                                          <p:spTgt spid="20"/>
                                        </p:tgtEl>
                                        <p:attrNameLst>
                                          <p:attrName>r</p:attrName>
                                        </p:attrNameLst>
                                      </p:cBhvr>
                                    </p:animRot>
                                    <p:animRot by="-240000">
                                      <p:cBhvr>
                                        <p:cTn dur="100" fill="hold" id="43">
                                          <p:stCondLst>
                                            <p:cond delay="100"/>
                                          </p:stCondLst>
                                        </p:cTn>
                                        <p:tgtEl>
                                          <p:spTgt spid="20"/>
                                        </p:tgtEl>
                                        <p:attrNameLst>
                                          <p:attrName>r</p:attrName>
                                        </p:attrNameLst>
                                      </p:cBhvr>
                                    </p:animRot>
                                    <p:animRot by="240000">
                                      <p:cBhvr>
                                        <p:cTn dur="100" fill="hold" id="44">
                                          <p:stCondLst>
                                            <p:cond delay="200"/>
                                          </p:stCondLst>
                                        </p:cTn>
                                        <p:tgtEl>
                                          <p:spTgt spid="20"/>
                                        </p:tgtEl>
                                        <p:attrNameLst>
                                          <p:attrName>r</p:attrName>
                                        </p:attrNameLst>
                                      </p:cBhvr>
                                    </p:animRot>
                                    <p:animRot by="-240000">
                                      <p:cBhvr>
                                        <p:cTn dur="100" fill="hold" id="45">
                                          <p:stCondLst>
                                            <p:cond delay="300"/>
                                          </p:stCondLst>
                                        </p:cTn>
                                        <p:tgtEl>
                                          <p:spTgt spid="20"/>
                                        </p:tgtEl>
                                        <p:attrNameLst>
                                          <p:attrName>r</p:attrName>
                                        </p:attrNameLst>
                                      </p:cBhvr>
                                    </p:animRot>
                                    <p:animRot by="120000">
                                      <p:cBhvr>
                                        <p:cTn dur="100" fill="hold" id="46">
                                          <p:stCondLst>
                                            <p:cond delay="400"/>
                                          </p:stCondLst>
                                        </p:cTn>
                                        <p:tgtEl>
                                          <p:spTgt spid="20"/>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7"/>
      <p:bldP grpId="0" spid="2"/>
      <p:bldP grpId="0" spid="13"/>
      <p:bldP grpId="1" spid="13"/>
      <p:bldP grpId="0" spid="20"/>
      <p:bldP grpId="1" spid="2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TextBox 4"/>
          <p:cNvSpPr txBox="1"/>
          <p:nvPr/>
        </p:nvSpPr>
        <p:spPr>
          <a:xfrm rot="20971300">
            <a:off x="709334" y="476596"/>
            <a:ext cx="3230880" cy="701040"/>
          </a:xfrm>
          <a:prstGeom prst="rect">
            <a:avLst/>
          </a:prstGeom>
          <a:noFill/>
        </p:spPr>
        <p:txBody>
          <a:bodyPr rtlCol="0" wrap="none">
            <a:spAutoFit/>
          </a:bodyPr>
          <a:lstStyle/>
          <a:p>
            <a:r>
              <a:rPr altLang="en-US" i="1" lang="zh-CN" sz="4000">
                <a:solidFill>
                  <a:srgbClr val="FFFF00"/>
                </a:solidFill>
                <a:latin charset="-122" pitchFamily="2" typeface="方正综艺简体"/>
                <a:ea charset="-122" pitchFamily="2" typeface="方正综艺简体"/>
              </a:rPr>
              <a:t>历史还将表明</a:t>
            </a:r>
          </a:p>
        </p:txBody>
      </p:sp>
      <p:sp>
        <p:nvSpPr>
          <p:cNvPr id="6" name="矩形 5"/>
          <p:cNvSpPr/>
          <p:nvPr/>
        </p:nvSpPr>
        <p:spPr bwMode="auto">
          <a:xfrm>
            <a:off x="1" y="191991"/>
            <a:ext cx="10162656" cy="5065806"/>
          </a:xfrm>
          <a:custGeom>
            <a:gdLst>
              <a:gd fmla="*/ 12700 w 9146390" name="connsiteX0"/>
              <a:gd fmla="*/ 1168132 h 4559225" name="connsiteY0"/>
              <a:gd fmla="*/ 6060825 w 9146390" name="connsiteX1"/>
              <a:gd fmla="*/ 0 h 4559225" name="connsiteY1"/>
              <a:gd fmla="*/ 9146390 w 9146390" name="connsiteX2"/>
              <a:gd fmla="*/ 3038433 h 4559225" name="connsiteY2"/>
              <a:gd fmla="*/ 0 w 9146390" name="connsiteX3"/>
              <a:gd fmla="*/ 4559225 h 4559225" name="connsiteY3"/>
              <a:gd fmla="*/ 12700 w 9146390" name="connsiteX4"/>
              <a:gd fmla="*/ 1168132 h 45592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559225" w="9146390">
                <a:moveTo>
                  <a:pt x="12700" y="1168132"/>
                </a:moveTo>
                <a:lnTo>
                  <a:pt x="6060825" y="0"/>
                </a:lnTo>
                <a:lnTo>
                  <a:pt x="9146390" y="3038433"/>
                </a:lnTo>
                <a:lnTo>
                  <a:pt x="0" y="4559225"/>
                </a:lnTo>
                <a:cubicBezTo>
                  <a:pt x="4233" y="3428861"/>
                  <a:pt x="8467" y="2298496"/>
                  <a:pt x="12700" y="1168132"/>
                </a:cubicBezTo>
                <a:close/>
              </a:path>
            </a:pathLst>
          </a:cu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7" name="矩形 6"/>
          <p:cNvSpPr/>
          <p:nvPr/>
        </p:nvSpPr>
        <p:spPr>
          <a:xfrm rot="20930896">
            <a:off x="401057" y="1236090"/>
            <a:ext cx="7340593" cy="2530145"/>
          </a:xfrm>
          <a:prstGeom prst="rect">
            <a:avLst/>
          </a:prstGeom>
        </p:spPr>
        <p:txBody>
          <a:bodyPr wrap="square">
            <a:spAutoFit/>
          </a:bodyPr>
          <a:lstStyle/>
          <a:p>
            <a:pPr>
              <a:lnSpc>
                <a:spcPct val="150000"/>
              </a:lnSpc>
            </a:pPr>
            <a:r>
              <a:rPr altLang="en-US" b="1" lang="zh-CN" sz="3556">
                <a:solidFill>
                  <a:schemeClr val="bg1"/>
                </a:solidFill>
                <a:latin charset="-122" pitchFamily="34" typeface="微软雅黑"/>
                <a:ea charset="-122" pitchFamily="34" typeface="微软雅黑"/>
              </a:rPr>
              <a:t>历史还将表明，这些以西方历史观判断中国崛起而得出的结论和采取的行动，是错误的。</a:t>
            </a:r>
          </a:p>
        </p:txBody>
      </p:sp>
      <p:pic>
        <p:nvPicPr>
          <p:cNvPr descr="G:\韩坤\各类素材\好图\stop-2.png" id="2051" name="Picture 3"/>
          <p:cNvPicPr>
            <a:picLocks noChangeArrowheads="1" noChangeAspect="1"/>
          </p:cNvPicPr>
          <p:nvPr/>
        </p:nvPicPr>
        <p:blipFill>
          <a:blip r:embed="rId3">
            <a:extLst>
              <a:ext uri="{BEBA8EAE-BF5A-486C-A8C5-ECC9F3942E4B}">
                <a14:imgProps>
                  <a14:imgLayer r:embed="rId4">
                    <a14:imgEffect>
                      <a14:brightnessContrast bright="20000" contrast="40000"/>
                    </a14:imgEffect>
                  </a14:imgLayer>
                </a14:imgProps>
              </a:ext>
              <a:ext uri="{28A0092B-C50C-407E-A947-70E740481C1C}">
                <a14:useLocalDpi/>
              </a:ext>
            </a:extLst>
          </a:blip>
          <a:stretch>
            <a:fillRect/>
          </a:stretch>
        </p:blipFill>
        <p:spPr bwMode="auto">
          <a:xfrm>
            <a:off x="7480297" y="2210864"/>
            <a:ext cx="1807630" cy="1807630"/>
          </a:xfrm>
          <a:prstGeom prst="rect">
            <a:avLst/>
          </a:prstGeom>
          <a:noFill/>
          <a:extLst>
            <a:ext uri="{909E8E84-426E-40DD-AFC4-6F175D3DCCD1}">
              <a14:hiddenFill>
                <a:solidFill>
                  <a:srgbClr val="FFFFFF"/>
                </a:solidFill>
              </a14:hiddenFill>
            </a:ext>
          </a:extLst>
        </p:spPr>
      </p:pic>
      <p:sp>
        <p:nvSpPr>
          <p:cNvPr id="10" name="矩形 5"/>
          <p:cNvSpPr/>
          <p:nvPr/>
        </p:nvSpPr>
        <p:spPr bwMode="auto">
          <a:xfrm>
            <a:off x="160866" y="996271"/>
            <a:ext cx="9823989" cy="4180370"/>
          </a:xfrm>
          <a:custGeom>
            <a:gdLst>
              <a:gd fmla="*/ 241300 w 8841590" name="connsiteX0"/>
              <a:gd fmla="*/ 672832 h 3762333" name="connsiteY0"/>
              <a:gd fmla="*/ 8245225 w 8841590" name="connsiteX1"/>
              <a:gd fmla="*/ 0 h 3762333" name="connsiteY1"/>
              <a:gd fmla="*/ 8841590 w 8841590" name="connsiteX2"/>
              <a:gd fmla="*/ 3762333 h 3762333" name="connsiteY2"/>
              <a:gd fmla="*/ 0 w 8841590" name="connsiteX3"/>
              <a:gd fmla="*/ 3009825 h 3762333" name="connsiteY3"/>
              <a:gd fmla="*/ 241300 w 8841590" name="connsiteX4"/>
              <a:gd fmla="*/ 672832 h 376233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762332" w="8841590">
                <a:moveTo>
                  <a:pt x="241300" y="672832"/>
                </a:moveTo>
                <a:lnTo>
                  <a:pt x="8245225" y="0"/>
                </a:lnTo>
                <a:lnTo>
                  <a:pt x="8841590" y="3762333"/>
                </a:lnTo>
                <a:lnTo>
                  <a:pt x="0" y="3009825"/>
                </a:lnTo>
                <a:cubicBezTo>
                  <a:pt x="131233" y="1828661"/>
                  <a:pt x="198967" y="964996"/>
                  <a:pt x="241300" y="672832"/>
                </a:cubicBezTo>
                <a:close/>
              </a:path>
            </a:pathLst>
          </a:cu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1" name="矩形 10"/>
          <p:cNvSpPr/>
          <p:nvPr/>
        </p:nvSpPr>
        <p:spPr>
          <a:xfrm rot="172906">
            <a:off x="471730" y="2115993"/>
            <a:ext cx="8977482" cy="2042404"/>
          </a:xfrm>
          <a:prstGeom prst="rect">
            <a:avLst/>
          </a:prstGeom>
        </p:spPr>
        <p:txBody>
          <a:bodyPr wrap="square">
            <a:spAutoFit/>
          </a:bodyPr>
          <a:lstStyle/>
          <a:p>
            <a:pPr>
              <a:lnSpc>
                <a:spcPct val="120000"/>
              </a:lnSpc>
            </a:pPr>
            <a:r>
              <a:rPr altLang="en-US" b="1" lang="zh-CN" sz="3556">
                <a:solidFill>
                  <a:schemeClr val="bg1"/>
                </a:solidFill>
                <a:latin charset="-122" pitchFamily="34" typeface="微软雅黑"/>
                <a:ea charset="-122" pitchFamily="34" typeface="微软雅黑"/>
              </a:rPr>
              <a:t>判断中国的崛起不能基于西方的历史观，而只能基于中国历史的发展，这样得出的结论才符合中国社会发展的基本逻辑。</a:t>
            </a:r>
          </a:p>
        </p:txBody>
      </p:sp>
      <p:sp>
        <p:nvSpPr>
          <p:cNvPr id="2" name="L 形 1"/>
          <p:cNvSpPr/>
          <p:nvPr/>
        </p:nvSpPr>
        <p:spPr bwMode="auto">
          <a:xfrm rot="18538488">
            <a:off x="6714053" y="3118313"/>
            <a:ext cx="3340119" cy="1712783"/>
          </a:xfrm>
          <a:custGeom>
            <a:gdLst>
              <a:gd fmla="*/ 0 w 2342959" name="connsiteX0"/>
              <a:gd fmla="*/ 0 h 905604" name="connsiteY0"/>
              <a:gd fmla="*/ 69302 w 2342959" name="connsiteX1"/>
              <a:gd fmla="*/ 18529 h 905604" name="connsiteY1"/>
              <a:gd fmla="*/ 572905 w 2342959" name="connsiteX2"/>
              <a:gd fmla="*/ 645940 h 905604" name="connsiteY2"/>
              <a:gd fmla="*/ 2337123 w 2342959" name="connsiteX3"/>
              <a:gd fmla="*/ 887638 h 905604" name="connsiteY3"/>
              <a:gd fmla="*/ 2342959 w 2342959" name="connsiteX4"/>
              <a:gd fmla="*/ 905604 h 905604" name="connsiteY4"/>
              <a:gd fmla="*/ 345893 w 2342959" name="connsiteX5"/>
              <a:gd fmla="*/ 892449 h 905604" name="connsiteY5"/>
              <a:gd fmla="*/ 0 w 2342959" name="connsiteX6"/>
              <a:gd fmla="*/ 0 h 905604"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905604" w="2342959">
                <a:moveTo>
                  <a:pt x="0" y="0"/>
                </a:moveTo>
                <a:lnTo>
                  <a:pt x="69302" y="18529"/>
                </a:lnTo>
                <a:cubicBezTo>
                  <a:pt x="281872" y="210002"/>
                  <a:pt x="405037" y="436803"/>
                  <a:pt x="572905" y="645940"/>
                </a:cubicBezTo>
                <a:cubicBezTo>
                  <a:pt x="1459053" y="620046"/>
                  <a:pt x="2244343" y="839475"/>
                  <a:pt x="2337123" y="887638"/>
                </a:cubicBezTo>
                <a:lnTo>
                  <a:pt x="2342959" y="905604"/>
                </a:lnTo>
                <a:cubicBezTo>
                  <a:pt x="1960197" y="847127"/>
                  <a:pt x="1736333" y="736312"/>
                  <a:pt x="345893" y="892449"/>
                </a:cubicBezTo>
                <a:cubicBezTo>
                  <a:pt x="288356" y="504682"/>
                  <a:pt x="161386" y="238755"/>
                  <a:pt x="0" y="0"/>
                </a:cubicBezTo>
                <a:close/>
              </a:path>
            </a:pathLst>
          </a:custGeom>
          <a:solidFill>
            <a:srgbClr val="FFC000"/>
          </a:solid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Tree>
    <p:extLst>
      <p:ext uri="{BB962C8B-B14F-4D97-AF65-F5344CB8AC3E}">
        <p14:creationId val="3052395257"/>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1" id="5" nodeType="withEffect" presetClass="entr" presetID="2" presetSubtype="3">
                                  <p:stCondLst>
                                    <p:cond delay="0"/>
                                  </p:stCondLst>
                                  <p:childTnLst>
                                    <p:set>
                                      <p:cBhvr>
                                        <p:cTn dur="1" fill="hold" id="6">
                                          <p:stCondLst>
                                            <p:cond delay="0"/>
                                          </p:stCondLst>
                                        </p:cTn>
                                        <p:tgtEl>
                                          <p:spTgt spid="6"/>
                                        </p:tgtEl>
                                        <p:attrNameLst>
                                          <p:attrName>style.visibility</p:attrName>
                                        </p:attrNameLst>
                                      </p:cBhvr>
                                      <p:to>
                                        <p:strVal val="visible"/>
                                      </p:to>
                                    </p:set>
                                    <p:anim calcmode="lin" valueType="num">
                                      <p:cBhvr additive="base">
                                        <p:cTn dur="500" fill="hold" id="7"/>
                                        <p:tgtEl>
                                          <p:spTgt spid="6"/>
                                        </p:tgtEl>
                                        <p:attrNameLst>
                                          <p:attrName>ppt_x</p:attrName>
                                        </p:attrNameLst>
                                      </p:cBhvr>
                                      <p:tavLst>
                                        <p:tav tm="0">
                                          <p:val>
                                            <p:strVal val="1+#ppt_w/2"/>
                                          </p:val>
                                        </p:tav>
                                        <p:tav tm="100000">
                                          <p:val>
                                            <p:strVal val="#ppt_x"/>
                                          </p:val>
                                        </p:tav>
                                      </p:tavLst>
                                    </p:anim>
                                    <p:anim calcmode="lin" valueType="num">
                                      <p:cBhvr additive="base">
                                        <p:cTn dur="500" fill="hold" id="8"/>
                                        <p:tgtEl>
                                          <p:spTgt spid="6"/>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3">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1+#ppt_w/2"/>
                                          </p:val>
                                        </p:tav>
                                        <p:tav tm="100000">
                                          <p:val>
                                            <p:strVal val="#ppt_x"/>
                                          </p:val>
                                        </p:tav>
                                      </p:tavLst>
                                    </p:anim>
                                    <p:anim calcmode="lin" valueType="num">
                                      <p:cBhvr additive="base">
                                        <p:cTn dur="500" fill="hold" id="13"/>
                                        <p:tgtEl>
                                          <p:spTgt spid="5"/>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2">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additive="base">
                                        <p:cTn dur="500" fill="hold" id="17"/>
                                        <p:tgtEl>
                                          <p:spTgt spid="7"/>
                                        </p:tgtEl>
                                        <p:attrNameLst>
                                          <p:attrName>ppt_x</p:attrName>
                                        </p:attrNameLst>
                                      </p:cBhvr>
                                      <p:tavLst>
                                        <p:tav tm="0">
                                          <p:val>
                                            <p:strVal val="1+#ppt_w/2"/>
                                          </p:val>
                                        </p:tav>
                                        <p:tav tm="100000">
                                          <p:val>
                                            <p:strVal val="#ppt_x"/>
                                          </p:val>
                                        </p:tav>
                                      </p:tavLst>
                                    </p:anim>
                                    <p:anim calcmode="lin" valueType="num">
                                      <p:cBhvr additive="base">
                                        <p:cTn dur="500" fill="hold" id="18"/>
                                        <p:tgtEl>
                                          <p:spTgt spid="7"/>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entr" presetID="23" presetSubtype="36">
                                  <p:stCondLst>
                                    <p:cond delay="1000"/>
                                  </p:stCondLst>
                                  <p:childTnLst>
                                    <p:set>
                                      <p:cBhvr>
                                        <p:cTn dur="1" fill="hold" id="21">
                                          <p:stCondLst>
                                            <p:cond delay="0"/>
                                          </p:stCondLst>
                                        </p:cTn>
                                        <p:tgtEl>
                                          <p:spTgt spid="2051"/>
                                        </p:tgtEl>
                                        <p:attrNameLst>
                                          <p:attrName>style.visibility</p:attrName>
                                        </p:attrNameLst>
                                      </p:cBhvr>
                                      <p:to>
                                        <p:strVal val="visible"/>
                                      </p:to>
                                    </p:set>
                                    <p:anim calcmode="lin" valueType="num">
                                      <p:cBhvr>
                                        <p:cTn dur="500" fill="hold" id="22"/>
                                        <p:tgtEl>
                                          <p:spTgt spid="2051"/>
                                        </p:tgtEl>
                                        <p:attrNameLst>
                                          <p:attrName>ppt_w</p:attrName>
                                        </p:attrNameLst>
                                      </p:cBhvr>
                                      <p:tavLst>
                                        <p:tav tm="0">
                                          <p:val>
                                            <p:strVal val="(6*min(max(#ppt_w*#ppt_h,.3),1)-7.4)/-.7*#ppt_w"/>
                                          </p:val>
                                        </p:tav>
                                        <p:tav tm="100000">
                                          <p:val>
                                            <p:strVal val="#ppt_w"/>
                                          </p:val>
                                        </p:tav>
                                      </p:tavLst>
                                    </p:anim>
                                    <p:anim calcmode="lin" valueType="num">
                                      <p:cBhvr>
                                        <p:cTn dur="500" fill="hold" id="23"/>
                                        <p:tgtEl>
                                          <p:spTgt spid="2051"/>
                                        </p:tgtEl>
                                        <p:attrNameLst>
                                          <p:attrName>ppt_h</p:attrName>
                                        </p:attrNameLst>
                                      </p:cBhvr>
                                      <p:tavLst>
                                        <p:tav tm="0">
                                          <p:val>
                                            <p:strVal val="(6*min(max(#ppt_w*#ppt_h,.3),1)-7.4)/-.7*#ppt_h"/>
                                          </p:val>
                                        </p:tav>
                                        <p:tav tm="100000">
                                          <p:val>
                                            <p:strVal val="#ppt_h"/>
                                          </p:val>
                                        </p:tav>
                                      </p:tavLst>
                                    </p:anim>
                                    <p:anim calcmode="lin" valueType="num">
                                      <p:cBhvr>
                                        <p:cTn dur="500" fill="hold" id="24"/>
                                        <p:tgtEl>
                                          <p:spTgt spid="2051"/>
                                        </p:tgtEl>
                                        <p:attrNameLst>
                                          <p:attrName>ppt_x</p:attrName>
                                        </p:attrNameLst>
                                      </p:cBhvr>
                                      <p:tavLst>
                                        <p:tav tm="0">
                                          <p:val>
                                            <p:fltVal val="0.5"/>
                                          </p:val>
                                        </p:tav>
                                        <p:tav tm="100000">
                                          <p:val>
                                            <p:strVal val="#ppt_x"/>
                                          </p:val>
                                        </p:tav>
                                      </p:tavLst>
                                    </p:anim>
                                    <p:anim calcmode="lin" valueType="num">
                                      <p:cBhvr>
                                        <p:cTn dur="500" fill="hold" id="25"/>
                                        <p:tgtEl>
                                          <p:spTgt spid="2051"/>
                                        </p:tgtEl>
                                        <p:attrNameLst>
                                          <p:attrName>ppt_y</p:attrName>
                                        </p:attrNameLst>
                                      </p:cBhvr>
                                      <p:tavLst>
                                        <p:tav tm="0">
                                          <p:val>
                                            <p:strVal val="1+(6*min(max(#ppt_w*#ppt_h,.3),1)-7.4)/-.7*#ppt_h/2"/>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2" presetSubtype="3">
                                  <p:stCondLst>
                                    <p:cond delay="2250"/>
                                  </p:stCondLst>
                                  <p:childTnLst>
                                    <p:set>
                                      <p:cBhvr>
                                        <p:cTn dur="1" fill="hold" id="28">
                                          <p:stCondLst>
                                            <p:cond delay="0"/>
                                          </p:stCondLst>
                                        </p:cTn>
                                        <p:tgtEl>
                                          <p:spTgt spid="10"/>
                                        </p:tgtEl>
                                        <p:attrNameLst>
                                          <p:attrName>style.visibility</p:attrName>
                                        </p:attrNameLst>
                                      </p:cBhvr>
                                      <p:to>
                                        <p:strVal val="visible"/>
                                      </p:to>
                                    </p:set>
                                    <p:anim calcmode="lin" valueType="num">
                                      <p:cBhvr additive="base">
                                        <p:cTn dur="500" fill="hold" id="29"/>
                                        <p:tgtEl>
                                          <p:spTgt spid="10"/>
                                        </p:tgtEl>
                                        <p:attrNameLst>
                                          <p:attrName>ppt_x</p:attrName>
                                        </p:attrNameLst>
                                      </p:cBhvr>
                                      <p:tavLst>
                                        <p:tav tm="0">
                                          <p:val>
                                            <p:strVal val="1+#ppt_w/2"/>
                                          </p:val>
                                        </p:tav>
                                        <p:tav tm="100000">
                                          <p:val>
                                            <p:strVal val="#ppt_x"/>
                                          </p:val>
                                        </p:tav>
                                      </p:tavLst>
                                    </p:anim>
                                    <p:anim calcmode="lin" valueType="num">
                                      <p:cBhvr additive="base">
                                        <p:cTn dur="500" fill="hold" id="30"/>
                                        <p:tgtEl>
                                          <p:spTgt spid="10"/>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5750"/>
                            </p:stCondLst>
                            <p:childTnLst>
                              <p:par>
                                <p:cTn fill="hold" grpId="1" id="32" nodeType="afterEffect" presetClass="entr" presetID="23" presetSubtype="36">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strVal val="(6*min(max(#ppt_w*#ppt_h,.3),1)-7.4)/-.7*#ppt_w"/>
                                          </p:val>
                                        </p:tav>
                                        <p:tav tm="100000">
                                          <p:val>
                                            <p:strVal val="#ppt_w"/>
                                          </p:val>
                                        </p:tav>
                                      </p:tavLst>
                                    </p:anim>
                                    <p:anim calcmode="lin" valueType="num">
                                      <p:cBhvr>
                                        <p:cTn dur="500" fill="hold" id="35"/>
                                        <p:tgtEl>
                                          <p:spTgt spid="11"/>
                                        </p:tgtEl>
                                        <p:attrNameLst>
                                          <p:attrName>ppt_h</p:attrName>
                                        </p:attrNameLst>
                                      </p:cBhvr>
                                      <p:tavLst>
                                        <p:tav tm="0">
                                          <p:val>
                                            <p:strVal val="(6*min(max(#ppt_w*#ppt_h,.3),1)-7.4)/-.7*#ppt_h"/>
                                          </p:val>
                                        </p:tav>
                                        <p:tav tm="100000">
                                          <p:val>
                                            <p:strVal val="#ppt_h"/>
                                          </p:val>
                                        </p:tav>
                                      </p:tavLst>
                                    </p:anim>
                                    <p:anim calcmode="lin" valueType="num">
                                      <p:cBhvr>
                                        <p:cTn dur="500" fill="hold" id="36"/>
                                        <p:tgtEl>
                                          <p:spTgt spid="11"/>
                                        </p:tgtEl>
                                        <p:attrNameLst>
                                          <p:attrName>ppt_x</p:attrName>
                                        </p:attrNameLst>
                                      </p:cBhvr>
                                      <p:tavLst>
                                        <p:tav tm="0">
                                          <p:val>
                                            <p:fltVal val="0.5"/>
                                          </p:val>
                                        </p:tav>
                                        <p:tav tm="100000">
                                          <p:val>
                                            <p:strVal val="#ppt_x"/>
                                          </p:val>
                                        </p:tav>
                                      </p:tavLst>
                                    </p:anim>
                                    <p:anim calcmode="lin" valueType="num">
                                      <p:cBhvr>
                                        <p:cTn dur="500" fill="hold" id="37"/>
                                        <p:tgtEl>
                                          <p:spTgt spid="11"/>
                                        </p:tgtEl>
                                        <p:attrNameLst>
                                          <p:attrName>ppt_y</p:attrName>
                                        </p:attrNameLst>
                                      </p:cBhvr>
                                      <p:tavLst>
                                        <p:tav tm="0">
                                          <p:val>
                                            <p:strVal val="1+(6*min(max(#ppt_w*#ppt_h,.3),1)-7.4)/-.7*#ppt_h/2"/>
                                          </p:val>
                                        </p:tav>
                                        <p:tav tm="100000">
                                          <p:val>
                                            <p:strVal val="#ppt_y"/>
                                          </p:val>
                                        </p:tav>
                                      </p:tavLst>
                                    </p:anim>
                                  </p:childTnLst>
                                </p:cTn>
                              </p:par>
                            </p:childTnLst>
                          </p:cTn>
                        </p:par>
                        <p:par>
                          <p:cTn fill="hold" id="38" nodeType="afterGroup">
                            <p:stCondLst>
                              <p:cond delay="6250"/>
                            </p:stCondLst>
                            <p:childTnLst>
                              <p:par>
                                <p:cTn fill="hold" grpId="0" id="39" nodeType="afterEffect" presetClass="entr" presetID="23" presetSubtype="36">
                                  <p:stCondLst>
                                    <p:cond delay="0"/>
                                  </p:stCondLst>
                                  <p:childTnLst>
                                    <p:set>
                                      <p:cBhvr>
                                        <p:cTn dur="1" fill="hold" id="40">
                                          <p:stCondLst>
                                            <p:cond delay="0"/>
                                          </p:stCondLst>
                                        </p:cTn>
                                        <p:tgtEl>
                                          <p:spTgt spid="2"/>
                                        </p:tgtEl>
                                        <p:attrNameLst>
                                          <p:attrName>style.visibility</p:attrName>
                                        </p:attrNameLst>
                                      </p:cBhvr>
                                      <p:to>
                                        <p:strVal val="visible"/>
                                      </p:to>
                                    </p:set>
                                    <p:anim calcmode="lin" valueType="num">
                                      <p:cBhvr>
                                        <p:cTn dur="500" fill="hold" id="41"/>
                                        <p:tgtEl>
                                          <p:spTgt spid="2"/>
                                        </p:tgtEl>
                                        <p:attrNameLst>
                                          <p:attrName>ppt_w</p:attrName>
                                        </p:attrNameLst>
                                      </p:cBhvr>
                                      <p:tavLst>
                                        <p:tav tm="0">
                                          <p:val>
                                            <p:strVal val="(6*min(max(#ppt_w*#ppt_h,.3),1)-7.4)/-.7*#ppt_w"/>
                                          </p:val>
                                        </p:tav>
                                        <p:tav tm="100000">
                                          <p:val>
                                            <p:strVal val="#ppt_w"/>
                                          </p:val>
                                        </p:tav>
                                      </p:tavLst>
                                    </p:anim>
                                    <p:anim calcmode="lin" valueType="num">
                                      <p:cBhvr>
                                        <p:cTn dur="500" fill="hold" id="42"/>
                                        <p:tgtEl>
                                          <p:spTgt spid="2"/>
                                        </p:tgtEl>
                                        <p:attrNameLst>
                                          <p:attrName>ppt_h</p:attrName>
                                        </p:attrNameLst>
                                      </p:cBhvr>
                                      <p:tavLst>
                                        <p:tav tm="0">
                                          <p:val>
                                            <p:strVal val="(6*min(max(#ppt_w*#ppt_h,.3),1)-7.4)/-.7*#ppt_h"/>
                                          </p:val>
                                        </p:tav>
                                        <p:tav tm="100000">
                                          <p:val>
                                            <p:strVal val="#ppt_h"/>
                                          </p:val>
                                        </p:tav>
                                      </p:tavLst>
                                    </p:anim>
                                    <p:anim calcmode="lin" valueType="num">
                                      <p:cBhvr>
                                        <p:cTn dur="500" fill="hold" id="43"/>
                                        <p:tgtEl>
                                          <p:spTgt spid="2"/>
                                        </p:tgtEl>
                                        <p:attrNameLst>
                                          <p:attrName>ppt_x</p:attrName>
                                        </p:attrNameLst>
                                      </p:cBhvr>
                                      <p:tavLst>
                                        <p:tav tm="0">
                                          <p:val>
                                            <p:fltVal val="0.5"/>
                                          </p:val>
                                        </p:tav>
                                        <p:tav tm="100000">
                                          <p:val>
                                            <p:strVal val="#ppt_x"/>
                                          </p:val>
                                        </p:tav>
                                      </p:tavLst>
                                    </p:anim>
                                    <p:anim calcmode="lin" valueType="num">
                                      <p:cBhvr>
                                        <p:cTn dur="500" fill="hold" id="44"/>
                                        <p:tgtEl>
                                          <p:spTgt spid="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1" spid="6"/>
      <p:bldP grpId="0" spid="7"/>
      <p:bldP grpId="0" spid="10"/>
      <p:bldP grpId="1" spid="11"/>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bwMode="auto">
          <a:xfrm>
            <a:off x="542550" y="280242"/>
            <a:ext cx="9220514" cy="2466029"/>
          </a:xfrm>
          <a:custGeom>
            <a:gdLst>
              <a:gd fmla="*/ 0 w 7649011" name="connsiteX0"/>
              <a:gd fmla="*/ 0 h 2119390" name="connsiteY0"/>
              <a:gd fmla="*/ 7649011 w 7649011" name="connsiteX1"/>
              <a:gd fmla="*/ 328317 h 2119390" name="connsiteY1"/>
              <a:gd fmla="*/ 7424556 w 7649011" name="connsiteX2"/>
              <a:gd fmla="*/ 2119390 h 2119390" name="connsiteY2"/>
              <a:gd fmla="*/ 283868 w 7649011" name="connsiteX3"/>
              <a:gd fmla="*/ 1809766 h 2119390" name="connsiteY3"/>
              <a:gd fmla="*/ 0 w 7649011" name="connsiteX4"/>
              <a:gd fmla="*/ 0 h 211939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19390" w="7649011">
                <a:moveTo>
                  <a:pt x="0" y="0"/>
                </a:moveTo>
                <a:cubicBezTo>
                  <a:pt x="2549670" y="109439"/>
                  <a:pt x="3489134" y="228989"/>
                  <a:pt x="7649011" y="328317"/>
                </a:cubicBezTo>
                <a:lnTo>
                  <a:pt x="7424556" y="2119390"/>
                </a:lnTo>
                <a:lnTo>
                  <a:pt x="283868" y="1809766"/>
                </a:lnTo>
                <a:cubicBezTo>
                  <a:pt x="175963" y="1268436"/>
                  <a:pt x="136909" y="752675"/>
                  <a:pt x="0" y="0"/>
                </a:cubicBezTo>
                <a:close/>
              </a:path>
            </a:pathLst>
          </a:custGeom>
          <a:gradFill>
            <a:gsLst>
              <a:gs pos="0">
                <a:schemeClr val="bg1">
                  <a:lumMod val="95000"/>
                </a:schemeClr>
              </a:gs>
              <a:gs pos="100000">
                <a:schemeClr val="accent1">
                  <a:tint val="23500"/>
                  <a:satMod val="160000"/>
                  <a:alpha val="2000"/>
                </a:schemeClr>
              </a:gs>
            </a:gsLst>
            <a:lin ang="2400000" scaled="0"/>
          </a:grad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3" name="矩形 2"/>
          <p:cNvSpPr/>
          <p:nvPr/>
        </p:nvSpPr>
        <p:spPr bwMode="auto">
          <a:xfrm>
            <a:off x="722578" y="502603"/>
            <a:ext cx="8795782" cy="1966596"/>
          </a:xfrm>
          <a:prstGeom prst="rect">
            <a:avLst/>
          </a:prstGeom>
          <a:pattFill prst="pct50">
            <a:fgClr>
              <a:srgbClr val="FF0000"/>
            </a:fgClr>
            <a:bgClr>
              <a:srgbClr val="C00000"/>
            </a:bgClr>
          </a:patt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811575" y="607115"/>
            <a:ext cx="8617787" cy="1554663"/>
          </a:xfrm>
          <a:prstGeom prst="rect">
            <a:avLst/>
          </a:prstGeom>
          <a:noFill/>
        </p:spPr>
        <p:txBody>
          <a:bodyPr rtlCol="0" wrap="square">
            <a:spAutoFit/>
          </a:bodyPr>
          <a:lstStyle/>
          <a:p>
            <a:pPr algn="just">
              <a:lnSpc>
                <a:spcPct val="120000"/>
              </a:lnSpc>
            </a:pPr>
            <a:r>
              <a:rPr altLang="en-US" b="1" lang="zh-CN" sz="2667">
                <a:solidFill>
                  <a:schemeClr val="bg1"/>
                </a:solidFill>
                <a:latin charset="-122" pitchFamily="34" typeface="微软雅黑"/>
                <a:ea charset="-122" pitchFamily="34" typeface="微软雅黑"/>
              </a:rPr>
              <a:t>中国的发展不是建立在掠夺和侵犯他国利益的基础上，而是与其他国家和民族携手发展、和谐发展、共同发展、共享繁荣。   </a:t>
            </a:r>
          </a:p>
        </p:txBody>
      </p:sp>
      <p:pic>
        <p:nvPicPr>
          <p:cNvPr descr="http://cppcc.people.com.cn/mediafile/201007/08/F201007080847183259910806.jpg" id="6146" name="Picture 2"/>
          <p:cNvPicPr>
            <a:picLocks noChangeArrowheads="1" noChangeAspect="1"/>
          </p:cNvPicPr>
          <p:nvPr/>
        </p:nvPicPr>
        <p:blipFill>
          <a:blip r:embed="rId3">
            <a:extLst>
              <a:ext uri="{28A0092B-C50C-407E-A947-70E740481C1C}">
                <a14:useLocalDpi/>
              </a:ext>
            </a:extLst>
          </a:blip>
          <a:stretch>
            <a:fillRect/>
          </a:stretch>
        </p:blipFill>
        <p:spPr bwMode="auto">
          <a:xfrm rot="21251944">
            <a:off x="3153232" y="2441908"/>
            <a:ext cx="2400297" cy="1817652"/>
          </a:xfrm>
          <a:prstGeom prst="rect">
            <a:avLst/>
          </a:prstGeom>
          <a:noFill/>
          <a:ln w="76200">
            <a:solidFill>
              <a:srgbClr val="FFFFFF"/>
            </a:solidFill>
          </a:ln>
          <a:extLst>
            <a:ext uri="{909E8E84-426E-40DD-AFC4-6F175D3DCCD1}">
              <a14:hiddenFill>
                <a:solidFill>
                  <a:srgbClr val="FFFFFF"/>
                </a:solidFill>
              </a14:hiddenFill>
            </a:ext>
          </a:extLst>
        </p:spPr>
      </p:pic>
      <p:pic>
        <p:nvPicPr>
          <p:cNvPr descr="http://cppcc.people.com.cn/mediafile/201007/08/F201007080847121953718875.jpg" id="6148" name="Picture 4"/>
          <p:cNvPicPr>
            <a:picLocks noChangeArrowheads="1" noChangeAspect="1"/>
          </p:cNvPicPr>
          <p:nvPr/>
        </p:nvPicPr>
        <p:blipFill>
          <a:blip r:embed="rId4">
            <a:extLst>
              <a:ext uri="{28A0092B-C50C-407E-A947-70E740481C1C}">
                <a14:useLocalDpi/>
              </a:ext>
            </a:extLst>
          </a:blip>
          <a:stretch>
            <a:fillRect/>
          </a:stretch>
        </p:blipFill>
        <p:spPr bwMode="auto">
          <a:xfrm rot="21234020">
            <a:off x="1952924" y="4336347"/>
            <a:ext cx="2106189" cy="1492239"/>
          </a:xfrm>
          <a:prstGeom prst="rect">
            <a:avLst/>
          </a:prstGeom>
          <a:noFill/>
          <a:ln w="76200">
            <a:solidFill>
              <a:srgbClr val="FFFFFF"/>
            </a:solidFill>
          </a:ln>
          <a:extLst>
            <a:ext uri="{909E8E84-426E-40DD-AFC4-6F175D3DCCD1}">
              <a14:hiddenFill>
                <a:solidFill>
                  <a:srgbClr val="FFFFFF"/>
                </a:solidFill>
              </a14:hiddenFill>
            </a:ext>
          </a:extLst>
        </p:spPr>
      </p:pic>
      <p:pic>
        <p:nvPicPr>
          <p:cNvPr descr="http://wz.wzyyxx.com/viewstaticres/SysContent4/d0/dd1/ddd110/538720323110/snap/wangboguojiaguan.files/4.0.0-01.jpg" id="6150" name="Picture 6"/>
          <p:cNvPicPr>
            <a:picLocks noChangeArrowheads="1" noChangeAspect="1"/>
          </p:cNvPicPr>
          <p:nvPr/>
        </p:nvPicPr>
        <p:blipFill>
          <a:blip r:embed="rId5">
            <a:extLst>
              <a:ext uri="{28A0092B-C50C-407E-A947-70E740481C1C}">
                <a14:useLocalDpi/>
              </a:ext>
            </a:extLst>
          </a:blip>
          <a:stretch>
            <a:fillRect/>
          </a:stretch>
        </p:blipFill>
        <p:spPr bwMode="auto">
          <a:xfrm rot="562336">
            <a:off x="253277" y="2986701"/>
            <a:ext cx="2184653" cy="1638490"/>
          </a:xfrm>
          <a:prstGeom prst="rect">
            <a:avLst/>
          </a:prstGeom>
          <a:noFill/>
          <a:ln w="76200">
            <a:solidFill>
              <a:srgbClr val="FFFFFF"/>
            </a:solidFill>
          </a:ln>
          <a:extLst>
            <a:ext uri="{909E8E84-426E-40DD-AFC4-6F175D3DCCD1}">
              <a14:hiddenFill>
                <a:solidFill>
                  <a:srgbClr val="FFFFFF"/>
                </a:solidFill>
              </a14:hiddenFill>
            </a:ext>
          </a:extLst>
        </p:spPr>
      </p:pic>
      <p:pic>
        <p:nvPicPr>
          <p:cNvPr descr="http://www1.peopledaily.com.cn/media/20020414/158563.jpg" id="6152" name="Picture 8"/>
          <p:cNvPicPr>
            <a:picLocks noChangeArrowheads="1" noChangeAspect="1"/>
          </p:cNvPicPr>
          <p:nvPr/>
        </p:nvPicPr>
        <p:blipFill>
          <a:blip r:embed="rId6">
            <a:extLst>
              <a:ext uri="{28A0092B-C50C-407E-A947-70E740481C1C}">
                <a14:useLocalDpi/>
              </a:ext>
            </a:extLst>
          </a:blip>
          <a:stretch>
            <a:fillRect/>
          </a:stretch>
        </p:blipFill>
        <p:spPr bwMode="auto">
          <a:xfrm rot="597727">
            <a:off x="4643586" y="4301386"/>
            <a:ext cx="2370399" cy="1509154"/>
          </a:xfrm>
          <a:prstGeom prst="rect">
            <a:avLst/>
          </a:prstGeom>
          <a:noFill/>
          <a:ln w="76200">
            <a:solidFill>
              <a:srgbClr val="FFFFFF"/>
            </a:solidFill>
          </a:ln>
          <a:extLst>
            <a:ext uri="{909E8E84-426E-40DD-AFC4-6F175D3DCCD1}">
              <a14:hiddenFill>
                <a:solidFill>
                  <a:srgbClr val="FFFFFF"/>
                </a:solidFill>
              </a14:hiddenFill>
            </a:ext>
          </a:extLst>
        </p:spPr>
      </p:pic>
      <p:pic>
        <p:nvPicPr>
          <p:cNvPr descr="http://www.chinareviewnews.com/upload/200510/100054846.jpg" id="6154" name="Picture 10"/>
          <p:cNvPicPr>
            <a:picLocks noChangeArrowheads="1" noChangeAspect="1"/>
          </p:cNvPicPr>
          <p:nvPr/>
        </p:nvPicPr>
        <p:blipFill>
          <a:blip r:embed="rId7">
            <a:extLst>
              <a:ext uri="{28A0092B-C50C-407E-A947-70E740481C1C}">
                <a14:useLocalDpi/>
              </a:ext>
            </a:extLst>
          </a:blip>
          <a:stretch>
            <a:fillRect/>
          </a:stretch>
        </p:blipFill>
        <p:spPr bwMode="auto">
          <a:xfrm rot="508380">
            <a:off x="6440775" y="2351374"/>
            <a:ext cx="2287704" cy="1725583"/>
          </a:xfrm>
          <a:prstGeom prst="rect">
            <a:avLst/>
          </a:prstGeom>
          <a:noFill/>
          <a:ln w="76200">
            <a:solidFill>
              <a:srgbClr val="FFFFFF"/>
            </a:solidFill>
          </a:ln>
          <a:extLst>
            <a:ext uri="{909E8E84-426E-40DD-AFC4-6F175D3DCCD1}">
              <a14:hiddenFill>
                <a:solidFill>
                  <a:srgbClr val="FFFFFF"/>
                </a:solidFill>
              </a14:hiddenFill>
            </a:ext>
          </a:extLst>
        </p:spPr>
      </p:pic>
      <p:pic>
        <p:nvPicPr>
          <p:cNvPr descr="http://img4.jike.com/get?name=T12fHgBTJK1RCvBVdK" id="6158" name="Picture 14"/>
          <p:cNvPicPr>
            <a:picLocks noChangeArrowheads="1" noChangeAspect="1"/>
          </p:cNvPicPr>
          <p:nvPr/>
        </p:nvPicPr>
        <p:blipFill>
          <a:blip r:embed="rId8">
            <a:extLst>
              <a:ext uri="{28A0092B-C50C-407E-A947-70E740481C1C}">
                <a14:useLocalDpi/>
              </a:ext>
            </a:extLst>
          </a:blip>
          <a:stretch>
            <a:fillRect/>
          </a:stretch>
        </p:blipFill>
        <p:spPr bwMode="auto">
          <a:xfrm rot="748692">
            <a:off x="7485598" y="4318139"/>
            <a:ext cx="2300987" cy="1543753"/>
          </a:xfrm>
          <a:prstGeom prst="rect">
            <a:avLst/>
          </a:prstGeom>
          <a:noFill/>
          <a:ln w="76200">
            <a:solidFill>
              <a:srgbClr val="FFFFFF"/>
            </a:solidFill>
          </a:ln>
          <a:extLst>
            <a:ext uri="{909E8E84-426E-40DD-AFC4-6F175D3DCCD1}">
              <a14:hiddenFill>
                <a:solidFill>
                  <a:srgbClr val="FFFFFF"/>
                </a:solidFill>
              </a14:hiddenFill>
            </a:ext>
          </a:extLst>
        </p:spPr>
      </p:pic>
      <p:sp>
        <p:nvSpPr>
          <p:cNvPr id="12" name="TextBox 11"/>
          <p:cNvSpPr txBox="1"/>
          <p:nvPr/>
        </p:nvSpPr>
        <p:spPr>
          <a:xfrm>
            <a:off x="1106879" y="911774"/>
            <a:ext cx="8027180" cy="579181"/>
          </a:xfrm>
          <a:prstGeom prst="rect">
            <a:avLst/>
          </a:prstGeom>
          <a:noFill/>
        </p:spPr>
        <p:txBody>
          <a:bodyPr rtlCol="0" wrap="square">
            <a:spAutoFit/>
          </a:bodyPr>
          <a:lstStyle/>
          <a:p>
            <a:pPr algn="just">
              <a:lnSpc>
                <a:spcPct val="120000"/>
              </a:lnSpc>
            </a:pPr>
            <a:r>
              <a:rPr altLang="en-US" b="1" lang="zh-CN" sz="2667">
                <a:solidFill>
                  <a:schemeClr val="bg1"/>
                </a:solidFill>
                <a:latin charset="-122" pitchFamily="34" typeface="微软雅黑"/>
                <a:ea charset="-122" pitchFamily="34" typeface="微软雅黑"/>
              </a:rPr>
              <a:t>是以和平发展、科学发展为基本路径和基本方式。</a:t>
            </a:r>
          </a:p>
        </p:txBody>
      </p:sp>
      <p:sp>
        <p:nvSpPr>
          <p:cNvPr id="13" name="TextBox 12"/>
          <p:cNvSpPr txBox="1"/>
          <p:nvPr/>
        </p:nvSpPr>
        <p:spPr>
          <a:xfrm>
            <a:off x="835920" y="642601"/>
            <a:ext cx="8617787" cy="904159"/>
          </a:xfrm>
          <a:prstGeom prst="rect">
            <a:avLst/>
          </a:prstGeom>
          <a:noFill/>
        </p:spPr>
        <p:txBody>
          <a:bodyPr rtlCol="0" wrap="square">
            <a:spAutoFit/>
          </a:bodyPr>
          <a:lstStyle/>
          <a:p>
            <a:pPr algn="just">
              <a:lnSpc>
                <a:spcPct val="120000"/>
              </a:lnSpc>
            </a:pPr>
            <a:r>
              <a:rPr altLang="en-US" b="1" lang="zh-CN" sz="2222">
                <a:solidFill>
                  <a:schemeClr val="bg1"/>
                </a:solidFill>
                <a:latin charset="-122" pitchFamily="34" typeface="微软雅黑"/>
                <a:ea charset="-122" pitchFamily="34" typeface="微软雅黑"/>
              </a:rPr>
              <a:t>中国梦的实现，不同于以往的大国崛起，而是基于中华民族爱好和平、珍惜和平、维护和平的优良传统、美好愿望和坚定意志。</a:t>
            </a:r>
          </a:p>
        </p:txBody>
      </p:sp>
    </p:spTree>
    <p:extLst>
      <p:ext uri="{BB962C8B-B14F-4D97-AF65-F5344CB8AC3E}">
        <p14:creationId val="885622908"/>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0"/>
                                  </p:stCondLst>
                                  <p:childTnLst>
                                    <p:set>
                                      <p:cBhvr>
                                        <p:cTn dur="1" fill="hold" id="6">
                                          <p:stCondLst>
                                            <p:cond delay="0"/>
                                          </p:stCondLst>
                                        </p:cTn>
                                        <p:tgtEl>
                                          <p:spTgt spid="3"/>
                                        </p:tgtEl>
                                        <p:attrNameLst>
                                          <p:attrName>style.visibility</p:attrName>
                                        </p:attrNameLst>
                                      </p:cBhvr>
                                      <p:to>
                                        <p:strVal val="visible"/>
                                      </p:to>
                                    </p:set>
                                    <p:animEffect filter="wipe(down)"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 presetSubtype="3">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additive="base">
                                        <p:cTn dur="500" fill="hold" id="11"/>
                                        <p:tgtEl>
                                          <p:spTgt spid="4"/>
                                        </p:tgtEl>
                                        <p:attrNameLst>
                                          <p:attrName>ppt_x</p:attrName>
                                        </p:attrNameLst>
                                      </p:cBhvr>
                                      <p:tavLst>
                                        <p:tav tm="0">
                                          <p:val>
                                            <p:strVal val="1+#ppt_w/2"/>
                                          </p:val>
                                        </p:tav>
                                        <p:tav tm="100000">
                                          <p:val>
                                            <p:strVal val="#ppt_x"/>
                                          </p:val>
                                        </p:tav>
                                      </p:tavLst>
                                    </p:anim>
                                    <p:anim calcmode="lin" valueType="num">
                                      <p:cBhvr additive="base">
                                        <p:cTn dur="500" fill="hold" id="12"/>
                                        <p:tgtEl>
                                          <p:spTgt spid="4"/>
                                        </p:tgtEl>
                                        <p:attrNameLst>
                                          <p:attrName>ppt_y</p:attrName>
                                        </p:attrNameLst>
                                      </p:cBhvr>
                                      <p:tavLst>
                                        <p:tav tm="0">
                                          <p:val>
                                            <p:strVal val="0-#ppt_h/2"/>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2">
                                  <p:stCondLst>
                                    <p:cond delay="0"/>
                                  </p:stCondLst>
                                  <p:childTnLst>
                                    <p:set>
                                      <p:cBhvr>
                                        <p:cTn dur="1" fill="hold" id="15">
                                          <p:stCondLst>
                                            <p:cond delay="0"/>
                                          </p:stCondLst>
                                        </p:cTn>
                                        <p:tgtEl>
                                          <p:spTgt spid="2"/>
                                        </p:tgtEl>
                                        <p:attrNameLst>
                                          <p:attrName>style.visibility</p:attrName>
                                        </p:attrNameLst>
                                      </p:cBhvr>
                                      <p:to>
                                        <p:strVal val="visible"/>
                                      </p:to>
                                    </p:set>
                                    <p:anim calcmode="lin" valueType="num">
                                      <p:cBhvr additive="base">
                                        <p:cTn dur="500" fill="hold" id="16"/>
                                        <p:tgtEl>
                                          <p:spTgt spid="2"/>
                                        </p:tgtEl>
                                        <p:attrNameLst>
                                          <p:attrName>ppt_x</p:attrName>
                                        </p:attrNameLst>
                                      </p:cBhvr>
                                      <p:tavLst>
                                        <p:tav tm="0">
                                          <p:val>
                                            <p:strVal val="1+#ppt_w/2"/>
                                          </p:val>
                                        </p:tav>
                                        <p:tav tm="100000">
                                          <p:val>
                                            <p:strVal val="#ppt_x"/>
                                          </p:val>
                                        </p:tav>
                                      </p:tavLst>
                                    </p:anim>
                                    <p:anim calcmode="lin" valueType="num">
                                      <p:cBhvr additive="base">
                                        <p:cTn dur="500" fill="hold" id="17"/>
                                        <p:tgtEl>
                                          <p:spTgt spid="2"/>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3" presetSubtype="36">
                                  <p:stCondLst>
                                    <p:cond delay="0"/>
                                  </p:stCondLst>
                                  <p:childTnLst>
                                    <p:set>
                                      <p:cBhvr>
                                        <p:cTn dur="1" fill="hold" id="20">
                                          <p:stCondLst>
                                            <p:cond delay="0"/>
                                          </p:stCondLst>
                                        </p:cTn>
                                        <p:tgtEl>
                                          <p:spTgt spid="6150"/>
                                        </p:tgtEl>
                                        <p:attrNameLst>
                                          <p:attrName>style.visibility</p:attrName>
                                        </p:attrNameLst>
                                      </p:cBhvr>
                                      <p:to>
                                        <p:strVal val="visible"/>
                                      </p:to>
                                    </p:set>
                                    <p:anim calcmode="lin" valueType="num">
                                      <p:cBhvr>
                                        <p:cTn dur="500" fill="hold" id="21"/>
                                        <p:tgtEl>
                                          <p:spTgt spid="6150"/>
                                        </p:tgtEl>
                                        <p:attrNameLst>
                                          <p:attrName>ppt_w</p:attrName>
                                        </p:attrNameLst>
                                      </p:cBhvr>
                                      <p:tavLst>
                                        <p:tav tm="0">
                                          <p:val>
                                            <p:strVal val="(6*min(max(#ppt_w*#ppt_h,.3),1)-7.4)/-.7*#ppt_w"/>
                                          </p:val>
                                        </p:tav>
                                        <p:tav tm="100000">
                                          <p:val>
                                            <p:strVal val="#ppt_w"/>
                                          </p:val>
                                        </p:tav>
                                      </p:tavLst>
                                    </p:anim>
                                    <p:anim calcmode="lin" valueType="num">
                                      <p:cBhvr>
                                        <p:cTn dur="500" fill="hold" id="22"/>
                                        <p:tgtEl>
                                          <p:spTgt spid="6150"/>
                                        </p:tgtEl>
                                        <p:attrNameLst>
                                          <p:attrName>ppt_h</p:attrName>
                                        </p:attrNameLst>
                                      </p:cBhvr>
                                      <p:tavLst>
                                        <p:tav tm="0">
                                          <p:val>
                                            <p:strVal val="(6*min(max(#ppt_w*#ppt_h,.3),1)-7.4)/-.7*#ppt_h"/>
                                          </p:val>
                                        </p:tav>
                                        <p:tav tm="100000">
                                          <p:val>
                                            <p:strVal val="#ppt_h"/>
                                          </p:val>
                                        </p:tav>
                                      </p:tavLst>
                                    </p:anim>
                                    <p:anim calcmode="lin" valueType="num">
                                      <p:cBhvr>
                                        <p:cTn dur="500" fill="hold" id="23"/>
                                        <p:tgtEl>
                                          <p:spTgt spid="6150"/>
                                        </p:tgtEl>
                                        <p:attrNameLst>
                                          <p:attrName>ppt_x</p:attrName>
                                        </p:attrNameLst>
                                      </p:cBhvr>
                                      <p:tavLst>
                                        <p:tav tm="0">
                                          <p:val>
                                            <p:fltVal val="0.5"/>
                                          </p:val>
                                        </p:tav>
                                        <p:tav tm="100000">
                                          <p:val>
                                            <p:strVal val="#ppt_x"/>
                                          </p:val>
                                        </p:tav>
                                      </p:tavLst>
                                    </p:anim>
                                    <p:anim calcmode="lin" valueType="num">
                                      <p:cBhvr>
                                        <p:cTn dur="500" fill="hold" id="24"/>
                                        <p:tgtEl>
                                          <p:spTgt spid="6150"/>
                                        </p:tgtEl>
                                        <p:attrNameLst>
                                          <p:attrName>ppt_y</p:attrName>
                                        </p:attrNameLst>
                                      </p:cBhvr>
                                      <p:tavLst>
                                        <p:tav tm="0">
                                          <p:val>
                                            <p:strVal val="1+(6*min(max(#ppt_w*#ppt_h,.3),1)-7.4)/-.7*#ppt_h/2"/>
                                          </p:val>
                                        </p:tav>
                                        <p:tav tm="100000">
                                          <p:val>
                                            <p:strVal val="#ppt_y"/>
                                          </p:val>
                                        </p:tav>
                                      </p:tavLst>
                                    </p:anim>
                                  </p:childTnLst>
                                </p:cTn>
                              </p:par>
                              <p:par>
                                <p:cTn fill="hold" id="25" nodeType="withEffect" presetClass="entr" presetID="23" presetSubtype="36">
                                  <p:stCondLst>
                                    <p:cond delay="250"/>
                                  </p:stCondLst>
                                  <p:childTnLst>
                                    <p:set>
                                      <p:cBhvr>
                                        <p:cTn dur="1" fill="hold" id="26">
                                          <p:stCondLst>
                                            <p:cond delay="0"/>
                                          </p:stCondLst>
                                        </p:cTn>
                                        <p:tgtEl>
                                          <p:spTgt spid="6146"/>
                                        </p:tgtEl>
                                        <p:attrNameLst>
                                          <p:attrName>style.visibility</p:attrName>
                                        </p:attrNameLst>
                                      </p:cBhvr>
                                      <p:to>
                                        <p:strVal val="visible"/>
                                      </p:to>
                                    </p:set>
                                    <p:anim calcmode="lin" valueType="num">
                                      <p:cBhvr>
                                        <p:cTn dur="500" fill="hold" id="27"/>
                                        <p:tgtEl>
                                          <p:spTgt spid="6146"/>
                                        </p:tgtEl>
                                        <p:attrNameLst>
                                          <p:attrName>ppt_w</p:attrName>
                                        </p:attrNameLst>
                                      </p:cBhvr>
                                      <p:tavLst>
                                        <p:tav tm="0">
                                          <p:val>
                                            <p:strVal val="(6*min(max(#ppt_w*#ppt_h,.3),1)-7.4)/-.7*#ppt_w"/>
                                          </p:val>
                                        </p:tav>
                                        <p:tav tm="100000">
                                          <p:val>
                                            <p:strVal val="#ppt_w"/>
                                          </p:val>
                                        </p:tav>
                                      </p:tavLst>
                                    </p:anim>
                                    <p:anim calcmode="lin" valueType="num">
                                      <p:cBhvr>
                                        <p:cTn dur="500" fill="hold" id="28"/>
                                        <p:tgtEl>
                                          <p:spTgt spid="6146"/>
                                        </p:tgtEl>
                                        <p:attrNameLst>
                                          <p:attrName>ppt_h</p:attrName>
                                        </p:attrNameLst>
                                      </p:cBhvr>
                                      <p:tavLst>
                                        <p:tav tm="0">
                                          <p:val>
                                            <p:strVal val="(6*min(max(#ppt_w*#ppt_h,.3),1)-7.4)/-.7*#ppt_h"/>
                                          </p:val>
                                        </p:tav>
                                        <p:tav tm="100000">
                                          <p:val>
                                            <p:strVal val="#ppt_h"/>
                                          </p:val>
                                        </p:tav>
                                      </p:tavLst>
                                    </p:anim>
                                    <p:anim calcmode="lin" valueType="num">
                                      <p:cBhvr>
                                        <p:cTn dur="500" fill="hold" id="29"/>
                                        <p:tgtEl>
                                          <p:spTgt spid="6146"/>
                                        </p:tgtEl>
                                        <p:attrNameLst>
                                          <p:attrName>ppt_x</p:attrName>
                                        </p:attrNameLst>
                                      </p:cBhvr>
                                      <p:tavLst>
                                        <p:tav tm="0">
                                          <p:val>
                                            <p:fltVal val="0.5"/>
                                          </p:val>
                                        </p:tav>
                                        <p:tav tm="100000">
                                          <p:val>
                                            <p:strVal val="#ppt_x"/>
                                          </p:val>
                                        </p:tav>
                                      </p:tavLst>
                                    </p:anim>
                                    <p:anim calcmode="lin" valueType="num">
                                      <p:cBhvr>
                                        <p:cTn dur="500" fill="hold" id="30"/>
                                        <p:tgtEl>
                                          <p:spTgt spid="6146"/>
                                        </p:tgtEl>
                                        <p:attrNameLst>
                                          <p:attrName>ppt_y</p:attrName>
                                        </p:attrNameLst>
                                      </p:cBhvr>
                                      <p:tavLst>
                                        <p:tav tm="0">
                                          <p:val>
                                            <p:strVal val="1+(6*min(max(#ppt_w*#ppt_h,.3),1)-7.4)/-.7*#ppt_h/2"/>
                                          </p:val>
                                        </p:tav>
                                        <p:tav tm="100000">
                                          <p:val>
                                            <p:strVal val="#ppt_y"/>
                                          </p:val>
                                        </p:tav>
                                      </p:tavLst>
                                    </p:anim>
                                  </p:childTnLst>
                                </p:cTn>
                              </p:par>
                              <p:par>
                                <p:cTn fill="hold" id="31" nodeType="withEffect" presetClass="entr" presetID="23" presetSubtype="36">
                                  <p:stCondLst>
                                    <p:cond delay="500"/>
                                  </p:stCondLst>
                                  <p:childTnLst>
                                    <p:set>
                                      <p:cBhvr>
                                        <p:cTn dur="1" fill="hold" id="32">
                                          <p:stCondLst>
                                            <p:cond delay="0"/>
                                          </p:stCondLst>
                                        </p:cTn>
                                        <p:tgtEl>
                                          <p:spTgt spid="6152"/>
                                        </p:tgtEl>
                                        <p:attrNameLst>
                                          <p:attrName>style.visibility</p:attrName>
                                        </p:attrNameLst>
                                      </p:cBhvr>
                                      <p:to>
                                        <p:strVal val="visible"/>
                                      </p:to>
                                    </p:set>
                                    <p:anim calcmode="lin" valueType="num">
                                      <p:cBhvr>
                                        <p:cTn dur="500" fill="hold" id="33"/>
                                        <p:tgtEl>
                                          <p:spTgt spid="6152"/>
                                        </p:tgtEl>
                                        <p:attrNameLst>
                                          <p:attrName>ppt_w</p:attrName>
                                        </p:attrNameLst>
                                      </p:cBhvr>
                                      <p:tavLst>
                                        <p:tav tm="0">
                                          <p:val>
                                            <p:strVal val="(6*min(max(#ppt_w*#ppt_h,.3),1)-7.4)/-.7*#ppt_w"/>
                                          </p:val>
                                        </p:tav>
                                        <p:tav tm="100000">
                                          <p:val>
                                            <p:strVal val="#ppt_w"/>
                                          </p:val>
                                        </p:tav>
                                      </p:tavLst>
                                    </p:anim>
                                    <p:anim calcmode="lin" valueType="num">
                                      <p:cBhvr>
                                        <p:cTn dur="500" fill="hold" id="34"/>
                                        <p:tgtEl>
                                          <p:spTgt spid="6152"/>
                                        </p:tgtEl>
                                        <p:attrNameLst>
                                          <p:attrName>ppt_h</p:attrName>
                                        </p:attrNameLst>
                                      </p:cBhvr>
                                      <p:tavLst>
                                        <p:tav tm="0">
                                          <p:val>
                                            <p:strVal val="(6*min(max(#ppt_w*#ppt_h,.3),1)-7.4)/-.7*#ppt_h"/>
                                          </p:val>
                                        </p:tav>
                                        <p:tav tm="100000">
                                          <p:val>
                                            <p:strVal val="#ppt_h"/>
                                          </p:val>
                                        </p:tav>
                                      </p:tavLst>
                                    </p:anim>
                                    <p:anim calcmode="lin" valueType="num">
                                      <p:cBhvr>
                                        <p:cTn dur="500" fill="hold" id="35"/>
                                        <p:tgtEl>
                                          <p:spTgt spid="6152"/>
                                        </p:tgtEl>
                                        <p:attrNameLst>
                                          <p:attrName>ppt_x</p:attrName>
                                        </p:attrNameLst>
                                      </p:cBhvr>
                                      <p:tavLst>
                                        <p:tav tm="0">
                                          <p:val>
                                            <p:fltVal val="0.5"/>
                                          </p:val>
                                        </p:tav>
                                        <p:tav tm="100000">
                                          <p:val>
                                            <p:strVal val="#ppt_x"/>
                                          </p:val>
                                        </p:tav>
                                      </p:tavLst>
                                    </p:anim>
                                    <p:anim calcmode="lin" valueType="num">
                                      <p:cBhvr>
                                        <p:cTn dur="500" fill="hold" id="36"/>
                                        <p:tgtEl>
                                          <p:spTgt spid="6152"/>
                                        </p:tgtEl>
                                        <p:attrNameLst>
                                          <p:attrName>ppt_y</p:attrName>
                                        </p:attrNameLst>
                                      </p:cBhvr>
                                      <p:tavLst>
                                        <p:tav tm="0">
                                          <p:val>
                                            <p:strVal val="1+(6*min(max(#ppt_w*#ppt_h,.3),1)-7.4)/-.7*#ppt_h/2"/>
                                          </p:val>
                                        </p:tav>
                                        <p:tav tm="100000">
                                          <p:val>
                                            <p:strVal val="#ppt_y"/>
                                          </p:val>
                                        </p:tav>
                                      </p:tavLst>
                                    </p:anim>
                                  </p:childTnLst>
                                </p:cTn>
                              </p:par>
                              <p:par>
                                <p:cTn fill="hold" id="37" nodeType="withEffect" presetClass="entr" presetID="23" presetSubtype="36">
                                  <p:stCondLst>
                                    <p:cond delay="750"/>
                                  </p:stCondLst>
                                  <p:childTnLst>
                                    <p:set>
                                      <p:cBhvr>
                                        <p:cTn dur="1" fill="hold" id="38">
                                          <p:stCondLst>
                                            <p:cond delay="0"/>
                                          </p:stCondLst>
                                        </p:cTn>
                                        <p:tgtEl>
                                          <p:spTgt spid="6154"/>
                                        </p:tgtEl>
                                        <p:attrNameLst>
                                          <p:attrName>style.visibility</p:attrName>
                                        </p:attrNameLst>
                                      </p:cBhvr>
                                      <p:to>
                                        <p:strVal val="visible"/>
                                      </p:to>
                                    </p:set>
                                    <p:anim calcmode="lin" valueType="num">
                                      <p:cBhvr>
                                        <p:cTn dur="500" fill="hold" id="39"/>
                                        <p:tgtEl>
                                          <p:spTgt spid="6154"/>
                                        </p:tgtEl>
                                        <p:attrNameLst>
                                          <p:attrName>ppt_w</p:attrName>
                                        </p:attrNameLst>
                                      </p:cBhvr>
                                      <p:tavLst>
                                        <p:tav tm="0">
                                          <p:val>
                                            <p:strVal val="(6*min(max(#ppt_w*#ppt_h,.3),1)-7.4)/-.7*#ppt_w"/>
                                          </p:val>
                                        </p:tav>
                                        <p:tav tm="100000">
                                          <p:val>
                                            <p:strVal val="#ppt_w"/>
                                          </p:val>
                                        </p:tav>
                                      </p:tavLst>
                                    </p:anim>
                                    <p:anim calcmode="lin" valueType="num">
                                      <p:cBhvr>
                                        <p:cTn dur="500" fill="hold" id="40"/>
                                        <p:tgtEl>
                                          <p:spTgt spid="6154"/>
                                        </p:tgtEl>
                                        <p:attrNameLst>
                                          <p:attrName>ppt_h</p:attrName>
                                        </p:attrNameLst>
                                      </p:cBhvr>
                                      <p:tavLst>
                                        <p:tav tm="0">
                                          <p:val>
                                            <p:strVal val="(6*min(max(#ppt_w*#ppt_h,.3),1)-7.4)/-.7*#ppt_h"/>
                                          </p:val>
                                        </p:tav>
                                        <p:tav tm="100000">
                                          <p:val>
                                            <p:strVal val="#ppt_h"/>
                                          </p:val>
                                        </p:tav>
                                      </p:tavLst>
                                    </p:anim>
                                    <p:anim calcmode="lin" valueType="num">
                                      <p:cBhvr>
                                        <p:cTn dur="500" fill="hold" id="41"/>
                                        <p:tgtEl>
                                          <p:spTgt spid="6154"/>
                                        </p:tgtEl>
                                        <p:attrNameLst>
                                          <p:attrName>ppt_x</p:attrName>
                                        </p:attrNameLst>
                                      </p:cBhvr>
                                      <p:tavLst>
                                        <p:tav tm="0">
                                          <p:val>
                                            <p:fltVal val="0.5"/>
                                          </p:val>
                                        </p:tav>
                                        <p:tav tm="100000">
                                          <p:val>
                                            <p:strVal val="#ppt_x"/>
                                          </p:val>
                                        </p:tav>
                                      </p:tavLst>
                                    </p:anim>
                                    <p:anim calcmode="lin" valueType="num">
                                      <p:cBhvr>
                                        <p:cTn dur="500" fill="hold" id="42"/>
                                        <p:tgtEl>
                                          <p:spTgt spid="6154"/>
                                        </p:tgtEl>
                                        <p:attrNameLst>
                                          <p:attrName>ppt_y</p:attrName>
                                        </p:attrNameLst>
                                      </p:cBhvr>
                                      <p:tavLst>
                                        <p:tav tm="0">
                                          <p:val>
                                            <p:strVal val="1+(6*min(max(#ppt_w*#ppt_h,.3),1)-7.4)/-.7*#ppt_h/2"/>
                                          </p:val>
                                        </p:tav>
                                        <p:tav tm="100000">
                                          <p:val>
                                            <p:strVal val="#ppt_y"/>
                                          </p:val>
                                        </p:tav>
                                      </p:tavLst>
                                    </p:anim>
                                  </p:childTnLst>
                                </p:cTn>
                              </p:par>
                              <p:par>
                                <p:cTn fill="hold" id="43" nodeType="withEffect" presetClass="entr" presetID="23" presetSubtype="36">
                                  <p:stCondLst>
                                    <p:cond delay="1000"/>
                                  </p:stCondLst>
                                  <p:childTnLst>
                                    <p:set>
                                      <p:cBhvr>
                                        <p:cTn dur="1" fill="hold" id="44">
                                          <p:stCondLst>
                                            <p:cond delay="0"/>
                                          </p:stCondLst>
                                        </p:cTn>
                                        <p:tgtEl>
                                          <p:spTgt spid="6148"/>
                                        </p:tgtEl>
                                        <p:attrNameLst>
                                          <p:attrName>style.visibility</p:attrName>
                                        </p:attrNameLst>
                                      </p:cBhvr>
                                      <p:to>
                                        <p:strVal val="visible"/>
                                      </p:to>
                                    </p:set>
                                    <p:anim calcmode="lin" valueType="num">
                                      <p:cBhvr>
                                        <p:cTn dur="500" fill="hold" id="45"/>
                                        <p:tgtEl>
                                          <p:spTgt spid="6148"/>
                                        </p:tgtEl>
                                        <p:attrNameLst>
                                          <p:attrName>ppt_w</p:attrName>
                                        </p:attrNameLst>
                                      </p:cBhvr>
                                      <p:tavLst>
                                        <p:tav tm="0">
                                          <p:val>
                                            <p:strVal val="(6*min(max(#ppt_w*#ppt_h,.3),1)-7.4)/-.7*#ppt_w"/>
                                          </p:val>
                                        </p:tav>
                                        <p:tav tm="100000">
                                          <p:val>
                                            <p:strVal val="#ppt_w"/>
                                          </p:val>
                                        </p:tav>
                                      </p:tavLst>
                                    </p:anim>
                                    <p:anim calcmode="lin" valueType="num">
                                      <p:cBhvr>
                                        <p:cTn dur="500" fill="hold" id="46"/>
                                        <p:tgtEl>
                                          <p:spTgt spid="6148"/>
                                        </p:tgtEl>
                                        <p:attrNameLst>
                                          <p:attrName>ppt_h</p:attrName>
                                        </p:attrNameLst>
                                      </p:cBhvr>
                                      <p:tavLst>
                                        <p:tav tm="0">
                                          <p:val>
                                            <p:strVal val="(6*min(max(#ppt_w*#ppt_h,.3),1)-7.4)/-.7*#ppt_h"/>
                                          </p:val>
                                        </p:tav>
                                        <p:tav tm="100000">
                                          <p:val>
                                            <p:strVal val="#ppt_h"/>
                                          </p:val>
                                        </p:tav>
                                      </p:tavLst>
                                    </p:anim>
                                    <p:anim calcmode="lin" valueType="num">
                                      <p:cBhvr>
                                        <p:cTn dur="500" fill="hold" id="47"/>
                                        <p:tgtEl>
                                          <p:spTgt spid="6148"/>
                                        </p:tgtEl>
                                        <p:attrNameLst>
                                          <p:attrName>ppt_x</p:attrName>
                                        </p:attrNameLst>
                                      </p:cBhvr>
                                      <p:tavLst>
                                        <p:tav tm="0">
                                          <p:val>
                                            <p:fltVal val="0.5"/>
                                          </p:val>
                                        </p:tav>
                                        <p:tav tm="100000">
                                          <p:val>
                                            <p:strVal val="#ppt_x"/>
                                          </p:val>
                                        </p:tav>
                                      </p:tavLst>
                                    </p:anim>
                                    <p:anim calcmode="lin" valueType="num">
                                      <p:cBhvr>
                                        <p:cTn dur="500" fill="hold" id="48"/>
                                        <p:tgtEl>
                                          <p:spTgt spid="6148"/>
                                        </p:tgtEl>
                                        <p:attrNameLst>
                                          <p:attrName>ppt_y</p:attrName>
                                        </p:attrNameLst>
                                      </p:cBhvr>
                                      <p:tavLst>
                                        <p:tav tm="0">
                                          <p:val>
                                            <p:strVal val="1+(6*min(max(#ppt_w*#ppt_h,.3),1)-7.4)/-.7*#ppt_h/2"/>
                                          </p:val>
                                        </p:tav>
                                        <p:tav tm="100000">
                                          <p:val>
                                            <p:strVal val="#ppt_y"/>
                                          </p:val>
                                        </p:tav>
                                      </p:tavLst>
                                    </p:anim>
                                  </p:childTnLst>
                                </p:cTn>
                              </p:par>
                              <p:par>
                                <p:cTn fill="hold" id="49" nodeType="withEffect" presetClass="entr" presetID="23" presetSubtype="36">
                                  <p:stCondLst>
                                    <p:cond delay="1250"/>
                                  </p:stCondLst>
                                  <p:childTnLst>
                                    <p:set>
                                      <p:cBhvr>
                                        <p:cTn dur="1" fill="hold" id="50">
                                          <p:stCondLst>
                                            <p:cond delay="0"/>
                                          </p:stCondLst>
                                        </p:cTn>
                                        <p:tgtEl>
                                          <p:spTgt spid="6158"/>
                                        </p:tgtEl>
                                        <p:attrNameLst>
                                          <p:attrName>style.visibility</p:attrName>
                                        </p:attrNameLst>
                                      </p:cBhvr>
                                      <p:to>
                                        <p:strVal val="visible"/>
                                      </p:to>
                                    </p:set>
                                    <p:anim calcmode="lin" valueType="num">
                                      <p:cBhvr>
                                        <p:cTn dur="500" fill="hold" id="51"/>
                                        <p:tgtEl>
                                          <p:spTgt spid="6158"/>
                                        </p:tgtEl>
                                        <p:attrNameLst>
                                          <p:attrName>ppt_w</p:attrName>
                                        </p:attrNameLst>
                                      </p:cBhvr>
                                      <p:tavLst>
                                        <p:tav tm="0">
                                          <p:val>
                                            <p:strVal val="(6*min(max(#ppt_w*#ppt_h,.3),1)-7.4)/-.7*#ppt_w"/>
                                          </p:val>
                                        </p:tav>
                                        <p:tav tm="100000">
                                          <p:val>
                                            <p:strVal val="#ppt_w"/>
                                          </p:val>
                                        </p:tav>
                                      </p:tavLst>
                                    </p:anim>
                                    <p:anim calcmode="lin" valueType="num">
                                      <p:cBhvr>
                                        <p:cTn dur="500" fill="hold" id="52"/>
                                        <p:tgtEl>
                                          <p:spTgt spid="6158"/>
                                        </p:tgtEl>
                                        <p:attrNameLst>
                                          <p:attrName>ppt_h</p:attrName>
                                        </p:attrNameLst>
                                      </p:cBhvr>
                                      <p:tavLst>
                                        <p:tav tm="0">
                                          <p:val>
                                            <p:strVal val="(6*min(max(#ppt_w*#ppt_h,.3),1)-7.4)/-.7*#ppt_h"/>
                                          </p:val>
                                        </p:tav>
                                        <p:tav tm="100000">
                                          <p:val>
                                            <p:strVal val="#ppt_h"/>
                                          </p:val>
                                        </p:tav>
                                      </p:tavLst>
                                    </p:anim>
                                    <p:anim calcmode="lin" valueType="num">
                                      <p:cBhvr>
                                        <p:cTn dur="500" fill="hold" id="53"/>
                                        <p:tgtEl>
                                          <p:spTgt spid="6158"/>
                                        </p:tgtEl>
                                        <p:attrNameLst>
                                          <p:attrName>ppt_x</p:attrName>
                                        </p:attrNameLst>
                                      </p:cBhvr>
                                      <p:tavLst>
                                        <p:tav tm="0">
                                          <p:val>
                                            <p:fltVal val="0.5"/>
                                          </p:val>
                                        </p:tav>
                                        <p:tav tm="100000">
                                          <p:val>
                                            <p:strVal val="#ppt_x"/>
                                          </p:val>
                                        </p:tav>
                                      </p:tavLst>
                                    </p:anim>
                                    <p:anim calcmode="lin" valueType="num">
                                      <p:cBhvr>
                                        <p:cTn dur="500" fill="hold" id="54"/>
                                        <p:tgtEl>
                                          <p:spTgt spid="6158"/>
                                        </p:tgtEl>
                                        <p:attrNameLst>
                                          <p:attrName>ppt_y</p:attrName>
                                        </p:attrNameLst>
                                      </p:cBhvr>
                                      <p:tavLst>
                                        <p:tav tm="0">
                                          <p:val>
                                            <p:strVal val="1+(6*min(max(#ppt_w*#ppt_h,.3),1)-7.4)/-.7*#ppt_h/2"/>
                                          </p:val>
                                        </p:tav>
                                        <p:tav tm="100000">
                                          <p:val>
                                            <p:strVal val="#ppt_y"/>
                                          </p:val>
                                        </p:tav>
                                      </p:tavLst>
                                    </p:anim>
                                  </p:childTnLst>
                                </p:cTn>
                              </p:par>
                            </p:childTnLst>
                          </p:cTn>
                        </p:par>
                        <p:par>
                          <p:cTn fill="hold" id="55" nodeType="afterGroup">
                            <p:stCondLst>
                              <p:cond delay="3250"/>
                            </p:stCondLst>
                            <p:childTnLst>
                              <p:par>
                                <p:cTn fill="hold" grpId="1" id="56" nodeType="afterEffect" presetClass="exit" presetID="2" presetSubtype="8">
                                  <p:stCondLst>
                                    <p:cond delay="1250"/>
                                  </p:stCondLst>
                                  <p:childTnLst>
                                    <p:anim calcmode="lin" valueType="num">
                                      <p:cBhvr additive="base">
                                        <p:cTn dur="500" id="57"/>
                                        <p:tgtEl>
                                          <p:spTgt spid="2"/>
                                        </p:tgtEl>
                                        <p:attrNameLst>
                                          <p:attrName>ppt_x</p:attrName>
                                        </p:attrNameLst>
                                      </p:cBhvr>
                                      <p:tavLst>
                                        <p:tav tm="0">
                                          <p:val>
                                            <p:strVal val="ppt_x"/>
                                          </p:val>
                                        </p:tav>
                                        <p:tav tm="100000">
                                          <p:val>
                                            <p:strVal val="0-ppt_w/2"/>
                                          </p:val>
                                        </p:tav>
                                      </p:tavLst>
                                    </p:anim>
                                    <p:anim calcmode="lin" valueType="num">
                                      <p:cBhvr additive="base">
                                        <p:cTn dur="500" id="58"/>
                                        <p:tgtEl>
                                          <p:spTgt spid="2"/>
                                        </p:tgtEl>
                                        <p:attrNameLst>
                                          <p:attrName>ppt_y</p:attrName>
                                        </p:attrNameLst>
                                      </p:cBhvr>
                                      <p:tavLst>
                                        <p:tav tm="0">
                                          <p:val>
                                            <p:strVal val="ppt_y"/>
                                          </p:val>
                                        </p:tav>
                                        <p:tav tm="100000">
                                          <p:val>
                                            <p:strVal val="ppt_y"/>
                                          </p:val>
                                        </p:tav>
                                      </p:tavLst>
                                    </p:anim>
                                    <p:set>
                                      <p:cBhvr>
                                        <p:cTn dur="1" fill="hold" id="59">
                                          <p:stCondLst>
                                            <p:cond delay="499"/>
                                          </p:stCondLst>
                                        </p:cTn>
                                        <p:tgtEl>
                                          <p:spTgt spid="2"/>
                                        </p:tgtEl>
                                        <p:attrNameLst>
                                          <p:attrName>style.visibility</p:attrName>
                                        </p:attrNameLst>
                                      </p:cBhvr>
                                      <p:to>
                                        <p:strVal val="hidden"/>
                                      </p:to>
                                    </p:set>
                                  </p:childTnLst>
                                </p:cTn>
                              </p:par>
                            </p:childTnLst>
                          </p:cTn>
                        </p:par>
                        <p:par>
                          <p:cTn fill="hold" id="60" nodeType="afterGroup">
                            <p:stCondLst>
                              <p:cond delay="5000"/>
                            </p:stCondLst>
                            <p:childTnLst>
                              <p:par>
                                <p:cTn fill="hold" grpId="0" id="61" nodeType="afterEffect" presetClass="entr" presetID="2" presetSubtype="2">
                                  <p:stCondLst>
                                    <p:cond delay="0"/>
                                  </p:stCondLst>
                                  <p:childTnLst>
                                    <p:set>
                                      <p:cBhvr>
                                        <p:cTn dur="1" fill="hold" id="62">
                                          <p:stCondLst>
                                            <p:cond delay="0"/>
                                          </p:stCondLst>
                                        </p:cTn>
                                        <p:tgtEl>
                                          <p:spTgt spid="12"/>
                                        </p:tgtEl>
                                        <p:attrNameLst>
                                          <p:attrName>style.visibility</p:attrName>
                                        </p:attrNameLst>
                                      </p:cBhvr>
                                      <p:to>
                                        <p:strVal val="visible"/>
                                      </p:to>
                                    </p:set>
                                    <p:anim calcmode="lin" valueType="num">
                                      <p:cBhvr additive="base">
                                        <p:cTn dur="500" fill="hold" id="63"/>
                                        <p:tgtEl>
                                          <p:spTgt spid="12"/>
                                        </p:tgtEl>
                                        <p:attrNameLst>
                                          <p:attrName>ppt_x</p:attrName>
                                        </p:attrNameLst>
                                      </p:cBhvr>
                                      <p:tavLst>
                                        <p:tav tm="0">
                                          <p:val>
                                            <p:strVal val="1+#ppt_w/2"/>
                                          </p:val>
                                        </p:tav>
                                        <p:tav tm="100000">
                                          <p:val>
                                            <p:strVal val="#ppt_x"/>
                                          </p:val>
                                        </p:tav>
                                      </p:tavLst>
                                    </p:anim>
                                    <p:anim calcmode="lin" valueType="num">
                                      <p:cBhvr additive="base">
                                        <p:cTn dur="500" fill="hold" id="64"/>
                                        <p:tgtEl>
                                          <p:spTgt spid="12"/>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grpId="1" id="66" nodeType="afterEffect" presetClass="exit" presetID="2" presetSubtype="8">
                                  <p:stCondLst>
                                    <p:cond delay="1250"/>
                                  </p:stCondLst>
                                  <p:childTnLst>
                                    <p:anim calcmode="lin" valueType="num">
                                      <p:cBhvr additive="base">
                                        <p:cTn dur="500" id="67"/>
                                        <p:tgtEl>
                                          <p:spTgt spid="12"/>
                                        </p:tgtEl>
                                        <p:attrNameLst>
                                          <p:attrName>ppt_x</p:attrName>
                                        </p:attrNameLst>
                                      </p:cBhvr>
                                      <p:tavLst>
                                        <p:tav tm="0">
                                          <p:val>
                                            <p:strVal val="ppt_x"/>
                                          </p:val>
                                        </p:tav>
                                        <p:tav tm="100000">
                                          <p:val>
                                            <p:strVal val="0-ppt_w/2"/>
                                          </p:val>
                                        </p:tav>
                                      </p:tavLst>
                                    </p:anim>
                                    <p:anim calcmode="lin" valueType="num">
                                      <p:cBhvr additive="base">
                                        <p:cTn dur="500" id="68"/>
                                        <p:tgtEl>
                                          <p:spTgt spid="12"/>
                                        </p:tgtEl>
                                        <p:attrNameLst>
                                          <p:attrName>ppt_y</p:attrName>
                                        </p:attrNameLst>
                                      </p:cBhvr>
                                      <p:tavLst>
                                        <p:tav tm="0">
                                          <p:val>
                                            <p:strVal val="ppt_y"/>
                                          </p:val>
                                        </p:tav>
                                        <p:tav tm="100000">
                                          <p:val>
                                            <p:strVal val="ppt_y"/>
                                          </p:val>
                                        </p:tav>
                                      </p:tavLst>
                                    </p:anim>
                                    <p:set>
                                      <p:cBhvr>
                                        <p:cTn dur="1" fill="hold" id="69">
                                          <p:stCondLst>
                                            <p:cond delay="499"/>
                                          </p:stCondLst>
                                        </p:cTn>
                                        <p:tgtEl>
                                          <p:spTgt spid="12"/>
                                        </p:tgtEl>
                                        <p:attrNameLst>
                                          <p:attrName>style.visibility</p:attrName>
                                        </p:attrNameLst>
                                      </p:cBhvr>
                                      <p:to>
                                        <p:strVal val="hidden"/>
                                      </p:to>
                                    </p:set>
                                  </p:childTnLst>
                                </p:cTn>
                              </p:par>
                            </p:childTnLst>
                          </p:cTn>
                        </p:par>
                        <p:par>
                          <p:cTn fill="hold" id="70" nodeType="afterGroup">
                            <p:stCondLst>
                              <p:cond delay="7250"/>
                            </p:stCondLst>
                            <p:childTnLst>
                              <p:par>
                                <p:cTn fill="hold" grpId="0" id="71" nodeType="afterEffect" presetClass="entr" presetID="2" presetSubtype="2">
                                  <p:stCondLst>
                                    <p:cond delay="0"/>
                                  </p:stCondLst>
                                  <p:childTnLst>
                                    <p:set>
                                      <p:cBhvr>
                                        <p:cTn dur="1" fill="hold" id="72">
                                          <p:stCondLst>
                                            <p:cond delay="0"/>
                                          </p:stCondLst>
                                        </p:cTn>
                                        <p:tgtEl>
                                          <p:spTgt spid="13"/>
                                        </p:tgtEl>
                                        <p:attrNameLst>
                                          <p:attrName>style.visibility</p:attrName>
                                        </p:attrNameLst>
                                      </p:cBhvr>
                                      <p:to>
                                        <p:strVal val="visible"/>
                                      </p:to>
                                    </p:set>
                                    <p:anim calcmode="lin" valueType="num">
                                      <p:cBhvr additive="base">
                                        <p:cTn dur="500" fill="hold" id="73"/>
                                        <p:tgtEl>
                                          <p:spTgt spid="13"/>
                                        </p:tgtEl>
                                        <p:attrNameLst>
                                          <p:attrName>ppt_x</p:attrName>
                                        </p:attrNameLst>
                                      </p:cBhvr>
                                      <p:tavLst>
                                        <p:tav tm="0">
                                          <p:val>
                                            <p:strVal val="1+#ppt_w/2"/>
                                          </p:val>
                                        </p:tav>
                                        <p:tav tm="100000">
                                          <p:val>
                                            <p:strVal val="#ppt_x"/>
                                          </p:val>
                                        </p:tav>
                                      </p:tavLst>
                                    </p:anim>
                                    <p:anim calcmode="lin" valueType="num">
                                      <p:cBhvr additive="base">
                                        <p:cTn dur="500" fill="hold" id="74"/>
                                        <p:tgtEl>
                                          <p:spTgt spid="13"/>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7750"/>
                            </p:stCondLst>
                            <p:childTnLst>
                              <p:par>
                                <p:cTn fill="hold" grpId="1" id="76" nodeType="afterEffect" presetClass="exit" presetID="2" presetSubtype="8">
                                  <p:stCondLst>
                                    <p:cond delay="1250"/>
                                  </p:stCondLst>
                                  <p:childTnLst>
                                    <p:anim calcmode="lin" valueType="num">
                                      <p:cBhvr additive="base">
                                        <p:cTn dur="500" id="77"/>
                                        <p:tgtEl>
                                          <p:spTgt spid="13"/>
                                        </p:tgtEl>
                                        <p:attrNameLst>
                                          <p:attrName>ppt_x</p:attrName>
                                        </p:attrNameLst>
                                      </p:cBhvr>
                                      <p:tavLst>
                                        <p:tav tm="0">
                                          <p:val>
                                            <p:strVal val="ppt_x"/>
                                          </p:val>
                                        </p:tav>
                                        <p:tav tm="100000">
                                          <p:val>
                                            <p:strVal val="0-ppt_w/2"/>
                                          </p:val>
                                        </p:tav>
                                      </p:tavLst>
                                    </p:anim>
                                    <p:anim calcmode="lin" valueType="num">
                                      <p:cBhvr additive="base">
                                        <p:cTn dur="500" id="78"/>
                                        <p:tgtEl>
                                          <p:spTgt spid="13"/>
                                        </p:tgtEl>
                                        <p:attrNameLst>
                                          <p:attrName>ppt_y</p:attrName>
                                        </p:attrNameLst>
                                      </p:cBhvr>
                                      <p:tavLst>
                                        <p:tav tm="0">
                                          <p:val>
                                            <p:strVal val="ppt_y"/>
                                          </p:val>
                                        </p:tav>
                                        <p:tav tm="100000">
                                          <p:val>
                                            <p:strVal val="ppt_y"/>
                                          </p:val>
                                        </p:tav>
                                      </p:tavLst>
                                    </p:anim>
                                    <p:set>
                                      <p:cBhvr>
                                        <p:cTn dur="1" fill="hold" id="79">
                                          <p:stCondLst>
                                            <p:cond delay="499"/>
                                          </p:stCondLst>
                                        </p:cTn>
                                        <p:tgtEl>
                                          <p:spTgt spid="13"/>
                                        </p:tgtEl>
                                        <p:attrNameLst>
                                          <p:attrName>style.visibility</p:attrName>
                                        </p:attrNameLst>
                                      </p:cBhvr>
                                      <p:to>
                                        <p:strVal val="hidden"/>
                                      </p:to>
                                    </p:set>
                                  </p:childTnLst>
                                </p:cTn>
                              </p:par>
                            </p:childTnLst>
                          </p:cTn>
                        </p:par>
                        <p:par>
                          <p:cTn fill="hold" id="80" nodeType="afterGroup">
                            <p:stCondLst>
                              <p:cond delay="9500"/>
                            </p:stCondLst>
                            <p:childTnLst>
                              <p:par>
                                <p:cTn fill="hold" id="81" nodeType="afterEffect" presetClass="exit" presetID="2" presetSubtype="9">
                                  <p:stCondLst>
                                    <p:cond delay="0"/>
                                  </p:stCondLst>
                                  <p:childTnLst>
                                    <p:anim calcmode="lin" valueType="num">
                                      <p:cBhvr additive="base">
                                        <p:cTn dur="500" id="82"/>
                                        <p:tgtEl>
                                          <p:spTgt spid="6150"/>
                                        </p:tgtEl>
                                        <p:attrNameLst>
                                          <p:attrName>ppt_x</p:attrName>
                                        </p:attrNameLst>
                                      </p:cBhvr>
                                      <p:tavLst>
                                        <p:tav tm="0">
                                          <p:val>
                                            <p:strVal val="ppt_x"/>
                                          </p:val>
                                        </p:tav>
                                        <p:tav tm="100000">
                                          <p:val>
                                            <p:strVal val="0-ppt_w/2"/>
                                          </p:val>
                                        </p:tav>
                                      </p:tavLst>
                                    </p:anim>
                                    <p:anim calcmode="lin" valueType="num">
                                      <p:cBhvr additive="base">
                                        <p:cTn dur="500" id="83"/>
                                        <p:tgtEl>
                                          <p:spTgt spid="6150"/>
                                        </p:tgtEl>
                                        <p:attrNameLst>
                                          <p:attrName>ppt_y</p:attrName>
                                        </p:attrNameLst>
                                      </p:cBhvr>
                                      <p:tavLst>
                                        <p:tav tm="0">
                                          <p:val>
                                            <p:strVal val="ppt_y"/>
                                          </p:val>
                                        </p:tav>
                                        <p:tav tm="100000">
                                          <p:val>
                                            <p:strVal val="0-ppt_h/2"/>
                                          </p:val>
                                        </p:tav>
                                      </p:tavLst>
                                    </p:anim>
                                    <p:set>
                                      <p:cBhvr>
                                        <p:cTn dur="1" fill="hold" id="84">
                                          <p:stCondLst>
                                            <p:cond delay="499"/>
                                          </p:stCondLst>
                                        </p:cTn>
                                        <p:tgtEl>
                                          <p:spTgt spid="6150"/>
                                        </p:tgtEl>
                                        <p:attrNameLst>
                                          <p:attrName>style.visibility</p:attrName>
                                        </p:attrNameLst>
                                      </p:cBhvr>
                                      <p:to>
                                        <p:strVal val="hidden"/>
                                      </p:to>
                                    </p:set>
                                  </p:childTnLst>
                                </p:cTn>
                              </p:par>
                              <p:par>
                                <p:cTn fill="hold" id="85" nodeType="withEffect" presetClass="exit" presetID="2" presetSubtype="1">
                                  <p:stCondLst>
                                    <p:cond delay="0"/>
                                  </p:stCondLst>
                                  <p:childTnLst>
                                    <p:anim calcmode="lin" valueType="num">
                                      <p:cBhvr additive="base">
                                        <p:cTn dur="500" id="86"/>
                                        <p:tgtEl>
                                          <p:spTgt spid="6146"/>
                                        </p:tgtEl>
                                        <p:attrNameLst>
                                          <p:attrName>ppt_x</p:attrName>
                                        </p:attrNameLst>
                                      </p:cBhvr>
                                      <p:tavLst>
                                        <p:tav tm="0">
                                          <p:val>
                                            <p:strVal val="ppt_x"/>
                                          </p:val>
                                        </p:tav>
                                        <p:tav tm="100000">
                                          <p:val>
                                            <p:strVal val="ppt_x"/>
                                          </p:val>
                                        </p:tav>
                                      </p:tavLst>
                                    </p:anim>
                                    <p:anim calcmode="lin" valueType="num">
                                      <p:cBhvr additive="base">
                                        <p:cTn dur="500" id="87"/>
                                        <p:tgtEl>
                                          <p:spTgt spid="6146"/>
                                        </p:tgtEl>
                                        <p:attrNameLst>
                                          <p:attrName>ppt_y</p:attrName>
                                        </p:attrNameLst>
                                      </p:cBhvr>
                                      <p:tavLst>
                                        <p:tav tm="0">
                                          <p:val>
                                            <p:strVal val="ppt_y"/>
                                          </p:val>
                                        </p:tav>
                                        <p:tav tm="100000">
                                          <p:val>
                                            <p:strVal val="0-ppt_h/2"/>
                                          </p:val>
                                        </p:tav>
                                      </p:tavLst>
                                    </p:anim>
                                    <p:set>
                                      <p:cBhvr>
                                        <p:cTn dur="1" fill="hold" id="88">
                                          <p:stCondLst>
                                            <p:cond delay="499"/>
                                          </p:stCondLst>
                                        </p:cTn>
                                        <p:tgtEl>
                                          <p:spTgt spid="6146"/>
                                        </p:tgtEl>
                                        <p:attrNameLst>
                                          <p:attrName>style.visibility</p:attrName>
                                        </p:attrNameLst>
                                      </p:cBhvr>
                                      <p:to>
                                        <p:strVal val="hidden"/>
                                      </p:to>
                                    </p:set>
                                  </p:childTnLst>
                                </p:cTn>
                              </p:par>
                              <p:par>
                                <p:cTn fill="hold" id="89" nodeType="withEffect" presetClass="exit" presetID="2" presetSubtype="4">
                                  <p:stCondLst>
                                    <p:cond delay="0"/>
                                  </p:stCondLst>
                                  <p:childTnLst>
                                    <p:anim calcmode="lin" valueType="num">
                                      <p:cBhvr additive="base">
                                        <p:cTn dur="500" id="90"/>
                                        <p:tgtEl>
                                          <p:spTgt spid="6152"/>
                                        </p:tgtEl>
                                        <p:attrNameLst>
                                          <p:attrName>ppt_x</p:attrName>
                                        </p:attrNameLst>
                                      </p:cBhvr>
                                      <p:tavLst>
                                        <p:tav tm="0">
                                          <p:val>
                                            <p:strVal val="ppt_x"/>
                                          </p:val>
                                        </p:tav>
                                        <p:tav tm="100000">
                                          <p:val>
                                            <p:strVal val="ppt_x"/>
                                          </p:val>
                                        </p:tav>
                                      </p:tavLst>
                                    </p:anim>
                                    <p:anim calcmode="lin" valueType="num">
                                      <p:cBhvr additive="base">
                                        <p:cTn dur="500" id="91"/>
                                        <p:tgtEl>
                                          <p:spTgt spid="6152"/>
                                        </p:tgtEl>
                                        <p:attrNameLst>
                                          <p:attrName>ppt_y</p:attrName>
                                        </p:attrNameLst>
                                      </p:cBhvr>
                                      <p:tavLst>
                                        <p:tav tm="0">
                                          <p:val>
                                            <p:strVal val="ppt_y"/>
                                          </p:val>
                                        </p:tav>
                                        <p:tav tm="100000">
                                          <p:val>
                                            <p:strVal val="1+ppt_h/2"/>
                                          </p:val>
                                        </p:tav>
                                      </p:tavLst>
                                    </p:anim>
                                    <p:set>
                                      <p:cBhvr>
                                        <p:cTn dur="1" fill="hold" id="92">
                                          <p:stCondLst>
                                            <p:cond delay="499"/>
                                          </p:stCondLst>
                                        </p:cTn>
                                        <p:tgtEl>
                                          <p:spTgt spid="6152"/>
                                        </p:tgtEl>
                                        <p:attrNameLst>
                                          <p:attrName>style.visibility</p:attrName>
                                        </p:attrNameLst>
                                      </p:cBhvr>
                                      <p:to>
                                        <p:strVal val="hidden"/>
                                      </p:to>
                                    </p:set>
                                  </p:childTnLst>
                                </p:cTn>
                              </p:par>
                              <p:par>
                                <p:cTn fill="hold" id="93" nodeType="withEffect" presetClass="exit" presetID="2" presetSubtype="3">
                                  <p:stCondLst>
                                    <p:cond delay="0"/>
                                  </p:stCondLst>
                                  <p:childTnLst>
                                    <p:anim calcmode="lin" valueType="num">
                                      <p:cBhvr additive="base">
                                        <p:cTn dur="500" id="94"/>
                                        <p:tgtEl>
                                          <p:spTgt spid="6154"/>
                                        </p:tgtEl>
                                        <p:attrNameLst>
                                          <p:attrName>ppt_x</p:attrName>
                                        </p:attrNameLst>
                                      </p:cBhvr>
                                      <p:tavLst>
                                        <p:tav tm="0">
                                          <p:val>
                                            <p:strVal val="ppt_x"/>
                                          </p:val>
                                        </p:tav>
                                        <p:tav tm="100000">
                                          <p:val>
                                            <p:strVal val="1+ppt_w/2"/>
                                          </p:val>
                                        </p:tav>
                                      </p:tavLst>
                                    </p:anim>
                                    <p:anim calcmode="lin" valueType="num">
                                      <p:cBhvr additive="base">
                                        <p:cTn dur="500" id="95"/>
                                        <p:tgtEl>
                                          <p:spTgt spid="6154"/>
                                        </p:tgtEl>
                                        <p:attrNameLst>
                                          <p:attrName>ppt_y</p:attrName>
                                        </p:attrNameLst>
                                      </p:cBhvr>
                                      <p:tavLst>
                                        <p:tav tm="0">
                                          <p:val>
                                            <p:strVal val="ppt_y"/>
                                          </p:val>
                                        </p:tav>
                                        <p:tav tm="100000">
                                          <p:val>
                                            <p:strVal val="0-ppt_h/2"/>
                                          </p:val>
                                        </p:tav>
                                      </p:tavLst>
                                    </p:anim>
                                    <p:set>
                                      <p:cBhvr>
                                        <p:cTn dur="1" fill="hold" id="96">
                                          <p:stCondLst>
                                            <p:cond delay="499"/>
                                          </p:stCondLst>
                                        </p:cTn>
                                        <p:tgtEl>
                                          <p:spTgt spid="6154"/>
                                        </p:tgtEl>
                                        <p:attrNameLst>
                                          <p:attrName>style.visibility</p:attrName>
                                        </p:attrNameLst>
                                      </p:cBhvr>
                                      <p:to>
                                        <p:strVal val="hidden"/>
                                      </p:to>
                                    </p:set>
                                  </p:childTnLst>
                                </p:cTn>
                              </p:par>
                              <p:par>
                                <p:cTn fill="hold" id="97" nodeType="withEffect" presetClass="exit" presetID="2" presetSubtype="12">
                                  <p:stCondLst>
                                    <p:cond delay="0"/>
                                  </p:stCondLst>
                                  <p:childTnLst>
                                    <p:anim calcmode="lin" valueType="num">
                                      <p:cBhvr additive="base">
                                        <p:cTn dur="500" id="98"/>
                                        <p:tgtEl>
                                          <p:spTgt spid="6148"/>
                                        </p:tgtEl>
                                        <p:attrNameLst>
                                          <p:attrName>ppt_x</p:attrName>
                                        </p:attrNameLst>
                                      </p:cBhvr>
                                      <p:tavLst>
                                        <p:tav tm="0">
                                          <p:val>
                                            <p:strVal val="ppt_x"/>
                                          </p:val>
                                        </p:tav>
                                        <p:tav tm="100000">
                                          <p:val>
                                            <p:strVal val="0-ppt_w/2"/>
                                          </p:val>
                                        </p:tav>
                                      </p:tavLst>
                                    </p:anim>
                                    <p:anim calcmode="lin" valueType="num">
                                      <p:cBhvr additive="base">
                                        <p:cTn dur="500" id="99"/>
                                        <p:tgtEl>
                                          <p:spTgt spid="6148"/>
                                        </p:tgtEl>
                                        <p:attrNameLst>
                                          <p:attrName>ppt_y</p:attrName>
                                        </p:attrNameLst>
                                      </p:cBhvr>
                                      <p:tavLst>
                                        <p:tav tm="0">
                                          <p:val>
                                            <p:strVal val="ppt_y"/>
                                          </p:val>
                                        </p:tav>
                                        <p:tav tm="100000">
                                          <p:val>
                                            <p:strVal val="1+ppt_h/2"/>
                                          </p:val>
                                        </p:tav>
                                      </p:tavLst>
                                    </p:anim>
                                    <p:set>
                                      <p:cBhvr>
                                        <p:cTn dur="1" fill="hold" id="100">
                                          <p:stCondLst>
                                            <p:cond delay="499"/>
                                          </p:stCondLst>
                                        </p:cTn>
                                        <p:tgtEl>
                                          <p:spTgt spid="6148"/>
                                        </p:tgtEl>
                                        <p:attrNameLst>
                                          <p:attrName>style.visibility</p:attrName>
                                        </p:attrNameLst>
                                      </p:cBhvr>
                                      <p:to>
                                        <p:strVal val="hidden"/>
                                      </p:to>
                                    </p:set>
                                  </p:childTnLst>
                                </p:cTn>
                              </p:par>
                              <p:par>
                                <p:cTn fill="hold" id="101" nodeType="withEffect" presetClass="exit" presetID="2" presetSubtype="6">
                                  <p:stCondLst>
                                    <p:cond delay="0"/>
                                  </p:stCondLst>
                                  <p:childTnLst>
                                    <p:anim calcmode="lin" valueType="num">
                                      <p:cBhvr additive="base">
                                        <p:cTn dur="500" id="102"/>
                                        <p:tgtEl>
                                          <p:spTgt spid="6158"/>
                                        </p:tgtEl>
                                        <p:attrNameLst>
                                          <p:attrName>ppt_x</p:attrName>
                                        </p:attrNameLst>
                                      </p:cBhvr>
                                      <p:tavLst>
                                        <p:tav tm="0">
                                          <p:val>
                                            <p:strVal val="ppt_x"/>
                                          </p:val>
                                        </p:tav>
                                        <p:tav tm="100000">
                                          <p:val>
                                            <p:strVal val="1+ppt_w/2"/>
                                          </p:val>
                                        </p:tav>
                                      </p:tavLst>
                                    </p:anim>
                                    <p:anim calcmode="lin" valueType="num">
                                      <p:cBhvr additive="base">
                                        <p:cTn dur="500" id="103"/>
                                        <p:tgtEl>
                                          <p:spTgt spid="6158"/>
                                        </p:tgtEl>
                                        <p:attrNameLst>
                                          <p:attrName>ppt_y</p:attrName>
                                        </p:attrNameLst>
                                      </p:cBhvr>
                                      <p:tavLst>
                                        <p:tav tm="0">
                                          <p:val>
                                            <p:strVal val="ppt_y"/>
                                          </p:val>
                                        </p:tav>
                                        <p:tav tm="100000">
                                          <p:val>
                                            <p:strVal val="1+ppt_h/2"/>
                                          </p:val>
                                        </p:tav>
                                      </p:tavLst>
                                    </p:anim>
                                    <p:set>
                                      <p:cBhvr>
                                        <p:cTn dur="1" fill="hold" id="104">
                                          <p:stCondLst>
                                            <p:cond delay="499"/>
                                          </p:stCondLst>
                                        </p:cTn>
                                        <p:tgtEl>
                                          <p:spTgt spid="6158"/>
                                        </p:tgtEl>
                                        <p:attrNameLst>
                                          <p:attrName>style.visibility</p:attrName>
                                        </p:attrNameLst>
                                      </p:cBhvr>
                                      <p:to>
                                        <p:strVal val="hidden"/>
                                      </p:to>
                                    </p:set>
                                  </p:childTnLst>
                                </p:cTn>
                              </p:par>
                            </p:childTnLst>
                          </p:cTn>
                        </p:par>
                        <p:par>
                          <p:cTn fill="hold" id="105" nodeType="afterGroup">
                            <p:stCondLst>
                              <p:cond delay="10000"/>
                            </p:stCondLst>
                            <p:childTnLst>
                              <p:par>
                                <p:cTn fill="hold" grpId="1" id="106" nodeType="afterEffect" presetClass="exit" presetID="31" presetSubtype="0">
                                  <p:stCondLst>
                                    <p:cond delay="0"/>
                                  </p:stCondLst>
                                  <p:childTnLst>
                                    <p:anim calcmode="lin" valueType="num">
                                      <p:cBhvr>
                                        <p:cTn dur="1000" id="107"/>
                                        <p:tgtEl>
                                          <p:spTgt spid="3"/>
                                        </p:tgtEl>
                                        <p:attrNameLst>
                                          <p:attrName>ppt_w</p:attrName>
                                        </p:attrNameLst>
                                      </p:cBhvr>
                                      <p:tavLst>
                                        <p:tav tm="0">
                                          <p:val>
                                            <p:strVal val="ppt_w"/>
                                          </p:val>
                                        </p:tav>
                                        <p:tav tm="100000">
                                          <p:val>
                                            <p:fltVal val="0"/>
                                          </p:val>
                                        </p:tav>
                                      </p:tavLst>
                                    </p:anim>
                                    <p:anim calcmode="lin" valueType="num">
                                      <p:cBhvr>
                                        <p:cTn dur="1000" id="108"/>
                                        <p:tgtEl>
                                          <p:spTgt spid="3"/>
                                        </p:tgtEl>
                                        <p:attrNameLst>
                                          <p:attrName>ppt_h</p:attrName>
                                        </p:attrNameLst>
                                      </p:cBhvr>
                                      <p:tavLst>
                                        <p:tav tm="0">
                                          <p:val>
                                            <p:strVal val="ppt_h"/>
                                          </p:val>
                                        </p:tav>
                                        <p:tav tm="100000">
                                          <p:val>
                                            <p:fltVal val="0"/>
                                          </p:val>
                                        </p:tav>
                                      </p:tavLst>
                                    </p:anim>
                                    <p:anim calcmode="lin" valueType="num">
                                      <p:cBhvr>
                                        <p:cTn dur="1000" id="109"/>
                                        <p:tgtEl>
                                          <p:spTgt spid="3"/>
                                        </p:tgtEl>
                                        <p:attrNameLst>
                                          <p:attrName>style.rotation</p:attrName>
                                        </p:attrNameLst>
                                      </p:cBhvr>
                                      <p:tavLst>
                                        <p:tav tm="0">
                                          <p:val>
                                            <p:fltVal val="0"/>
                                          </p:val>
                                        </p:tav>
                                        <p:tav tm="100000">
                                          <p:val>
                                            <p:fltVal val="90"/>
                                          </p:val>
                                        </p:tav>
                                      </p:tavLst>
                                    </p:anim>
                                    <p:animEffect filter="fade" transition="out">
                                      <p:cBhvr>
                                        <p:cTn dur="1000" id="110"/>
                                        <p:tgtEl>
                                          <p:spTgt spid="3"/>
                                        </p:tgtEl>
                                      </p:cBhvr>
                                    </p:animEffect>
                                    <p:set>
                                      <p:cBhvr>
                                        <p:cTn dur="1" fill="hold" id="111">
                                          <p:stCondLst>
                                            <p:cond delay="999"/>
                                          </p:stCondLst>
                                        </p:cTn>
                                        <p:tgtEl>
                                          <p:spTgt spid="3"/>
                                        </p:tgtEl>
                                        <p:attrNameLst>
                                          <p:attrName>style.visibility</p:attrName>
                                        </p:attrNameLst>
                                      </p:cBhvr>
                                      <p:to>
                                        <p:strVal val="hidden"/>
                                      </p:to>
                                    </p:set>
                                  </p:childTnLst>
                                </p:cTn>
                              </p:par>
                              <p:par>
                                <p:cTn fill="hold" grpId="1" id="112" nodeType="withEffect" presetClass="exit" presetID="10" presetSubtype="0">
                                  <p:stCondLst>
                                    <p:cond delay="1000"/>
                                  </p:stCondLst>
                                  <p:childTnLst>
                                    <p:animEffect filter="fade" transition="out">
                                      <p:cBhvr>
                                        <p:cTn dur="500" id="113"/>
                                        <p:tgtEl>
                                          <p:spTgt spid="4"/>
                                        </p:tgtEl>
                                      </p:cBhvr>
                                    </p:animEffect>
                                    <p:set>
                                      <p:cBhvr>
                                        <p:cTn dur="1" fill="hold" id="114">
                                          <p:stCondLst>
                                            <p:cond delay="499"/>
                                          </p:stCondLst>
                                        </p:cTn>
                                        <p:tgtEl>
                                          <p:spTgt spid="4"/>
                                        </p:tgtEl>
                                        <p:attrNameLst>
                                          <p:attrName>style.visibility</p:attrName>
                                        </p:attrNameLst>
                                      </p:cBhvr>
                                      <p:to>
                                        <p:strVal val="hidden"/>
                                      </p:to>
                                    </p:set>
                                  </p:childTnLst>
                                </p:cTn>
                              </p:par>
                              <p:par>
                                <p:cTn fill="hold" grpId="2" id="115" nodeType="withEffect" presetClass="emph" presetID="6" presetSubtype="0">
                                  <p:stCondLst>
                                    <p:cond delay="750"/>
                                  </p:stCondLst>
                                  <p:childTnLst>
                                    <p:animScale>
                                      <p:cBhvr>
                                        <p:cTn dur="2000" fill="hold" id="116"/>
                                        <p:tgtEl>
                                          <p:spTgt spid="4"/>
                                        </p:tgtEl>
                                      </p:cBhvr>
                                      <p:by x="400000" y="4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2" spid="4"/>
      <p:bldP grpId="0" spid="3"/>
      <p:bldP grpId="1" spid="3"/>
      <p:bldP grpId="0" spid="2"/>
      <p:bldP grpId="1" spid="2"/>
      <p:bldP grpId="0" spid="12"/>
      <p:bldP grpId="1" spid="12"/>
      <p:bldP grpId="0" spid="13"/>
      <p:bldP grpId="1" spid="1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1266" name="Picture 2"/>
          <p:cNvPicPr>
            <a:picLocks noChangeArrowheads="1" noChangeAspect="1"/>
          </p:cNvPicPr>
          <p:nvPr/>
        </p:nvPicPr>
        <p:blipFill>
          <a:blip r:embed="rId3">
            <a:extLst>
              <a:ext uri="{28A0092B-C50C-407E-A947-70E740481C1C}">
                <a14:useLocalDpi/>
              </a:ext>
            </a:extLst>
          </a:blip>
          <a:stretch>
            <a:fillRect/>
          </a:stretch>
        </p:blipFill>
        <p:spPr bwMode="auto">
          <a:xfrm>
            <a:off x="349962" y="386648"/>
            <a:ext cx="2290098" cy="5020017"/>
          </a:xfrm>
          <a:prstGeom prst="rect">
            <a:avLst/>
          </a:prstGeom>
          <a:solidFill>
            <a:srgbClr val="FFFFFF">
              <a:shade val="85000"/>
            </a:srgbClr>
          </a:solidFill>
          <a:ln w="9525">
            <a:solidFill>
              <a:schemeClr val="tx1"/>
            </a:solidFill>
            <a:miter lim="800000"/>
          </a:ln>
          <a:effectLst>
            <a:outerShdw algn="tl" blurRad="55000" dir="5400000" dist="18000" rotWithShape="0">
              <a:srgbClr val="000000">
                <a:alpha val="40000"/>
              </a:srgbClr>
            </a:outerShdw>
          </a:effectLst>
          <a:scene3d>
            <a:camera prst="orthographicFront"/>
            <a:lightRig dir="t" rig="twoPt">
              <a:rot lat="0" lon="0" rev="7200000"/>
            </a:lightRig>
          </a:scene3d>
          <a:sp3d>
            <a:bevelT h="19050" w="25400"/>
            <a:contourClr>
              <a:srgbClr val="FFFFFF"/>
            </a:contourClr>
          </a:sp3d>
          <a:extLst/>
        </p:spPr>
      </p:pic>
      <p:sp>
        <p:nvSpPr>
          <p:cNvPr id="4" name="五边形 3"/>
          <p:cNvSpPr/>
          <p:nvPr/>
        </p:nvSpPr>
        <p:spPr bwMode="auto">
          <a:xfrm>
            <a:off x="2750259" y="386648"/>
            <a:ext cx="6980360" cy="558797"/>
          </a:xfrm>
          <a:prstGeom prst="homePlate">
            <a:avLst>
              <a:gd fmla="val 0" name="adj"/>
            </a:avLst>
          </a:prstGeom>
          <a:solidFill>
            <a:srgbClr val="FFC000"/>
          </a:solid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5" name="矩形 4"/>
          <p:cNvSpPr/>
          <p:nvPr/>
        </p:nvSpPr>
        <p:spPr>
          <a:xfrm>
            <a:off x="2940759" y="452639"/>
            <a:ext cx="5834380" cy="430073"/>
          </a:xfrm>
          <a:prstGeom prst="rect">
            <a:avLst/>
          </a:prstGeom>
        </p:spPr>
        <p:txBody>
          <a:bodyPr wrap="none">
            <a:spAutoFit/>
          </a:bodyPr>
          <a:lstStyle/>
          <a:p>
            <a:r>
              <a:rPr altLang="en-US" b="1" lang="zh-CN" sz="2222">
                <a:solidFill>
                  <a:srgbClr val="C00000"/>
                </a:solidFill>
                <a:latin charset="-122" pitchFamily="34" typeface="微软雅黑"/>
                <a:ea charset="-122" pitchFamily="34" typeface="微软雅黑"/>
              </a:rPr>
              <a:t>对人类有所贡献是中国梦的要义和基本内涵：</a:t>
            </a:r>
          </a:p>
        </p:txBody>
      </p:sp>
      <p:sp>
        <p:nvSpPr>
          <p:cNvPr id="7" name="五边形 6"/>
          <p:cNvSpPr/>
          <p:nvPr/>
        </p:nvSpPr>
        <p:spPr bwMode="auto">
          <a:xfrm>
            <a:off x="2750258" y="1030117"/>
            <a:ext cx="6980361" cy="4381494"/>
          </a:xfrm>
          <a:prstGeom prst="homePlate">
            <a:avLst>
              <a:gd fmla="val 0" name="adj"/>
            </a:avLst>
          </a:prstGeom>
          <a:solidFill>
            <a:srgbClr val="FFC000"/>
          </a:solidFill>
          <a:ln algn="ctr" cap="flat" cmpd="sng" w="9525">
            <a:noFill/>
            <a:prstDash val="solid"/>
            <a:round/>
            <a:headEnd len="med" type="none" w="med"/>
            <a:tailEnd len="med" type="none" w="med"/>
          </a:ln>
          <a:effectLst>
            <a:outerShdw algn="ctr" blurRad="76200" rotWithShape="0" sx="102000" sy="102000">
              <a:prstClr val="black">
                <a:alpha val="19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2899090" y="1111886"/>
            <a:ext cx="6653834" cy="4155948"/>
          </a:xfrm>
          <a:prstGeom prst="rect">
            <a:avLst/>
          </a:prstGeom>
          <a:noFill/>
        </p:spPr>
        <p:txBody>
          <a:bodyPr rtlCol="0" wrap="square">
            <a:spAutoFit/>
          </a:bodyPr>
          <a:lstStyle/>
          <a:p>
            <a:pPr algn="just">
              <a:lnSpc>
                <a:spcPct val="125000"/>
              </a:lnSpc>
            </a:pPr>
            <a:r>
              <a:rPr altLang="en-US" lang="zh-CN" sz="1778">
                <a:solidFill>
                  <a:srgbClr val="C00000"/>
                </a:solidFill>
                <a:latin charset="-122" pitchFamily="34" typeface="微软雅黑"/>
                <a:ea charset="-122" pitchFamily="34" typeface="微软雅黑"/>
              </a:rPr>
              <a:t>穷则独善其身、达则兼济天下，是中华民族基本的文化心理，也是中华民族的优良传统和优秀品德。这种传统基于中华民族与其他民族和谐共生、相互包容、互为一体的整体性思维和世界观。正是基于这样的思维和世界观，中华民族从来不敢忘记对世界发展的责任，并时刻以这样的责任要求自己、鞭策自己。也正是基于这样的思维和世界观，在过去2000年的绝大部分岁月里，中国的综合国力一直是世界的领先者，中华民族一直对世界其他民族做着自己巨大的独有的贡献。对于中国的贡献，英国哲学家培根、罗素，历史学家汤因比，科学家李约瑟等西方有识之士，都给予高度评价。只是在最近不到200年的时间里中华民族对世界的贡献被西方野蛮的侵略和掠夺打断，中华民族陷入积贫积弱的境地，而落在西方国家的后边。 </a:t>
            </a:r>
          </a:p>
        </p:txBody>
      </p:sp>
    </p:spTree>
    <p:extLst>
      <p:ext uri="{BB962C8B-B14F-4D97-AF65-F5344CB8AC3E}">
        <p14:creationId val="352320667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11266"/>
                                        </p:tgtEl>
                                        <p:attrNameLst>
                                          <p:attrName>style.visibility</p:attrName>
                                        </p:attrNameLst>
                                      </p:cBhvr>
                                      <p:to>
                                        <p:strVal val="visible"/>
                                      </p:to>
                                    </p:set>
                                    <p:animEffect filter="wipe(down)" transition="in">
                                      <p:cBhvr>
                                        <p:cTn dur="500" id="7"/>
                                        <p:tgtEl>
                                          <p:spTgt spid="11266"/>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4"/>
                                        </p:tgtEl>
                                        <p:attrNameLst>
                                          <p:attrName>style.visibility</p:attrName>
                                        </p:attrNameLst>
                                      </p:cBhvr>
                                      <p:to>
                                        <p:strVal val="visible"/>
                                      </p:to>
                                    </p:set>
                                    <p:animEffect filter="wipe(left)" transition="in">
                                      <p:cBhvr>
                                        <p:cTn dur="500" id="11"/>
                                        <p:tgtEl>
                                          <p:spTgt spid="4"/>
                                        </p:tgtEl>
                                      </p:cBhvr>
                                    </p:animEffect>
                                  </p:childTnLst>
                                </p:cTn>
                              </p:par>
                            </p:childTnLst>
                          </p:cTn>
                        </p:par>
                        <p:par>
                          <p:cTn fill="hold" id="12" nodeType="afterGroup">
                            <p:stCondLst>
                              <p:cond delay="1000"/>
                            </p:stCondLst>
                            <p:childTnLst>
                              <p:par>
                                <p:cTn fill="hold" grpId="0"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2000"/>
                            </p:stCondLst>
                            <p:childTnLst>
                              <p:par>
                                <p:cTn fill="hold" grpId="1" id="19" nodeType="afterEffect" presetClass="emph" presetID="26" presetSubtype="0">
                                  <p:stCondLst>
                                    <p:cond delay="0"/>
                                  </p:stCondLst>
                                  <p:childTnLst>
                                    <p:animEffect filter="fade" transition="out">
                                      <p:cBhvr>
                                        <p:cTn dur="500" id="20" tmFilter="0, 0; .2, .5; .8, .5; 1, 0"/>
                                        <p:tgtEl>
                                          <p:spTgt spid="4"/>
                                        </p:tgtEl>
                                      </p:cBhvr>
                                    </p:animEffect>
                                    <p:animScale>
                                      <p:cBhvr>
                                        <p:cTn autoRev="1" dur="250" fill="hold" id="21"/>
                                        <p:tgtEl>
                                          <p:spTgt spid="4"/>
                                        </p:tgtEl>
                                      </p:cBhvr>
                                      <p:by x="105000" y="105000"/>
                                    </p:animScale>
                                  </p:childTnLst>
                                </p:cTn>
                              </p:par>
                            </p:childTnLst>
                          </p:cTn>
                        </p:par>
                        <p:par>
                          <p:cTn fill="hold" id="22" nodeType="afterGroup">
                            <p:stCondLst>
                              <p:cond delay="2500"/>
                            </p:stCondLst>
                            <p:childTnLst>
                              <p:par>
                                <p:cTn fill="hold" grpId="0" id="23" nodeType="afterEffect" presetClass="entr" presetID="22" presetSubtype="1">
                                  <p:stCondLst>
                                    <p:cond delay="0"/>
                                  </p:stCondLst>
                                  <p:childTnLst>
                                    <p:set>
                                      <p:cBhvr>
                                        <p:cTn dur="1" fill="hold" id="24">
                                          <p:stCondLst>
                                            <p:cond delay="0"/>
                                          </p:stCondLst>
                                        </p:cTn>
                                        <p:tgtEl>
                                          <p:spTgt spid="7"/>
                                        </p:tgtEl>
                                        <p:attrNameLst>
                                          <p:attrName>style.visibility</p:attrName>
                                        </p:attrNameLst>
                                      </p:cBhvr>
                                      <p:to>
                                        <p:strVal val="visible"/>
                                      </p:to>
                                    </p:set>
                                    <p:animEffect filter="wipe(up)" transition="in">
                                      <p:cBhvr>
                                        <p:cTn dur="500" id="25"/>
                                        <p:tgtEl>
                                          <p:spTgt spid="7"/>
                                        </p:tgtEl>
                                      </p:cBhvr>
                                    </p:animEffect>
                                  </p:childTnLst>
                                </p:cTn>
                              </p:par>
                            </p:childTnLst>
                          </p:cTn>
                        </p:par>
                        <p:par>
                          <p:cTn fill="hold" id="26" nodeType="afterGroup">
                            <p:stCondLst>
                              <p:cond delay="3000"/>
                            </p:stCondLst>
                            <p:childTnLst>
                              <p:par>
                                <p:cTn fill="hold" grpId="0" id="27" nodeType="afterEffect" presetClass="entr" presetID="22" presetSubtype="4">
                                  <p:stCondLst>
                                    <p:cond delay="0"/>
                                  </p:stCondLst>
                                  <p:childTnLst>
                                    <p:set>
                                      <p:cBhvr>
                                        <p:cTn dur="1" fill="hold" id="28">
                                          <p:stCondLst>
                                            <p:cond delay="0"/>
                                          </p:stCondLst>
                                        </p:cTn>
                                        <p:tgtEl>
                                          <p:spTgt spid="2"/>
                                        </p:tgtEl>
                                        <p:attrNameLst>
                                          <p:attrName>style.visibility</p:attrName>
                                        </p:attrNameLst>
                                      </p:cBhvr>
                                      <p:to>
                                        <p:strVal val="visible"/>
                                      </p:to>
                                    </p:set>
                                    <p:animEffect filter="wipe(down)" transition="in">
                                      <p:cBhvr>
                                        <p:cTn dur="500" id="29"/>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1" spid="4"/>
      <p:bldP grpId="0" spid="5"/>
      <p:bldP grpId="0" spid="7"/>
      <p:bldP grpId="0" spid="2"/>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ackmask" id="10" name="Picture 50"/>
          <p:cNvPicPr>
            <a:picLocks noChangeArrowheads="1" noChangeAspect="1"/>
          </p:cNvPicPr>
          <p:nvPr/>
        </p:nvPicPr>
        <p:blipFill>
          <a:blip r:embed="rId3">
            <a:extLst>
              <a:ext uri="{28A0092B-C50C-407E-A947-70E740481C1C}">
                <a14:useLocalDpi/>
              </a:ext>
            </a:extLst>
          </a:blip>
          <a:stretch>
            <a:fillRect/>
          </a:stretch>
        </p:blipFill>
        <p:spPr bwMode="auto">
          <a:xfrm>
            <a:off x="160235" y="-315736"/>
            <a:ext cx="9895697" cy="6369771"/>
          </a:xfrm>
          <a:prstGeom prst="rect">
            <a:avLst/>
          </a:prstGeom>
          <a:noFill/>
          <a:extLst>
            <a:ext uri="{909E8E84-426E-40DD-AFC4-6F175D3DCCD1}">
              <a14:hiddenFill>
                <a:solidFill>
                  <a:srgbClr val="FFFFFF"/>
                </a:solidFill>
              </a14:hiddenFill>
            </a:ext>
          </a:extLst>
        </p:spPr>
      </p:pic>
      <p:pic>
        <p:nvPicPr>
          <p:cNvPr descr="master-2" id="11" name="Picture 84"/>
          <p:cNvPicPr>
            <a:picLocks noChangeArrowheads="1" noChangeAspect="1"/>
          </p:cNvPicPr>
          <p:nvPr/>
        </p:nvPicPr>
        <p:blipFill>
          <a:blip r:embed="rId4">
            <a:extLst>
              <a:ext uri="{28A0092B-C50C-407E-A947-70E740481C1C}">
                <a14:useLocalDpi/>
              </a:ext>
            </a:extLst>
          </a:blip>
          <a:stretch>
            <a:fillRect/>
          </a:stretch>
        </p:blipFill>
        <p:spPr bwMode="auto">
          <a:xfrm>
            <a:off x="0" y="-317500"/>
            <a:ext cx="10160000" cy="6375398"/>
          </a:xfrm>
          <a:prstGeom prst="rect">
            <a:avLst/>
          </a:prstGeom>
          <a:noFill/>
          <a:extLst>
            <a:ext uri="{909E8E84-426E-40DD-AFC4-6F175D3DCCD1}">
              <a14:hiddenFill>
                <a:solidFill>
                  <a:srgbClr val="FFFFFF"/>
                </a:solidFill>
              </a14:hiddenFill>
            </a:ext>
          </a:extLst>
        </p:spPr>
      </p:pic>
      <p:pic>
        <p:nvPicPr>
          <p:cNvPr descr="master-1" id="12" name="Picture 85"/>
          <p:cNvPicPr>
            <a:picLocks noChangeArrowheads="1" noChangeAspect="1"/>
          </p:cNvPicPr>
          <p:nvPr/>
        </p:nvPicPr>
        <p:blipFill>
          <a:blip r:embed="rId5">
            <a:extLst>
              <a:ext uri="{28A0092B-C50C-407E-A947-70E740481C1C}">
                <a14:useLocalDpi/>
              </a:ext>
            </a:extLst>
          </a:blip>
          <a:stretch>
            <a:fillRect/>
          </a:stretch>
        </p:blipFill>
        <p:spPr bwMode="auto">
          <a:xfrm>
            <a:off x="0" y="-317500"/>
            <a:ext cx="10160000" cy="6375396"/>
          </a:xfrm>
          <a:prstGeom prst="rect">
            <a:avLst/>
          </a:prstGeom>
          <a:noFill/>
          <a:extLst>
            <a:ext uri="{909E8E84-426E-40DD-AFC4-6F175D3DCCD1}">
              <a14:hiddenFill>
                <a:solidFill>
                  <a:srgbClr val="FFFFFF"/>
                </a:solidFill>
              </a14:hiddenFill>
            </a:ext>
          </a:extLst>
        </p:spPr>
      </p:pic>
      <p:sp>
        <p:nvSpPr>
          <p:cNvPr id="2" name="TextBox 1"/>
          <p:cNvSpPr txBox="1"/>
          <p:nvPr/>
        </p:nvSpPr>
        <p:spPr>
          <a:xfrm>
            <a:off x="2549523" y="2155249"/>
            <a:ext cx="6530971" cy="1148212"/>
          </a:xfrm>
          <a:prstGeom prst="rect">
            <a:avLst/>
          </a:prstGeom>
          <a:noFill/>
        </p:spPr>
        <p:txBody>
          <a:bodyPr rtlCol="0" wrap="square">
            <a:spAutoFit/>
          </a:bodyPr>
          <a:lstStyle/>
          <a:p>
            <a:pPr>
              <a:lnSpc>
                <a:spcPct val="130000"/>
              </a:lnSpc>
            </a:pPr>
            <a:r>
              <a:rPr altLang="en-US" b="1" lang="zh-CN" sz="2667">
                <a:solidFill>
                  <a:srgbClr val="FFFF00"/>
                </a:solidFill>
                <a:latin charset="-122" pitchFamily="34" typeface="微软雅黑"/>
                <a:ea charset="-122" pitchFamily="34" typeface="微软雅黑"/>
              </a:rPr>
              <a:t>即使在不发达的社会发展阶段，中华民族也没有忘却对世界做出贡献的责任。</a:t>
            </a:r>
          </a:p>
        </p:txBody>
      </p:sp>
      <p:pic>
        <p:nvPicPr>
          <p:cNvPr descr="C:\Users\PC\Desktop\Nipic_2430130_20091229135747082272.png" id="12290" name="Picture 2"/>
          <p:cNvPicPr>
            <a:picLocks noChangeArrowheads="1" noChangeAspect="1"/>
          </p:cNvPicPr>
          <p:nvPr/>
        </p:nvPicPr>
        <p:blipFill>
          <a:blip r:embed="rId6">
            <a:extLst>
              <a:ext uri="{28A0092B-C50C-407E-A947-70E740481C1C}">
                <a14:useLocalDpi/>
              </a:ext>
            </a:extLst>
          </a:blip>
          <a:stretch>
            <a:fillRect/>
          </a:stretch>
        </p:blipFill>
        <p:spPr bwMode="auto">
          <a:xfrm>
            <a:off x="257557" y="199177"/>
            <a:ext cx="2114447" cy="2969197"/>
          </a:xfrm>
          <a:prstGeom prst="rect">
            <a:avLst/>
          </a:prstGeom>
          <a:noFill/>
          <a:extLst>
            <a:ext uri="{909E8E84-426E-40DD-AFC4-6F175D3DCCD1}">
              <a14:hiddenFill>
                <a:solidFill>
                  <a:srgbClr val="FFFFFF"/>
                </a:solidFill>
              </a14:hiddenFill>
            </a:ext>
          </a:extLst>
        </p:spPr>
      </p:pic>
      <p:pic>
        <p:nvPicPr>
          <p:cNvPr descr="http://img3.jike.com/get?name=T1s4YoB7EQ1RCvBVdK" id="12292" name="Picture 4"/>
          <p:cNvPicPr>
            <a:picLocks noChangeArrowheads="1" noChangeAspect="1"/>
          </p:cNvPicPr>
          <p:nvPr/>
        </p:nvPicPr>
        <p:blipFill>
          <a:blip r:embed="rId7">
            <a:extLst>
              <a:ext uri="{28A0092B-C50C-407E-A947-70E740481C1C}">
                <a14:useLocalDpi/>
              </a:ext>
            </a:extLst>
          </a:blip>
          <a:stretch>
            <a:fillRect/>
          </a:stretch>
        </p:blipFill>
        <p:spPr bwMode="auto">
          <a:xfrm>
            <a:off x="4279902" y="291940"/>
            <a:ext cx="4323028" cy="2413036"/>
          </a:xfrm>
          <a:prstGeom prst="rect">
            <a:avLst/>
          </a:prstGeom>
          <a:noFill/>
          <a:effectLst>
            <a:glow>
              <a:schemeClr val="accent1">
                <a:alpha val="40000"/>
              </a:schemeClr>
            </a:glow>
            <a:softEdge rad="190500"/>
          </a:effectLst>
          <a:extLst>
            <a:ext uri="{909E8E84-426E-40DD-AFC4-6F175D3DCCD1}">
              <a14:hiddenFill>
                <a:solidFill>
                  <a:srgbClr val="FFFFFF"/>
                </a:solidFill>
              </a14:hiddenFill>
            </a:ext>
          </a:extLst>
        </p:spPr>
      </p:pic>
      <p:sp>
        <p:nvSpPr>
          <p:cNvPr id="16" name="TextBox 15"/>
          <p:cNvSpPr txBox="1"/>
          <p:nvPr/>
        </p:nvSpPr>
        <p:spPr>
          <a:xfrm>
            <a:off x="1008374" y="3039117"/>
            <a:ext cx="8200138" cy="2204984"/>
          </a:xfrm>
          <a:prstGeom prst="rect">
            <a:avLst/>
          </a:prstGeom>
          <a:noFill/>
        </p:spPr>
        <p:txBody>
          <a:bodyPr rtlCol="0" wrap="square">
            <a:spAutoFit/>
          </a:bodyPr>
          <a:lstStyle/>
          <a:p>
            <a:pPr>
              <a:lnSpc>
                <a:spcPct val="130000"/>
              </a:lnSpc>
            </a:pPr>
            <a:r>
              <a:rPr altLang="zh-CN" lang="en-US" sz="1778">
                <a:solidFill>
                  <a:srgbClr val="FFFF00"/>
                </a:solidFill>
                <a:latin charset="-122" pitchFamily="34" typeface="微软雅黑"/>
                <a:ea charset="-122" pitchFamily="34" typeface="微软雅黑"/>
              </a:rPr>
              <a:t>1956年，毛泽东说：“辛亥革命，到今年，不过四十五年，中国的面目完全变了。再过四十五年，就是两千零一年，也就是进到二十一世纪的时候，中国的面目更要大变。中国将变为一个强大的社会主义工业国。中国应当这样。因为中国是一个具有九百六十万平方公里土地和六万万人口的国家，中国应当对人类有较大的贡献。而这种贡献，在过去一个长时期内，则是太少了。这使我们感到惭愧。”对人类做出贡献的思想意识，一直激励着中国共产党人带领人民群众不懈奋斗。</a:t>
            </a:r>
          </a:p>
        </p:txBody>
      </p:sp>
      <p:sp>
        <p:nvSpPr>
          <p:cNvPr id="13" name="TextBox 12"/>
          <p:cNvSpPr txBox="1"/>
          <p:nvPr/>
        </p:nvSpPr>
        <p:spPr>
          <a:xfrm>
            <a:off x="5545301" y="2626326"/>
            <a:ext cx="1891030" cy="365760"/>
          </a:xfrm>
          <a:prstGeom prst="rect">
            <a:avLst/>
          </a:prstGeom>
          <a:noFill/>
        </p:spPr>
        <p:txBody>
          <a:bodyPr rtlCol="0" wrap="none">
            <a:spAutoFit/>
          </a:bodyPr>
          <a:lstStyle/>
          <a:p>
            <a:r>
              <a:rPr altLang="zh-CN" b="1" lang="en-US" smtClean="0">
                <a:solidFill>
                  <a:schemeClr val="bg1">
                    <a:lumMod val="95000"/>
                  </a:schemeClr>
                </a:solidFill>
                <a:latin charset="-122" pitchFamily="34" typeface="微软雅黑"/>
                <a:ea charset="-122" pitchFamily="34" typeface="微软雅黑"/>
              </a:rPr>
              <a:t>1911年辛亥革命</a:t>
            </a:r>
          </a:p>
        </p:txBody>
      </p:sp>
      <p:pic>
        <p:nvPicPr>
          <p:cNvPr descr="http://img1.jike.com/get?name=T1U9L3BsL41RCvBVdK" id="12294" name="Picture 6"/>
          <p:cNvPicPr>
            <a:picLocks noChangeArrowheads="1" noChangeAspect="1"/>
          </p:cNvPicPr>
          <p:nvPr/>
        </p:nvPicPr>
        <p:blipFill>
          <a:blip r:embed="rId8">
            <a:extLst>
              <a:ext uri="{28A0092B-C50C-407E-A947-70E740481C1C}">
                <a14:useLocalDpi/>
              </a:ext>
            </a:extLst>
          </a:blip>
          <a:stretch>
            <a:fillRect/>
          </a:stretch>
        </p:blipFill>
        <p:spPr bwMode="auto">
          <a:xfrm>
            <a:off x="4369945" y="368439"/>
            <a:ext cx="4142938" cy="2436214"/>
          </a:xfrm>
          <a:prstGeom prst="rect">
            <a:avLst/>
          </a:prstGeom>
          <a:noFill/>
          <a:effectLst>
            <a:glow>
              <a:schemeClr val="accent1">
                <a:alpha val="40000"/>
              </a:schemeClr>
            </a:glow>
            <a:softEdge rad="190500"/>
          </a:effectLst>
          <a:extLst>
            <a:ext uri="{909E8E84-426E-40DD-AFC4-6F175D3DCCD1}">
              <a14:hiddenFill>
                <a:solidFill>
                  <a:srgbClr val="FFFFFF"/>
                </a:solidFill>
              </a14:hiddenFill>
            </a:ext>
          </a:extLst>
        </p:spPr>
      </p:pic>
      <p:sp>
        <p:nvSpPr>
          <p:cNvPr id="19" name="TextBox 18"/>
          <p:cNvSpPr txBox="1"/>
          <p:nvPr/>
        </p:nvSpPr>
        <p:spPr>
          <a:xfrm>
            <a:off x="4918247" y="2646277"/>
            <a:ext cx="2805430" cy="365760"/>
          </a:xfrm>
          <a:prstGeom prst="rect">
            <a:avLst/>
          </a:prstGeom>
          <a:noFill/>
        </p:spPr>
        <p:txBody>
          <a:bodyPr rtlCol="0" wrap="none">
            <a:spAutoFit/>
          </a:bodyPr>
          <a:lstStyle/>
          <a:p>
            <a:r>
              <a:rPr altLang="zh-CN" b="1" lang="en-US" smtClean="0">
                <a:solidFill>
                  <a:schemeClr val="bg1"/>
                </a:solidFill>
                <a:latin charset="-122" pitchFamily="34" typeface="微软雅黑"/>
                <a:ea charset="-122" pitchFamily="34" typeface="微软雅黑"/>
              </a:rPr>
              <a:t>2001年中国加入世贸组织</a:t>
            </a:r>
          </a:p>
        </p:txBody>
      </p:sp>
    </p:spTree>
    <p:extLst>
      <p:ext uri="{BB962C8B-B14F-4D97-AF65-F5344CB8AC3E}">
        <p14:creationId val="1409039182"/>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mph" presetID="35" presetSubtype="0" repeatCount="indefinite">
                                  <p:stCondLst>
                                    <p:cond delay="0"/>
                                  </p:stCondLst>
                                  <p:childTnLst>
                                    <p:anim calcmode="discrete" valueType="str">
                                      <p:cBhvr>
                                        <p:cTn dur="100" fill="hold" id="6"/>
                                        <p:tgtEl>
                                          <p:spTgt spid="11"/>
                                        </p:tgtEl>
                                        <p:attrNameLst>
                                          <p:attrName>style.visibility</p:attrName>
                                        </p:attrNameLst>
                                      </p:cBhvr>
                                      <p:tavLst>
                                        <p:tav tm="0">
                                          <p:val>
                                            <p:strVal val="hidden"/>
                                          </p:val>
                                        </p:tav>
                                        <p:tav tm="50000">
                                          <p:val>
                                            <p:strVal val="visible"/>
                                          </p:val>
                                        </p:tav>
                                      </p:tavLst>
                                    </p:anim>
                                  </p:childTnLst>
                                </p:cTn>
                              </p:par>
                              <p:par>
                                <p:cTn fill="hold" id="7" nodeType="withEffect" presetClass="entr" presetID="2" presetSubtype="8">
                                  <p:stCondLst>
                                    <p:cond delay="250"/>
                                  </p:stCondLst>
                                  <p:childTnLst>
                                    <p:set>
                                      <p:cBhvr>
                                        <p:cTn dur="1" fill="hold" id="8">
                                          <p:stCondLst>
                                            <p:cond delay="0"/>
                                          </p:stCondLst>
                                        </p:cTn>
                                        <p:tgtEl>
                                          <p:spTgt spid="12290"/>
                                        </p:tgtEl>
                                        <p:attrNameLst>
                                          <p:attrName>style.visibility</p:attrName>
                                        </p:attrNameLst>
                                      </p:cBhvr>
                                      <p:to>
                                        <p:strVal val="visible"/>
                                      </p:to>
                                    </p:set>
                                    <p:anim calcmode="lin" valueType="num">
                                      <p:cBhvr additive="base">
                                        <p:cTn dur="500" fill="hold" id="9"/>
                                        <p:tgtEl>
                                          <p:spTgt spid="12290"/>
                                        </p:tgtEl>
                                        <p:attrNameLst>
                                          <p:attrName>ppt_x</p:attrName>
                                        </p:attrNameLst>
                                      </p:cBhvr>
                                      <p:tavLst>
                                        <p:tav tm="0">
                                          <p:val>
                                            <p:strVal val="0-#ppt_w/2"/>
                                          </p:val>
                                        </p:tav>
                                        <p:tav tm="100000">
                                          <p:val>
                                            <p:strVal val="#ppt_x"/>
                                          </p:val>
                                        </p:tav>
                                      </p:tavLst>
                                    </p:anim>
                                    <p:anim calcmode="lin" valueType="num">
                                      <p:cBhvr additive="base">
                                        <p:cTn dur="500" fill="hold" id="10"/>
                                        <p:tgtEl>
                                          <p:spTgt spid="12290"/>
                                        </p:tgtEl>
                                        <p:attrNameLst>
                                          <p:attrName>ppt_y</p:attrName>
                                        </p:attrNameLst>
                                      </p:cBhvr>
                                      <p:tavLst>
                                        <p:tav tm="0">
                                          <p:val>
                                            <p:strVal val="#ppt_y"/>
                                          </p:val>
                                        </p:tav>
                                        <p:tav tm="100000">
                                          <p:val>
                                            <p:strVal val="#ppt_y"/>
                                          </p:val>
                                        </p:tav>
                                      </p:tavLst>
                                    </p:anim>
                                  </p:childTnLst>
                                </p:cTn>
                              </p:par>
                            </p:childTnLst>
                          </p:cTn>
                        </p:par>
                        <p:par>
                          <p:cTn fill="hold" id="11" nodeType="afterGroup">
                            <p:stCondLst>
                              <p:cond delay="750"/>
                            </p:stCondLst>
                            <p:childTnLst>
                              <p:par>
                                <p:cTn fill="hold" grpId="0" id="12" nodeType="afterEffect" presetClass="entr" presetID="2" presetSubtype="2">
                                  <p:stCondLst>
                                    <p:cond delay="0"/>
                                  </p:stCondLst>
                                  <p:childTnLst>
                                    <p:set>
                                      <p:cBhvr>
                                        <p:cTn dur="1" fill="hold" id="13">
                                          <p:stCondLst>
                                            <p:cond delay="0"/>
                                          </p:stCondLst>
                                        </p:cTn>
                                        <p:tgtEl>
                                          <p:spTgt spid="2"/>
                                        </p:tgtEl>
                                        <p:attrNameLst>
                                          <p:attrName>style.visibility</p:attrName>
                                        </p:attrNameLst>
                                      </p:cBhvr>
                                      <p:to>
                                        <p:strVal val="visible"/>
                                      </p:to>
                                    </p:set>
                                    <p:anim calcmode="lin" valueType="num">
                                      <p:cBhvr additive="base">
                                        <p:cTn dur="500" fill="hold" id="14"/>
                                        <p:tgtEl>
                                          <p:spTgt spid="2"/>
                                        </p:tgtEl>
                                        <p:attrNameLst>
                                          <p:attrName>ppt_x</p:attrName>
                                        </p:attrNameLst>
                                      </p:cBhvr>
                                      <p:tavLst>
                                        <p:tav tm="0">
                                          <p:val>
                                            <p:strVal val="1+#ppt_w/2"/>
                                          </p:val>
                                        </p:tav>
                                        <p:tav tm="100000">
                                          <p:val>
                                            <p:strVal val="#ppt_x"/>
                                          </p:val>
                                        </p:tav>
                                      </p:tavLst>
                                    </p:anim>
                                    <p:anim calcmode="lin" valueType="num">
                                      <p:cBhvr additive="base">
                                        <p:cTn dur="500" fill="hold" id="15"/>
                                        <p:tgtEl>
                                          <p:spTgt spid="2"/>
                                        </p:tgtEl>
                                        <p:attrNameLst>
                                          <p:attrName>ppt_y</p:attrName>
                                        </p:attrNameLst>
                                      </p:cBhvr>
                                      <p:tavLst>
                                        <p:tav tm="0">
                                          <p:val>
                                            <p:strVal val="#ppt_y"/>
                                          </p:val>
                                        </p:tav>
                                        <p:tav tm="100000">
                                          <p:val>
                                            <p:strVal val="#ppt_y"/>
                                          </p:val>
                                        </p:tav>
                                      </p:tavLst>
                                    </p:anim>
                                  </p:childTnLst>
                                </p:cTn>
                              </p:par>
                            </p:childTnLst>
                          </p:cTn>
                        </p:par>
                        <p:par>
                          <p:cTn fill="hold" id="16" nodeType="afterGroup">
                            <p:stCondLst>
                              <p:cond delay="1250"/>
                            </p:stCondLst>
                            <p:childTnLst>
                              <p:par>
                                <p:cTn fill="hold" grpId="1" id="17" nodeType="afterEffect" presetClass="exit" presetID="2" presetSubtype="1">
                                  <p:stCondLst>
                                    <p:cond delay="2250"/>
                                  </p:stCondLst>
                                  <p:childTnLst>
                                    <p:anim calcmode="lin" valueType="num">
                                      <p:cBhvr additive="base">
                                        <p:cTn dur="500" id="18"/>
                                        <p:tgtEl>
                                          <p:spTgt spid="2"/>
                                        </p:tgtEl>
                                        <p:attrNameLst>
                                          <p:attrName>ppt_x</p:attrName>
                                        </p:attrNameLst>
                                      </p:cBhvr>
                                      <p:tavLst>
                                        <p:tav tm="0">
                                          <p:val>
                                            <p:strVal val="ppt_x"/>
                                          </p:val>
                                        </p:tav>
                                        <p:tav tm="100000">
                                          <p:val>
                                            <p:strVal val="ppt_x"/>
                                          </p:val>
                                        </p:tav>
                                      </p:tavLst>
                                    </p:anim>
                                    <p:anim calcmode="lin" valueType="num">
                                      <p:cBhvr additive="base">
                                        <p:cTn dur="500" id="19"/>
                                        <p:tgtEl>
                                          <p:spTgt spid="2"/>
                                        </p:tgtEl>
                                        <p:attrNameLst>
                                          <p:attrName>ppt_y</p:attrName>
                                        </p:attrNameLst>
                                      </p:cBhvr>
                                      <p:tavLst>
                                        <p:tav tm="0">
                                          <p:val>
                                            <p:strVal val="ppt_y"/>
                                          </p:val>
                                        </p:tav>
                                        <p:tav tm="100000">
                                          <p:val>
                                            <p:strVal val="0-ppt_h/2"/>
                                          </p:val>
                                        </p:tav>
                                      </p:tavLst>
                                    </p:anim>
                                    <p:set>
                                      <p:cBhvr>
                                        <p:cTn dur="1" fill="hold" id="20">
                                          <p:stCondLst>
                                            <p:cond delay="499"/>
                                          </p:stCondLst>
                                        </p:cTn>
                                        <p:tgtEl>
                                          <p:spTgt spid="2"/>
                                        </p:tgtEl>
                                        <p:attrNameLst>
                                          <p:attrName>style.visibility</p:attrName>
                                        </p:attrNameLst>
                                      </p:cBhvr>
                                      <p:to>
                                        <p:strVal val="hidden"/>
                                      </p:to>
                                    </p:set>
                                  </p:childTnLst>
                                </p:cTn>
                              </p:par>
                            </p:childTnLst>
                          </p:cTn>
                        </p:par>
                        <p:par>
                          <p:cTn fill="hold" id="21" nodeType="afterGroup">
                            <p:stCondLst>
                              <p:cond delay="4000"/>
                            </p:stCondLst>
                            <p:childTnLst>
                              <p:par>
                                <p:cTn fill="hold" id="22" nodeType="afterEffect" presetClass="entr" presetID="2" presetSubtype="2">
                                  <p:stCondLst>
                                    <p:cond delay="0"/>
                                  </p:stCondLst>
                                  <p:childTnLst>
                                    <p:set>
                                      <p:cBhvr>
                                        <p:cTn dur="1" fill="hold" id="23">
                                          <p:stCondLst>
                                            <p:cond delay="0"/>
                                          </p:stCondLst>
                                        </p:cTn>
                                        <p:tgtEl>
                                          <p:spTgt spid="12292"/>
                                        </p:tgtEl>
                                        <p:attrNameLst>
                                          <p:attrName>style.visibility</p:attrName>
                                        </p:attrNameLst>
                                      </p:cBhvr>
                                      <p:to>
                                        <p:strVal val="visible"/>
                                      </p:to>
                                    </p:set>
                                    <p:anim calcmode="lin" valueType="num">
                                      <p:cBhvr additive="base">
                                        <p:cTn dur="500" fill="hold" id="24"/>
                                        <p:tgtEl>
                                          <p:spTgt spid="12292"/>
                                        </p:tgtEl>
                                        <p:attrNameLst>
                                          <p:attrName>ppt_x</p:attrName>
                                        </p:attrNameLst>
                                      </p:cBhvr>
                                      <p:tavLst>
                                        <p:tav tm="0">
                                          <p:val>
                                            <p:strVal val="1+#ppt_w/2"/>
                                          </p:val>
                                        </p:tav>
                                        <p:tav tm="100000">
                                          <p:val>
                                            <p:strVal val="#ppt_x"/>
                                          </p:val>
                                        </p:tav>
                                      </p:tavLst>
                                    </p:anim>
                                    <p:anim calcmode="lin" valueType="num">
                                      <p:cBhvr additive="base">
                                        <p:cTn dur="500" fill="hold" id="25"/>
                                        <p:tgtEl>
                                          <p:spTgt spid="12292"/>
                                        </p:tgtEl>
                                        <p:attrNameLst>
                                          <p:attrName>ppt_y</p:attrName>
                                        </p:attrNameLst>
                                      </p:cBhvr>
                                      <p:tavLst>
                                        <p:tav tm="0">
                                          <p:val>
                                            <p:strVal val="#ppt_y"/>
                                          </p:val>
                                        </p:tav>
                                        <p:tav tm="100000">
                                          <p:val>
                                            <p:strVal val="#ppt_y"/>
                                          </p:val>
                                        </p:tav>
                                      </p:tavLst>
                                    </p:anim>
                                  </p:childTnLst>
                                </p:cTn>
                              </p:par>
                            </p:childTnLst>
                          </p:cTn>
                        </p:par>
                        <p:par>
                          <p:cTn fill="hold" id="26" nodeType="afterGroup">
                            <p:stCondLst>
                              <p:cond delay="4500"/>
                            </p:stCondLst>
                            <p:childTnLst>
                              <p:par>
                                <p:cTn fill="hold" grpId="0" id="27" nodeType="afterEffect" presetClass="entr" presetID="42"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500" id="29"/>
                                        <p:tgtEl>
                                          <p:spTgt spid="13"/>
                                        </p:tgtEl>
                                      </p:cBhvr>
                                    </p:animEffect>
                                    <p:anim calcmode="lin" valueType="num">
                                      <p:cBhvr>
                                        <p:cTn dur="500" fill="hold" id="30"/>
                                        <p:tgtEl>
                                          <p:spTgt spid="13"/>
                                        </p:tgtEl>
                                        <p:attrNameLst>
                                          <p:attrName>ppt_x</p:attrName>
                                        </p:attrNameLst>
                                      </p:cBhvr>
                                      <p:tavLst>
                                        <p:tav tm="0">
                                          <p:val>
                                            <p:strVal val="#ppt_x"/>
                                          </p:val>
                                        </p:tav>
                                        <p:tav tm="100000">
                                          <p:val>
                                            <p:strVal val="#ppt_x"/>
                                          </p:val>
                                        </p:tav>
                                      </p:tavLst>
                                    </p:anim>
                                    <p:anim calcmode="lin" valueType="num">
                                      <p:cBhvr>
                                        <p:cTn dur="5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5000"/>
                            </p:stCondLst>
                            <p:childTnLst>
                              <p:par>
                                <p:cTn fill="hold" grpId="0" id="33" nodeType="afterEffect" presetClass="entr" presetID="22" presetSubtype="4">
                                  <p:stCondLst>
                                    <p:cond delay="0"/>
                                  </p:stCondLst>
                                  <p:childTnLst>
                                    <p:set>
                                      <p:cBhvr>
                                        <p:cTn dur="1" fill="hold" id="34">
                                          <p:stCondLst>
                                            <p:cond delay="0"/>
                                          </p:stCondLst>
                                        </p:cTn>
                                        <p:tgtEl>
                                          <p:spTgt spid="16"/>
                                        </p:tgtEl>
                                        <p:attrNameLst>
                                          <p:attrName>style.visibility</p:attrName>
                                        </p:attrNameLst>
                                      </p:cBhvr>
                                      <p:to>
                                        <p:strVal val="visible"/>
                                      </p:to>
                                    </p:set>
                                    <p:animEffect filter="wipe(down)" transition="in">
                                      <p:cBhvr>
                                        <p:cTn dur="500" id="35"/>
                                        <p:tgtEl>
                                          <p:spTgt spid="16"/>
                                        </p:tgtEl>
                                      </p:cBhvr>
                                    </p:animEffect>
                                  </p:childTnLst>
                                </p:cTn>
                              </p:par>
                            </p:childTnLst>
                          </p:cTn>
                        </p:par>
                        <p:par>
                          <p:cTn fill="hold" id="36" nodeType="afterGroup">
                            <p:stCondLst>
                              <p:cond delay="5500"/>
                            </p:stCondLst>
                            <p:childTnLst>
                              <p:par>
                                <p:cTn fill="hold" grpId="1" id="37" nodeType="afterEffect" presetClass="exit" presetID="42" presetSubtype="0">
                                  <p:stCondLst>
                                    <p:cond delay="2250"/>
                                  </p:stCondLst>
                                  <p:childTnLst>
                                    <p:animEffect filter="fade" transition="out">
                                      <p:cBhvr>
                                        <p:cTn dur="1000" id="38"/>
                                        <p:tgtEl>
                                          <p:spTgt spid="13"/>
                                        </p:tgtEl>
                                      </p:cBhvr>
                                    </p:animEffect>
                                    <p:anim calcmode="lin" valueType="num">
                                      <p:cBhvr>
                                        <p:cTn dur="1000" id="39"/>
                                        <p:tgtEl>
                                          <p:spTgt spid="13"/>
                                        </p:tgtEl>
                                        <p:attrNameLst>
                                          <p:attrName>ppt_x</p:attrName>
                                        </p:attrNameLst>
                                      </p:cBhvr>
                                      <p:tavLst>
                                        <p:tav tm="0">
                                          <p:val>
                                            <p:strVal val="ppt_x"/>
                                          </p:val>
                                        </p:tav>
                                        <p:tav tm="100000">
                                          <p:val>
                                            <p:strVal val="ppt_x"/>
                                          </p:val>
                                        </p:tav>
                                      </p:tavLst>
                                    </p:anim>
                                    <p:anim calcmode="lin" valueType="num">
                                      <p:cBhvr>
                                        <p:cTn dur="1000" id="40"/>
                                        <p:tgtEl>
                                          <p:spTgt spid="13"/>
                                        </p:tgtEl>
                                        <p:attrNameLst>
                                          <p:attrName>ppt_y</p:attrName>
                                        </p:attrNameLst>
                                      </p:cBhvr>
                                      <p:tavLst>
                                        <p:tav tm="0">
                                          <p:val>
                                            <p:strVal val="ppt_y"/>
                                          </p:val>
                                        </p:tav>
                                        <p:tav tm="100000">
                                          <p:val>
                                            <p:strVal val="ppt_y+.1"/>
                                          </p:val>
                                        </p:tav>
                                      </p:tavLst>
                                    </p:anim>
                                    <p:set>
                                      <p:cBhvr>
                                        <p:cTn dur="1" fill="hold" id="41">
                                          <p:stCondLst>
                                            <p:cond delay="999"/>
                                          </p:stCondLst>
                                        </p:cTn>
                                        <p:tgtEl>
                                          <p:spTgt spid="13"/>
                                        </p:tgtEl>
                                        <p:attrNameLst>
                                          <p:attrName>style.visibility</p:attrName>
                                        </p:attrNameLst>
                                      </p:cBhvr>
                                      <p:to>
                                        <p:strVal val="hidden"/>
                                      </p:to>
                                    </p:set>
                                  </p:childTnLst>
                                </p:cTn>
                              </p:par>
                            </p:childTnLst>
                          </p:cTn>
                        </p:par>
                        <p:par>
                          <p:cTn fill="hold" id="42" nodeType="afterGroup">
                            <p:stCondLst>
                              <p:cond delay="8750"/>
                            </p:stCondLst>
                            <p:childTnLst>
                              <p:par>
                                <p:cTn fill="hold" id="43" nodeType="afterEffect" presetClass="exit" presetID="55" presetSubtype="0">
                                  <p:stCondLst>
                                    <p:cond delay="0"/>
                                  </p:stCondLst>
                                  <p:childTnLst>
                                    <p:anim calcmode="lin" valueType="num">
                                      <p:cBhvr>
                                        <p:cTn dur="1500" id="44"/>
                                        <p:tgtEl>
                                          <p:spTgt spid="12292"/>
                                        </p:tgtEl>
                                        <p:attrNameLst>
                                          <p:attrName>ppt_w</p:attrName>
                                        </p:attrNameLst>
                                      </p:cBhvr>
                                      <p:tavLst>
                                        <p:tav tm="0">
                                          <p:val>
                                            <p:strVal val="ppt_w"/>
                                          </p:val>
                                        </p:tav>
                                        <p:tav tm="100000">
                                          <p:val>
                                            <p:strVal val="ppt_w*0.70"/>
                                          </p:val>
                                        </p:tav>
                                      </p:tavLst>
                                    </p:anim>
                                    <p:anim calcmode="lin" valueType="num">
                                      <p:cBhvr>
                                        <p:cTn dur="1500" id="45"/>
                                        <p:tgtEl>
                                          <p:spTgt spid="12292"/>
                                        </p:tgtEl>
                                        <p:attrNameLst>
                                          <p:attrName>ppt_h</p:attrName>
                                        </p:attrNameLst>
                                      </p:cBhvr>
                                      <p:tavLst>
                                        <p:tav tm="0">
                                          <p:val>
                                            <p:strVal val="ppt_h"/>
                                          </p:val>
                                        </p:tav>
                                        <p:tav tm="100000">
                                          <p:val>
                                            <p:strVal val="ppt_h"/>
                                          </p:val>
                                        </p:tav>
                                      </p:tavLst>
                                    </p:anim>
                                    <p:animEffect filter="fade" transition="out">
                                      <p:cBhvr>
                                        <p:cTn dur="1500" id="46"/>
                                        <p:tgtEl>
                                          <p:spTgt spid="12292"/>
                                        </p:tgtEl>
                                      </p:cBhvr>
                                    </p:animEffect>
                                    <p:set>
                                      <p:cBhvr>
                                        <p:cTn dur="1" fill="hold" id="47">
                                          <p:stCondLst>
                                            <p:cond delay="1499"/>
                                          </p:stCondLst>
                                        </p:cTn>
                                        <p:tgtEl>
                                          <p:spTgt spid="12292"/>
                                        </p:tgtEl>
                                        <p:attrNameLst>
                                          <p:attrName>style.visibility</p:attrName>
                                        </p:attrNameLst>
                                      </p:cBhvr>
                                      <p:to>
                                        <p:strVal val="hidden"/>
                                      </p:to>
                                    </p:set>
                                  </p:childTnLst>
                                </p:cTn>
                              </p:par>
                              <p:par>
                                <p:cTn fill="hold" id="48" nodeType="withEffect" presetClass="exit" presetID="10" presetSubtype="0">
                                  <p:stCondLst>
                                    <p:cond delay="250"/>
                                  </p:stCondLst>
                                  <p:childTnLst>
                                    <p:animEffect filter="fade" transition="out">
                                      <p:cBhvr>
                                        <p:cTn dur="1250" id="49"/>
                                        <p:tgtEl>
                                          <p:spTgt spid="12292"/>
                                        </p:tgtEl>
                                      </p:cBhvr>
                                    </p:animEffect>
                                    <p:set>
                                      <p:cBhvr>
                                        <p:cTn dur="1" fill="hold" id="50">
                                          <p:stCondLst>
                                            <p:cond delay="1249"/>
                                          </p:stCondLst>
                                        </p:cTn>
                                        <p:tgtEl>
                                          <p:spTgt spid="12292"/>
                                        </p:tgtEl>
                                        <p:attrNameLst>
                                          <p:attrName>style.visibility</p:attrName>
                                        </p:attrNameLst>
                                      </p:cBhvr>
                                      <p:to>
                                        <p:strVal val="hidden"/>
                                      </p:to>
                                    </p:set>
                                  </p:childTnLst>
                                </p:cTn>
                              </p:par>
                              <p:par>
                                <p:cTn fill="hold" id="51" nodeType="withEffect" presetClass="entr" presetID="55" presetSubtype="0">
                                  <p:stCondLst>
                                    <p:cond delay="1750"/>
                                  </p:stCondLst>
                                  <p:childTnLst>
                                    <p:set>
                                      <p:cBhvr>
                                        <p:cTn dur="1" fill="hold" id="52">
                                          <p:stCondLst>
                                            <p:cond delay="0"/>
                                          </p:stCondLst>
                                        </p:cTn>
                                        <p:tgtEl>
                                          <p:spTgt spid="12294"/>
                                        </p:tgtEl>
                                        <p:attrNameLst>
                                          <p:attrName>style.visibility</p:attrName>
                                        </p:attrNameLst>
                                      </p:cBhvr>
                                      <p:to>
                                        <p:strVal val="visible"/>
                                      </p:to>
                                    </p:set>
                                    <p:anim calcmode="lin" valueType="num">
                                      <p:cBhvr>
                                        <p:cTn dur="1250" fill="hold" id="53"/>
                                        <p:tgtEl>
                                          <p:spTgt spid="12294"/>
                                        </p:tgtEl>
                                        <p:attrNameLst>
                                          <p:attrName>ppt_w</p:attrName>
                                        </p:attrNameLst>
                                      </p:cBhvr>
                                      <p:tavLst>
                                        <p:tav tm="0">
                                          <p:val>
                                            <p:strVal val="#ppt_w*0.70"/>
                                          </p:val>
                                        </p:tav>
                                        <p:tav tm="100000">
                                          <p:val>
                                            <p:strVal val="#ppt_w"/>
                                          </p:val>
                                        </p:tav>
                                      </p:tavLst>
                                    </p:anim>
                                    <p:anim calcmode="lin" valueType="num">
                                      <p:cBhvr>
                                        <p:cTn dur="1250" fill="hold" id="54"/>
                                        <p:tgtEl>
                                          <p:spTgt spid="12294"/>
                                        </p:tgtEl>
                                        <p:attrNameLst>
                                          <p:attrName>ppt_h</p:attrName>
                                        </p:attrNameLst>
                                      </p:cBhvr>
                                      <p:tavLst>
                                        <p:tav tm="0">
                                          <p:val>
                                            <p:strVal val="#ppt_h"/>
                                          </p:val>
                                        </p:tav>
                                        <p:tav tm="100000">
                                          <p:val>
                                            <p:strVal val="#ppt_h"/>
                                          </p:val>
                                        </p:tav>
                                      </p:tavLst>
                                    </p:anim>
                                    <p:animEffect filter="fade" transition="in">
                                      <p:cBhvr>
                                        <p:cTn dur="1250" id="55"/>
                                        <p:tgtEl>
                                          <p:spTgt spid="12294"/>
                                        </p:tgtEl>
                                      </p:cBhvr>
                                    </p:animEffect>
                                  </p:childTnLst>
                                </p:cTn>
                              </p:par>
                            </p:childTnLst>
                          </p:cTn>
                        </p:par>
                        <p:par>
                          <p:cTn fill="hold" id="56" nodeType="afterGroup">
                            <p:stCondLst>
                              <p:cond delay="11750"/>
                            </p:stCondLst>
                            <p:childTnLst>
                              <p:par>
                                <p:cTn fill="hold" grpId="0" id="57" nodeType="afterEffect" presetClass="entr" presetID="42" presetSubtype="0">
                                  <p:stCondLst>
                                    <p:cond delay="0"/>
                                  </p:stCondLst>
                                  <p:childTnLst>
                                    <p:set>
                                      <p:cBhvr>
                                        <p:cTn dur="1" fill="hold" id="58">
                                          <p:stCondLst>
                                            <p:cond delay="0"/>
                                          </p:stCondLst>
                                        </p:cTn>
                                        <p:tgtEl>
                                          <p:spTgt spid="19"/>
                                        </p:tgtEl>
                                        <p:attrNameLst>
                                          <p:attrName>style.visibility</p:attrName>
                                        </p:attrNameLst>
                                      </p:cBhvr>
                                      <p:to>
                                        <p:strVal val="visible"/>
                                      </p:to>
                                    </p:set>
                                    <p:animEffect filter="fade" transition="in">
                                      <p:cBhvr>
                                        <p:cTn dur="500" id="59"/>
                                        <p:tgtEl>
                                          <p:spTgt spid="19"/>
                                        </p:tgtEl>
                                      </p:cBhvr>
                                    </p:animEffect>
                                    <p:anim calcmode="lin" valueType="num">
                                      <p:cBhvr>
                                        <p:cTn dur="500" fill="hold" id="60"/>
                                        <p:tgtEl>
                                          <p:spTgt spid="19"/>
                                        </p:tgtEl>
                                        <p:attrNameLst>
                                          <p:attrName>ppt_x</p:attrName>
                                        </p:attrNameLst>
                                      </p:cBhvr>
                                      <p:tavLst>
                                        <p:tav tm="0">
                                          <p:val>
                                            <p:strVal val="#ppt_x"/>
                                          </p:val>
                                        </p:tav>
                                        <p:tav tm="100000">
                                          <p:val>
                                            <p:strVal val="#ppt_x"/>
                                          </p:val>
                                        </p:tav>
                                      </p:tavLst>
                                    </p:anim>
                                    <p:anim calcmode="lin" valueType="num">
                                      <p:cBhvr>
                                        <p:cTn dur="500" fill="hold" id="61"/>
                                        <p:tgtEl>
                                          <p:spTgt spid="19"/>
                                        </p:tgtEl>
                                        <p:attrNameLst>
                                          <p:attrName>ppt_y</p:attrName>
                                        </p:attrNameLst>
                                      </p:cBhvr>
                                      <p:tavLst>
                                        <p:tav tm="0">
                                          <p:val>
                                            <p:strVal val="#ppt_y+.1"/>
                                          </p:val>
                                        </p:tav>
                                        <p:tav tm="100000">
                                          <p:val>
                                            <p:strVal val="#ppt_y"/>
                                          </p:val>
                                        </p:tav>
                                      </p:tavLst>
                                    </p:anim>
                                  </p:childTnLst>
                                </p:cTn>
                              </p:par>
                              <p:par>
                                <p:cTn fill="hold" id="62" nodeType="withEffect" presetClass="entr" presetID="1" presetSubtype="0">
                                  <p:stCondLst>
                                    <p:cond delay="5200"/>
                                  </p:stCondLst>
                                  <p:childTnLst>
                                    <p:set>
                                      <p:cBhvr>
                                        <p:cTn dur="1" fill="hold" id="63">
                                          <p:stCondLst>
                                            <p:cond delay="0"/>
                                          </p:stCondLst>
                                        </p:cTn>
                                        <p:tgtEl>
                                          <p:spTgt spid="10"/>
                                        </p:tgtEl>
                                        <p:attrNameLst>
                                          <p:attrName>style.visibility</p:attrName>
                                        </p:attrNameLst>
                                      </p:cBhvr>
                                      <p:to>
                                        <p:strVal val="visible"/>
                                      </p:to>
                                    </p:set>
                                  </p:childTnLst>
                                </p:cTn>
                              </p:par>
                              <p:par>
                                <p:cTn accel="50000" decel="50000" fill="hold" id="64" nodeType="withEffect" presetClass="path" presetID="63" presetSubtype="0">
                                  <p:stCondLst>
                                    <p:cond delay="5200"/>
                                  </p:stCondLst>
                                  <p:childTnLst>
                                    <p:animMotion origin="layout" path="M 2.94533E-06 2.8169E-06 L 1.42703 2.8169E-06" pathEditMode="relative" ptsTypes="AA" rAng="0">
                                      <p:cBhvr>
                                        <p:cTn dur="500" fill="hold" id="65"/>
                                        <p:tgtEl>
                                          <p:spTgt spid="10"/>
                                        </p:tgtEl>
                                        <p:attrNameLst>
                                          <p:attrName>ppt_x</p:attrName>
                                          <p:attrName>ppt_y</p:attrName>
                                        </p:attrNameLst>
                                      </p:cBhvr>
                                      <p:rCtr x="71340" y="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16"/>
      <p:bldP grpId="0" spid="13"/>
      <p:bldP grpId="1" spid="13"/>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PC\Desktop\共青团\02.png" id="14339" name="Picture 3"/>
          <p:cNvPicPr>
            <a:picLocks noChangeArrowheads="1" noChangeAspect="1"/>
          </p:cNvPicPr>
          <p:nvPr/>
        </p:nvPicPr>
        <p:blipFill>
          <a:blip r:embed="rId3">
            <a:extLst>
              <a:ext uri="{28A0092B-C50C-407E-A947-70E740481C1C}">
                <a14:useLocalDpi/>
              </a:ext>
            </a:extLst>
          </a:blip>
          <a:stretch>
            <a:fillRect/>
          </a:stretch>
        </p:blipFill>
        <p:spPr bwMode="auto">
          <a:xfrm flipH="1">
            <a:off x="1" y="-317499"/>
            <a:ext cx="2183694" cy="2772834"/>
          </a:xfrm>
          <a:prstGeom prst="rect">
            <a:avLst/>
          </a:prstGeom>
          <a:noFill/>
          <a:extLst>
            <a:ext uri="{909E8E84-426E-40DD-AFC4-6F175D3DCCD1}">
              <a14:hiddenFill>
                <a:solidFill>
                  <a:srgbClr val="FFFFFF"/>
                </a:solidFill>
              </a14:hiddenFill>
            </a:ext>
          </a:extLst>
        </p:spPr>
      </p:pic>
      <p:sp>
        <p:nvSpPr>
          <p:cNvPr id="3" name="矩形 2"/>
          <p:cNvSpPr/>
          <p:nvPr/>
        </p:nvSpPr>
        <p:spPr bwMode="auto">
          <a:xfrm>
            <a:off x="224592" y="1461392"/>
            <a:ext cx="9768368" cy="3470442"/>
          </a:xfrm>
          <a:custGeom>
            <a:gdLst>
              <a:gd fmla="*/ 686869 w 9010927" name="connsiteX0"/>
              <a:gd fmla="*/ 24598 h 3123398" name="connsiteY0"/>
              <a:gd fmla="*/ 9010927 w 9010927" name="connsiteX1"/>
              <a:gd fmla="*/ 0 h 3123398" name="connsiteY1"/>
              <a:gd fmla="*/ 8941869 w 9010927" name="connsiteX2"/>
              <a:gd fmla="*/ 3123398 h 3123398" name="connsiteY2"/>
              <a:gd fmla="*/ 0 w 9010927" name="connsiteX3"/>
              <a:gd fmla="*/ 3123398 h 3123398" name="connsiteY3"/>
              <a:gd fmla="*/ 686869 w 9010927" name="connsiteX4"/>
              <a:gd fmla="*/ 24598 h 312339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123398" w="9010927">
                <a:moveTo>
                  <a:pt x="686869" y="24598"/>
                </a:moveTo>
                <a:lnTo>
                  <a:pt x="9010927" y="0"/>
                </a:lnTo>
                <a:lnTo>
                  <a:pt x="8941869" y="3123398"/>
                </a:lnTo>
                <a:lnTo>
                  <a:pt x="0" y="3123398"/>
                </a:lnTo>
                <a:cubicBezTo>
                  <a:pt x="604341" y="1782456"/>
                  <a:pt x="-417986" y="181632"/>
                  <a:pt x="686869" y="24598"/>
                </a:cubicBezTo>
                <a:close/>
              </a:path>
            </a:pathLst>
          </a:custGeom>
          <a:gradFill>
            <a:gsLst>
              <a:gs pos="0">
                <a:srgbClr val="FF0000"/>
              </a:gs>
              <a:gs pos="100000">
                <a:srgbClr val="FF0000">
                  <a:alpha val="0"/>
                </a:srgbClr>
              </a:gs>
            </a:gsLst>
            <a:lin ang="2400000" scaled="0"/>
          </a:gradFill>
          <a:ln algn="ctr" cap="flat" cmpd="sng" w="9525">
            <a:noFill/>
            <a:prstDash val="solid"/>
            <a:round/>
            <a:headEnd len="med" type="none" w="med"/>
            <a:tailEnd len="med" type="none" w="med"/>
          </a:ln>
          <a:effectLst>
            <a:outerShdw algn="ctr" blurRad="63500" rotWithShape="0" sx="102000" sy="102000">
              <a:prstClr val="black">
                <a:alpha val="40000"/>
              </a:prst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 name="TextBox 1"/>
          <p:cNvSpPr txBox="1"/>
          <p:nvPr/>
        </p:nvSpPr>
        <p:spPr>
          <a:xfrm>
            <a:off x="2999885" y="997280"/>
            <a:ext cx="6690892" cy="497799"/>
          </a:xfrm>
          <a:prstGeom prst="rect">
            <a:avLst/>
          </a:prstGeom>
          <a:noFill/>
        </p:spPr>
        <p:txBody>
          <a:bodyPr rtlCol="0" wrap="square">
            <a:spAutoFit/>
          </a:bodyPr>
          <a:lstStyle/>
          <a:p>
            <a:pPr algn="just">
              <a:lnSpc>
                <a:spcPct val="120000"/>
              </a:lnSpc>
            </a:pPr>
            <a:r>
              <a:rPr altLang="en-US" b="1" lang="zh-CN" sz="2222">
                <a:solidFill>
                  <a:srgbClr val="FFC000"/>
                </a:solidFill>
                <a:latin charset="-122" pitchFamily="34" typeface="微软雅黑"/>
                <a:ea charset="-122" pitchFamily="34" typeface="微软雅黑"/>
              </a:rPr>
              <a:t>邓小平把这种思想设计为三步走的现代化发展战略</a:t>
            </a:r>
          </a:p>
        </p:txBody>
      </p:sp>
      <p:pic>
        <p:nvPicPr>
          <p:cNvPr descr="C:\Users\PC\Desktop\2.png" id="14338" name="Picture 2"/>
          <p:cNvPicPr>
            <a:picLocks noChangeArrowheads="1" noChangeAspect="1"/>
          </p:cNvPicPr>
          <p:nvPr/>
        </p:nvPicPr>
        <p:blipFill>
          <a:blip r:embed="rId4">
            <a:extLst>
              <a:ext uri="{28A0092B-C50C-407E-A947-70E740481C1C}">
                <a14:useLocalDpi/>
              </a:ext>
            </a:extLst>
          </a:blip>
          <a:stretch>
            <a:fillRect/>
          </a:stretch>
        </p:blipFill>
        <p:spPr bwMode="auto">
          <a:xfrm>
            <a:off x="228605" y="39831"/>
            <a:ext cx="2837628" cy="3086587"/>
          </a:xfrm>
          <a:prstGeom prst="rect">
            <a:avLst/>
          </a:prstGeom>
          <a:noFill/>
          <a:effectLst>
            <a:outerShdw algn="r" blurRad="215900" dir="10800000" dist="38100" rotWithShape="0" sx="102000" sy="102000">
              <a:prstClr val="black">
                <a:alpha val="40000"/>
              </a:prstClr>
            </a:outerShdw>
          </a:effectLst>
          <a:extLst>
            <a:ext uri="{909E8E84-426E-40DD-AFC4-6F175D3DCCD1}">
              <a14:hiddenFill>
                <a:solidFill>
                  <a:srgbClr val="FFFFFF"/>
                </a:solidFill>
              </a14:hiddenFill>
            </a:ext>
          </a:extLst>
        </p:spPr>
      </p:pic>
      <p:sp>
        <p:nvSpPr>
          <p:cNvPr id="5" name="TextBox 4"/>
          <p:cNvSpPr txBox="1"/>
          <p:nvPr/>
        </p:nvSpPr>
        <p:spPr>
          <a:xfrm>
            <a:off x="2370517" y="1652564"/>
            <a:ext cx="7200890" cy="3017886"/>
          </a:xfrm>
          <a:prstGeom prst="rect">
            <a:avLst/>
          </a:prstGeom>
          <a:noFill/>
        </p:spPr>
        <p:txBody>
          <a:bodyPr rtlCol="0" wrap="square">
            <a:spAutoFit/>
          </a:bodyPr>
          <a:lstStyle/>
          <a:p>
            <a:pPr algn="just">
              <a:lnSpc>
                <a:spcPct val="120000"/>
              </a:lnSpc>
            </a:pPr>
            <a:r>
              <a:rPr altLang="zh-CN" lang="en-US" sz="1778">
                <a:solidFill>
                  <a:srgbClr val="FFC000"/>
                </a:solidFill>
                <a:latin charset="-122" pitchFamily="34" typeface="微软雅黑"/>
                <a:ea charset="-122" pitchFamily="34" typeface="微软雅黑"/>
              </a:rPr>
              <a:t>1985年，他说：“现在人们说中国发生了明显的变化。我对一些外宾说，这只是小变化。翻两番，达到小康水平，可以说是中变化。到下世纪中叶，能够接近世界发达国家的水平，那才是大变化。到那时，社会主义中国的分量和作用就不同了，我们就可以对人类有较大的贡献。”1987年，邓小平又强调，到21世纪中叶达到中等发达国家的水平，为人类做更多的事情，“我们就是有这么一个雄心壮志”。邓小平把中华民族为人类做贡献的价值理想与中国现代化建设的发展战略紧密联系在一起，融入建设中国特色社会主义的共同理想。正是这种理想追求激励中国人民逐步走向一个负责任的大国强国。</a:t>
            </a:r>
          </a:p>
        </p:txBody>
      </p:sp>
      <p:sp>
        <p:nvSpPr>
          <p:cNvPr id="7" name="矩形 6"/>
          <p:cNvSpPr/>
          <p:nvPr/>
        </p:nvSpPr>
        <p:spPr bwMode="auto">
          <a:xfrm>
            <a:off x="782818" y="4915574"/>
            <a:ext cx="6000000" cy="20000"/>
          </a:xfrm>
          <a:prstGeom prst="rect">
            <a:avLst/>
          </a:prstGeom>
          <a:gradFill>
            <a:gsLst>
              <a:gs pos="12000">
                <a:srgbClr val="C00000"/>
              </a:gs>
              <a:gs pos="50000">
                <a:schemeClr val="bg1"/>
              </a:gs>
              <a:gs pos="92000">
                <a:srgbClr val="C00000"/>
              </a:gs>
            </a:gsLst>
            <a:lin ang="0" scaled="0"/>
          </a:gra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8" name="矩形 7"/>
          <p:cNvSpPr/>
          <p:nvPr/>
        </p:nvSpPr>
        <p:spPr bwMode="auto">
          <a:xfrm>
            <a:off x="4718130" y="1471694"/>
            <a:ext cx="6000000" cy="20000"/>
          </a:xfrm>
          <a:prstGeom prst="rect">
            <a:avLst/>
          </a:prstGeom>
          <a:gradFill>
            <a:gsLst>
              <a:gs pos="12000">
                <a:srgbClr val="C00000"/>
              </a:gs>
              <a:gs pos="50000">
                <a:schemeClr val="bg1"/>
              </a:gs>
              <a:gs pos="92000">
                <a:srgbClr val="C00000"/>
              </a:gs>
            </a:gsLst>
            <a:lin ang="0" scaled="0"/>
          </a:gra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Tree>
    <p:extLst>
      <p:ext uri="{BB962C8B-B14F-4D97-AF65-F5344CB8AC3E}">
        <p14:creationId val="3336517559"/>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4338"/>
                                        </p:tgtEl>
                                        <p:attrNameLst>
                                          <p:attrName>style.visibility</p:attrName>
                                        </p:attrNameLst>
                                      </p:cBhvr>
                                      <p:to>
                                        <p:strVal val="visible"/>
                                      </p:to>
                                    </p:set>
                                    <p:animEffect filter="fade" transition="in">
                                      <p:cBhvr>
                                        <p:cTn dur="1000" id="7"/>
                                        <p:tgtEl>
                                          <p:spTgt spid="14338"/>
                                        </p:tgtEl>
                                      </p:cBhvr>
                                    </p:animEffect>
                                    <p:anim calcmode="lin" valueType="num">
                                      <p:cBhvr>
                                        <p:cTn dur="1000" fill="hold" id="8"/>
                                        <p:tgtEl>
                                          <p:spTgt spid="14338"/>
                                        </p:tgtEl>
                                        <p:attrNameLst>
                                          <p:attrName>ppt_x</p:attrName>
                                        </p:attrNameLst>
                                      </p:cBhvr>
                                      <p:tavLst>
                                        <p:tav tm="0">
                                          <p:val>
                                            <p:strVal val="#ppt_x"/>
                                          </p:val>
                                        </p:tav>
                                        <p:tav tm="100000">
                                          <p:val>
                                            <p:strVal val="#ppt_x"/>
                                          </p:val>
                                        </p:tav>
                                      </p:tavLst>
                                    </p:anim>
                                    <p:anim calcmode="lin" valueType="num">
                                      <p:cBhvr>
                                        <p:cTn dur="1000" fill="hold" id="9"/>
                                        <p:tgtEl>
                                          <p:spTgt spid="14338"/>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3"/>
                                        </p:tgtEl>
                                        <p:attrNameLst>
                                          <p:attrName>style.visibility</p:attrName>
                                        </p:attrNameLst>
                                      </p:cBhvr>
                                      <p:to>
                                        <p:strVal val="visible"/>
                                      </p:to>
                                    </p:set>
                                    <p:animEffect filter="wipe(left)" transition="in">
                                      <p:cBhvr>
                                        <p:cTn dur="500" id="13"/>
                                        <p:tgtEl>
                                          <p:spTgt spid="3"/>
                                        </p:tgtEl>
                                      </p:cBhvr>
                                    </p:animEffect>
                                  </p:childTnLst>
                                </p:cTn>
                              </p:par>
                            </p:childTnLst>
                          </p:cTn>
                        </p:par>
                        <p:par>
                          <p:cTn fill="hold" id="14" nodeType="afterGroup">
                            <p:stCondLst>
                              <p:cond delay="1500"/>
                            </p:stCondLst>
                            <p:childTnLst>
                              <p:par>
                                <p:cTn fill="hold" id="15" nodeType="afterEffect" presetClass="entr" presetID="22" presetSubtype="4">
                                  <p:stCondLst>
                                    <p:cond delay="0"/>
                                  </p:stCondLst>
                                  <p:childTnLst>
                                    <p:set>
                                      <p:cBhvr>
                                        <p:cTn dur="1" fill="hold" id="16">
                                          <p:stCondLst>
                                            <p:cond delay="0"/>
                                          </p:stCondLst>
                                        </p:cTn>
                                        <p:tgtEl>
                                          <p:spTgt spid="14339"/>
                                        </p:tgtEl>
                                        <p:attrNameLst>
                                          <p:attrName>style.visibility</p:attrName>
                                        </p:attrNameLst>
                                      </p:cBhvr>
                                      <p:to>
                                        <p:strVal val="visible"/>
                                      </p:to>
                                    </p:set>
                                    <p:animEffect filter="wipe(down)" transition="in">
                                      <p:cBhvr>
                                        <p:cTn dur="500" id="17"/>
                                        <p:tgtEl>
                                          <p:spTgt spid="14339"/>
                                        </p:tgtEl>
                                      </p:cBhvr>
                                    </p:animEffect>
                                  </p:childTnLst>
                                </p:cTn>
                              </p:par>
                            </p:childTnLst>
                          </p:cTn>
                        </p:par>
                        <p:par>
                          <p:cTn fill="hold" id="18" nodeType="afterGroup">
                            <p:stCondLst>
                              <p:cond delay="2000"/>
                            </p:stCondLst>
                            <p:childTnLst>
                              <p:par>
                                <p:cTn fill="hold" grpId="0" id="19" nodeType="afterEffect" presetClass="entr" presetID="2" presetSubtype="2">
                                  <p:stCondLst>
                                    <p:cond delay="0"/>
                                  </p:stCondLst>
                                  <p:childTnLst>
                                    <p:set>
                                      <p:cBhvr>
                                        <p:cTn dur="1" fill="hold" id="20">
                                          <p:stCondLst>
                                            <p:cond delay="0"/>
                                          </p:stCondLst>
                                        </p:cTn>
                                        <p:tgtEl>
                                          <p:spTgt spid="2"/>
                                        </p:tgtEl>
                                        <p:attrNameLst>
                                          <p:attrName>style.visibility</p:attrName>
                                        </p:attrNameLst>
                                      </p:cBhvr>
                                      <p:to>
                                        <p:strVal val="visible"/>
                                      </p:to>
                                    </p:set>
                                    <p:anim calcmode="lin" valueType="num">
                                      <p:cBhvr additive="base">
                                        <p:cTn dur="250" fill="hold" id="21"/>
                                        <p:tgtEl>
                                          <p:spTgt spid="2"/>
                                        </p:tgtEl>
                                        <p:attrNameLst>
                                          <p:attrName>ppt_x</p:attrName>
                                        </p:attrNameLst>
                                      </p:cBhvr>
                                      <p:tavLst>
                                        <p:tav tm="0">
                                          <p:val>
                                            <p:strVal val="1+#ppt_w/2"/>
                                          </p:val>
                                        </p:tav>
                                        <p:tav tm="100000">
                                          <p:val>
                                            <p:strVal val="#ppt_x"/>
                                          </p:val>
                                        </p:tav>
                                      </p:tavLst>
                                    </p:anim>
                                    <p:anim calcmode="lin" valueType="num">
                                      <p:cBhvr additive="base">
                                        <p:cTn dur="250" fill="hold" id="22"/>
                                        <p:tgtEl>
                                          <p:spTgt spid="2"/>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250"/>
                            </p:stCondLst>
                            <p:childTnLst>
                              <p:par>
                                <p:cTn fill="hold" grpId="0" id="24" nodeType="afterEffect" presetClass="entr" presetID="2" presetSubtype="2">
                                  <p:stCondLst>
                                    <p:cond delay="0"/>
                                  </p:stCondLst>
                                  <p:childTnLst>
                                    <p:set>
                                      <p:cBhvr>
                                        <p:cTn dur="1" fill="hold" id="25">
                                          <p:stCondLst>
                                            <p:cond delay="0"/>
                                          </p:stCondLst>
                                        </p:cTn>
                                        <p:tgtEl>
                                          <p:spTgt spid="7"/>
                                        </p:tgtEl>
                                        <p:attrNameLst>
                                          <p:attrName>style.visibility</p:attrName>
                                        </p:attrNameLst>
                                      </p:cBhvr>
                                      <p:to>
                                        <p:strVal val="visible"/>
                                      </p:to>
                                    </p:set>
                                    <p:anim calcmode="lin" valueType="num">
                                      <p:cBhvr additive="base">
                                        <p:cTn dur="500" fill="hold" id="26"/>
                                        <p:tgtEl>
                                          <p:spTgt spid="7"/>
                                        </p:tgtEl>
                                        <p:attrNameLst>
                                          <p:attrName>ppt_x</p:attrName>
                                        </p:attrNameLst>
                                      </p:cBhvr>
                                      <p:tavLst>
                                        <p:tav tm="0">
                                          <p:val>
                                            <p:strVal val="1+#ppt_w/2"/>
                                          </p:val>
                                        </p:tav>
                                        <p:tav tm="100000">
                                          <p:val>
                                            <p:strVal val="#ppt_x"/>
                                          </p:val>
                                        </p:tav>
                                      </p:tavLst>
                                    </p:anim>
                                    <p:anim calcmode="lin" valueType="num">
                                      <p:cBhvr additive="base">
                                        <p:cTn dur="500" fill="hold" id="27"/>
                                        <p:tgtEl>
                                          <p:spTgt spid="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2" presetSubtype="8">
                                  <p:stCondLst>
                                    <p:cond delay="0"/>
                                  </p:stCondLst>
                                  <p:childTnLst>
                                    <p:set>
                                      <p:cBhvr>
                                        <p:cTn dur="1" fill="hold" id="30">
                                          <p:stCondLst>
                                            <p:cond delay="0"/>
                                          </p:stCondLst>
                                        </p:cTn>
                                        <p:tgtEl>
                                          <p:spTgt spid="8"/>
                                        </p:tgtEl>
                                        <p:attrNameLst>
                                          <p:attrName>style.visibility</p:attrName>
                                        </p:attrNameLst>
                                      </p:cBhvr>
                                      <p:to>
                                        <p:strVal val="visible"/>
                                      </p:to>
                                    </p:set>
                                    <p:anim calcmode="lin" valueType="num">
                                      <p:cBhvr additive="base">
                                        <p:cTn dur="500" fill="hold" id="31"/>
                                        <p:tgtEl>
                                          <p:spTgt spid="8"/>
                                        </p:tgtEl>
                                        <p:attrNameLst>
                                          <p:attrName>ppt_x</p:attrName>
                                        </p:attrNameLst>
                                      </p:cBhvr>
                                      <p:tavLst>
                                        <p:tav tm="0">
                                          <p:val>
                                            <p:strVal val="0-#ppt_w/2"/>
                                          </p:val>
                                        </p:tav>
                                        <p:tav tm="100000">
                                          <p:val>
                                            <p:strVal val="#ppt_x"/>
                                          </p:val>
                                        </p:tav>
                                      </p:tavLst>
                                    </p:anim>
                                    <p:anim calcmode="lin" valueType="num">
                                      <p:cBhvr additive="base">
                                        <p:cTn dur="500" fill="hold" id="32"/>
                                        <p:tgtEl>
                                          <p:spTgt spid="8"/>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250"/>
                            </p:stCondLst>
                            <p:childTnLst>
                              <p:par>
                                <p:cTn fill="hold" grpId="0" id="34" nodeType="afterEffect" presetClass="entr" presetID="18" presetSubtype="3">
                                  <p:stCondLst>
                                    <p:cond delay="0"/>
                                  </p:stCondLst>
                                  <p:childTnLst>
                                    <p:set>
                                      <p:cBhvr>
                                        <p:cTn dur="1" fill="hold" id="35">
                                          <p:stCondLst>
                                            <p:cond delay="0"/>
                                          </p:stCondLst>
                                        </p:cTn>
                                        <p:tgtEl>
                                          <p:spTgt spid="5"/>
                                        </p:tgtEl>
                                        <p:attrNameLst>
                                          <p:attrName>style.visibility</p:attrName>
                                        </p:attrNameLst>
                                      </p:cBhvr>
                                      <p:to>
                                        <p:strVal val="visible"/>
                                      </p:to>
                                    </p:set>
                                    <p:animEffect filter="strips(upRight)" transition="in">
                                      <p:cBhvr>
                                        <p:cTn dur="500" id="36"/>
                                        <p:tgtEl>
                                          <p:spTgt spid="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2"/>
      <p:bldP grpId="0" spid="5"/>
      <p:bldP grpId="0" spid="7"/>
      <p:bldP grpId="0" spid="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3" name="矩形 32"/>
          <p:cNvSpPr/>
          <p:nvPr/>
        </p:nvSpPr>
        <p:spPr bwMode="auto">
          <a:xfrm>
            <a:off x="1079507" y="3602658"/>
            <a:ext cx="8000988" cy="21476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AutoShape 10"/>
          <p:cNvSpPr>
            <a:spLocks noChangeArrowheads="1"/>
          </p:cNvSpPr>
          <p:nvPr/>
        </p:nvSpPr>
        <p:spPr bwMode="auto">
          <a:xfrm rot="16200000">
            <a:off x="3993445" y="-2832139"/>
            <a:ext cx="2173111" cy="10160000"/>
          </a:xfrm>
          <a:prstGeom prst="downArrow">
            <a:avLst>
              <a:gd fmla="val 49065" name="adj1"/>
              <a:gd fmla="val 44827" name="adj2"/>
            </a:avLst>
          </a:prstGeom>
          <a:solidFill>
            <a:schemeClr val="bg1"/>
          </a:solidFill>
          <a:ln>
            <a:noFill/>
          </a:ln>
        </p:spPr>
        <p:txBody>
          <a:bodyPr vert="eaVert"/>
          <a:lstStyle/>
          <a:p>
            <a:endParaRPr altLang="en-US" lang="zh-CN">
              <a:latin charset="-122" pitchFamily="34" typeface="微软雅黑"/>
              <a:ea charset="-122" pitchFamily="34" typeface="微软雅黑"/>
            </a:endParaRPr>
          </a:p>
        </p:txBody>
      </p:sp>
      <p:grpSp>
        <p:nvGrpSpPr>
          <p:cNvPr id="5" name="Group 6"/>
          <p:cNvGrpSpPr/>
          <p:nvPr/>
        </p:nvGrpSpPr>
        <p:grpSpPr>
          <a:xfrm>
            <a:off x="2760481" y="1320056"/>
            <a:ext cx="1947589" cy="1945569"/>
            <a:chOff x="1823" y="2371"/>
            <a:chExt cx="1801" cy="1801"/>
          </a:xfrm>
        </p:grpSpPr>
        <p:sp>
          <p:nvSpPr>
            <p:cNvPr id="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a:latin charset="-122" pitchFamily="34" typeface="微软雅黑"/>
                <a:ea charset="-122" pitchFamily="34" typeface="微软雅黑"/>
              </a:endParaRPr>
            </a:p>
          </p:txBody>
        </p:sp>
        <p:sp>
          <p:nvSpPr>
            <p:cNvPr id="8" name="Oval 8"/>
            <p:cNvSpPr>
              <a:spLocks noChangeArrowheads="1"/>
            </p:cNvSpPr>
            <p:nvPr/>
          </p:nvSpPr>
          <p:spPr bwMode="auto">
            <a:xfrm>
              <a:off x="1945" y="2493"/>
              <a:ext cx="1556" cy="1556"/>
            </a:xfrm>
            <a:prstGeom prst="ellipse">
              <a:avLst/>
            </a:prstGeom>
            <a:blipFill dpi="0" rotWithShape="1">
              <a:blip r:embed="rId3">
                <a:extLst>
                  <a:ext uri="{28A0092B-C50C-407E-A947-70E740481C1C}">
                    <a14:useLocalDpi/>
                  </a:ext>
                </a:extLst>
              </a:blip>
              <a:stretch>
                <a:fillRect/>
              </a:stretch>
            </a:blipFill>
            <a:ln w="38100">
              <a:solidFill>
                <a:srgbClr val="FFFFFF"/>
              </a:solidFill>
              <a:round/>
            </a:ln>
          </p:spPr>
          <p:txBody>
            <a:bodyPr/>
            <a:lstStyle/>
            <a:p>
              <a:pPr>
                <a:defRPr/>
              </a:pPr>
              <a:endParaRPr altLang="en-US" lang="zh-CN">
                <a:latin charset="-122" pitchFamily="34" typeface="微软雅黑"/>
                <a:ea charset="-122" pitchFamily="34" typeface="微软雅黑"/>
              </a:endParaRPr>
            </a:p>
          </p:txBody>
        </p:sp>
      </p:grpSp>
      <p:grpSp>
        <p:nvGrpSpPr>
          <p:cNvPr id="10" name="Group 6"/>
          <p:cNvGrpSpPr/>
          <p:nvPr/>
        </p:nvGrpSpPr>
        <p:grpSpPr>
          <a:xfrm>
            <a:off x="4910663" y="1320056"/>
            <a:ext cx="1947588" cy="1945569"/>
            <a:chOff x="1823" y="2371"/>
            <a:chExt cx="1801" cy="1801"/>
          </a:xfrm>
        </p:grpSpPr>
        <p:sp>
          <p:nvSpPr>
            <p:cNvPr id="1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a:latin charset="-122" pitchFamily="34" typeface="微软雅黑"/>
                <a:ea charset="-122" pitchFamily="34" typeface="微软雅黑"/>
              </a:endParaRPr>
            </a:p>
          </p:txBody>
        </p:sp>
        <p:sp>
          <p:nvSpPr>
            <p:cNvPr id="13" name="Oval 8"/>
            <p:cNvSpPr>
              <a:spLocks noChangeArrowheads="1"/>
            </p:cNvSpPr>
            <p:nvPr/>
          </p:nvSpPr>
          <p:spPr bwMode="auto">
            <a:xfrm>
              <a:off x="1945" y="2493"/>
              <a:ext cx="1556" cy="1556"/>
            </a:xfrm>
            <a:prstGeom prst="ellipse">
              <a:avLst/>
            </a:prstGeom>
            <a:blipFill dpi="0" rotWithShape="1">
              <a:blip r:embed="rId4">
                <a:extLst>
                  <a:ext uri="{28A0092B-C50C-407E-A947-70E740481C1C}">
                    <a14:useLocalDpi/>
                  </a:ext>
                </a:extLst>
              </a:blip>
              <a:stretch>
                <a:fillRect/>
              </a:stretch>
            </a:blipFill>
            <a:ln w="38100">
              <a:solidFill>
                <a:srgbClr val="FFFFFF"/>
              </a:solidFill>
              <a:round/>
            </a:ln>
          </p:spPr>
          <p:txBody>
            <a:bodyPr/>
            <a:lstStyle/>
            <a:p>
              <a:pPr>
                <a:defRPr/>
              </a:pPr>
              <a:endParaRPr altLang="en-US" lang="zh-CN">
                <a:latin charset="-122" pitchFamily="34" typeface="微软雅黑"/>
                <a:ea charset="-122" pitchFamily="34" typeface="微软雅黑"/>
              </a:endParaRPr>
            </a:p>
          </p:txBody>
        </p:sp>
      </p:grpSp>
      <p:grpSp>
        <p:nvGrpSpPr>
          <p:cNvPr id="15" name="Group 6"/>
          <p:cNvGrpSpPr/>
          <p:nvPr/>
        </p:nvGrpSpPr>
        <p:grpSpPr>
          <a:xfrm>
            <a:off x="7082009" y="1320056"/>
            <a:ext cx="1947589" cy="1945569"/>
            <a:chOff x="1823" y="2371"/>
            <a:chExt cx="1801" cy="1801"/>
          </a:xfrm>
        </p:grpSpPr>
        <p:sp>
          <p:nvSpPr>
            <p:cNvPr id="17"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a:latin charset="-122" pitchFamily="34" typeface="微软雅黑"/>
                <a:ea charset="-122" pitchFamily="34" typeface="微软雅黑"/>
              </a:endParaRPr>
            </a:p>
          </p:txBody>
        </p:sp>
        <p:sp>
          <p:nvSpPr>
            <p:cNvPr id="18" name="Oval 8"/>
            <p:cNvSpPr>
              <a:spLocks noChangeArrowheads="1"/>
            </p:cNvSpPr>
            <p:nvPr/>
          </p:nvSpPr>
          <p:spPr bwMode="auto">
            <a:xfrm>
              <a:off x="1945" y="2493"/>
              <a:ext cx="1556" cy="1556"/>
            </a:xfrm>
            <a:prstGeom prst="ellipse">
              <a:avLst/>
            </a:prstGeom>
            <a:blipFill dpi="0" rotWithShape="1">
              <a:blip r:embed="rId5">
                <a:extLst>
                  <a:ext uri="{28A0092B-C50C-407E-A947-70E740481C1C}">
                    <a14:useLocalDpi/>
                  </a:ext>
                </a:extLst>
              </a:blip>
              <a:stretch>
                <a:fillRect b="5000" t="20000"/>
              </a:stretch>
            </a:blipFill>
            <a:ln w="38100">
              <a:solidFill>
                <a:srgbClr val="FFFFFF"/>
              </a:solidFill>
              <a:round/>
            </a:ln>
          </p:spPr>
          <p:txBody>
            <a:bodyPr/>
            <a:lstStyle/>
            <a:p>
              <a:pPr>
                <a:defRPr/>
              </a:pPr>
              <a:endParaRPr altLang="en-US" lang="zh-CN">
                <a:latin charset="-122" pitchFamily="34" typeface="微软雅黑"/>
                <a:ea charset="-122" pitchFamily="34" typeface="微软雅黑"/>
              </a:endParaRPr>
            </a:p>
          </p:txBody>
        </p:sp>
      </p:grpSp>
      <p:grpSp>
        <p:nvGrpSpPr>
          <p:cNvPr id="20" name="Group 6"/>
          <p:cNvGrpSpPr/>
          <p:nvPr/>
        </p:nvGrpSpPr>
        <p:grpSpPr>
          <a:xfrm>
            <a:off x="658037" y="1320056"/>
            <a:ext cx="1947589" cy="1945569"/>
            <a:chOff x="1823" y="2371"/>
            <a:chExt cx="1801" cy="1801"/>
          </a:xfrm>
        </p:grpSpPr>
        <p:sp>
          <p:nvSpPr>
            <p:cNvPr id="22"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a:latin charset="-122" pitchFamily="34" typeface="微软雅黑"/>
                <a:ea charset="-122" pitchFamily="34" typeface="微软雅黑"/>
              </a:endParaRPr>
            </a:p>
          </p:txBody>
        </p:sp>
        <p:sp>
          <p:nvSpPr>
            <p:cNvPr id="23" name="Oval 8"/>
            <p:cNvSpPr>
              <a:spLocks noChangeArrowheads="1"/>
            </p:cNvSpPr>
            <p:nvPr/>
          </p:nvSpPr>
          <p:spPr bwMode="auto">
            <a:xfrm>
              <a:off x="1946" y="2493"/>
              <a:ext cx="1556" cy="1556"/>
            </a:xfrm>
            <a:prstGeom prst="ellipse">
              <a:avLst/>
            </a:prstGeom>
            <a:blipFill dpi="0" rotWithShape="1">
              <a:blip r:embed="rId6">
                <a:extLst>
                  <a:ext uri="{28A0092B-C50C-407E-A947-70E740481C1C}">
                    <a14:useLocalDpi/>
                  </a:ext>
                </a:extLst>
              </a:blip>
              <a:stretch>
                <a:fillRect b="0" t="2000"/>
              </a:stretch>
            </a:blipFill>
            <a:ln w="38100">
              <a:solidFill>
                <a:srgbClr val="FFFFFF"/>
              </a:solidFill>
              <a:round/>
            </a:ln>
          </p:spPr>
          <p:txBody>
            <a:bodyPr/>
            <a:lstStyle/>
            <a:p>
              <a:endParaRPr altLang="en-US" lang="zh-CN">
                <a:latin charset="-122" pitchFamily="34" typeface="微软雅黑"/>
                <a:ea charset="-122" pitchFamily="34" typeface="微软雅黑"/>
              </a:endParaRPr>
            </a:p>
          </p:txBody>
        </p:sp>
      </p:grpSp>
      <p:sp>
        <p:nvSpPr>
          <p:cNvPr id="24" name="矩形标注 23"/>
          <p:cNvSpPr/>
          <p:nvPr/>
        </p:nvSpPr>
        <p:spPr>
          <a:xfrm>
            <a:off x="1079506" y="3515825"/>
            <a:ext cx="8000989" cy="50799"/>
          </a:xfrm>
          <a:prstGeom prst="wedgeRectCallout">
            <a:avLst>
              <a:gd fmla="val 19367" name="adj1"/>
              <a:gd fmla="val -64835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标注 24"/>
          <p:cNvSpPr/>
          <p:nvPr/>
        </p:nvSpPr>
        <p:spPr>
          <a:xfrm>
            <a:off x="1116943" y="1013892"/>
            <a:ext cx="7963552" cy="50799"/>
          </a:xfrm>
          <a:prstGeom prst="wedgeRectCallout">
            <a:avLst>
              <a:gd fmla="val 17772" name="adj1"/>
              <a:gd fmla="val 490471"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Rectangle 28"/>
          <p:cNvSpPr>
            <a:spLocks noChangeArrowheads="1"/>
          </p:cNvSpPr>
          <p:nvPr/>
        </p:nvSpPr>
        <p:spPr bwMode="auto">
          <a:xfrm>
            <a:off x="1165079" y="3664943"/>
            <a:ext cx="7845999" cy="20665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b="1" lang="zh-CN">
                <a:solidFill>
                  <a:srgbClr val="0070C0"/>
                </a:solidFill>
                <a:latin charset="-122" pitchFamily="34" typeface="微软雅黑"/>
                <a:ea charset="-122" pitchFamily="34" typeface="微软雅黑"/>
              </a:rPr>
              <a:t>中国梦，不应仅理解为中国自身利益的实现和中国的强大崛起，而忽略了中华民族要对人类有所贡献、已经对人类做出了巨大贡献、正在为人类做着巨大贡献和未来将为人类做出更大贡献的深刻内涵。基于这样的认识，才能进一步形成中华民族自尊自信、理性科学、务实进取、开放宽容的健康的国民心态，才能进一步形成令世界其他民族仰慕的成熟的大国心态，使每一个中华儿女享受到做中国人的荣耀和尊严。 </a:t>
            </a:r>
          </a:p>
        </p:txBody>
      </p:sp>
      <p:sp>
        <p:nvSpPr>
          <p:cNvPr id="32" name="矩形 31"/>
          <p:cNvSpPr/>
          <p:nvPr/>
        </p:nvSpPr>
        <p:spPr bwMode="auto">
          <a:xfrm>
            <a:off x="1116943" y="134966"/>
            <a:ext cx="7963552" cy="831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Rectangle 28"/>
          <p:cNvSpPr>
            <a:spLocks noChangeArrowheads="1"/>
          </p:cNvSpPr>
          <p:nvPr/>
        </p:nvSpPr>
        <p:spPr bwMode="auto">
          <a:xfrm>
            <a:off x="1194435" y="130492"/>
            <a:ext cx="8015111" cy="7498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a:solidFill>
                  <a:srgbClr val="C00000"/>
                </a:solidFill>
                <a:latin charset="-122" pitchFamily="34" typeface="微软雅黑"/>
                <a:ea charset="-122" pitchFamily="34" typeface="微软雅黑"/>
              </a:rPr>
              <a:t>习近平总书记提出的中国梦接续了毛泽东、邓小平强调的中华民族要为人类做较大的贡献的思想。</a:t>
            </a:r>
          </a:p>
        </p:txBody>
      </p:sp>
    </p:spTree>
    <p:extLst>
      <p:ext uri="{BB962C8B-B14F-4D97-AF65-F5344CB8AC3E}">
        <p14:creationId val="235110488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0-#ppt_w/2"/>
                                          </p:val>
                                        </p:tav>
                                        <p:tav tm="100000">
                                          <p:val>
                                            <p:strVal val="#ppt_x"/>
                                          </p:val>
                                        </p:tav>
                                      </p:tavLst>
                                    </p:anim>
                                    <p:anim calcmode="lin" valueType="num">
                                      <p:cBhvr additive="base">
                                        <p:cTn dur="500" fill="hold" id="8"/>
                                        <p:tgtEl>
                                          <p:spTgt spid="3"/>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10"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500" id="12"/>
                                        <p:tgtEl>
                                          <p:spTgt spid="20"/>
                                        </p:tgtEl>
                                      </p:cBhvr>
                                    </p:animEffect>
                                  </p:childTnLst>
                                </p:cTn>
                              </p:par>
                              <p:par>
                                <p:cTn fill="hold" id="13" nodeType="withEffect" presetClass="entr" presetID="10" presetSubtype="0">
                                  <p:stCondLst>
                                    <p:cond delay="250"/>
                                  </p:stCondLst>
                                  <p:childTnLst>
                                    <p:set>
                                      <p:cBhvr>
                                        <p:cTn dur="1" fill="hold" id="14">
                                          <p:stCondLst>
                                            <p:cond delay="0"/>
                                          </p:stCondLst>
                                        </p:cTn>
                                        <p:tgtEl>
                                          <p:spTgt spid="5"/>
                                        </p:tgtEl>
                                        <p:attrNameLst>
                                          <p:attrName>style.visibility</p:attrName>
                                        </p:attrNameLst>
                                      </p:cBhvr>
                                      <p:to>
                                        <p:strVal val="visible"/>
                                      </p:to>
                                    </p:set>
                                    <p:animEffect filter="fade" transition="in">
                                      <p:cBhvr>
                                        <p:cTn dur="500" id="15"/>
                                        <p:tgtEl>
                                          <p:spTgt spid="5"/>
                                        </p:tgtEl>
                                      </p:cBhvr>
                                    </p:animEffect>
                                  </p:childTnLst>
                                </p:cTn>
                              </p:par>
                              <p:par>
                                <p:cTn fill="hold" id="16" nodeType="withEffect" presetClass="entr" presetID="10" presetSubtype="0">
                                  <p:stCondLst>
                                    <p:cond delay="50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par>
                                <p:cTn fill="hold" id="19" nodeType="withEffect" presetClass="entr" presetID="10" presetSubtype="0">
                                  <p:stCondLst>
                                    <p:cond delay="750"/>
                                  </p:stCondLst>
                                  <p:childTnLst>
                                    <p:set>
                                      <p:cBhvr>
                                        <p:cTn dur="1" fill="hold" id="20">
                                          <p:stCondLst>
                                            <p:cond delay="0"/>
                                          </p:stCondLst>
                                        </p:cTn>
                                        <p:tgtEl>
                                          <p:spTgt spid="15"/>
                                        </p:tgtEl>
                                        <p:attrNameLst>
                                          <p:attrName>style.visibility</p:attrName>
                                        </p:attrNameLst>
                                      </p:cBhvr>
                                      <p:to>
                                        <p:strVal val="visible"/>
                                      </p:to>
                                    </p:set>
                                    <p:animEffect filter="fade" transition="in">
                                      <p:cBhvr>
                                        <p:cTn dur="500" id="21"/>
                                        <p:tgtEl>
                                          <p:spTgt spid="15"/>
                                        </p:tgtEl>
                                      </p:cBhvr>
                                    </p:animEffect>
                                  </p:childTnLst>
                                </p:cTn>
                              </p:par>
                            </p:childTnLst>
                          </p:cTn>
                        </p:par>
                        <p:par>
                          <p:cTn fill="hold" id="22" nodeType="afterGroup">
                            <p:stCondLst>
                              <p:cond delay="1750"/>
                            </p:stCondLst>
                            <p:childTnLst>
                              <p:par>
                                <p:cTn fill="hold" grpId="0" id="23" nodeType="afterEffect" presetClass="entr" presetID="2" presetSubtype="1">
                                  <p:stCondLst>
                                    <p:cond delay="0"/>
                                  </p:stCondLst>
                                  <p:childTnLst>
                                    <p:set>
                                      <p:cBhvr>
                                        <p:cTn dur="1" fill="hold" id="24">
                                          <p:stCondLst>
                                            <p:cond delay="0"/>
                                          </p:stCondLst>
                                        </p:cTn>
                                        <p:tgtEl>
                                          <p:spTgt spid="25"/>
                                        </p:tgtEl>
                                        <p:attrNameLst>
                                          <p:attrName>style.visibility</p:attrName>
                                        </p:attrNameLst>
                                      </p:cBhvr>
                                      <p:to>
                                        <p:strVal val="visible"/>
                                      </p:to>
                                    </p:set>
                                    <p:anim calcmode="lin" valueType="num">
                                      <p:cBhvr additive="base">
                                        <p:cTn dur="500" fill="hold" id="25"/>
                                        <p:tgtEl>
                                          <p:spTgt spid="25"/>
                                        </p:tgtEl>
                                        <p:attrNameLst>
                                          <p:attrName>ppt_x</p:attrName>
                                        </p:attrNameLst>
                                      </p:cBhvr>
                                      <p:tavLst>
                                        <p:tav tm="0">
                                          <p:val>
                                            <p:strVal val="#ppt_x"/>
                                          </p:val>
                                        </p:tav>
                                        <p:tav tm="100000">
                                          <p:val>
                                            <p:strVal val="#ppt_x"/>
                                          </p:val>
                                        </p:tav>
                                      </p:tavLst>
                                    </p:anim>
                                    <p:anim calcmode="lin" valueType="num">
                                      <p:cBhvr additive="base">
                                        <p:cTn dur="500" fill="hold" id="26"/>
                                        <p:tgtEl>
                                          <p:spTgt spid="25"/>
                                        </p:tgtEl>
                                        <p:attrNameLst>
                                          <p:attrName>ppt_y</p:attrName>
                                        </p:attrNameLst>
                                      </p:cBhvr>
                                      <p:tavLst>
                                        <p:tav tm="0">
                                          <p:val>
                                            <p:strVal val="0-#ppt_h/2"/>
                                          </p:val>
                                        </p:tav>
                                        <p:tav tm="100000">
                                          <p:val>
                                            <p:strVal val="#ppt_y"/>
                                          </p:val>
                                        </p:tav>
                                      </p:tavLst>
                                    </p:anim>
                                  </p:childTnLst>
                                </p:cTn>
                              </p:par>
                            </p:childTnLst>
                          </p:cTn>
                        </p:par>
                        <p:par>
                          <p:cTn fill="hold" id="27" nodeType="afterGroup">
                            <p:stCondLst>
                              <p:cond delay="2250"/>
                            </p:stCondLst>
                            <p:childTnLst>
                              <p:par>
                                <p:cTn fill="hold" grpId="1" id="28" nodeType="afterEffect" presetClass="emph" presetID="32" presetSubtype="0">
                                  <p:stCondLst>
                                    <p:cond delay="0"/>
                                  </p:stCondLst>
                                  <p:childTnLst>
                                    <p:animRot by="120000">
                                      <p:cBhvr>
                                        <p:cTn dur="50" fill="hold" id="29">
                                          <p:stCondLst>
                                            <p:cond delay="0"/>
                                          </p:stCondLst>
                                        </p:cTn>
                                        <p:tgtEl>
                                          <p:spTgt spid="25"/>
                                        </p:tgtEl>
                                        <p:attrNameLst>
                                          <p:attrName>r</p:attrName>
                                        </p:attrNameLst>
                                      </p:cBhvr>
                                    </p:animRot>
                                    <p:animRot by="-240000">
                                      <p:cBhvr>
                                        <p:cTn dur="100" fill="hold" id="30">
                                          <p:stCondLst>
                                            <p:cond delay="100"/>
                                          </p:stCondLst>
                                        </p:cTn>
                                        <p:tgtEl>
                                          <p:spTgt spid="25"/>
                                        </p:tgtEl>
                                        <p:attrNameLst>
                                          <p:attrName>r</p:attrName>
                                        </p:attrNameLst>
                                      </p:cBhvr>
                                    </p:animRot>
                                    <p:animRot by="240000">
                                      <p:cBhvr>
                                        <p:cTn dur="100" fill="hold" id="31">
                                          <p:stCondLst>
                                            <p:cond delay="200"/>
                                          </p:stCondLst>
                                        </p:cTn>
                                        <p:tgtEl>
                                          <p:spTgt spid="25"/>
                                        </p:tgtEl>
                                        <p:attrNameLst>
                                          <p:attrName>r</p:attrName>
                                        </p:attrNameLst>
                                      </p:cBhvr>
                                    </p:animRot>
                                    <p:animRot by="-240000">
                                      <p:cBhvr>
                                        <p:cTn dur="100" fill="hold" id="32">
                                          <p:stCondLst>
                                            <p:cond delay="300"/>
                                          </p:stCondLst>
                                        </p:cTn>
                                        <p:tgtEl>
                                          <p:spTgt spid="25"/>
                                        </p:tgtEl>
                                        <p:attrNameLst>
                                          <p:attrName>r</p:attrName>
                                        </p:attrNameLst>
                                      </p:cBhvr>
                                    </p:animRot>
                                    <p:animRot by="120000">
                                      <p:cBhvr>
                                        <p:cTn dur="100" fill="hold" id="33">
                                          <p:stCondLst>
                                            <p:cond delay="400"/>
                                          </p:stCondLst>
                                        </p:cTn>
                                        <p:tgtEl>
                                          <p:spTgt spid="25"/>
                                        </p:tgtEl>
                                        <p:attrNameLst>
                                          <p:attrName>r</p:attrName>
                                        </p:attrNameLst>
                                      </p:cBhvr>
                                    </p:animRot>
                                  </p:childTnLst>
                                </p:cTn>
                              </p:par>
                            </p:childTnLst>
                          </p:cTn>
                        </p:par>
                        <p:par>
                          <p:cTn fill="hold" id="34" nodeType="afterGroup">
                            <p:stCondLst>
                              <p:cond delay="2750"/>
                            </p:stCondLst>
                            <p:childTnLst>
                              <p:par>
                                <p:cTn fill="hold" grpId="0" id="35" nodeType="afterEffect" presetClass="entr" presetID="22" presetSubtype="4">
                                  <p:stCondLst>
                                    <p:cond delay="0"/>
                                  </p:stCondLst>
                                  <p:childTnLst>
                                    <p:set>
                                      <p:cBhvr>
                                        <p:cTn dur="1" fill="hold" id="36">
                                          <p:stCondLst>
                                            <p:cond delay="0"/>
                                          </p:stCondLst>
                                        </p:cTn>
                                        <p:tgtEl>
                                          <p:spTgt spid="32"/>
                                        </p:tgtEl>
                                        <p:attrNameLst>
                                          <p:attrName>style.visibility</p:attrName>
                                        </p:attrNameLst>
                                      </p:cBhvr>
                                      <p:to>
                                        <p:strVal val="visible"/>
                                      </p:to>
                                    </p:set>
                                    <p:animEffect filter="wipe(down)" transition="in">
                                      <p:cBhvr>
                                        <p:cTn dur="500" id="37"/>
                                        <p:tgtEl>
                                          <p:spTgt spid="32"/>
                                        </p:tgtEl>
                                      </p:cBhvr>
                                    </p:animEffect>
                                  </p:childTnLst>
                                </p:cTn>
                              </p:par>
                            </p:childTnLst>
                          </p:cTn>
                        </p:par>
                        <p:par>
                          <p:cTn fill="hold" id="38" nodeType="afterGroup">
                            <p:stCondLst>
                              <p:cond delay="3250"/>
                            </p:stCondLst>
                            <p:childTnLst>
                              <p:par>
                                <p:cTn fill="hold" grpId="0" id="39" nodeType="afterEffect" presetClass="entr" presetID="18" presetSubtype="9">
                                  <p:stCondLst>
                                    <p:cond delay="0"/>
                                  </p:stCondLst>
                                  <p:childTnLst>
                                    <p:set>
                                      <p:cBhvr>
                                        <p:cTn dur="1" fill="hold" id="40">
                                          <p:stCondLst>
                                            <p:cond delay="0"/>
                                          </p:stCondLst>
                                        </p:cTn>
                                        <p:tgtEl>
                                          <p:spTgt spid="27"/>
                                        </p:tgtEl>
                                        <p:attrNameLst>
                                          <p:attrName>style.visibility</p:attrName>
                                        </p:attrNameLst>
                                      </p:cBhvr>
                                      <p:to>
                                        <p:strVal val="visible"/>
                                      </p:to>
                                    </p:set>
                                    <p:animEffect filter="strips(upLeft)" transition="in">
                                      <p:cBhvr>
                                        <p:cTn dur="500" id="41"/>
                                        <p:tgtEl>
                                          <p:spTgt spid="27"/>
                                        </p:tgtEl>
                                      </p:cBhvr>
                                    </p:animEffect>
                                  </p:childTnLst>
                                </p:cTn>
                              </p:par>
                            </p:childTnLst>
                          </p:cTn>
                        </p:par>
                        <p:par>
                          <p:cTn fill="hold" id="42" nodeType="afterGroup">
                            <p:stCondLst>
                              <p:cond delay="3750"/>
                            </p:stCondLst>
                            <p:childTnLst>
                              <p:par>
                                <p:cTn fill="hold" grpId="0" id="43" nodeType="afterEffect" presetClass="entr" presetID="2" presetSubtype="4">
                                  <p:stCondLst>
                                    <p:cond delay="0"/>
                                  </p:stCondLst>
                                  <p:childTnLst>
                                    <p:set>
                                      <p:cBhvr>
                                        <p:cTn dur="1" fill="hold" id="44">
                                          <p:stCondLst>
                                            <p:cond delay="0"/>
                                          </p:stCondLst>
                                        </p:cTn>
                                        <p:tgtEl>
                                          <p:spTgt spid="24"/>
                                        </p:tgtEl>
                                        <p:attrNameLst>
                                          <p:attrName>style.visibility</p:attrName>
                                        </p:attrNameLst>
                                      </p:cBhvr>
                                      <p:to>
                                        <p:strVal val="visible"/>
                                      </p:to>
                                    </p:set>
                                    <p:anim calcmode="lin" valueType="num">
                                      <p:cBhvr additive="base">
                                        <p:cTn dur="500" fill="hold" id="45"/>
                                        <p:tgtEl>
                                          <p:spTgt spid="24"/>
                                        </p:tgtEl>
                                        <p:attrNameLst>
                                          <p:attrName>ppt_x</p:attrName>
                                        </p:attrNameLst>
                                      </p:cBhvr>
                                      <p:tavLst>
                                        <p:tav tm="0">
                                          <p:val>
                                            <p:strVal val="#ppt_x"/>
                                          </p:val>
                                        </p:tav>
                                        <p:tav tm="100000">
                                          <p:val>
                                            <p:strVal val="#ppt_x"/>
                                          </p:val>
                                        </p:tav>
                                      </p:tavLst>
                                    </p:anim>
                                    <p:anim calcmode="lin" valueType="num">
                                      <p:cBhvr additive="base">
                                        <p:cTn dur="500" fill="hold" id="46"/>
                                        <p:tgtEl>
                                          <p:spTgt spid="2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4250"/>
                            </p:stCondLst>
                            <p:childTnLst>
                              <p:par>
                                <p:cTn fill="hold" grpId="1" id="48" nodeType="afterEffect" presetClass="emph" presetID="32" presetSubtype="0">
                                  <p:stCondLst>
                                    <p:cond delay="0"/>
                                  </p:stCondLst>
                                  <p:childTnLst>
                                    <p:animRot by="120000">
                                      <p:cBhvr>
                                        <p:cTn dur="50" fill="hold" id="49">
                                          <p:stCondLst>
                                            <p:cond delay="0"/>
                                          </p:stCondLst>
                                        </p:cTn>
                                        <p:tgtEl>
                                          <p:spTgt spid="24"/>
                                        </p:tgtEl>
                                        <p:attrNameLst>
                                          <p:attrName>r</p:attrName>
                                        </p:attrNameLst>
                                      </p:cBhvr>
                                    </p:animRot>
                                    <p:animRot by="-240000">
                                      <p:cBhvr>
                                        <p:cTn dur="100" fill="hold" id="50">
                                          <p:stCondLst>
                                            <p:cond delay="100"/>
                                          </p:stCondLst>
                                        </p:cTn>
                                        <p:tgtEl>
                                          <p:spTgt spid="24"/>
                                        </p:tgtEl>
                                        <p:attrNameLst>
                                          <p:attrName>r</p:attrName>
                                        </p:attrNameLst>
                                      </p:cBhvr>
                                    </p:animRot>
                                    <p:animRot by="240000">
                                      <p:cBhvr>
                                        <p:cTn dur="100" fill="hold" id="51">
                                          <p:stCondLst>
                                            <p:cond delay="200"/>
                                          </p:stCondLst>
                                        </p:cTn>
                                        <p:tgtEl>
                                          <p:spTgt spid="24"/>
                                        </p:tgtEl>
                                        <p:attrNameLst>
                                          <p:attrName>r</p:attrName>
                                        </p:attrNameLst>
                                      </p:cBhvr>
                                    </p:animRot>
                                    <p:animRot by="-240000">
                                      <p:cBhvr>
                                        <p:cTn dur="100" fill="hold" id="52">
                                          <p:stCondLst>
                                            <p:cond delay="300"/>
                                          </p:stCondLst>
                                        </p:cTn>
                                        <p:tgtEl>
                                          <p:spTgt spid="24"/>
                                        </p:tgtEl>
                                        <p:attrNameLst>
                                          <p:attrName>r</p:attrName>
                                        </p:attrNameLst>
                                      </p:cBhvr>
                                    </p:animRot>
                                    <p:animRot by="120000">
                                      <p:cBhvr>
                                        <p:cTn dur="100" fill="hold" id="53">
                                          <p:stCondLst>
                                            <p:cond delay="400"/>
                                          </p:stCondLst>
                                        </p:cTn>
                                        <p:tgtEl>
                                          <p:spTgt spid="24"/>
                                        </p:tgtEl>
                                        <p:attrNameLst>
                                          <p:attrName>r</p:attrName>
                                        </p:attrNameLst>
                                      </p:cBhvr>
                                    </p:animRot>
                                  </p:childTnLst>
                                </p:cTn>
                              </p:par>
                            </p:childTnLst>
                          </p:cTn>
                        </p:par>
                        <p:par>
                          <p:cTn fill="hold" id="54" nodeType="afterGroup">
                            <p:stCondLst>
                              <p:cond delay="4750"/>
                            </p:stCondLst>
                            <p:childTnLst>
                              <p:par>
                                <p:cTn fill="hold" grpId="0" id="55" nodeType="afterEffect" presetClass="entr" presetID="22" presetSubtype="1">
                                  <p:stCondLst>
                                    <p:cond delay="0"/>
                                  </p:stCondLst>
                                  <p:childTnLst>
                                    <p:set>
                                      <p:cBhvr>
                                        <p:cTn dur="1" fill="hold" id="56">
                                          <p:stCondLst>
                                            <p:cond delay="0"/>
                                          </p:stCondLst>
                                        </p:cTn>
                                        <p:tgtEl>
                                          <p:spTgt spid="33"/>
                                        </p:tgtEl>
                                        <p:attrNameLst>
                                          <p:attrName>style.visibility</p:attrName>
                                        </p:attrNameLst>
                                      </p:cBhvr>
                                      <p:to>
                                        <p:strVal val="visible"/>
                                      </p:to>
                                    </p:set>
                                    <p:animEffect filter="wipe(up)" transition="in">
                                      <p:cBhvr>
                                        <p:cTn dur="500" id="57"/>
                                        <p:tgtEl>
                                          <p:spTgt spid="33"/>
                                        </p:tgtEl>
                                      </p:cBhvr>
                                    </p:animEffect>
                                  </p:childTnLst>
                                </p:cTn>
                              </p:par>
                            </p:childTnLst>
                          </p:cTn>
                        </p:par>
                        <p:par>
                          <p:cTn fill="hold" id="58" nodeType="afterGroup">
                            <p:stCondLst>
                              <p:cond delay="5250"/>
                            </p:stCondLst>
                            <p:childTnLst>
                              <p:par>
                                <p:cTn fill="hold" grpId="0" id="59" nodeType="afterEffect" presetClass="entr" presetID="18" presetSubtype="9">
                                  <p:stCondLst>
                                    <p:cond delay="0"/>
                                  </p:stCondLst>
                                  <p:childTnLst>
                                    <p:set>
                                      <p:cBhvr>
                                        <p:cTn dur="1" fill="hold" id="60">
                                          <p:stCondLst>
                                            <p:cond delay="0"/>
                                          </p:stCondLst>
                                        </p:cTn>
                                        <p:tgtEl>
                                          <p:spTgt spid="26"/>
                                        </p:tgtEl>
                                        <p:attrNameLst>
                                          <p:attrName>style.visibility</p:attrName>
                                        </p:attrNameLst>
                                      </p:cBhvr>
                                      <p:to>
                                        <p:strVal val="visible"/>
                                      </p:to>
                                    </p:set>
                                    <p:animEffect filter="strips(upLeft)" transition="in">
                                      <p:cBhvr>
                                        <p:cTn dur="500" id="61"/>
                                        <p:tgtEl>
                                          <p:spTgt spid="26"/>
                                        </p:tgtEl>
                                      </p:cBhvr>
                                    </p:animEffect>
                                  </p:childTnLst>
                                </p:cTn>
                              </p:par>
                            </p:childTnLst>
                          </p:cTn>
                        </p:par>
                        <p:par>
                          <p:cTn fill="hold" id="62" nodeType="afterGroup">
                            <p:stCondLst>
                              <p:cond delay="5750"/>
                            </p:stCondLst>
                            <p:childTnLst>
                              <p:par>
                                <p:cTn fill="hold" grpId="1" id="63" nodeType="afterEffect" presetClass="exit" presetID="2" presetSubtype="2">
                                  <p:stCondLst>
                                    <p:cond delay="1250"/>
                                  </p:stCondLst>
                                  <p:childTnLst>
                                    <p:anim calcmode="lin" valueType="num">
                                      <p:cBhvr additive="base">
                                        <p:cTn dur="500" id="64"/>
                                        <p:tgtEl>
                                          <p:spTgt spid="3"/>
                                        </p:tgtEl>
                                        <p:attrNameLst>
                                          <p:attrName>ppt_x</p:attrName>
                                        </p:attrNameLst>
                                      </p:cBhvr>
                                      <p:tavLst>
                                        <p:tav tm="0">
                                          <p:val>
                                            <p:strVal val="ppt_x"/>
                                          </p:val>
                                        </p:tav>
                                        <p:tav tm="100000">
                                          <p:val>
                                            <p:strVal val="1+ppt_w/2"/>
                                          </p:val>
                                        </p:tav>
                                      </p:tavLst>
                                    </p:anim>
                                    <p:anim calcmode="lin" valueType="num">
                                      <p:cBhvr additive="base">
                                        <p:cTn dur="500" id="65"/>
                                        <p:tgtEl>
                                          <p:spTgt spid="3"/>
                                        </p:tgtEl>
                                        <p:attrNameLst>
                                          <p:attrName>ppt_y</p:attrName>
                                        </p:attrNameLst>
                                      </p:cBhvr>
                                      <p:tavLst>
                                        <p:tav tm="0">
                                          <p:val>
                                            <p:strVal val="ppt_y"/>
                                          </p:val>
                                        </p:tav>
                                        <p:tav tm="100000">
                                          <p:val>
                                            <p:strVal val="ppt_y"/>
                                          </p:val>
                                        </p:tav>
                                      </p:tavLst>
                                    </p:anim>
                                    <p:set>
                                      <p:cBhvr>
                                        <p:cTn dur="1" fill="hold" id="66">
                                          <p:stCondLst>
                                            <p:cond delay="499"/>
                                          </p:stCondLst>
                                        </p:cTn>
                                        <p:tgtEl>
                                          <p:spTgt spid="3"/>
                                        </p:tgtEl>
                                        <p:attrNameLst>
                                          <p:attrName>style.visibility</p:attrName>
                                        </p:attrNameLst>
                                      </p:cBhvr>
                                      <p:to>
                                        <p:strVal val="hidden"/>
                                      </p:to>
                                    </p:set>
                                  </p:childTnLst>
                                </p:cTn>
                              </p:par>
                            </p:childTnLst>
                          </p:cTn>
                        </p:par>
                        <p:par>
                          <p:cTn fill="hold" id="67" nodeType="afterGroup">
                            <p:stCondLst>
                              <p:cond delay="7500"/>
                            </p:stCondLst>
                            <p:childTnLst>
                              <p:par>
                                <p:cTn fill="hold" id="68" nodeType="afterEffect" presetClass="exit" presetID="15" presetSubtype="0">
                                  <p:stCondLst>
                                    <p:cond delay="0"/>
                                  </p:stCondLst>
                                  <p:childTnLst>
                                    <p:anim calcmode="lin" valueType="num">
                                      <p:cBhvr>
                                        <p:cTn dur="1000" id="69"/>
                                        <p:tgtEl>
                                          <p:spTgt spid="20"/>
                                        </p:tgtEl>
                                        <p:attrNameLst>
                                          <p:attrName>ppt_w</p:attrName>
                                        </p:attrNameLst>
                                      </p:cBhvr>
                                      <p:tavLst>
                                        <p:tav tm="0">
                                          <p:val>
                                            <p:strVal val="ppt_w"/>
                                          </p:val>
                                        </p:tav>
                                        <p:tav tm="100000">
                                          <p:val>
                                            <p:fltVal val="0"/>
                                          </p:val>
                                        </p:tav>
                                      </p:tavLst>
                                    </p:anim>
                                    <p:anim calcmode="lin" valueType="num">
                                      <p:cBhvr>
                                        <p:cTn dur="1000" id="70"/>
                                        <p:tgtEl>
                                          <p:spTgt spid="20"/>
                                        </p:tgtEl>
                                        <p:attrNameLst>
                                          <p:attrName>ppt_h</p:attrName>
                                        </p:attrNameLst>
                                      </p:cBhvr>
                                      <p:tavLst>
                                        <p:tav tm="0">
                                          <p:val>
                                            <p:strVal val="ppt_h"/>
                                          </p:val>
                                        </p:tav>
                                        <p:tav tm="100000">
                                          <p:val>
                                            <p:fltVal val="0"/>
                                          </p:val>
                                        </p:tav>
                                      </p:tavLst>
                                    </p:anim>
                                    <p:anim calcmode="lin" valueType="num">
                                      <p:cBhvr>
                                        <p:cTn dur="1000" id="71"/>
                                        <p:tgtEl>
                                          <p:spTgt spid="2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dur="1000" id="72"/>
                                        <p:tgtEl>
                                          <p:spTgt spid="2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dur="1" fill="hold" id="73">
                                          <p:stCondLst>
                                            <p:cond delay="999"/>
                                          </p:stCondLst>
                                        </p:cTn>
                                        <p:tgtEl>
                                          <p:spTgt spid="20"/>
                                        </p:tgtEl>
                                        <p:attrNameLst>
                                          <p:attrName>style.visibility</p:attrName>
                                        </p:attrNameLst>
                                      </p:cBhvr>
                                      <p:to>
                                        <p:strVal val="hidden"/>
                                      </p:to>
                                    </p:set>
                                  </p:childTnLst>
                                </p:cTn>
                              </p:par>
                              <p:par>
                                <p:cTn fill="hold" id="74" nodeType="withEffect" presetClass="exit" presetID="15" presetSubtype="0">
                                  <p:stCondLst>
                                    <p:cond delay="250"/>
                                  </p:stCondLst>
                                  <p:childTnLst>
                                    <p:anim calcmode="lin" valueType="num">
                                      <p:cBhvr>
                                        <p:cTn dur="1000" id="75"/>
                                        <p:tgtEl>
                                          <p:spTgt spid="5"/>
                                        </p:tgtEl>
                                        <p:attrNameLst>
                                          <p:attrName>ppt_w</p:attrName>
                                        </p:attrNameLst>
                                      </p:cBhvr>
                                      <p:tavLst>
                                        <p:tav tm="0">
                                          <p:val>
                                            <p:strVal val="ppt_w"/>
                                          </p:val>
                                        </p:tav>
                                        <p:tav tm="100000">
                                          <p:val>
                                            <p:fltVal val="0"/>
                                          </p:val>
                                        </p:tav>
                                      </p:tavLst>
                                    </p:anim>
                                    <p:anim calcmode="lin" valueType="num">
                                      <p:cBhvr>
                                        <p:cTn dur="1000" id="76"/>
                                        <p:tgtEl>
                                          <p:spTgt spid="5"/>
                                        </p:tgtEl>
                                        <p:attrNameLst>
                                          <p:attrName>ppt_h</p:attrName>
                                        </p:attrNameLst>
                                      </p:cBhvr>
                                      <p:tavLst>
                                        <p:tav tm="0">
                                          <p:val>
                                            <p:strVal val="ppt_h"/>
                                          </p:val>
                                        </p:tav>
                                        <p:tav tm="100000">
                                          <p:val>
                                            <p:fltVal val="0"/>
                                          </p:val>
                                        </p:tav>
                                      </p:tavLst>
                                    </p:anim>
                                    <p:anim calcmode="lin" valueType="num">
                                      <p:cBhvr>
                                        <p:cTn dur="1000" id="77"/>
                                        <p:tgtEl>
                                          <p:spTgt spid="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dur="1000" id="78"/>
                                        <p:tgtEl>
                                          <p:spTgt spid="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dur="1" fill="hold" id="79">
                                          <p:stCondLst>
                                            <p:cond delay="999"/>
                                          </p:stCondLst>
                                        </p:cTn>
                                        <p:tgtEl>
                                          <p:spTgt spid="5"/>
                                        </p:tgtEl>
                                        <p:attrNameLst>
                                          <p:attrName>style.visibility</p:attrName>
                                        </p:attrNameLst>
                                      </p:cBhvr>
                                      <p:to>
                                        <p:strVal val="hidden"/>
                                      </p:to>
                                    </p:set>
                                  </p:childTnLst>
                                </p:cTn>
                              </p:par>
                              <p:par>
                                <p:cTn fill="hold" id="80" nodeType="withEffect" presetClass="exit" presetID="15" presetSubtype="0">
                                  <p:stCondLst>
                                    <p:cond delay="500"/>
                                  </p:stCondLst>
                                  <p:childTnLst>
                                    <p:anim calcmode="lin" valueType="num">
                                      <p:cBhvr>
                                        <p:cTn dur="1000" id="81"/>
                                        <p:tgtEl>
                                          <p:spTgt spid="10"/>
                                        </p:tgtEl>
                                        <p:attrNameLst>
                                          <p:attrName>ppt_w</p:attrName>
                                        </p:attrNameLst>
                                      </p:cBhvr>
                                      <p:tavLst>
                                        <p:tav tm="0">
                                          <p:val>
                                            <p:strVal val="ppt_w"/>
                                          </p:val>
                                        </p:tav>
                                        <p:tav tm="100000">
                                          <p:val>
                                            <p:fltVal val="0"/>
                                          </p:val>
                                        </p:tav>
                                      </p:tavLst>
                                    </p:anim>
                                    <p:anim calcmode="lin" valueType="num">
                                      <p:cBhvr>
                                        <p:cTn dur="1000" id="82"/>
                                        <p:tgtEl>
                                          <p:spTgt spid="10"/>
                                        </p:tgtEl>
                                        <p:attrNameLst>
                                          <p:attrName>ppt_h</p:attrName>
                                        </p:attrNameLst>
                                      </p:cBhvr>
                                      <p:tavLst>
                                        <p:tav tm="0">
                                          <p:val>
                                            <p:strVal val="ppt_h"/>
                                          </p:val>
                                        </p:tav>
                                        <p:tav tm="100000">
                                          <p:val>
                                            <p:fltVal val="0"/>
                                          </p:val>
                                        </p:tav>
                                      </p:tavLst>
                                    </p:anim>
                                    <p:anim calcmode="lin" valueType="num">
                                      <p:cBhvr>
                                        <p:cTn dur="1000" id="83"/>
                                        <p:tgtEl>
                                          <p:spTgt spid="1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dur="1000" id="84"/>
                                        <p:tgtEl>
                                          <p:spTgt spid="1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dur="1" fill="hold" id="85">
                                          <p:stCondLst>
                                            <p:cond delay="999"/>
                                          </p:stCondLst>
                                        </p:cTn>
                                        <p:tgtEl>
                                          <p:spTgt spid="10"/>
                                        </p:tgtEl>
                                        <p:attrNameLst>
                                          <p:attrName>style.visibility</p:attrName>
                                        </p:attrNameLst>
                                      </p:cBhvr>
                                      <p:to>
                                        <p:strVal val="hidden"/>
                                      </p:to>
                                    </p:set>
                                  </p:childTnLst>
                                </p:cTn>
                              </p:par>
                              <p:par>
                                <p:cTn fill="hold" id="86" nodeType="withEffect" presetClass="exit" presetID="15" presetSubtype="0">
                                  <p:stCondLst>
                                    <p:cond delay="750"/>
                                  </p:stCondLst>
                                  <p:childTnLst>
                                    <p:anim calcmode="lin" valueType="num">
                                      <p:cBhvr>
                                        <p:cTn dur="1000" id="87"/>
                                        <p:tgtEl>
                                          <p:spTgt spid="15"/>
                                        </p:tgtEl>
                                        <p:attrNameLst>
                                          <p:attrName>ppt_w</p:attrName>
                                        </p:attrNameLst>
                                      </p:cBhvr>
                                      <p:tavLst>
                                        <p:tav tm="0">
                                          <p:val>
                                            <p:strVal val="ppt_w"/>
                                          </p:val>
                                        </p:tav>
                                        <p:tav tm="100000">
                                          <p:val>
                                            <p:fltVal val="0"/>
                                          </p:val>
                                        </p:tav>
                                      </p:tavLst>
                                    </p:anim>
                                    <p:anim calcmode="lin" valueType="num">
                                      <p:cBhvr>
                                        <p:cTn dur="1000" id="88"/>
                                        <p:tgtEl>
                                          <p:spTgt spid="15"/>
                                        </p:tgtEl>
                                        <p:attrNameLst>
                                          <p:attrName>ppt_h</p:attrName>
                                        </p:attrNameLst>
                                      </p:cBhvr>
                                      <p:tavLst>
                                        <p:tav tm="0">
                                          <p:val>
                                            <p:strVal val="ppt_h"/>
                                          </p:val>
                                        </p:tav>
                                        <p:tav tm="100000">
                                          <p:val>
                                            <p:fltVal val="0"/>
                                          </p:val>
                                        </p:tav>
                                      </p:tavLst>
                                    </p:anim>
                                    <p:anim calcmode="lin" valueType="num">
                                      <p:cBhvr>
                                        <p:cTn dur="1000" id="89"/>
                                        <p:tgtEl>
                                          <p:spTgt spid="1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dur="1000" id="90"/>
                                        <p:tgtEl>
                                          <p:spTgt spid="1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dur="1" fill="hold" id="91">
                                          <p:stCondLst>
                                            <p:cond delay="999"/>
                                          </p:stCondLst>
                                        </p:cTn>
                                        <p:tgtEl>
                                          <p:spTgt spid="15"/>
                                        </p:tgtEl>
                                        <p:attrNameLst>
                                          <p:attrName>style.visibility</p:attrName>
                                        </p:attrNameLst>
                                      </p:cBhvr>
                                      <p:to>
                                        <p:strVal val="hidden"/>
                                      </p:to>
                                    </p:set>
                                  </p:childTnLst>
                                </p:cTn>
                              </p:par>
                            </p:childTnLst>
                          </p:cTn>
                        </p:par>
                        <p:par>
                          <p:cTn fill="hold" id="92" nodeType="afterGroup">
                            <p:stCondLst>
                              <p:cond delay="9250"/>
                            </p:stCondLst>
                            <p:childTnLst>
                              <p:par>
                                <p:cTn fill="hold" grpId="2" id="93" nodeType="afterEffect" presetClass="exit" presetID="2" presetSubtype="8">
                                  <p:stCondLst>
                                    <p:cond delay="0"/>
                                  </p:stCondLst>
                                  <p:childTnLst>
                                    <p:anim calcmode="lin" valueType="num">
                                      <p:cBhvr additive="base">
                                        <p:cTn dur="500" id="94"/>
                                        <p:tgtEl>
                                          <p:spTgt spid="25"/>
                                        </p:tgtEl>
                                        <p:attrNameLst>
                                          <p:attrName>ppt_x</p:attrName>
                                        </p:attrNameLst>
                                      </p:cBhvr>
                                      <p:tavLst>
                                        <p:tav tm="0">
                                          <p:val>
                                            <p:strVal val="ppt_x"/>
                                          </p:val>
                                        </p:tav>
                                        <p:tav tm="100000">
                                          <p:val>
                                            <p:strVal val="0-ppt_w/2"/>
                                          </p:val>
                                        </p:tav>
                                      </p:tavLst>
                                    </p:anim>
                                    <p:anim calcmode="lin" valueType="num">
                                      <p:cBhvr additive="base">
                                        <p:cTn dur="500" id="95"/>
                                        <p:tgtEl>
                                          <p:spTgt spid="25"/>
                                        </p:tgtEl>
                                        <p:attrNameLst>
                                          <p:attrName>ppt_y</p:attrName>
                                        </p:attrNameLst>
                                      </p:cBhvr>
                                      <p:tavLst>
                                        <p:tav tm="0">
                                          <p:val>
                                            <p:strVal val="ppt_y"/>
                                          </p:val>
                                        </p:tav>
                                        <p:tav tm="100000">
                                          <p:val>
                                            <p:strVal val="ppt_y"/>
                                          </p:val>
                                        </p:tav>
                                      </p:tavLst>
                                    </p:anim>
                                    <p:set>
                                      <p:cBhvr>
                                        <p:cTn dur="1" fill="hold" id="96">
                                          <p:stCondLst>
                                            <p:cond delay="499"/>
                                          </p:stCondLst>
                                        </p:cTn>
                                        <p:tgtEl>
                                          <p:spTgt spid="25"/>
                                        </p:tgtEl>
                                        <p:attrNameLst>
                                          <p:attrName>style.visibility</p:attrName>
                                        </p:attrNameLst>
                                      </p:cBhvr>
                                      <p:to>
                                        <p:strVal val="hidden"/>
                                      </p:to>
                                    </p:set>
                                  </p:childTnLst>
                                </p:cTn>
                              </p:par>
                              <p:par>
                                <p:cTn fill="hold" grpId="1" id="97" nodeType="withEffect" presetClass="exit" presetID="2" presetSubtype="8">
                                  <p:stCondLst>
                                    <p:cond delay="0"/>
                                  </p:stCondLst>
                                  <p:childTnLst>
                                    <p:anim calcmode="lin" valueType="num">
                                      <p:cBhvr additive="base">
                                        <p:cTn dur="500" id="98"/>
                                        <p:tgtEl>
                                          <p:spTgt spid="32"/>
                                        </p:tgtEl>
                                        <p:attrNameLst>
                                          <p:attrName>ppt_x</p:attrName>
                                        </p:attrNameLst>
                                      </p:cBhvr>
                                      <p:tavLst>
                                        <p:tav tm="0">
                                          <p:val>
                                            <p:strVal val="ppt_x"/>
                                          </p:val>
                                        </p:tav>
                                        <p:tav tm="100000">
                                          <p:val>
                                            <p:strVal val="0-ppt_w/2"/>
                                          </p:val>
                                        </p:tav>
                                      </p:tavLst>
                                    </p:anim>
                                    <p:anim calcmode="lin" valueType="num">
                                      <p:cBhvr additive="base">
                                        <p:cTn dur="500" id="99"/>
                                        <p:tgtEl>
                                          <p:spTgt spid="32"/>
                                        </p:tgtEl>
                                        <p:attrNameLst>
                                          <p:attrName>ppt_y</p:attrName>
                                        </p:attrNameLst>
                                      </p:cBhvr>
                                      <p:tavLst>
                                        <p:tav tm="0">
                                          <p:val>
                                            <p:strVal val="ppt_y"/>
                                          </p:val>
                                        </p:tav>
                                        <p:tav tm="100000">
                                          <p:val>
                                            <p:strVal val="ppt_y"/>
                                          </p:val>
                                        </p:tav>
                                      </p:tavLst>
                                    </p:anim>
                                    <p:set>
                                      <p:cBhvr>
                                        <p:cTn dur="1" fill="hold" id="100">
                                          <p:stCondLst>
                                            <p:cond delay="499"/>
                                          </p:stCondLst>
                                        </p:cTn>
                                        <p:tgtEl>
                                          <p:spTgt spid="32"/>
                                        </p:tgtEl>
                                        <p:attrNameLst>
                                          <p:attrName>style.visibility</p:attrName>
                                        </p:attrNameLst>
                                      </p:cBhvr>
                                      <p:to>
                                        <p:strVal val="hidden"/>
                                      </p:to>
                                    </p:set>
                                  </p:childTnLst>
                                </p:cTn>
                              </p:par>
                              <p:par>
                                <p:cTn fill="hold" grpId="1" id="101" nodeType="withEffect" presetClass="exit" presetID="2" presetSubtype="8">
                                  <p:stCondLst>
                                    <p:cond delay="0"/>
                                  </p:stCondLst>
                                  <p:childTnLst>
                                    <p:anim calcmode="lin" valueType="num">
                                      <p:cBhvr additive="base">
                                        <p:cTn dur="500" id="102"/>
                                        <p:tgtEl>
                                          <p:spTgt spid="27"/>
                                        </p:tgtEl>
                                        <p:attrNameLst>
                                          <p:attrName>ppt_x</p:attrName>
                                        </p:attrNameLst>
                                      </p:cBhvr>
                                      <p:tavLst>
                                        <p:tav tm="0">
                                          <p:val>
                                            <p:strVal val="ppt_x"/>
                                          </p:val>
                                        </p:tav>
                                        <p:tav tm="100000">
                                          <p:val>
                                            <p:strVal val="0-ppt_w/2"/>
                                          </p:val>
                                        </p:tav>
                                      </p:tavLst>
                                    </p:anim>
                                    <p:anim calcmode="lin" valueType="num">
                                      <p:cBhvr additive="base">
                                        <p:cTn dur="500" id="103"/>
                                        <p:tgtEl>
                                          <p:spTgt spid="27"/>
                                        </p:tgtEl>
                                        <p:attrNameLst>
                                          <p:attrName>ppt_y</p:attrName>
                                        </p:attrNameLst>
                                      </p:cBhvr>
                                      <p:tavLst>
                                        <p:tav tm="0">
                                          <p:val>
                                            <p:strVal val="ppt_y"/>
                                          </p:val>
                                        </p:tav>
                                        <p:tav tm="100000">
                                          <p:val>
                                            <p:strVal val="ppt_y"/>
                                          </p:val>
                                        </p:tav>
                                      </p:tavLst>
                                    </p:anim>
                                    <p:set>
                                      <p:cBhvr>
                                        <p:cTn dur="1" fill="hold" id="104">
                                          <p:stCondLst>
                                            <p:cond delay="499"/>
                                          </p:stCondLst>
                                        </p:cTn>
                                        <p:tgtEl>
                                          <p:spTgt spid="27"/>
                                        </p:tgtEl>
                                        <p:attrNameLst>
                                          <p:attrName>style.visibility</p:attrName>
                                        </p:attrNameLst>
                                      </p:cBhvr>
                                      <p:to>
                                        <p:strVal val="hidden"/>
                                      </p:to>
                                    </p:set>
                                  </p:childTnLst>
                                </p:cTn>
                              </p:par>
                              <p:par>
                                <p:cTn fill="hold" grpId="2" id="105" nodeType="withEffect" presetClass="exit" presetID="2" presetSubtype="2">
                                  <p:stCondLst>
                                    <p:cond delay="0"/>
                                  </p:stCondLst>
                                  <p:childTnLst>
                                    <p:anim calcmode="lin" valueType="num">
                                      <p:cBhvr additive="base">
                                        <p:cTn dur="500" id="106"/>
                                        <p:tgtEl>
                                          <p:spTgt spid="24"/>
                                        </p:tgtEl>
                                        <p:attrNameLst>
                                          <p:attrName>ppt_x</p:attrName>
                                        </p:attrNameLst>
                                      </p:cBhvr>
                                      <p:tavLst>
                                        <p:tav tm="0">
                                          <p:val>
                                            <p:strVal val="ppt_x"/>
                                          </p:val>
                                        </p:tav>
                                        <p:tav tm="100000">
                                          <p:val>
                                            <p:strVal val="1+ppt_w/2"/>
                                          </p:val>
                                        </p:tav>
                                      </p:tavLst>
                                    </p:anim>
                                    <p:anim calcmode="lin" valueType="num">
                                      <p:cBhvr additive="base">
                                        <p:cTn dur="500" id="107"/>
                                        <p:tgtEl>
                                          <p:spTgt spid="24"/>
                                        </p:tgtEl>
                                        <p:attrNameLst>
                                          <p:attrName>ppt_y</p:attrName>
                                        </p:attrNameLst>
                                      </p:cBhvr>
                                      <p:tavLst>
                                        <p:tav tm="0">
                                          <p:val>
                                            <p:strVal val="ppt_y"/>
                                          </p:val>
                                        </p:tav>
                                        <p:tav tm="100000">
                                          <p:val>
                                            <p:strVal val="ppt_y"/>
                                          </p:val>
                                        </p:tav>
                                      </p:tavLst>
                                    </p:anim>
                                    <p:set>
                                      <p:cBhvr>
                                        <p:cTn dur="1" fill="hold" id="108">
                                          <p:stCondLst>
                                            <p:cond delay="499"/>
                                          </p:stCondLst>
                                        </p:cTn>
                                        <p:tgtEl>
                                          <p:spTgt spid="24"/>
                                        </p:tgtEl>
                                        <p:attrNameLst>
                                          <p:attrName>style.visibility</p:attrName>
                                        </p:attrNameLst>
                                      </p:cBhvr>
                                      <p:to>
                                        <p:strVal val="hidden"/>
                                      </p:to>
                                    </p:set>
                                  </p:childTnLst>
                                </p:cTn>
                              </p:par>
                              <p:par>
                                <p:cTn fill="hold" grpId="1" id="109" nodeType="withEffect" presetClass="exit" presetID="2" presetSubtype="2">
                                  <p:stCondLst>
                                    <p:cond delay="0"/>
                                  </p:stCondLst>
                                  <p:childTnLst>
                                    <p:anim calcmode="lin" valueType="num">
                                      <p:cBhvr additive="base">
                                        <p:cTn dur="500" id="110"/>
                                        <p:tgtEl>
                                          <p:spTgt spid="33"/>
                                        </p:tgtEl>
                                        <p:attrNameLst>
                                          <p:attrName>ppt_x</p:attrName>
                                        </p:attrNameLst>
                                      </p:cBhvr>
                                      <p:tavLst>
                                        <p:tav tm="0">
                                          <p:val>
                                            <p:strVal val="ppt_x"/>
                                          </p:val>
                                        </p:tav>
                                        <p:tav tm="100000">
                                          <p:val>
                                            <p:strVal val="1+ppt_w/2"/>
                                          </p:val>
                                        </p:tav>
                                      </p:tavLst>
                                    </p:anim>
                                    <p:anim calcmode="lin" valueType="num">
                                      <p:cBhvr additive="base">
                                        <p:cTn dur="500" id="111"/>
                                        <p:tgtEl>
                                          <p:spTgt spid="33"/>
                                        </p:tgtEl>
                                        <p:attrNameLst>
                                          <p:attrName>ppt_y</p:attrName>
                                        </p:attrNameLst>
                                      </p:cBhvr>
                                      <p:tavLst>
                                        <p:tav tm="0">
                                          <p:val>
                                            <p:strVal val="ppt_y"/>
                                          </p:val>
                                        </p:tav>
                                        <p:tav tm="100000">
                                          <p:val>
                                            <p:strVal val="ppt_y"/>
                                          </p:val>
                                        </p:tav>
                                      </p:tavLst>
                                    </p:anim>
                                    <p:set>
                                      <p:cBhvr>
                                        <p:cTn dur="1" fill="hold" id="112">
                                          <p:stCondLst>
                                            <p:cond delay="499"/>
                                          </p:stCondLst>
                                        </p:cTn>
                                        <p:tgtEl>
                                          <p:spTgt spid="33"/>
                                        </p:tgtEl>
                                        <p:attrNameLst>
                                          <p:attrName>style.visibility</p:attrName>
                                        </p:attrNameLst>
                                      </p:cBhvr>
                                      <p:to>
                                        <p:strVal val="hidden"/>
                                      </p:to>
                                    </p:set>
                                  </p:childTnLst>
                                </p:cTn>
                              </p:par>
                              <p:par>
                                <p:cTn fill="hold" grpId="1" id="113" nodeType="withEffect" presetClass="exit" presetID="2" presetSubtype="2">
                                  <p:stCondLst>
                                    <p:cond delay="0"/>
                                  </p:stCondLst>
                                  <p:childTnLst>
                                    <p:anim calcmode="lin" valueType="num">
                                      <p:cBhvr additive="base">
                                        <p:cTn dur="500" id="114"/>
                                        <p:tgtEl>
                                          <p:spTgt spid="26"/>
                                        </p:tgtEl>
                                        <p:attrNameLst>
                                          <p:attrName>ppt_x</p:attrName>
                                        </p:attrNameLst>
                                      </p:cBhvr>
                                      <p:tavLst>
                                        <p:tav tm="0">
                                          <p:val>
                                            <p:strVal val="ppt_x"/>
                                          </p:val>
                                        </p:tav>
                                        <p:tav tm="100000">
                                          <p:val>
                                            <p:strVal val="1+ppt_w/2"/>
                                          </p:val>
                                        </p:tav>
                                      </p:tavLst>
                                    </p:anim>
                                    <p:anim calcmode="lin" valueType="num">
                                      <p:cBhvr additive="base">
                                        <p:cTn dur="500" id="115"/>
                                        <p:tgtEl>
                                          <p:spTgt spid="26"/>
                                        </p:tgtEl>
                                        <p:attrNameLst>
                                          <p:attrName>ppt_y</p:attrName>
                                        </p:attrNameLst>
                                      </p:cBhvr>
                                      <p:tavLst>
                                        <p:tav tm="0">
                                          <p:val>
                                            <p:strVal val="ppt_y"/>
                                          </p:val>
                                        </p:tav>
                                        <p:tav tm="100000">
                                          <p:val>
                                            <p:strVal val="ppt_y"/>
                                          </p:val>
                                        </p:tav>
                                      </p:tavLst>
                                    </p:anim>
                                    <p:set>
                                      <p:cBhvr>
                                        <p:cTn dur="1" fill="hold" id="116">
                                          <p:stCondLst>
                                            <p:cond delay="499"/>
                                          </p:stCondLst>
                                        </p:cTn>
                                        <p:tgtEl>
                                          <p:spTgt spid="2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1" spid="33"/>
      <p:bldP grpId="0" spid="3"/>
      <p:bldP grpId="1" spid="3"/>
      <p:bldP grpId="0" spid="24"/>
      <p:bldP grpId="1" spid="24"/>
      <p:bldP grpId="2" spid="24"/>
      <p:bldP grpId="0" spid="25"/>
      <p:bldP grpId="1" spid="25"/>
      <p:bldP grpId="2" spid="25"/>
      <p:bldP grpId="0" spid="26"/>
      <p:bldP grpId="1" spid="26"/>
      <p:bldP grpId="0" spid="32"/>
      <p:bldP grpId="1" spid="32"/>
      <p:bldP grpId="0" spid="27"/>
      <p:bldP grpId="1" spid="2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descr="C:\Users\PC\Desktop\ppt\3\未标题-1.png" id="34" name="Picture 2"/>
          <p:cNvPicPr>
            <a:picLocks noChangeArrowheads="1" noChangeAspect="1"/>
          </p:cNvPicPr>
          <p:nvPr/>
        </p:nvPicPr>
        <p:blipFill>
          <a:blip r:embed="rId3">
            <a:extLst>
              <a:ext uri="{BEBA8EAE-BF5A-486C-A8C5-ECC9F3942E4B}">
                <a14:imgProps>
                  <a14:imgLayer r:embed="rId4">
                    <a14:imgEffect>
                      <a14:brightnessContrast bright="20000" contrast="-40000"/>
                    </a14:imgEffect>
                  </a14:imgLayer>
                </a14:imgProps>
              </a:ext>
              <a:ext uri="{28A0092B-C50C-407E-A947-70E740481C1C}">
                <a14:useLocalDpi/>
              </a:ext>
            </a:extLst>
          </a:blip>
          <a:stretch>
            <a:fillRect/>
          </a:stretch>
        </p:blipFill>
        <p:spPr bwMode="auto">
          <a:xfrm>
            <a:off x="484937" y="-37285"/>
            <a:ext cx="2265271" cy="2140904"/>
          </a:xfrm>
          <a:prstGeom prst="rect">
            <a:avLst/>
          </a:prstGeom>
          <a:noFill/>
          <a:extLst>
            <a:ext uri="{909E8E84-426E-40DD-AFC4-6F175D3DCCD1}">
              <a14:hiddenFill>
                <a:solidFill>
                  <a:srgbClr val="FFFFFF"/>
                </a:solidFill>
              </a14:hiddenFill>
            </a:ext>
          </a:extLst>
        </p:spPr>
      </p:pic>
      <p:pic>
        <p:nvPicPr>
          <p:cNvPr descr="PPECLOGO-eff-0-1" id="2" name="Picture 2"/>
          <p:cNvPicPr>
            <a:picLocks noChangeArrowheads="1" noChangeAspect="1"/>
          </p:cNvPicPr>
          <p:nvPr/>
        </p:nvPicPr>
        <p:blipFill>
          <a:blip r:embed="rId5">
            <a:extLst>
              <a:ext uri="{28A0092B-C50C-407E-A947-70E740481C1C}">
                <a14:useLocalDpi/>
              </a:ext>
            </a:extLst>
          </a:blip>
          <a:stretch>
            <a:fillRect/>
          </a:stretch>
        </p:blipFill>
        <p:spPr bwMode="auto">
          <a:xfrm>
            <a:off x="3222881" y="2264483"/>
            <a:ext cx="927806" cy="621562"/>
          </a:xfrm>
          <a:prstGeom prst="rect">
            <a:avLst/>
          </a:prstGeom>
          <a:noFill/>
          <a:extLst>
            <a:ext uri="{909E8E84-426E-40DD-AFC4-6F175D3DCCD1}">
              <a14:hiddenFill>
                <a:solidFill>
                  <a:srgbClr val="FFFFFF"/>
                </a:solidFill>
              </a14:hiddenFill>
            </a:ext>
          </a:extLst>
        </p:spPr>
      </p:pic>
      <p:pic>
        <p:nvPicPr>
          <p:cNvPr descr="PPECLOGO-eff-0-2" id="3" name="Picture 3"/>
          <p:cNvPicPr>
            <a:picLocks noChangeArrowheads="1" noChangeAspect="1"/>
          </p:cNvPicPr>
          <p:nvPr/>
        </p:nvPicPr>
        <p:blipFill>
          <a:blip r:embed="rId6">
            <a:extLst>
              <a:ext uri="{28A0092B-C50C-407E-A947-70E740481C1C}">
                <a14:useLocalDpi/>
              </a:ext>
            </a:extLst>
          </a:blip>
          <a:stretch>
            <a:fillRect/>
          </a:stretch>
        </p:blipFill>
        <p:spPr bwMode="auto">
          <a:xfrm>
            <a:off x="7071687" y="2236261"/>
            <a:ext cx="859013" cy="584309"/>
          </a:xfrm>
          <a:prstGeom prst="rect">
            <a:avLst/>
          </a:prstGeom>
          <a:noFill/>
          <a:extLst>
            <a:ext uri="{909E8E84-426E-40DD-AFC4-6F175D3DCCD1}">
              <a14:hiddenFill>
                <a:solidFill>
                  <a:srgbClr val="FFFFFF"/>
                </a:solidFill>
              </a14:hiddenFill>
            </a:ext>
          </a:extLst>
        </p:spPr>
      </p:pic>
      <p:pic>
        <p:nvPicPr>
          <p:cNvPr descr="PPECLOGO-eff-0-3" id="4" name="Picture 4"/>
          <p:cNvPicPr>
            <a:picLocks noChangeArrowheads="1" noChangeAspect="1"/>
          </p:cNvPicPr>
          <p:nvPr/>
        </p:nvPicPr>
        <p:blipFill>
          <a:blip r:embed="rId7">
            <a:extLst>
              <a:ext uri="{28A0092B-C50C-407E-A947-70E740481C1C}">
                <a14:useLocalDpi/>
              </a:ext>
            </a:extLst>
          </a:blip>
          <a:stretch>
            <a:fillRect/>
          </a:stretch>
        </p:blipFill>
        <p:spPr bwMode="auto">
          <a:xfrm>
            <a:off x="504729" y="1257302"/>
            <a:ext cx="2637014" cy="1849004"/>
          </a:xfrm>
          <a:prstGeom prst="rect">
            <a:avLst/>
          </a:prstGeom>
          <a:noFill/>
          <a:extLst>
            <a:ext uri="{909E8E84-426E-40DD-AFC4-6F175D3DCCD1}">
              <a14:hiddenFill>
                <a:solidFill>
                  <a:srgbClr val="FFFFFF"/>
                </a:solidFill>
              </a14:hiddenFill>
            </a:ext>
          </a:extLst>
        </p:spPr>
      </p:pic>
      <p:pic>
        <p:nvPicPr>
          <p:cNvPr descr="PPECLOGO-eff-0-1" id="5" name="Picture 5"/>
          <p:cNvPicPr>
            <a:picLocks noChangeArrowheads="1" noChangeAspect="1"/>
          </p:cNvPicPr>
          <p:nvPr/>
        </p:nvPicPr>
        <p:blipFill>
          <a:blip r:embed="rId8">
            <a:extLst>
              <a:ext uri="{28A0092B-C50C-407E-A947-70E740481C1C}">
                <a14:useLocalDpi/>
              </a:ext>
            </a:extLst>
          </a:blip>
          <a:stretch>
            <a:fillRect/>
          </a:stretch>
        </p:blipFill>
        <p:spPr bwMode="auto">
          <a:xfrm>
            <a:off x="3503339" y="2883607"/>
            <a:ext cx="458611" cy="307841"/>
          </a:xfrm>
          <a:prstGeom prst="rect">
            <a:avLst/>
          </a:prstGeom>
          <a:noFill/>
          <a:extLst>
            <a:ext uri="{909E8E84-426E-40DD-AFC4-6F175D3DCCD1}">
              <a14:hiddenFill>
                <a:solidFill>
                  <a:srgbClr val="FFFFFF"/>
                </a:solidFill>
              </a14:hiddenFill>
            </a:ext>
          </a:extLst>
        </p:spPr>
      </p:pic>
      <p:pic>
        <p:nvPicPr>
          <p:cNvPr descr="PPECLOGO-eff-0-1" id="6" name="Picture 6"/>
          <p:cNvPicPr>
            <a:picLocks noChangeArrowheads="1" noChangeAspect="1"/>
          </p:cNvPicPr>
          <p:nvPr/>
        </p:nvPicPr>
        <p:blipFill>
          <a:blip r:embed="rId9">
            <a:extLst>
              <a:ext uri="{28A0092B-C50C-407E-A947-70E740481C1C}">
                <a14:useLocalDpi/>
              </a:ext>
            </a:extLst>
          </a:blip>
          <a:stretch>
            <a:fillRect/>
          </a:stretch>
        </p:blipFill>
        <p:spPr bwMode="auto">
          <a:xfrm>
            <a:off x="6048631" y="2276830"/>
            <a:ext cx="351013" cy="235292"/>
          </a:xfrm>
          <a:prstGeom prst="rect">
            <a:avLst/>
          </a:prstGeom>
          <a:noFill/>
          <a:extLst>
            <a:ext uri="{909E8E84-426E-40DD-AFC4-6F175D3DCCD1}">
              <a14:hiddenFill>
                <a:solidFill>
                  <a:srgbClr val="FFFFFF"/>
                </a:solidFill>
              </a14:hiddenFill>
            </a:ext>
          </a:extLst>
        </p:spPr>
      </p:pic>
      <p:pic>
        <p:nvPicPr>
          <p:cNvPr descr="PPECLOGO-eff-0-1" id="7" name="Picture 7"/>
          <p:cNvPicPr>
            <a:picLocks noChangeArrowheads="1" noChangeAspect="1"/>
          </p:cNvPicPr>
          <p:nvPr/>
        </p:nvPicPr>
        <p:blipFill>
          <a:blip r:embed="rId10">
            <a:extLst>
              <a:ext uri="{28A0092B-C50C-407E-A947-70E740481C1C}">
                <a14:useLocalDpi/>
              </a:ext>
            </a:extLst>
          </a:blip>
          <a:stretch>
            <a:fillRect/>
          </a:stretch>
        </p:blipFill>
        <p:spPr bwMode="auto">
          <a:xfrm>
            <a:off x="4528159" y="2929469"/>
            <a:ext cx="226582" cy="151638"/>
          </a:xfrm>
          <a:prstGeom prst="rect">
            <a:avLst/>
          </a:prstGeom>
          <a:noFill/>
          <a:extLst>
            <a:ext uri="{909E8E84-426E-40DD-AFC4-6F175D3DCCD1}">
              <a14:hiddenFill>
                <a:solidFill>
                  <a:srgbClr val="FFFFFF"/>
                </a:solidFill>
              </a14:hiddenFill>
            </a:ext>
          </a:extLst>
        </p:spPr>
      </p:pic>
      <p:pic>
        <p:nvPicPr>
          <p:cNvPr descr="PPECLOGO-eff-0-2" id="8" name="Picture 8"/>
          <p:cNvPicPr>
            <a:picLocks noChangeArrowheads="1" noChangeAspect="1"/>
          </p:cNvPicPr>
          <p:nvPr/>
        </p:nvPicPr>
        <p:blipFill>
          <a:blip r:embed="rId6">
            <a:extLst>
              <a:ext uri="{28A0092B-C50C-407E-A947-70E740481C1C}">
                <a14:useLocalDpi/>
              </a:ext>
            </a:extLst>
          </a:blip>
          <a:stretch>
            <a:fillRect/>
          </a:stretch>
        </p:blipFill>
        <p:spPr bwMode="auto">
          <a:xfrm>
            <a:off x="4212423" y="2045761"/>
            <a:ext cx="859014" cy="584309"/>
          </a:xfrm>
          <a:prstGeom prst="rect">
            <a:avLst/>
          </a:prstGeom>
          <a:noFill/>
          <a:extLst>
            <a:ext uri="{909E8E84-426E-40DD-AFC4-6F175D3DCCD1}">
              <a14:hiddenFill>
                <a:solidFill>
                  <a:srgbClr val="FFFFFF"/>
                </a:solidFill>
              </a14:hiddenFill>
            </a:ext>
          </a:extLst>
        </p:spPr>
      </p:pic>
      <p:pic>
        <p:nvPicPr>
          <p:cNvPr descr="PPECLOGO-eff-5-4" id="9" name="Picture 9"/>
          <p:cNvPicPr>
            <a:picLocks noChangeArrowheads="1" noChangeAspect="1"/>
          </p:cNvPicPr>
          <p:nvPr/>
        </p:nvPicPr>
        <p:blipFill>
          <a:blip r:embed="rId11">
            <a:extLst>
              <a:ext uri="{28A0092B-C50C-407E-A947-70E740481C1C}">
                <a14:useLocalDpi/>
              </a:ext>
            </a:extLst>
          </a:blip>
          <a:stretch>
            <a:fillRect/>
          </a:stretch>
        </p:blipFill>
        <p:spPr bwMode="auto">
          <a:xfrm>
            <a:off x="2448533" y="2372080"/>
            <a:ext cx="1292931" cy="1210631"/>
          </a:xfrm>
          <a:prstGeom prst="rect">
            <a:avLst/>
          </a:prstGeom>
          <a:noFill/>
          <a:extLst>
            <a:ext uri="{909E8E84-426E-40DD-AFC4-6F175D3DCCD1}">
              <a14:hiddenFill>
                <a:solidFill>
                  <a:srgbClr val="FFFFFF"/>
                </a:solidFill>
              </a14:hiddenFill>
            </a:ext>
          </a:extLst>
        </p:spPr>
      </p:pic>
      <p:pic>
        <p:nvPicPr>
          <p:cNvPr descr="PPECLOGO-eff-5-2" id="10" name="Picture 10"/>
          <p:cNvPicPr>
            <a:picLocks noChangeArrowheads="1" noChangeAspect="1"/>
          </p:cNvPicPr>
          <p:nvPr/>
        </p:nvPicPr>
        <p:blipFill>
          <a:blip r:embed="rId12">
            <a:extLst>
              <a:ext uri="{BEBA8EAE-BF5A-486C-A8C5-ECC9F3942E4B}">
                <a14:imgProps>
                  <a14:imgLayer r:embed="rId13">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2141865"/>
            <a:ext cx="1605139" cy="1515734"/>
          </a:xfrm>
          <a:prstGeom prst="rect">
            <a:avLst/>
          </a:prstGeom>
          <a:noFill/>
          <a:extLst>
            <a:ext uri="{909E8E84-426E-40DD-AFC4-6F175D3DCCD1}">
              <a14:hiddenFill>
                <a:solidFill>
                  <a:srgbClr val="FFFFFF"/>
                </a:solidFill>
              </a14:hiddenFill>
            </a:ext>
          </a:extLst>
        </p:spPr>
      </p:pic>
      <p:pic>
        <p:nvPicPr>
          <p:cNvPr descr="PPECLOGO-eff-5-4" id="11" name="Picture 11"/>
          <p:cNvPicPr>
            <a:picLocks noChangeArrowheads="1" noChangeAspect="1"/>
          </p:cNvPicPr>
          <p:nvPr/>
        </p:nvPicPr>
        <p:blipFill>
          <a:blip r:embed="rId14">
            <a:extLst>
              <a:ext uri="{28A0092B-C50C-407E-A947-70E740481C1C}">
                <a14:useLocalDpi/>
              </a:ext>
            </a:extLst>
          </a:blip>
          <a:stretch>
            <a:fillRect/>
          </a:stretch>
        </p:blipFill>
        <p:spPr bwMode="auto">
          <a:xfrm>
            <a:off x="8244673" y="2093310"/>
            <a:ext cx="977194" cy="876547"/>
          </a:xfrm>
          <a:prstGeom prst="rect">
            <a:avLst/>
          </a:prstGeom>
          <a:noFill/>
          <a:extLst>
            <a:ext uri="{909E8E84-426E-40DD-AFC4-6F175D3DCCD1}">
              <a14:hiddenFill>
                <a:solidFill>
                  <a:srgbClr val="FFFFFF"/>
                </a:solidFill>
              </a14:hiddenFill>
            </a:ext>
          </a:extLst>
        </p:spPr>
      </p:pic>
      <p:pic>
        <p:nvPicPr>
          <p:cNvPr descr="PPECLOGO-eff-0-1" id="12" name="Picture 12"/>
          <p:cNvPicPr>
            <a:picLocks noChangeArrowheads="1" noChangeAspect="1"/>
          </p:cNvPicPr>
          <p:nvPr/>
        </p:nvPicPr>
        <p:blipFill>
          <a:blip r:embed="rId15">
            <a:extLst>
              <a:ext uri="{28A0092B-C50C-407E-A947-70E740481C1C}">
                <a14:useLocalDpi/>
              </a:ext>
            </a:extLst>
          </a:blip>
          <a:stretch>
            <a:fillRect/>
          </a:stretch>
        </p:blipFill>
        <p:spPr bwMode="auto">
          <a:xfrm>
            <a:off x="6544284" y="2781302"/>
            <a:ext cx="456848" cy="305880"/>
          </a:xfrm>
          <a:prstGeom prst="rect">
            <a:avLst/>
          </a:prstGeom>
          <a:noFill/>
          <a:extLst>
            <a:ext uri="{909E8E84-426E-40DD-AFC4-6F175D3DCCD1}">
              <a14:hiddenFill>
                <a:solidFill>
                  <a:srgbClr val="FFFFFF"/>
                </a:solidFill>
              </a14:hiddenFill>
            </a:ext>
          </a:extLst>
        </p:spPr>
      </p:pic>
      <p:pic>
        <p:nvPicPr>
          <p:cNvPr descr="PPECLOGO-eff-0-1" id="13" name="Picture 13"/>
          <p:cNvPicPr>
            <a:picLocks noChangeArrowheads="1" noChangeAspect="1"/>
          </p:cNvPicPr>
          <p:nvPr/>
        </p:nvPicPr>
        <p:blipFill>
          <a:blip r:embed="rId15">
            <a:extLst>
              <a:ext uri="{28A0092B-C50C-407E-A947-70E740481C1C}">
                <a14:useLocalDpi/>
              </a:ext>
            </a:extLst>
          </a:blip>
          <a:stretch>
            <a:fillRect/>
          </a:stretch>
        </p:blipFill>
        <p:spPr bwMode="auto">
          <a:xfrm>
            <a:off x="9442353" y="1899358"/>
            <a:ext cx="456847" cy="305880"/>
          </a:xfrm>
          <a:prstGeom prst="rect">
            <a:avLst/>
          </a:prstGeom>
          <a:noFill/>
          <a:extLst>
            <a:ext uri="{909E8E84-426E-40DD-AFC4-6F175D3DCCD1}">
              <a14:hiddenFill>
                <a:solidFill>
                  <a:srgbClr val="FFFFFF"/>
                </a:solidFill>
              </a14:hiddenFill>
            </a:ext>
          </a:extLst>
        </p:spPr>
      </p:pic>
      <p:pic>
        <p:nvPicPr>
          <p:cNvPr descr="PPECLOGO-eff2-1-2" id="14" name="Picture 14"/>
          <p:cNvPicPr>
            <a:picLocks noChangeArrowheads="1" noChangeAspect="1"/>
          </p:cNvPicPr>
          <p:nvPr/>
        </p:nvPicPr>
        <p:blipFill>
          <a:blip r:embed="rId16">
            <a:extLst>
              <a:ext uri="{28A0092B-C50C-407E-A947-70E740481C1C}">
                <a14:useLocalDpi/>
              </a:ext>
            </a:extLst>
          </a:blip>
          <a:stretch>
            <a:fillRect/>
          </a:stretch>
        </p:blipFill>
        <p:spPr bwMode="auto">
          <a:xfrm>
            <a:off x="1391965" y="2200983"/>
            <a:ext cx="1485194" cy="1111754"/>
          </a:xfrm>
          <a:prstGeom prst="rect">
            <a:avLst/>
          </a:prstGeom>
          <a:noFill/>
          <a:extLst>
            <a:ext uri="{909E8E84-426E-40DD-AFC4-6F175D3DCCD1}">
              <a14:hiddenFill>
                <a:solidFill>
                  <a:srgbClr val="FFFFFF"/>
                </a:solidFill>
              </a14:hiddenFill>
            </a:ext>
          </a:extLst>
        </p:spPr>
      </p:pic>
      <p:pic>
        <p:nvPicPr>
          <p:cNvPr descr="PPECLOGO-eff2-1-3" id="15" name="Picture 15"/>
          <p:cNvPicPr>
            <a:picLocks noChangeArrowheads="1" noChangeAspect="1"/>
          </p:cNvPicPr>
          <p:nvPr/>
        </p:nvPicPr>
        <p:blipFill>
          <a:blip r:embed="rId17">
            <a:extLst>
              <a:ext uri="{28A0092B-C50C-407E-A947-70E740481C1C}">
                <a14:useLocalDpi/>
              </a:ext>
            </a:extLst>
          </a:blip>
          <a:stretch>
            <a:fillRect/>
          </a:stretch>
        </p:blipFill>
        <p:spPr bwMode="auto">
          <a:xfrm>
            <a:off x="2558826" y="2339751"/>
            <a:ext cx="382764" cy="284311"/>
          </a:xfrm>
          <a:prstGeom prst="rect">
            <a:avLst/>
          </a:prstGeom>
          <a:noFill/>
          <a:extLst>
            <a:ext uri="{909E8E84-426E-40DD-AFC4-6F175D3DCCD1}">
              <a14:hiddenFill>
                <a:solidFill>
                  <a:srgbClr val="FFFFFF"/>
                </a:solidFill>
              </a14:hiddenFill>
            </a:ext>
          </a:extLst>
        </p:spPr>
      </p:pic>
      <p:pic>
        <p:nvPicPr>
          <p:cNvPr descr="PPECLOGO-eff2-1-4" id="16" name="Picture 16"/>
          <p:cNvPicPr>
            <a:picLocks noChangeArrowheads="1" noChangeAspect="1"/>
          </p:cNvPicPr>
          <p:nvPr/>
        </p:nvPicPr>
        <p:blipFill>
          <a:blip r:embed="rId18">
            <a:extLst>
              <a:ext uri="{28A0092B-C50C-407E-A947-70E740481C1C}">
                <a14:useLocalDpi/>
              </a:ext>
            </a:extLst>
          </a:blip>
          <a:stretch>
            <a:fillRect/>
          </a:stretch>
        </p:blipFill>
        <p:spPr bwMode="auto">
          <a:xfrm>
            <a:off x="7048755" y="2571400"/>
            <a:ext cx="615598" cy="699993"/>
          </a:xfrm>
          <a:prstGeom prst="rect">
            <a:avLst/>
          </a:prstGeom>
          <a:noFill/>
          <a:extLst>
            <a:ext uri="{909E8E84-426E-40DD-AFC4-6F175D3DCCD1}">
              <a14:hiddenFill>
                <a:solidFill>
                  <a:srgbClr val="FFFFFF"/>
                </a:solidFill>
              </a14:hiddenFill>
            </a:ext>
          </a:extLst>
        </p:spPr>
      </p:pic>
      <p:pic>
        <p:nvPicPr>
          <p:cNvPr descr="PPECLOGO-eff2-1-3" id="17" name="Picture 17"/>
          <p:cNvPicPr>
            <a:picLocks noChangeArrowheads="1" noChangeAspect="1"/>
          </p:cNvPicPr>
          <p:nvPr/>
        </p:nvPicPr>
        <p:blipFill>
          <a:blip r:embed="rId19">
            <a:extLst>
              <a:ext uri="{28A0092B-C50C-407E-A947-70E740481C1C}">
                <a14:useLocalDpi/>
              </a:ext>
            </a:extLst>
          </a:blip>
          <a:stretch>
            <a:fillRect/>
          </a:stretch>
        </p:blipFill>
        <p:spPr bwMode="auto">
          <a:xfrm>
            <a:off x="7678464" y="2280357"/>
            <a:ext cx="315736" cy="235292"/>
          </a:xfrm>
          <a:prstGeom prst="rect">
            <a:avLst/>
          </a:prstGeom>
          <a:noFill/>
          <a:extLst>
            <a:ext uri="{909E8E84-426E-40DD-AFC4-6F175D3DCCD1}">
              <a14:hiddenFill>
                <a:solidFill>
                  <a:srgbClr val="FFFFFF"/>
                </a:solidFill>
              </a14:hiddenFill>
            </a:ext>
          </a:extLst>
        </p:spPr>
      </p:pic>
      <p:pic>
        <p:nvPicPr>
          <p:cNvPr descr="PPECLOGO-eff2-1-3" id="18" name="Picture 18"/>
          <p:cNvPicPr>
            <a:picLocks noChangeArrowheads="1" noChangeAspect="1"/>
          </p:cNvPicPr>
          <p:nvPr/>
        </p:nvPicPr>
        <p:blipFill>
          <a:blip r:embed="rId20">
            <a:extLst>
              <a:ext uri="{28A0092B-C50C-407E-A947-70E740481C1C}">
                <a14:useLocalDpi/>
              </a:ext>
            </a:extLst>
          </a:blip>
          <a:stretch>
            <a:fillRect/>
          </a:stretch>
        </p:blipFill>
        <p:spPr bwMode="auto">
          <a:xfrm>
            <a:off x="8121200" y="2656067"/>
            <a:ext cx="246944" cy="184312"/>
          </a:xfrm>
          <a:prstGeom prst="rect">
            <a:avLst/>
          </a:prstGeom>
          <a:noFill/>
          <a:extLst>
            <a:ext uri="{909E8E84-426E-40DD-AFC4-6F175D3DCCD1}">
              <a14:hiddenFill>
                <a:solidFill>
                  <a:srgbClr val="FFFFFF"/>
                </a:solidFill>
              </a14:hiddenFill>
            </a:ext>
          </a:extLst>
        </p:spPr>
      </p:pic>
      <p:pic>
        <p:nvPicPr>
          <p:cNvPr id="19" name="Picture 3"/>
          <p:cNvPicPr>
            <a:picLocks noChangeArrowheads="1" noChangeAspect="1"/>
          </p:cNvPicPr>
          <p:nvPr/>
        </p:nvPicPr>
        <p:blipFill>
          <a:blip r:embed="rId21">
            <a:extLst>
              <a:ext uri="{28A0092B-C50C-407E-A947-70E740481C1C}">
                <a14:useLocalDpi/>
              </a:ext>
            </a:extLst>
          </a:blip>
          <a:stretch>
            <a:fillRect/>
          </a:stretch>
        </p:blipFill>
        <p:spPr bwMode="auto">
          <a:xfrm>
            <a:off x="1681659" y="968456"/>
            <a:ext cx="2988290" cy="2000000"/>
          </a:xfrm>
          <a:prstGeom prst="rect">
            <a:avLst/>
          </a:prstGeom>
          <a:noFill/>
          <a:extLst>
            <a:ext uri="{909E8E84-426E-40DD-AFC4-6F175D3DCCD1}">
              <a14:hiddenFill>
                <a:solidFill>
                  <a:srgbClr val="FFFFFF"/>
                </a:solidFill>
              </a14:hiddenFill>
            </a:ext>
          </a:extLst>
        </p:spPr>
      </p:pic>
      <p:sp>
        <p:nvSpPr>
          <p:cNvPr id="20" name="타원 3"/>
          <p:cNvSpPr/>
          <p:nvPr/>
        </p:nvSpPr>
        <p:spPr>
          <a:xfrm>
            <a:off x="1995760" y="2877683"/>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21" name="Picture 8"/>
          <p:cNvPicPr>
            <a:picLocks noChangeArrowheads="1" noChangeAspect="1"/>
          </p:cNvPicPr>
          <p:nvPr/>
        </p:nvPicPr>
        <p:blipFill>
          <a:blip r:embed="rId22">
            <a:extLst>
              <a:ext uri="{BEBA8EAE-BF5A-486C-A8C5-ECC9F3942E4B}">
                <a14:imgProps>
                  <a14:imgLayer r:embed="rId23">
                    <a14:imgEffect>
                      <a14:brightnessContrast bright="40000" contrast="-40000"/>
                    </a14:imgEffect>
                  </a14:imgLayer>
                </a14:imgProps>
              </a:ext>
              <a:ext uri="{28A0092B-C50C-407E-A947-70E740481C1C}">
                <a14:useLocalDpi/>
              </a:ext>
            </a:extLst>
          </a:blip>
          <a:stretch>
            <a:fillRect/>
          </a:stretch>
        </p:blipFill>
        <p:spPr bwMode="auto">
          <a:xfrm>
            <a:off x="980728" y="977860"/>
            <a:ext cx="3225746" cy="1192854"/>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5177359" y="2645729"/>
            <a:ext cx="3345180" cy="565556"/>
          </a:xfrm>
          <a:prstGeom prst="rect">
            <a:avLst/>
          </a:prstGeom>
          <a:noFill/>
        </p:spPr>
        <p:txBody>
          <a:bodyPr rtlCol="0" wrap="none">
            <a:spAutoFit/>
          </a:bodyPr>
          <a:lstStyle/>
          <a:p>
            <a:r>
              <a:rPr altLang="en-US" lang="zh-CN" sz="3111">
                <a:solidFill>
                  <a:srgbClr val="FFC000"/>
                </a:solidFill>
                <a:latin charset="-122" panose="020b0800000000000000" pitchFamily="34" typeface="华康俪金黑W8(P)"/>
                <a:ea charset="-122" panose="020b0800000000000000" pitchFamily="34" typeface="华康俪金黑W8(P)"/>
              </a:rPr>
              <a:t>中国梦的深刻含义</a:t>
            </a:r>
          </a:p>
        </p:txBody>
      </p:sp>
      <p:sp>
        <p:nvSpPr>
          <p:cNvPr id="24" name="TextBox 23"/>
          <p:cNvSpPr txBox="1"/>
          <p:nvPr/>
        </p:nvSpPr>
        <p:spPr>
          <a:xfrm>
            <a:off x="2038396" y="3225380"/>
            <a:ext cx="6559000" cy="945124"/>
          </a:xfrm>
          <a:prstGeom prst="rect">
            <a:avLst/>
          </a:prstGeom>
          <a:noFill/>
        </p:spPr>
        <p:txBody>
          <a:bodyPr rtlCol="0" wrap="square">
            <a:spAutoFit/>
          </a:bodyPr>
          <a:lstStyle/>
          <a:p>
            <a:pPr>
              <a:lnSpc>
                <a:spcPct val="120000"/>
              </a:lnSpc>
            </a:pPr>
            <a:r>
              <a:rPr altLang="en-US" kern="0" lang="zh-CN" sz="1556">
                <a:solidFill>
                  <a:srgbClr val="FFC000"/>
                </a:solidFill>
                <a:latin charset="-122" pitchFamily="34" typeface="微软雅黑"/>
                <a:ea charset="-122" pitchFamily="34" typeface="微软雅黑"/>
              </a:rPr>
              <a:t>中国梦不是他国梦的翻版，而是植根于中华民族精神、基于中华民族从传统走向现代的价值追求、基于社会主义现代化建设的成功实践，有着鲜明的中国特色。</a:t>
            </a:r>
          </a:p>
        </p:txBody>
      </p:sp>
      <p:sp>
        <p:nvSpPr>
          <p:cNvPr id="26" name="矩形 25"/>
          <p:cNvSpPr/>
          <p:nvPr/>
        </p:nvSpPr>
        <p:spPr bwMode="auto">
          <a:xfrm>
            <a:off x="2147482" y="3231953"/>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smtClean="0">
              <a:solidFill>
                <a:srgbClr val="000000"/>
              </a:solidFill>
              <a:latin charset="0" pitchFamily="34" typeface="Arial"/>
            </a:endParaRPr>
          </a:p>
        </p:txBody>
      </p:sp>
      <p:sp>
        <p:nvSpPr>
          <p:cNvPr id="33" name="矩形 32"/>
          <p:cNvSpPr/>
          <p:nvPr/>
        </p:nvSpPr>
        <p:spPr bwMode="auto">
          <a:xfrm>
            <a:off x="2147482" y="4186436"/>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smtClean="0">
              <a:solidFill>
                <a:srgbClr val="000000"/>
              </a:solidFill>
              <a:latin charset="0" pitchFamily="34" typeface="Arial"/>
            </a:endParaRPr>
          </a:p>
        </p:txBody>
      </p:sp>
      <p:sp>
        <p:nvSpPr>
          <p:cNvPr id="25" name="TextBox 24"/>
          <p:cNvSpPr txBox="1"/>
          <p:nvPr/>
        </p:nvSpPr>
        <p:spPr>
          <a:xfrm>
            <a:off x="4011207" y="2808639"/>
            <a:ext cx="1097280" cy="365760"/>
          </a:xfrm>
          <a:prstGeom prst="rect">
            <a:avLst/>
          </a:prstGeom>
          <a:noFill/>
        </p:spPr>
        <p:txBody>
          <a:bodyPr rtlCol="0" wrap="none">
            <a:spAutoFit/>
          </a:bodyPr>
          <a:lstStyle>
            <a:defPPr>
              <a:defRPr lang="zh-CN"/>
            </a:defPPr>
            <a:lvl1pPr lvl="0">
              <a:defRPr kern="0">
                <a:solidFill>
                  <a:srgbClr val="FFC000"/>
                </a:solidFill>
                <a:latin charset="-122" pitchFamily="34" typeface="微软雅黑"/>
                <a:ea charset="-122" pitchFamily="34" typeface="微软雅黑"/>
              </a:defRPr>
            </a:lvl1pPr>
          </a:lstStyle>
          <a:p>
            <a:r>
              <a:rPr altLang="en-US" b="1" lang="zh-CN" smtClean="0"/>
              <a:t>第四部分</a:t>
            </a:r>
          </a:p>
        </p:txBody>
      </p:sp>
    </p:spTree>
    <p:extLst>
      <p:ext uri="{BB962C8B-B14F-4D97-AF65-F5344CB8AC3E}">
        <p14:creationId val="1602434369"/>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id="23" nodeType="with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id="26" nodeType="with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par>
                                <p:cTn fill="hold"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id="38" nodeType="with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par>
                                <p:cTn fill="hold" id="41" nodeType="withEffect" presetClass="path" presetID="35" presetSubtype="0">
                                  <p:stCondLst>
                                    <p:cond delay="0"/>
                                  </p:stCondLst>
                                  <p:childTnLst>
                                    <p:animMotion origin="layout" path="M 0 0 L -0.25 0 E" pathEditMode="relative" ptsTypes="" rAng="0">
                                      <p:cBhvr>
                                        <p:cTn dur="3000" fill="hold" id="42"/>
                                        <p:tgtEl>
                                          <p:spTgt spid="11"/>
                                        </p:tgtEl>
                                        <p:attrNameLst>
                                          <p:attrName>ppt_x</p:attrName>
                                          <p:attrName>ppt_y</p:attrName>
                                        </p:attrNameLst>
                                      </p:cBhvr>
                                      <p:rCtr x="0" y="0"/>
                                    </p:animMotion>
                                  </p:childTnLst>
                                </p:cTn>
                              </p:par>
                              <p:par>
                                <p:cTn fill="hold" id="43" nodeType="withEffect" presetClass="path" presetID="35" presetSubtype="0">
                                  <p:stCondLst>
                                    <p:cond delay="0"/>
                                  </p:stCondLst>
                                  <p:childTnLst>
                                    <p:animMotion origin="layout" path="M 4.16667E-06 3.33333E-06 L -0.31632 3.33333E-06" pathEditMode="relative" ptsTypes="AA" rAng="0">
                                      <p:cBhvr>
                                        <p:cTn dur="3000" fill="hold" id="44"/>
                                        <p:tgtEl>
                                          <p:spTgt spid="3"/>
                                        </p:tgtEl>
                                        <p:attrNameLst>
                                          <p:attrName>ppt_x</p:attrName>
                                          <p:attrName>ppt_y</p:attrName>
                                        </p:attrNameLst>
                                      </p:cBhvr>
                                      <p:rCtr x="-15816" y="0"/>
                                    </p:animMotion>
                                  </p:childTnLst>
                                </p:cTn>
                              </p:par>
                              <p:par>
                                <p:cTn fill="hold" id="45" nodeType="withEffect" presetClass="path" presetID="35" presetSubtype="0">
                                  <p:stCondLst>
                                    <p:cond delay="0"/>
                                  </p:stCondLst>
                                  <p:childTnLst>
                                    <p:animMotion origin="layout" path="M 0.00504 -1.85185E-06 L -0.46684 -1.85185E-06" pathEditMode="relative" ptsTypes="AA" rAng="0">
                                      <p:cBhvr>
                                        <p:cTn dur="3000" fill="hold" id="46"/>
                                        <p:tgtEl>
                                          <p:spTgt spid="6"/>
                                        </p:tgtEl>
                                        <p:attrNameLst>
                                          <p:attrName>ppt_x</p:attrName>
                                          <p:attrName>ppt_y</p:attrName>
                                        </p:attrNameLst>
                                      </p:cBhvr>
                                      <p:rCtr x="-23594" y="0"/>
                                    </p:animMotion>
                                  </p:childTnLst>
                                </p:cTn>
                              </p:par>
                              <p:par>
                                <p:cTn fill="hold" id="47" nodeType="withEffect" presetClass="path" presetID="35" presetSubtype="0">
                                  <p:stCondLst>
                                    <p:cond delay="0"/>
                                  </p:stCondLst>
                                  <p:childTnLst>
                                    <p:animMotion origin="layout" path="M -3.05556E-06 1.11111E-06 L -0.19531 1.11111E-06" pathEditMode="relative" ptsTypes="AA" rAng="0">
                                      <p:cBhvr>
                                        <p:cTn dur="3000" fill="hold" id="48"/>
                                        <p:tgtEl>
                                          <p:spTgt spid="8"/>
                                        </p:tgtEl>
                                        <p:attrNameLst>
                                          <p:attrName>ppt_x</p:attrName>
                                          <p:attrName>ppt_y</p:attrName>
                                        </p:attrNameLst>
                                      </p:cBhvr>
                                      <p:rCtr x="-9774" y="0"/>
                                    </p:animMotion>
                                  </p:childTnLst>
                                </p:cTn>
                              </p:par>
                              <p:par>
                                <p:cTn fill="hold" id="49" nodeType="withEffect" presetClass="path" presetID="35" presetSubtype="0">
                                  <p:stCondLst>
                                    <p:cond delay="0"/>
                                  </p:stCondLst>
                                  <p:childTnLst>
                                    <p:animMotion origin="layout" path="M 5.55556E-07 2.59259E-06 L -0.43594 2.59259E-06" pathEditMode="relative" ptsTypes="AA" rAng="0">
                                      <p:cBhvr>
                                        <p:cTn dur="3000" fill="hold" id="50"/>
                                        <p:tgtEl>
                                          <p:spTgt spid="5"/>
                                        </p:tgtEl>
                                        <p:attrNameLst>
                                          <p:attrName>ppt_x</p:attrName>
                                          <p:attrName>ppt_y</p:attrName>
                                        </p:attrNameLst>
                                      </p:cBhvr>
                                      <p:rCtr x="-21806" y="0"/>
                                    </p:animMotion>
                                  </p:childTnLst>
                                </p:cTn>
                              </p:par>
                              <p:par>
                                <p:cTn fill="hold" id="51" nodeType="withEffect" presetClass="path" presetID="35" presetSubtype="0">
                                  <p:stCondLst>
                                    <p:cond delay="0"/>
                                  </p:stCondLst>
                                  <p:childTnLst>
                                    <p:animMotion origin="layout" path="M -1.94444E-06 2.59259E-06 L -0.61719 2.59259E-06" pathEditMode="relative" ptsTypes="AA" rAng="0">
                                      <p:cBhvr>
                                        <p:cTn dur="3000" fill="hold" id="52"/>
                                        <p:tgtEl>
                                          <p:spTgt spid="7"/>
                                        </p:tgtEl>
                                        <p:attrNameLst>
                                          <p:attrName>ppt_x</p:attrName>
                                          <p:attrName>ppt_y</p:attrName>
                                        </p:attrNameLst>
                                      </p:cBhvr>
                                      <p:rCtr x="-30868" y="0"/>
                                    </p:animMotion>
                                  </p:childTnLst>
                                </p:cTn>
                              </p:par>
                              <p:par>
                                <p:cTn fill="hold" id="53" nodeType="withEffect" presetClass="path" presetID="35" presetSubtype="0">
                                  <p:stCondLst>
                                    <p:cond delay="0"/>
                                  </p:stCondLst>
                                  <p:childTnLst>
                                    <p:animMotion origin="layout" path="M 3.05556E-06 -1.85185E-06 L -0.33577 -1.85185E-06" pathEditMode="relative" ptsTypes="AA" rAng="0">
                                      <p:cBhvr>
                                        <p:cTn dur="3000" fill="hold" id="54"/>
                                        <p:tgtEl>
                                          <p:spTgt spid="2"/>
                                        </p:tgtEl>
                                        <p:attrNameLst>
                                          <p:attrName>ppt_x</p:attrName>
                                          <p:attrName>ppt_y</p:attrName>
                                        </p:attrNameLst>
                                      </p:cBhvr>
                                      <p:rCtr x="-16788" y="0"/>
                                    </p:animMotion>
                                  </p:childTnLst>
                                </p:cTn>
                              </p:par>
                              <p:par>
                                <p:cTn fill="hold" id="55" nodeType="withEffect" presetClass="path" presetID="35" presetSubtype="0">
                                  <p:stCondLst>
                                    <p:cond delay="0"/>
                                  </p:stCondLst>
                                  <p:childTnLst>
                                    <p:animMotion origin="layout" path="M 1.66667E-06 -1.85185E-06 L -0.57188 -1.85185E-06" pathEditMode="relative" ptsTypes="AA" rAng="0">
                                      <p:cBhvr>
                                        <p:cTn dur="3000" fill="hold" id="56"/>
                                        <p:tgtEl>
                                          <p:spTgt spid="12"/>
                                        </p:tgtEl>
                                        <p:attrNameLst>
                                          <p:attrName>ppt_x</p:attrName>
                                          <p:attrName>ppt_y</p:attrName>
                                        </p:attrNameLst>
                                      </p:cBhvr>
                                      <p:rCtr x="-28594" y="0"/>
                                    </p:animMotion>
                                  </p:childTnLst>
                                </p:cTn>
                              </p:par>
                              <p:par>
                                <p:cTn fill="hold" id="57" nodeType="withEffect" presetClass="path" presetID="35" presetSubtype="0">
                                  <p:stCondLst>
                                    <p:cond delay="0"/>
                                  </p:stCondLst>
                                  <p:childTnLst>
                                    <p:animMotion origin="layout" path="M 1.66667E-06 -1.85185E-06 L -0.57188 -1.85185E-06" pathEditMode="relative" ptsTypes="AA" rAng="0">
                                      <p:cBhvr>
                                        <p:cTn dur="3000" fill="hold" id="58"/>
                                        <p:tgtEl>
                                          <p:spTgt spid="13"/>
                                        </p:tgtEl>
                                        <p:attrNameLst>
                                          <p:attrName>ppt_x</p:attrName>
                                          <p:attrName>ppt_y</p:attrName>
                                        </p:attrNameLst>
                                      </p:cBhvr>
                                      <p:rCtr x="-28594" y="0"/>
                                    </p:animMotion>
                                  </p:childTnLst>
                                </p:cTn>
                              </p:par>
                              <p:par>
                                <p:cTn fill="hold" id="59" nodeType="withEffect" presetClass="path" presetID="63" presetSubtype="0">
                                  <p:stCondLst>
                                    <p:cond delay="0"/>
                                  </p:stCondLst>
                                  <p:childTnLst>
                                    <p:animMotion origin="layout" path="M 5.55556E-07 2.59259E-06 L 0.43906 2.59259E-06" pathEditMode="relative" ptsTypes="AA" rAng="0">
                                      <p:cBhvr>
                                        <p:cTn dur="3000" fill="hold" id="60"/>
                                        <p:tgtEl>
                                          <p:spTgt spid="10"/>
                                        </p:tgtEl>
                                        <p:attrNameLst>
                                          <p:attrName>ppt_x</p:attrName>
                                          <p:attrName>ppt_y</p:attrName>
                                        </p:attrNameLst>
                                      </p:cBhvr>
                                      <p:rCtr x="21944" y="0"/>
                                    </p:animMotion>
                                  </p:childTnLst>
                                </p:cTn>
                              </p:par>
                              <p:par>
                                <p:cTn fill="hold" id="61" nodeType="withEffect" presetClass="path" presetID="63" presetSubtype="0">
                                  <p:stCondLst>
                                    <p:cond delay="0"/>
                                  </p:stCondLst>
                                  <p:childTnLst>
                                    <p:animMotion origin="layout" path="M -1.38889E-06 2.96296E-06 L 0.62813 2.96296E-06" pathEditMode="relative" ptsTypes="AA" rAng="0">
                                      <p:cBhvr>
                                        <p:cTn dur="3000" fill="hold" id="62"/>
                                        <p:tgtEl>
                                          <p:spTgt spid="9"/>
                                        </p:tgtEl>
                                        <p:attrNameLst>
                                          <p:attrName>ppt_x</p:attrName>
                                          <p:attrName>ppt_y</p:attrName>
                                        </p:attrNameLst>
                                      </p:cBhvr>
                                      <p:rCtr x="31406" y="0"/>
                                    </p:animMotion>
                                  </p:childTnLst>
                                </p:cTn>
                              </p:par>
                              <p:par>
                                <p:cTn fill="hold" id="63" nodeType="withEffect" presetClass="path" presetID="63" presetSubtype="0">
                                  <p:stCondLst>
                                    <p:cond delay="0"/>
                                  </p:stCondLst>
                                  <p:childTnLst>
                                    <p:animMotion origin="layout" path="M 2.77778E-06 -2.96296E-06 L 0.42465 -2.96296E-06" pathEditMode="relative" ptsTypes="AA" rAng="0">
                                      <p:cBhvr>
                                        <p:cTn dur="3000" fill="hold" id="64"/>
                                        <p:tgtEl>
                                          <p:spTgt spid="4"/>
                                        </p:tgtEl>
                                        <p:attrNameLst>
                                          <p:attrName>ppt_x</p:attrName>
                                          <p:attrName>ppt_y</p:attrName>
                                        </p:attrNameLst>
                                      </p:cBhvr>
                                      <p:rCtr x="21233" y="0"/>
                                    </p:animMotion>
                                  </p:childTnLst>
                                </p:cTn>
                              </p:par>
                              <p:par>
                                <p:cTn fill="hold" id="65" nodeType="withEffect" presetClass="exit" presetID="10" presetSubtype="0">
                                  <p:stCondLst>
                                    <p:cond delay="2500"/>
                                  </p:stCondLst>
                                  <p:childTnLst>
                                    <p:animEffect filter="fade" transition="out">
                                      <p:cBhvr>
                                        <p:cTn dur="500" id="66"/>
                                        <p:tgtEl>
                                          <p:spTgt spid="9"/>
                                        </p:tgtEl>
                                      </p:cBhvr>
                                    </p:animEffect>
                                    <p:set>
                                      <p:cBhvr>
                                        <p:cTn dur="1" fill="hold" id="67">
                                          <p:stCondLst>
                                            <p:cond delay="499"/>
                                          </p:stCondLst>
                                        </p:cTn>
                                        <p:tgtEl>
                                          <p:spTgt spid="9"/>
                                        </p:tgtEl>
                                        <p:attrNameLst>
                                          <p:attrName>style.visibility</p:attrName>
                                        </p:attrNameLst>
                                      </p:cBhvr>
                                      <p:to>
                                        <p:strVal val="hidden"/>
                                      </p:to>
                                    </p:set>
                                  </p:childTnLst>
                                </p:cTn>
                              </p:par>
                              <p:par>
                                <p:cTn fill="hold" id="68" nodeType="withEffect" presetClass="exit" presetID="10" presetSubtype="0">
                                  <p:stCondLst>
                                    <p:cond delay="2500"/>
                                  </p:stCondLst>
                                  <p:childTnLst>
                                    <p:animEffect filter="fade" transition="out">
                                      <p:cBhvr>
                                        <p:cTn dur="500" id="69"/>
                                        <p:tgtEl>
                                          <p:spTgt spid="10"/>
                                        </p:tgtEl>
                                      </p:cBhvr>
                                    </p:animEffect>
                                    <p:set>
                                      <p:cBhvr>
                                        <p:cTn dur="1" fill="hold" id="70">
                                          <p:stCondLst>
                                            <p:cond delay="499"/>
                                          </p:stCondLst>
                                        </p:cTn>
                                        <p:tgtEl>
                                          <p:spTgt spid="10"/>
                                        </p:tgtEl>
                                        <p:attrNameLst>
                                          <p:attrName>style.visibility</p:attrName>
                                        </p:attrNameLst>
                                      </p:cBhvr>
                                      <p:to>
                                        <p:strVal val="hidden"/>
                                      </p:to>
                                    </p:set>
                                  </p:childTnLst>
                                </p:cTn>
                              </p:par>
                              <p:par>
                                <p:cTn fill="hold" id="71" nodeType="withEffect" presetClass="exit" presetID="10" presetSubtype="0">
                                  <p:stCondLst>
                                    <p:cond delay="2500"/>
                                  </p:stCondLst>
                                  <p:childTnLst>
                                    <p:animEffect filter="fade" transition="out">
                                      <p:cBhvr>
                                        <p:cTn dur="500" id="72"/>
                                        <p:tgtEl>
                                          <p:spTgt spid="12"/>
                                        </p:tgtEl>
                                      </p:cBhvr>
                                    </p:animEffect>
                                    <p:set>
                                      <p:cBhvr>
                                        <p:cTn dur="1" fill="hold" id="73">
                                          <p:stCondLst>
                                            <p:cond delay="499"/>
                                          </p:stCondLst>
                                        </p:cTn>
                                        <p:tgtEl>
                                          <p:spTgt spid="12"/>
                                        </p:tgtEl>
                                        <p:attrNameLst>
                                          <p:attrName>style.visibility</p:attrName>
                                        </p:attrNameLst>
                                      </p:cBhvr>
                                      <p:to>
                                        <p:strVal val="hidden"/>
                                      </p:to>
                                    </p:set>
                                  </p:childTnLst>
                                </p:cTn>
                              </p:par>
                              <p:par>
                                <p:cTn fill="hold" id="74" nodeType="withEffect" presetClass="exit" presetID="10" presetSubtype="0">
                                  <p:stCondLst>
                                    <p:cond delay="2500"/>
                                  </p:stCondLst>
                                  <p:childTnLst>
                                    <p:animEffect filter="fade" transition="out">
                                      <p:cBhvr>
                                        <p:cTn dur="500" id="75"/>
                                        <p:tgtEl>
                                          <p:spTgt spid="7"/>
                                        </p:tgtEl>
                                      </p:cBhvr>
                                    </p:animEffect>
                                    <p:set>
                                      <p:cBhvr>
                                        <p:cTn dur="1" fill="hold" id="76">
                                          <p:stCondLst>
                                            <p:cond delay="499"/>
                                          </p:stCondLst>
                                        </p:cTn>
                                        <p:tgtEl>
                                          <p:spTgt spid="7"/>
                                        </p:tgtEl>
                                        <p:attrNameLst>
                                          <p:attrName>style.visibility</p:attrName>
                                        </p:attrNameLst>
                                      </p:cBhvr>
                                      <p:to>
                                        <p:strVal val="hidden"/>
                                      </p:to>
                                    </p:set>
                                  </p:childTnLst>
                                </p:cTn>
                              </p:par>
                              <p:par>
                                <p:cTn fill="hold" id="77" nodeType="withEffect" presetClass="exit" presetID="10" presetSubtype="0">
                                  <p:stCondLst>
                                    <p:cond delay="2500"/>
                                  </p:stCondLst>
                                  <p:childTnLst>
                                    <p:animEffect filter="fade" transition="out">
                                      <p:cBhvr>
                                        <p:cTn dur="500" id="78"/>
                                        <p:tgtEl>
                                          <p:spTgt spid="5"/>
                                        </p:tgtEl>
                                      </p:cBhvr>
                                    </p:animEffect>
                                    <p:set>
                                      <p:cBhvr>
                                        <p:cTn dur="1" fill="hold" id="79">
                                          <p:stCondLst>
                                            <p:cond delay="499"/>
                                          </p:stCondLst>
                                        </p:cTn>
                                        <p:tgtEl>
                                          <p:spTgt spid="5"/>
                                        </p:tgtEl>
                                        <p:attrNameLst>
                                          <p:attrName>style.visibility</p:attrName>
                                        </p:attrNameLst>
                                      </p:cBhvr>
                                      <p:to>
                                        <p:strVal val="hidden"/>
                                      </p:to>
                                    </p:set>
                                  </p:childTnLst>
                                </p:cTn>
                              </p:par>
                              <p:par>
                                <p:cTn fill="hold" id="80" nodeType="withEffect" presetClass="exit" presetID="10" presetSubtype="0">
                                  <p:stCondLst>
                                    <p:cond delay="2500"/>
                                  </p:stCondLst>
                                  <p:childTnLst>
                                    <p:animEffect filter="fade" transition="out">
                                      <p:cBhvr>
                                        <p:cTn dur="500" id="81"/>
                                        <p:tgtEl>
                                          <p:spTgt spid="8"/>
                                        </p:tgtEl>
                                      </p:cBhvr>
                                    </p:animEffect>
                                    <p:set>
                                      <p:cBhvr>
                                        <p:cTn dur="1" fill="hold" id="82">
                                          <p:stCondLst>
                                            <p:cond delay="499"/>
                                          </p:stCondLst>
                                        </p:cTn>
                                        <p:tgtEl>
                                          <p:spTgt spid="8"/>
                                        </p:tgtEl>
                                        <p:attrNameLst>
                                          <p:attrName>style.visibility</p:attrName>
                                        </p:attrNameLst>
                                      </p:cBhvr>
                                      <p:to>
                                        <p:strVal val="hidden"/>
                                      </p:to>
                                    </p:set>
                                  </p:childTnLst>
                                </p:cTn>
                              </p:par>
                              <p:par>
                                <p:cTn fill="hold" id="83" nodeType="withEffect" presetClass="exit" presetID="10" presetSubtype="0">
                                  <p:stCondLst>
                                    <p:cond delay="2500"/>
                                  </p:stCondLst>
                                  <p:childTnLst>
                                    <p:animEffect filter="fade" transition="out">
                                      <p:cBhvr>
                                        <p:cTn dur="500" id="84"/>
                                        <p:tgtEl>
                                          <p:spTgt spid="3"/>
                                        </p:tgtEl>
                                      </p:cBhvr>
                                    </p:animEffect>
                                    <p:set>
                                      <p:cBhvr>
                                        <p:cTn dur="1" fill="hold" id="85">
                                          <p:stCondLst>
                                            <p:cond delay="499"/>
                                          </p:stCondLst>
                                        </p:cTn>
                                        <p:tgtEl>
                                          <p:spTgt spid="3"/>
                                        </p:tgtEl>
                                        <p:attrNameLst>
                                          <p:attrName>style.visibility</p:attrName>
                                        </p:attrNameLst>
                                      </p:cBhvr>
                                      <p:to>
                                        <p:strVal val="hidden"/>
                                      </p:to>
                                    </p:set>
                                  </p:childTnLst>
                                </p:cTn>
                              </p:par>
                              <p:par>
                                <p:cTn fill="hold" id="86" nodeType="withEffect" presetClass="exit" presetID="10" presetSubtype="0">
                                  <p:stCondLst>
                                    <p:cond delay="2500"/>
                                  </p:stCondLst>
                                  <p:childTnLst>
                                    <p:animEffect filter="fade" transition="out">
                                      <p:cBhvr>
                                        <p:cTn dur="500" id="87"/>
                                        <p:tgtEl>
                                          <p:spTgt spid="11"/>
                                        </p:tgtEl>
                                      </p:cBhvr>
                                    </p:animEffect>
                                    <p:set>
                                      <p:cBhvr>
                                        <p:cTn dur="1" fill="hold" id="88">
                                          <p:stCondLst>
                                            <p:cond delay="499"/>
                                          </p:stCondLst>
                                        </p:cTn>
                                        <p:tgtEl>
                                          <p:spTgt spid="11"/>
                                        </p:tgtEl>
                                        <p:attrNameLst>
                                          <p:attrName>style.visibility</p:attrName>
                                        </p:attrNameLst>
                                      </p:cBhvr>
                                      <p:to>
                                        <p:strVal val="hidden"/>
                                      </p:to>
                                    </p:set>
                                  </p:childTnLst>
                                </p:cTn>
                              </p:par>
                              <p:par>
                                <p:cTn fill="hold" id="89" nodeType="withEffect" presetClass="exit" presetID="10" presetSubtype="0">
                                  <p:stCondLst>
                                    <p:cond delay="2500"/>
                                  </p:stCondLst>
                                  <p:childTnLst>
                                    <p:animEffect filter="fade" transition="out">
                                      <p:cBhvr>
                                        <p:cTn dur="500" id="90"/>
                                        <p:tgtEl>
                                          <p:spTgt spid="13"/>
                                        </p:tgtEl>
                                      </p:cBhvr>
                                    </p:animEffect>
                                    <p:set>
                                      <p:cBhvr>
                                        <p:cTn dur="1" fill="hold" id="91">
                                          <p:stCondLst>
                                            <p:cond delay="499"/>
                                          </p:stCondLst>
                                        </p:cTn>
                                        <p:tgtEl>
                                          <p:spTgt spid="13"/>
                                        </p:tgtEl>
                                        <p:attrNameLst>
                                          <p:attrName>style.visibility</p:attrName>
                                        </p:attrNameLst>
                                      </p:cBhvr>
                                      <p:to>
                                        <p:strVal val="hidden"/>
                                      </p:to>
                                    </p:set>
                                  </p:childTnLst>
                                </p:cTn>
                              </p:par>
                              <p:par>
                                <p:cTn fill="hold" id="92" nodeType="withEffect" presetClass="exit" presetID="10" presetSubtype="0">
                                  <p:stCondLst>
                                    <p:cond delay="2500"/>
                                  </p:stCondLst>
                                  <p:childTnLst>
                                    <p:animEffect filter="fade" transition="out">
                                      <p:cBhvr>
                                        <p:cTn dur="500" id="93"/>
                                        <p:tgtEl>
                                          <p:spTgt spid="4"/>
                                        </p:tgtEl>
                                      </p:cBhvr>
                                    </p:animEffect>
                                    <p:set>
                                      <p:cBhvr>
                                        <p:cTn dur="1" fill="hold" id="94">
                                          <p:stCondLst>
                                            <p:cond delay="499"/>
                                          </p:stCondLst>
                                        </p:cTn>
                                        <p:tgtEl>
                                          <p:spTgt spid="4"/>
                                        </p:tgtEl>
                                        <p:attrNameLst>
                                          <p:attrName>style.visibility</p:attrName>
                                        </p:attrNameLst>
                                      </p:cBhvr>
                                      <p:to>
                                        <p:strVal val="hidden"/>
                                      </p:to>
                                    </p:set>
                                  </p:childTnLst>
                                </p:cTn>
                              </p:par>
                              <p:par>
                                <p:cTn fill="hold" id="95" nodeType="withEffect" presetClass="exit" presetID="10" presetSubtype="0">
                                  <p:stCondLst>
                                    <p:cond delay="2500"/>
                                  </p:stCondLst>
                                  <p:childTnLst>
                                    <p:animEffect filter="fade" transition="out">
                                      <p:cBhvr>
                                        <p:cTn dur="500" id="96"/>
                                        <p:tgtEl>
                                          <p:spTgt spid="2"/>
                                        </p:tgtEl>
                                      </p:cBhvr>
                                    </p:animEffect>
                                    <p:set>
                                      <p:cBhvr>
                                        <p:cTn dur="1" fill="hold" id="97">
                                          <p:stCondLst>
                                            <p:cond delay="499"/>
                                          </p:stCondLst>
                                        </p:cTn>
                                        <p:tgtEl>
                                          <p:spTgt spid="2"/>
                                        </p:tgtEl>
                                        <p:attrNameLst>
                                          <p:attrName>style.visibility</p:attrName>
                                        </p:attrNameLst>
                                      </p:cBhvr>
                                      <p:to>
                                        <p:strVal val="hidden"/>
                                      </p:to>
                                    </p:set>
                                  </p:childTnLst>
                                </p:cTn>
                              </p:par>
                              <p:par>
                                <p:cTn fill="hold" id="98" nodeType="withEffect" presetClass="exit" presetID="10" presetSubtype="0">
                                  <p:stCondLst>
                                    <p:cond delay="2500"/>
                                  </p:stCondLst>
                                  <p:childTnLst>
                                    <p:animEffect filter="fade" transition="out">
                                      <p:cBhvr>
                                        <p:cTn dur="500" id="99"/>
                                        <p:tgtEl>
                                          <p:spTgt spid="6"/>
                                        </p:tgtEl>
                                      </p:cBhvr>
                                    </p:animEffect>
                                    <p:set>
                                      <p:cBhvr>
                                        <p:cTn dur="1" fill="hold" id="100">
                                          <p:stCondLst>
                                            <p:cond delay="499"/>
                                          </p:stCondLst>
                                        </p:cTn>
                                        <p:tgtEl>
                                          <p:spTgt spid="6"/>
                                        </p:tgtEl>
                                        <p:attrNameLst>
                                          <p:attrName>style.visibility</p:attrName>
                                        </p:attrNameLst>
                                      </p:cBhvr>
                                      <p:to>
                                        <p:strVal val="hidden"/>
                                      </p:to>
                                    </p:set>
                                  </p:childTnLst>
                                </p:cTn>
                              </p:par>
                              <p:par>
                                <p:cTn fill="hold" id="101" nodeType="withEffect" presetClass="entr" presetID="10" presetSubtype="0">
                                  <p:stCondLst>
                                    <p:cond delay="0"/>
                                  </p:stCondLst>
                                  <p:childTnLst>
                                    <p:set>
                                      <p:cBhvr>
                                        <p:cTn dur="1" fill="hold" id="102">
                                          <p:stCondLst>
                                            <p:cond delay="0"/>
                                          </p:stCondLst>
                                        </p:cTn>
                                        <p:tgtEl>
                                          <p:spTgt spid="14"/>
                                        </p:tgtEl>
                                        <p:attrNameLst>
                                          <p:attrName>style.visibility</p:attrName>
                                        </p:attrNameLst>
                                      </p:cBhvr>
                                      <p:to>
                                        <p:strVal val="visible"/>
                                      </p:to>
                                    </p:set>
                                    <p:animEffect filter="fade" transition="in">
                                      <p:cBhvr>
                                        <p:cTn dur="100" id="103"/>
                                        <p:tgtEl>
                                          <p:spTgt spid="14"/>
                                        </p:tgtEl>
                                      </p:cBhvr>
                                    </p:animEffect>
                                  </p:childTnLst>
                                </p:cTn>
                              </p:par>
                              <p:par>
                                <p:cTn fill="hold" id="104" nodeType="withEffect" presetClass="entr" presetID="10" presetSubtype="0">
                                  <p:stCondLst>
                                    <p:cond delay="600"/>
                                  </p:stCondLst>
                                  <p:childTnLst>
                                    <p:set>
                                      <p:cBhvr>
                                        <p:cTn dur="1" fill="hold" id="105">
                                          <p:stCondLst>
                                            <p:cond delay="0"/>
                                          </p:stCondLst>
                                        </p:cTn>
                                        <p:tgtEl>
                                          <p:spTgt spid="15"/>
                                        </p:tgtEl>
                                        <p:attrNameLst>
                                          <p:attrName>style.visibility</p:attrName>
                                        </p:attrNameLst>
                                      </p:cBhvr>
                                      <p:to>
                                        <p:strVal val="visible"/>
                                      </p:to>
                                    </p:set>
                                    <p:animEffect filter="fade" transition="in">
                                      <p:cBhvr>
                                        <p:cTn dur="100" id="106"/>
                                        <p:tgtEl>
                                          <p:spTgt spid="15"/>
                                        </p:tgtEl>
                                      </p:cBhvr>
                                    </p:animEffect>
                                  </p:childTnLst>
                                </p:cTn>
                              </p:par>
                              <p:par>
                                <p:cTn fill="hold" id="107" nodeType="withEffect" presetClass="entr" presetID="10" presetSubtype="0">
                                  <p:stCondLst>
                                    <p:cond delay="200"/>
                                  </p:stCondLst>
                                  <p:childTnLst>
                                    <p:set>
                                      <p:cBhvr>
                                        <p:cTn dur="1" fill="hold" id="108">
                                          <p:stCondLst>
                                            <p:cond delay="0"/>
                                          </p:stCondLst>
                                        </p:cTn>
                                        <p:tgtEl>
                                          <p:spTgt spid="16"/>
                                        </p:tgtEl>
                                        <p:attrNameLst>
                                          <p:attrName>style.visibility</p:attrName>
                                        </p:attrNameLst>
                                      </p:cBhvr>
                                      <p:to>
                                        <p:strVal val="visible"/>
                                      </p:to>
                                    </p:set>
                                    <p:animEffect filter="fade" transition="in">
                                      <p:cBhvr>
                                        <p:cTn dur="100" id="109"/>
                                        <p:tgtEl>
                                          <p:spTgt spid="16"/>
                                        </p:tgtEl>
                                      </p:cBhvr>
                                    </p:animEffect>
                                  </p:childTnLst>
                                </p:cTn>
                              </p:par>
                              <p:par>
                                <p:cTn fill="hold" id="110" nodeType="withEffect" presetClass="entr" presetID="10" presetSubtype="0">
                                  <p:stCondLst>
                                    <p:cond delay="1800"/>
                                  </p:stCondLst>
                                  <p:childTnLst>
                                    <p:set>
                                      <p:cBhvr>
                                        <p:cTn dur="1" fill="hold" id="111">
                                          <p:stCondLst>
                                            <p:cond delay="0"/>
                                          </p:stCondLst>
                                        </p:cTn>
                                        <p:tgtEl>
                                          <p:spTgt spid="17"/>
                                        </p:tgtEl>
                                        <p:attrNameLst>
                                          <p:attrName>style.visibility</p:attrName>
                                        </p:attrNameLst>
                                      </p:cBhvr>
                                      <p:to>
                                        <p:strVal val="visible"/>
                                      </p:to>
                                    </p:set>
                                    <p:animEffect filter="fade" transition="in">
                                      <p:cBhvr>
                                        <p:cTn dur="100" id="112"/>
                                        <p:tgtEl>
                                          <p:spTgt spid="17"/>
                                        </p:tgtEl>
                                      </p:cBhvr>
                                    </p:animEffect>
                                  </p:childTnLst>
                                </p:cTn>
                              </p:par>
                              <p:par>
                                <p:cTn fill="hold" id="113" nodeType="withEffect" presetClass="entr" presetID="10" presetSubtype="0">
                                  <p:stCondLst>
                                    <p:cond delay="2200"/>
                                  </p:stCondLst>
                                  <p:childTnLst>
                                    <p:set>
                                      <p:cBhvr>
                                        <p:cTn dur="1" fill="hold" id="114">
                                          <p:stCondLst>
                                            <p:cond delay="0"/>
                                          </p:stCondLst>
                                        </p:cTn>
                                        <p:tgtEl>
                                          <p:spTgt spid="18"/>
                                        </p:tgtEl>
                                        <p:attrNameLst>
                                          <p:attrName>style.visibility</p:attrName>
                                        </p:attrNameLst>
                                      </p:cBhvr>
                                      <p:to>
                                        <p:strVal val="visible"/>
                                      </p:to>
                                    </p:set>
                                    <p:animEffect filter="fade" transition="in">
                                      <p:cBhvr>
                                        <p:cTn dur="100" id="115"/>
                                        <p:tgtEl>
                                          <p:spTgt spid="18"/>
                                        </p:tgtEl>
                                      </p:cBhvr>
                                    </p:animEffect>
                                  </p:childTnLst>
                                </p:cTn>
                              </p:par>
                              <p:par>
                                <p:cTn fill="hold" id="116" nodeType="withEffect" presetClass="exit" presetID="53" presetSubtype="0">
                                  <p:stCondLst>
                                    <p:cond delay="100"/>
                                  </p:stCondLst>
                                  <p:childTnLst>
                                    <p:anim calcmode="lin" valueType="num">
                                      <p:cBhvr>
                                        <p:cTn dur="1000" id="117"/>
                                        <p:tgtEl>
                                          <p:spTgt spid="14"/>
                                        </p:tgtEl>
                                        <p:attrNameLst>
                                          <p:attrName>ppt_w</p:attrName>
                                        </p:attrNameLst>
                                      </p:cBhvr>
                                      <p:tavLst>
                                        <p:tav tm="0">
                                          <p:val>
                                            <p:strVal val="ppt_w"/>
                                          </p:val>
                                        </p:tav>
                                        <p:tav tm="100000">
                                          <p:val>
                                            <p:fltVal val="0"/>
                                          </p:val>
                                        </p:tav>
                                      </p:tavLst>
                                    </p:anim>
                                    <p:anim calcmode="lin" valueType="num">
                                      <p:cBhvr>
                                        <p:cTn dur="1000" id="118"/>
                                        <p:tgtEl>
                                          <p:spTgt spid="14"/>
                                        </p:tgtEl>
                                        <p:attrNameLst>
                                          <p:attrName>ppt_h</p:attrName>
                                        </p:attrNameLst>
                                      </p:cBhvr>
                                      <p:tavLst>
                                        <p:tav tm="0">
                                          <p:val>
                                            <p:strVal val="ppt_h"/>
                                          </p:val>
                                        </p:tav>
                                        <p:tav tm="100000">
                                          <p:val>
                                            <p:fltVal val="0"/>
                                          </p:val>
                                        </p:tav>
                                      </p:tavLst>
                                    </p:anim>
                                    <p:animEffect filter="fade" transition="out">
                                      <p:cBhvr>
                                        <p:cTn dur="1000" id="119"/>
                                        <p:tgtEl>
                                          <p:spTgt spid="14"/>
                                        </p:tgtEl>
                                      </p:cBhvr>
                                    </p:animEffect>
                                    <p:set>
                                      <p:cBhvr>
                                        <p:cTn dur="1" fill="hold" id="120">
                                          <p:stCondLst>
                                            <p:cond delay="999"/>
                                          </p:stCondLst>
                                        </p:cTn>
                                        <p:tgtEl>
                                          <p:spTgt spid="14"/>
                                        </p:tgtEl>
                                        <p:attrNameLst>
                                          <p:attrName>style.visibility</p:attrName>
                                        </p:attrNameLst>
                                      </p:cBhvr>
                                      <p:to>
                                        <p:strVal val="hidden"/>
                                      </p:to>
                                    </p:set>
                                  </p:childTnLst>
                                </p:cTn>
                              </p:par>
                              <p:par>
                                <p:cTn fill="hold" id="121" nodeType="withEffect" presetClass="exit" presetID="53" presetSubtype="0">
                                  <p:stCondLst>
                                    <p:cond delay="700"/>
                                  </p:stCondLst>
                                  <p:childTnLst>
                                    <p:anim calcmode="lin" valueType="num">
                                      <p:cBhvr>
                                        <p:cTn dur="500" id="122"/>
                                        <p:tgtEl>
                                          <p:spTgt spid="15"/>
                                        </p:tgtEl>
                                        <p:attrNameLst>
                                          <p:attrName>ppt_w</p:attrName>
                                        </p:attrNameLst>
                                      </p:cBhvr>
                                      <p:tavLst>
                                        <p:tav tm="0">
                                          <p:val>
                                            <p:strVal val="ppt_w"/>
                                          </p:val>
                                        </p:tav>
                                        <p:tav tm="100000">
                                          <p:val>
                                            <p:fltVal val="0"/>
                                          </p:val>
                                        </p:tav>
                                      </p:tavLst>
                                    </p:anim>
                                    <p:anim calcmode="lin" valueType="num">
                                      <p:cBhvr>
                                        <p:cTn dur="500" id="123"/>
                                        <p:tgtEl>
                                          <p:spTgt spid="15"/>
                                        </p:tgtEl>
                                        <p:attrNameLst>
                                          <p:attrName>ppt_h</p:attrName>
                                        </p:attrNameLst>
                                      </p:cBhvr>
                                      <p:tavLst>
                                        <p:tav tm="0">
                                          <p:val>
                                            <p:strVal val="ppt_h"/>
                                          </p:val>
                                        </p:tav>
                                        <p:tav tm="100000">
                                          <p:val>
                                            <p:fltVal val="0"/>
                                          </p:val>
                                        </p:tav>
                                      </p:tavLst>
                                    </p:anim>
                                    <p:animEffect filter="fade" transition="out">
                                      <p:cBhvr>
                                        <p:cTn dur="500" id="124"/>
                                        <p:tgtEl>
                                          <p:spTgt spid="15"/>
                                        </p:tgtEl>
                                      </p:cBhvr>
                                    </p:animEffect>
                                    <p:set>
                                      <p:cBhvr>
                                        <p:cTn dur="1" fill="hold" id="125">
                                          <p:stCondLst>
                                            <p:cond delay="499"/>
                                          </p:stCondLst>
                                        </p:cTn>
                                        <p:tgtEl>
                                          <p:spTgt spid="15"/>
                                        </p:tgtEl>
                                        <p:attrNameLst>
                                          <p:attrName>style.visibility</p:attrName>
                                        </p:attrNameLst>
                                      </p:cBhvr>
                                      <p:to>
                                        <p:strVal val="hidden"/>
                                      </p:to>
                                    </p:set>
                                  </p:childTnLst>
                                </p:cTn>
                              </p:par>
                              <p:par>
                                <p:cTn fill="hold" id="126" nodeType="withEffect" presetClass="exit" presetID="53" presetSubtype="0">
                                  <p:stCondLst>
                                    <p:cond delay="300"/>
                                  </p:stCondLst>
                                  <p:childTnLst>
                                    <p:anim calcmode="lin" valueType="num">
                                      <p:cBhvr>
                                        <p:cTn dur="500" id="127"/>
                                        <p:tgtEl>
                                          <p:spTgt spid="16"/>
                                        </p:tgtEl>
                                        <p:attrNameLst>
                                          <p:attrName>ppt_w</p:attrName>
                                        </p:attrNameLst>
                                      </p:cBhvr>
                                      <p:tavLst>
                                        <p:tav tm="0">
                                          <p:val>
                                            <p:strVal val="ppt_w"/>
                                          </p:val>
                                        </p:tav>
                                        <p:tav tm="100000">
                                          <p:val>
                                            <p:fltVal val="0"/>
                                          </p:val>
                                        </p:tav>
                                      </p:tavLst>
                                    </p:anim>
                                    <p:anim calcmode="lin" valueType="num">
                                      <p:cBhvr>
                                        <p:cTn dur="500" id="128"/>
                                        <p:tgtEl>
                                          <p:spTgt spid="16"/>
                                        </p:tgtEl>
                                        <p:attrNameLst>
                                          <p:attrName>ppt_h</p:attrName>
                                        </p:attrNameLst>
                                      </p:cBhvr>
                                      <p:tavLst>
                                        <p:tav tm="0">
                                          <p:val>
                                            <p:strVal val="ppt_h"/>
                                          </p:val>
                                        </p:tav>
                                        <p:tav tm="100000">
                                          <p:val>
                                            <p:fltVal val="0"/>
                                          </p:val>
                                        </p:tav>
                                      </p:tavLst>
                                    </p:anim>
                                    <p:animEffect filter="fade" transition="out">
                                      <p:cBhvr>
                                        <p:cTn dur="500" id="129"/>
                                        <p:tgtEl>
                                          <p:spTgt spid="16"/>
                                        </p:tgtEl>
                                      </p:cBhvr>
                                    </p:animEffect>
                                    <p:set>
                                      <p:cBhvr>
                                        <p:cTn dur="1" fill="hold" id="130">
                                          <p:stCondLst>
                                            <p:cond delay="499"/>
                                          </p:stCondLst>
                                        </p:cTn>
                                        <p:tgtEl>
                                          <p:spTgt spid="16"/>
                                        </p:tgtEl>
                                        <p:attrNameLst>
                                          <p:attrName>style.visibility</p:attrName>
                                        </p:attrNameLst>
                                      </p:cBhvr>
                                      <p:to>
                                        <p:strVal val="hidden"/>
                                      </p:to>
                                    </p:set>
                                  </p:childTnLst>
                                </p:cTn>
                              </p:par>
                              <p:par>
                                <p:cTn fill="hold" id="131" nodeType="withEffect" presetClass="exit" presetID="53" presetSubtype="0">
                                  <p:stCondLst>
                                    <p:cond delay="1900"/>
                                  </p:stCondLst>
                                  <p:childTnLst>
                                    <p:anim calcmode="lin" valueType="num">
                                      <p:cBhvr>
                                        <p:cTn dur="500" id="132"/>
                                        <p:tgtEl>
                                          <p:spTgt spid="17"/>
                                        </p:tgtEl>
                                        <p:attrNameLst>
                                          <p:attrName>ppt_w</p:attrName>
                                        </p:attrNameLst>
                                      </p:cBhvr>
                                      <p:tavLst>
                                        <p:tav tm="0">
                                          <p:val>
                                            <p:strVal val="ppt_w"/>
                                          </p:val>
                                        </p:tav>
                                        <p:tav tm="100000">
                                          <p:val>
                                            <p:fltVal val="0"/>
                                          </p:val>
                                        </p:tav>
                                      </p:tavLst>
                                    </p:anim>
                                    <p:anim calcmode="lin" valueType="num">
                                      <p:cBhvr>
                                        <p:cTn dur="500" id="133"/>
                                        <p:tgtEl>
                                          <p:spTgt spid="17"/>
                                        </p:tgtEl>
                                        <p:attrNameLst>
                                          <p:attrName>ppt_h</p:attrName>
                                        </p:attrNameLst>
                                      </p:cBhvr>
                                      <p:tavLst>
                                        <p:tav tm="0">
                                          <p:val>
                                            <p:strVal val="ppt_h"/>
                                          </p:val>
                                        </p:tav>
                                        <p:tav tm="100000">
                                          <p:val>
                                            <p:fltVal val="0"/>
                                          </p:val>
                                        </p:tav>
                                      </p:tavLst>
                                    </p:anim>
                                    <p:animEffect filter="fade" transition="out">
                                      <p:cBhvr>
                                        <p:cTn dur="500" id="134"/>
                                        <p:tgtEl>
                                          <p:spTgt spid="17"/>
                                        </p:tgtEl>
                                      </p:cBhvr>
                                    </p:animEffect>
                                    <p:set>
                                      <p:cBhvr>
                                        <p:cTn dur="1" fill="hold" id="135">
                                          <p:stCondLst>
                                            <p:cond delay="499"/>
                                          </p:stCondLst>
                                        </p:cTn>
                                        <p:tgtEl>
                                          <p:spTgt spid="17"/>
                                        </p:tgtEl>
                                        <p:attrNameLst>
                                          <p:attrName>style.visibility</p:attrName>
                                        </p:attrNameLst>
                                      </p:cBhvr>
                                      <p:to>
                                        <p:strVal val="hidden"/>
                                      </p:to>
                                    </p:set>
                                  </p:childTnLst>
                                </p:cTn>
                              </p:par>
                              <p:par>
                                <p:cTn fill="hold" id="136" nodeType="withEffect" presetClass="exit" presetID="53" presetSubtype="0">
                                  <p:stCondLst>
                                    <p:cond delay="2300"/>
                                  </p:stCondLst>
                                  <p:childTnLst>
                                    <p:anim calcmode="lin" valueType="num">
                                      <p:cBhvr>
                                        <p:cTn dur="500" id="137"/>
                                        <p:tgtEl>
                                          <p:spTgt spid="18"/>
                                        </p:tgtEl>
                                        <p:attrNameLst>
                                          <p:attrName>ppt_w</p:attrName>
                                        </p:attrNameLst>
                                      </p:cBhvr>
                                      <p:tavLst>
                                        <p:tav tm="0">
                                          <p:val>
                                            <p:strVal val="ppt_w"/>
                                          </p:val>
                                        </p:tav>
                                        <p:tav tm="100000">
                                          <p:val>
                                            <p:fltVal val="0"/>
                                          </p:val>
                                        </p:tav>
                                      </p:tavLst>
                                    </p:anim>
                                    <p:anim calcmode="lin" valueType="num">
                                      <p:cBhvr>
                                        <p:cTn dur="500" id="138"/>
                                        <p:tgtEl>
                                          <p:spTgt spid="18"/>
                                        </p:tgtEl>
                                        <p:attrNameLst>
                                          <p:attrName>ppt_h</p:attrName>
                                        </p:attrNameLst>
                                      </p:cBhvr>
                                      <p:tavLst>
                                        <p:tav tm="0">
                                          <p:val>
                                            <p:strVal val="ppt_h"/>
                                          </p:val>
                                        </p:tav>
                                        <p:tav tm="100000">
                                          <p:val>
                                            <p:fltVal val="0"/>
                                          </p:val>
                                        </p:tav>
                                      </p:tavLst>
                                    </p:anim>
                                    <p:animEffect filter="fade" transition="out">
                                      <p:cBhvr>
                                        <p:cTn dur="500" id="139"/>
                                        <p:tgtEl>
                                          <p:spTgt spid="18"/>
                                        </p:tgtEl>
                                      </p:cBhvr>
                                    </p:animEffect>
                                    <p:set>
                                      <p:cBhvr>
                                        <p:cTn dur="1" fill="hold" id="140">
                                          <p:stCondLst>
                                            <p:cond delay="499"/>
                                          </p:stCondLst>
                                        </p:cTn>
                                        <p:tgtEl>
                                          <p:spTgt spid="18"/>
                                        </p:tgtEl>
                                        <p:attrNameLst>
                                          <p:attrName>style.visibility</p:attrName>
                                        </p:attrNameLst>
                                      </p:cBhvr>
                                      <p:to>
                                        <p:strVal val="hidden"/>
                                      </p:to>
                                    </p:set>
                                  </p:childTnLst>
                                </p:cTn>
                              </p:par>
                            </p:childTnLst>
                          </p:cTn>
                        </p:par>
                        <p:par>
                          <p:cTn fill="hold" id="141" nodeType="afterGroup">
                            <p:stCondLst>
                              <p:cond delay="3000"/>
                            </p:stCondLst>
                            <p:childTnLst>
                              <p:par>
                                <p:cTn fill="hold" id="142" nodeType="afterEffect" presetClass="entr" presetID="47" presetSubtype="0">
                                  <p:stCondLst>
                                    <p:cond delay="0"/>
                                  </p:stCondLst>
                                  <p:childTnLst>
                                    <p:set>
                                      <p:cBhvr>
                                        <p:cTn dur="1" fill="hold" id="143">
                                          <p:stCondLst>
                                            <p:cond delay="0"/>
                                          </p:stCondLst>
                                        </p:cTn>
                                        <p:tgtEl>
                                          <p:spTgt spid="19"/>
                                        </p:tgtEl>
                                        <p:attrNameLst>
                                          <p:attrName>style.visibility</p:attrName>
                                        </p:attrNameLst>
                                      </p:cBhvr>
                                      <p:to>
                                        <p:strVal val="visible"/>
                                      </p:to>
                                    </p:set>
                                    <p:animEffect filter="fade" transition="in">
                                      <p:cBhvr>
                                        <p:cTn dur="1250" id="144"/>
                                        <p:tgtEl>
                                          <p:spTgt spid="19"/>
                                        </p:tgtEl>
                                      </p:cBhvr>
                                    </p:animEffect>
                                    <p:anim calcmode="lin" valueType="num">
                                      <p:cBhvr>
                                        <p:cTn dur="1250" fill="hold" id="145"/>
                                        <p:tgtEl>
                                          <p:spTgt spid="19"/>
                                        </p:tgtEl>
                                        <p:attrNameLst>
                                          <p:attrName>ppt_x</p:attrName>
                                        </p:attrNameLst>
                                      </p:cBhvr>
                                      <p:tavLst>
                                        <p:tav tm="0">
                                          <p:val>
                                            <p:strVal val="#ppt_x"/>
                                          </p:val>
                                        </p:tav>
                                        <p:tav tm="100000">
                                          <p:val>
                                            <p:strVal val="#ppt_x"/>
                                          </p:val>
                                        </p:tav>
                                      </p:tavLst>
                                    </p:anim>
                                    <p:anim calcmode="lin" valueType="num">
                                      <p:cBhvr>
                                        <p:cTn dur="1250" fill="hold" id="146"/>
                                        <p:tgtEl>
                                          <p:spTgt spid="19"/>
                                        </p:tgtEl>
                                        <p:attrNameLst>
                                          <p:attrName>ppt_y</p:attrName>
                                        </p:attrNameLst>
                                      </p:cBhvr>
                                      <p:tavLst>
                                        <p:tav tm="0">
                                          <p:val>
                                            <p:strVal val="#ppt_y-.1"/>
                                          </p:val>
                                        </p:tav>
                                        <p:tav tm="100000">
                                          <p:val>
                                            <p:strVal val="#ppt_y"/>
                                          </p:val>
                                        </p:tav>
                                      </p:tavLst>
                                    </p:anim>
                                  </p:childTnLst>
                                </p:cTn>
                              </p:par>
                              <p:par>
                                <p:cTn fill="hold" grpId="0" id="147" nodeType="withEffect" presetClass="entr" presetID="53" presetSubtype="0">
                                  <p:stCondLst>
                                    <p:cond delay="0"/>
                                  </p:stCondLst>
                                  <p:childTnLst>
                                    <p:set>
                                      <p:cBhvr>
                                        <p:cTn dur="1" fill="hold" id="148">
                                          <p:stCondLst>
                                            <p:cond delay="0"/>
                                          </p:stCondLst>
                                        </p:cTn>
                                        <p:tgtEl>
                                          <p:spTgt spid="20"/>
                                        </p:tgtEl>
                                        <p:attrNameLst>
                                          <p:attrName>style.visibility</p:attrName>
                                        </p:attrNameLst>
                                      </p:cBhvr>
                                      <p:to>
                                        <p:strVal val="visible"/>
                                      </p:to>
                                    </p:set>
                                    <p:anim calcmode="lin" valueType="num">
                                      <p:cBhvr>
                                        <p:cTn dur="1250" fill="hold" id="149"/>
                                        <p:tgtEl>
                                          <p:spTgt spid="20"/>
                                        </p:tgtEl>
                                        <p:attrNameLst>
                                          <p:attrName>ppt_w</p:attrName>
                                        </p:attrNameLst>
                                      </p:cBhvr>
                                      <p:tavLst>
                                        <p:tav tm="0">
                                          <p:val>
                                            <p:fltVal val="0"/>
                                          </p:val>
                                        </p:tav>
                                        <p:tav tm="100000">
                                          <p:val>
                                            <p:strVal val="#ppt_w"/>
                                          </p:val>
                                        </p:tav>
                                      </p:tavLst>
                                    </p:anim>
                                    <p:anim calcmode="lin" valueType="num">
                                      <p:cBhvr>
                                        <p:cTn dur="1250" fill="hold" id="150"/>
                                        <p:tgtEl>
                                          <p:spTgt spid="20"/>
                                        </p:tgtEl>
                                        <p:attrNameLst>
                                          <p:attrName>ppt_h</p:attrName>
                                        </p:attrNameLst>
                                      </p:cBhvr>
                                      <p:tavLst>
                                        <p:tav tm="0">
                                          <p:val>
                                            <p:fltVal val="0"/>
                                          </p:val>
                                        </p:tav>
                                        <p:tav tm="100000">
                                          <p:val>
                                            <p:strVal val="#ppt_h"/>
                                          </p:val>
                                        </p:tav>
                                      </p:tavLst>
                                    </p:anim>
                                    <p:animEffect filter="fade" transition="in">
                                      <p:cBhvr>
                                        <p:cTn dur="1250" id="151"/>
                                        <p:tgtEl>
                                          <p:spTgt spid="20"/>
                                        </p:tgtEl>
                                      </p:cBhvr>
                                    </p:animEffect>
                                  </p:childTnLst>
                                </p:cTn>
                              </p:par>
                            </p:childTnLst>
                          </p:cTn>
                        </p:par>
                        <p:par>
                          <p:cTn fill="hold" id="152" nodeType="afterGroup">
                            <p:stCondLst>
                              <p:cond delay="4250"/>
                            </p:stCondLst>
                            <p:childTnLst>
                              <p:par>
                                <p:cTn fill="hold" id="153" nodeType="afterEffect" presetClass="entr" presetID="10" presetSubtype="0">
                                  <p:stCondLst>
                                    <p:cond delay="0"/>
                                  </p:stCondLst>
                                  <p:childTnLst>
                                    <p:set>
                                      <p:cBhvr>
                                        <p:cTn dur="1" fill="hold" id="154">
                                          <p:stCondLst>
                                            <p:cond delay="0"/>
                                          </p:stCondLst>
                                        </p:cTn>
                                        <p:tgtEl>
                                          <p:spTgt spid="21"/>
                                        </p:tgtEl>
                                        <p:attrNameLst>
                                          <p:attrName>style.visibility</p:attrName>
                                        </p:attrNameLst>
                                      </p:cBhvr>
                                      <p:to>
                                        <p:strVal val="visible"/>
                                      </p:to>
                                    </p:set>
                                    <p:animEffect filter="fade" transition="in">
                                      <p:cBhvr>
                                        <p:cTn dur="500" id="155"/>
                                        <p:tgtEl>
                                          <p:spTgt spid="21"/>
                                        </p:tgtEl>
                                      </p:cBhvr>
                                    </p:animEffect>
                                  </p:childTnLst>
                                </p:cTn>
                              </p:par>
                            </p:childTnLst>
                          </p:cTn>
                        </p:par>
                        <p:par>
                          <p:cTn fill="hold" id="156" nodeType="afterGroup">
                            <p:stCondLst>
                              <p:cond delay="4750"/>
                            </p:stCondLst>
                            <p:childTnLst>
                              <p:par>
                                <p:cTn fill="hold" id="157" nodeType="afterEffect" presetClass="emph" presetID="6" presetSubtype="0">
                                  <p:stCondLst>
                                    <p:cond delay="0"/>
                                  </p:stCondLst>
                                  <p:childTnLst>
                                    <p:animScale>
                                      <p:cBhvr>
                                        <p:cTn dur="500" fill="hold" id="158"/>
                                        <p:tgtEl>
                                          <p:spTgt spid="21"/>
                                        </p:tgtEl>
                                      </p:cBhvr>
                                      <p:by x="400000" y="400000"/>
                                    </p:animScale>
                                  </p:childTnLst>
                                </p:cTn>
                              </p:par>
                              <p:par>
                                <p:cTn fill="hold" id="159" nodeType="withEffect" presetClass="exit" presetID="10" presetSubtype="0">
                                  <p:stCondLst>
                                    <p:cond delay="250"/>
                                  </p:stCondLst>
                                  <p:childTnLst>
                                    <p:animEffect filter="fade" transition="out">
                                      <p:cBhvr>
                                        <p:cTn dur="500" id="160"/>
                                        <p:tgtEl>
                                          <p:spTgt spid="21"/>
                                        </p:tgtEl>
                                      </p:cBhvr>
                                    </p:animEffect>
                                    <p:set>
                                      <p:cBhvr>
                                        <p:cTn dur="1" fill="hold" id="161">
                                          <p:stCondLst>
                                            <p:cond delay="499"/>
                                          </p:stCondLst>
                                        </p:cTn>
                                        <p:tgtEl>
                                          <p:spTgt spid="21"/>
                                        </p:tgtEl>
                                        <p:attrNameLst>
                                          <p:attrName>style.visibility</p:attrName>
                                        </p:attrNameLst>
                                      </p:cBhvr>
                                      <p:to>
                                        <p:strVal val="hidden"/>
                                      </p:to>
                                    </p:set>
                                  </p:childTnLst>
                                </p:cTn>
                              </p:par>
                            </p:childTnLst>
                          </p:cTn>
                        </p:par>
                        <p:par>
                          <p:cTn fill="hold" id="162" nodeType="afterGroup">
                            <p:stCondLst>
                              <p:cond delay="5500"/>
                            </p:stCondLst>
                            <p:childTnLst>
                              <p:par>
                                <p:cTn fill="hold" grpId="0" id="163" nodeType="afterEffect" presetClass="entr" presetID="2" presetSubtype="8">
                                  <p:stCondLst>
                                    <p:cond delay="0"/>
                                  </p:stCondLst>
                                  <p:childTnLst>
                                    <p:set>
                                      <p:cBhvr>
                                        <p:cTn dur="1" fill="hold" id="164">
                                          <p:stCondLst>
                                            <p:cond delay="0"/>
                                          </p:stCondLst>
                                        </p:cTn>
                                        <p:tgtEl>
                                          <p:spTgt spid="25"/>
                                        </p:tgtEl>
                                        <p:attrNameLst>
                                          <p:attrName>style.visibility</p:attrName>
                                        </p:attrNameLst>
                                      </p:cBhvr>
                                      <p:to>
                                        <p:strVal val="visible"/>
                                      </p:to>
                                    </p:set>
                                    <p:anim calcmode="lin" valueType="num">
                                      <p:cBhvr additive="base">
                                        <p:cTn dur="500" fill="hold" id="165"/>
                                        <p:tgtEl>
                                          <p:spTgt spid="25"/>
                                        </p:tgtEl>
                                        <p:attrNameLst>
                                          <p:attrName>ppt_x</p:attrName>
                                        </p:attrNameLst>
                                      </p:cBhvr>
                                      <p:tavLst>
                                        <p:tav tm="0">
                                          <p:val>
                                            <p:strVal val="0-#ppt_w/2"/>
                                          </p:val>
                                        </p:tav>
                                        <p:tav tm="100000">
                                          <p:val>
                                            <p:strVal val="#ppt_x"/>
                                          </p:val>
                                        </p:tav>
                                      </p:tavLst>
                                    </p:anim>
                                    <p:anim calcmode="lin" valueType="num">
                                      <p:cBhvr additive="base">
                                        <p:cTn dur="500" fill="hold" id="166"/>
                                        <p:tgtEl>
                                          <p:spTgt spid="25"/>
                                        </p:tgtEl>
                                        <p:attrNameLst>
                                          <p:attrName>ppt_y</p:attrName>
                                        </p:attrNameLst>
                                      </p:cBhvr>
                                      <p:tavLst>
                                        <p:tav tm="0">
                                          <p:val>
                                            <p:strVal val="#ppt_y"/>
                                          </p:val>
                                        </p:tav>
                                        <p:tav tm="100000">
                                          <p:val>
                                            <p:strVal val="#ppt_y"/>
                                          </p:val>
                                        </p:tav>
                                      </p:tavLst>
                                    </p:anim>
                                  </p:childTnLst>
                                </p:cTn>
                              </p:par>
                            </p:childTnLst>
                          </p:cTn>
                        </p:par>
                        <p:par>
                          <p:cTn fill="hold" id="167" nodeType="afterGroup">
                            <p:stCondLst>
                              <p:cond delay="6000"/>
                            </p:stCondLst>
                            <p:childTnLst>
                              <p:par>
                                <p:cTn fill="hold" grpId="0" id="168" nodeType="afterEffect" presetClass="entr" presetID="42" presetSubtype="0">
                                  <p:stCondLst>
                                    <p:cond delay="0"/>
                                  </p:stCondLst>
                                  <p:childTnLst>
                                    <p:set>
                                      <p:cBhvr>
                                        <p:cTn dur="1" fill="hold" id="169">
                                          <p:stCondLst>
                                            <p:cond delay="0"/>
                                          </p:stCondLst>
                                        </p:cTn>
                                        <p:tgtEl>
                                          <p:spTgt spid="23"/>
                                        </p:tgtEl>
                                        <p:attrNameLst>
                                          <p:attrName>style.visibility</p:attrName>
                                        </p:attrNameLst>
                                      </p:cBhvr>
                                      <p:to>
                                        <p:strVal val="visible"/>
                                      </p:to>
                                    </p:set>
                                    <p:animEffect filter="fade" transition="in">
                                      <p:cBhvr>
                                        <p:cTn dur="1000" id="170"/>
                                        <p:tgtEl>
                                          <p:spTgt spid="23"/>
                                        </p:tgtEl>
                                      </p:cBhvr>
                                    </p:animEffect>
                                    <p:anim calcmode="lin" valueType="num">
                                      <p:cBhvr>
                                        <p:cTn dur="1000" fill="hold" id="171"/>
                                        <p:tgtEl>
                                          <p:spTgt spid="23"/>
                                        </p:tgtEl>
                                        <p:attrNameLst>
                                          <p:attrName>ppt_x</p:attrName>
                                        </p:attrNameLst>
                                      </p:cBhvr>
                                      <p:tavLst>
                                        <p:tav tm="0">
                                          <p:val>
                                            <p:strVal val="#ppt_x"/>
                                          </p:val>
                                        </p:tav>
                                        <p:tav tm="100000">
                                          <p:val>
                                            <p:strVal val="#ppt_x"/>
                                          </p:val>
                                        </p:tav>
                                      </p:tavLst>
                                    </p:anim>
                                    <p:anim calcmode="lin" valueType="num">
                                      <p:cBhvr>
                                        <p:cTn dur="1000" fill="hold" id="172"/>
                                        <p:tgtEl>
                                          <p:spTgt spid="23"/>
                                        </p:tgtEl>
                                        <p:attrNameLst>
                                          <p:attrName>ppt_y</p:attrName>
                                        </p:attrNameLst>
                                      </p:cBhvr>
                                      <p:tavLst>
                                        <p:tav tm="0">
                                          <p:val>
                                            <p:strVal val="#ppt_y+.1"/>
                                          </p:val>
                                        </p:tav>
                                        <p:tav tm="100000">
                                          <p:val>
                                            <p:strVal val="#ppt_y"/>
                                          </p:val>
                                        </p:tav>
                                      </p:tavLst>
                                    </p:anim>
                                  </p:childTnLst>
                                </p:cTn>
                              </p:par>
                            </p:childTnLst>
                          </p:cTn>
                        </p:par>
                        <p:par>
                          <p:cTn fill="hold" id="173" nodeType="afterGroup">
                            <p:stCondLst>
                              <p:cond delay="7000"/>
                            </p:stCondLst>
                            <p:childTnLst>
                              <p:par>
                                <p:cTn fill="hold" grpId="0" id="174" nodeType="afterEffect" presetClass="entr" presetID="22" presetSubtype="2">
                                  <p:stCondLst>
                                    <p:cond delay="0"/>
                                  </p:stCondLst>
                                  <p:childTnLst>
                                    <p:set>
                                      <p:cBhvr>
                                        <p:cTn dur="1" fill="hold" id="175">
                                          <p:stCondLst>
                                            <p:cond delay="0"/>
                                          </p:stCondLst>
                                        </p:cTn>
                                        <p:tgtEl>
                                          <p:spTgt spid="26"/>
                                        </p:tgtEl>
                                        <p:attrNameLst>
                                          <p:attrName>style.visibility</p:attrName>
                                        </p:attrNameLst>
                                      </p:cBhvr>
                                      <p:to>
                                        <p:strVal val="visible"/>
                                      </p:to>
                                    </p:set>
                                    <p:animEffect filter="wipe(right)" transition="in">
                                      <p:cBhvr>
                                        <p:cTn dur="500" id="176"/>
                                        <p:tgtEl>
                                          <p:spTgt spid="26"/>
                                        </p:tgtEl>
                                      </p:cBhvr>
                                    </p:animEffect>
                                  </p:childTnLst>
                                </p:cTn>
                              </p:par>
                              <p:par>
                                <p:cTn fill="hold" grpId="0" id="177" nodeType="withEffect" presetClass="entr" presetID="22" presetSubtype="2">
                                  <p:stCondLst>
                                    <p:cond delay="0"/>
                                  </p:stCondLst>
                                  <p:childTnLst>
                                    <p:set>
                                      <p:cBhvr>
                                        <p:cTn dur="1" fill="hold" id="178">
                                          <p:stCondLst>
                                            <p:cond delay="0"/>
                                          </p:stCondLst>
                                        </p:cTn>
                                        <p:tgtEl>
                                          <p:spTgt spid="33"/>
                                        </p:tgtEl>
                                        <p:attrNameLst>
                                          <p:attrName>style.visibility</p:attrName>
                                        </p:attrNameLst>
                                      </p:cBhvr>
                                      <p:to>
                                        <p:strVal val="visible"/>
                                      </p:to>
                                    </p:set>
                                    <p:animEffect filter="wipe(right)" transition="in">
                                      <p:cBhvr>
                                        <p:cTn dur="500" id="179"/>
                                        <p:tgtEl>
                                          <p:spTgt spid="33"/>
                                        </p:tgtEl>
                                      </p:cBhvr>
                                    </p:animEffect>
                                  </p:childTnLst>
                                </p:cTn>
                              </p:par>
                            </p:childTnLst>
                          </p:cTn>
                        </p:par>
                        <p:par>
                          <p:cTn fill="hold" id="180" nodeType="afterGroup">
                            <p:stCondLst>
                              <p:cond delay="7500"/>
                            </p:stCondLst>
                            <p:childTnLst>
                              <p:par>
                                <p:cTn fill="hold" grpId="0" id="181" nodeType="afterEffect" presetClass="entr" presetID="41" presetSubtype="0">
                                  <p:stCondLst>
                                    <p:cond delay="0"/>
                                  </p:stCondLst>
                                  <p:iterate type="lt">
                                    <p:tmPct val="10000"/>
                                  </p:iterate>
                                  <p:childTnLst>
                                    <p:set>
                                      <p:cBhvr>
                                        <p:cTn dur="1" fill="hold" id="182">
                                          <p:stCondLst>
                                            <p:cond delay="0"/>
                                          </p:stCondLst>
                                        </p:cTn>
                                        <p:tgtEl>
                                          <p:spTgt spid="24"/>
                                        </p:tgtEl>
                                        <p:attrNameLst>
                                          <p:attrName>style.visibility</p:attrName>
                                        </p:attrNameLst>
                                      </p:cBhvr>
                                      <p:to>
                                        <p:strVal val="visible"/>
                                      </p:to>
                                    </p:set>
                                    <p:anim calcmode="lin" valueType="num">
                                      <p:cBhvr>
                                        <p:cTn dur="500" fill="hold" id="18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4"/>
                                        <p:tgtEl>
                                          <p:spTgt spid="24"/>
                                        </p:tgtEl>
                                        <p:attrNameLst>
                                          <p:attrName>ppt_y</p:attrName>
                                        </p:attrNameLst>
                                      </p:cBhvr>
                                      <p:tavLst>
                                        <p:tav tm="0">
                                          <p:val>
                                            <p:strVal val="#ppt_y"/>
                                          </p:val>
                                        </p:tav>
                                        <p:tav tm="100000">
                                          <p:val>
                                            <p:strVal val="#ppt_y"/>
                                          </p:val>
                                        </p:tav>
                                      </p:tavLst>
                                    </p:anim>
                                    <p:anim calcmode="lin" valueType="num">
                                      <p:cBhvr>
                                        <p:cTn dur="500" fill="hold" id="18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7" tmFilter="0,0; .5, 1; 1, 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4"/>
      <p:bldP grpId="0" spid="26"/>
      <p:bldP grpId="0" spid="33"/>
      <p:bldP grpId="0" spid="2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481799" y="2019598"/>
            <a:ext cx="9310850" cy="3076371"/>
          </a:xfrm>
          <a:custGeom>
            <a:gdLst>
              <a:gd fmla="*/ 55976 w 8379765" name="connsiteX0"/>
              <a:gd fmla="*/ 0 h 2768734" name="connsiteY0"/>
              <a:gd fmla="*/ 7952510 w 8379765" name="connsiteX1"/>
              <a:gd fmla="*/ 209550 h 2768734" name="connsiteY1"/>
              <a:gd fmla="*/ 8379765 w 8379765" name="connsiteX2"/>
              <a:gd fmla="*/ 2768734 h 2768734" name="connsiteY2"/>
              <a:gd fmla="*/ 0 w 8379765" name="connsiteX3"/>
              <a:gd fmla="*/ 2138412 h 2768734" name="connsiteY3"/>
              <a:gd fmla="*/ 55976 w 8379765" name="connsiteX4"/>
              <a:gd fmla="*/ 0 h 2768734" name="connsiteY4"/>
              <a:gd fmla="*/ 269875 w 8339664" name="connsiteX5"/>
              <a:gd fmla="*/ 0 h 2857634"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768734" w="8379764">
                <a:moveTo>
                  <a:pt x="55976" y="0"/>
                </a:moveTo>
                <a:lnTo>
                  <a:pt x="7952510" y="209550"/>
                </a:lnTo>
                <a:lnTo>
                  <a:pt x="8379765" y="2768734"/>
                </a:lnTo>
                <a:lnTo>
                  <a:pt x="0" y="2138412"/>
                </a:lnTo>
                <a:lnTo>
                  <a:pt x="55976" y="0"/>
                </a:lnTo>
                <a:close/>
              </a:path>
            </a:pathLst>
          </a:custGeom>
          <a:gradFill flip="none" rotWithShape="1">
            <a:gsLst>
              <a:gs pos="93000">
                <a:schemeClr val="bg1">
                  <a:lumMod val="65000"/>
                </a:schemeClr>
              </a:gs>
              <a:gs pos="0">
                <a:schemeClr val="bg1">
                  <a:lumMod val="85000"/>
                </a:schemeClr>
              </a:gs>
              <a:gs pos="50000">
                <a:schemeClr val="bg1"/>
              </a:gs>
            </a:gsLst>
            <a:lin ang="3000000" scaled="0"/>
          </a:gradFill>
          <a:ln algn="ctr" cap="flat" cmpd="sng" w="9525">
            <a:noFill/>
            <a:prstDash val="solid"/>
            <a:round/>
            <a:headEnd len="med" type="none" w="med"/>
            <a:tailEnd len="med" type="none" w="med"/>
          </a:ln>
          <a:effectLst>
            <a:outerShdw algn="l" blurRad="215900" dir="6480000" dist="127000" rotWithShape="0" sx="103000" sy="103000">
              <a:prstClr val="black">
                <a:alpha val="25000"/>
              </a:prstClr>
            </a:outerShdw>
          </a:effectLst>
        </p:spPr>
        <p:txBody>
          <a:bodyPr anchor="t" anchorCtr="0" bIns="50800" compatLnSpc="1" forceAA="0" fromWordArt="0" horzOverflow="overflow" lIns="101600" numCol="1" rIns="101600" rot="0" rtlCol="0" spcCol="0" spcFirstLastPara="0" tIns="50800" vert="horz" vertOverflow="overflow" wrap="square">
            <a:prstTxWarp prst="textNoShape">
              <a:avLst/>
            </a:prstTxWarp>
            <a:noAutofit/>
          </a:bodyPr>
          <a:lstStyle/>
          <a:p>
            <a:endParaRPr altLang="en-US" lang="zh-CN">
              <a:latin charset="0" pitchFamily="34" typeface="Arial"/>
            </a:endParaRPr>
          </a:p>
        </p:txBody>
      </p:sp>
      <p:sp>
        <p:nvSpPr>
          <p:cNvPr id="35" name="TextBox 34"/>
          <p:cNvSpPr txBox="1"/>
          <p:nvPr/>
        </p:nvSpPr>
        <p:spPr bwMode="auto">
          <a:xfrm>
            <a:off x="1553437" y="2411827"/>
            <a:ext cx="1535430" cy="362407"/>
          </a:xfrm>
          <a:prstGeom prst="rect">
            <a:avLst/>
          </a:prstGeom>
          <a:noFill/>
        </p:spPr>
        <p:txBody>
          <a:bodyPr wrap="none">
            <a:spAutoFit/>
          </a:bodyPr>
          <a:lstStyle/>
          <a:p>
            <a:pPr defTabSz="1015990" fontAlgn="auto">
              <a:spcBef>
                <a:spcPct val="0"/>
              </a:spcBef>
              <a:spcAft>
                <a:spcPct val="0"/>
              </a:spcAft>
              <a:defRPr/>
            </a:pPr>
            <a:r>
              <a:rPr altLang="en-US" b="1" kern="0" lang="zh-CN" sz="1778">
                <a:solidFill>
                  <a:prstClr val="black">
                    <a:lumMod val="85000"/>
                    <a:lumOff val="15000"/>
                  </a:prstClr>
                </a:solidFill>
                <a:latin charset="-122" pitchFamily="34" typeface="微软雅黑"/>
                <a:ea charset="-122" pitchFamily="34" typeface="微软雅黑"/>
              </a:rPr>
              <a:t>中国梦的阐述</a:t>
            </a:r>
          </a:p>
        </p:txBody>
      </p:sp>
      <p:sp>
        <p:nvSpPr>
          <p:cNvPr id="37" name="TextBox 36"/>
          <p:cNvSpPr txBox="1"/>
          <p:nvPr/>
        </p:nvSpPr>
        <p:spPr bwMode="auto">
          <a:xfrm>
            <a:off x="1564021" y="2787536"/>
            <a:ext cx="2987992" cy="269291"/>
          </a:xfrm>
          <a:prstGeom prst="rect">
            <a:avLst/>
          </a:prstGeom>
          <a:noFill/>
        </p:spPr>
        <p:txBody>
          <a:bodyPr wrap="none">
            <a:spAutoFit/>
          </a:bodyPr>
          <a:lstStyle/>
          <a:p>
            <a:pPr defTabSz="1015990" fontAlgn="auto">
              <a:spcBef>
                <a:spcPct val="0"/>
              </a:spcBef>
              <a:spcAft>
                <a:spcPct val="0"/>
              </a:spcAft>
              <a:defRPr/>
            </a:pPr>
            <a:r>
              <a:rPr altLang="en-US" kern="0" lang="zh-CN" sz="1167">
                <a:solidFill>
                  <a:prstClr val="black">
                    <a:lumMod val="85000"/>
                    <a:lumOff val="15000"/>
                  </a:prstClr>
                </a:solidFill>
                <a:latin charset="-122" pitchFamily="34" typeface="微软雅黑"/>
                <a:ea charset="-122" pitchFamily="34" typeface="微软雅黑"/>
              </a:rPr>
              <a:t>中共中央总书记习近平深情地阐述了中国梦</a:t>
            </a:r>
          </a:p>
        </p:txBody>
      </p:sp>
      <p:sp>
        <p:nvSpPr>
          <p:cNvPr id="39" name="TextBox 38"/>
          <p:cNvSpPr txBox="1"/>
          <p:nvPr/>
        </p:nvSpPr>
        <p:spPr bwMode="auto">
          <a:xfrm>
            <a:off x="1553437" y="3454397"/>
            <a:ext cx="1986280" cy="362407"/>
          </a:xfrm>
          <a:prstGeom prst="rect">
            <a:avLst/>
          </a:prstGeom>
          <a:noFill/>
        </p:spPr>
        <p:txBody>
          <a:bodyPr wrap="none">
            <a:spAutoFit/>
          </a:bodyPr>
          <a:lstStyle/>
          <a:p>
            <a:pPr defTabSz="1015990" fontAlgn="auto">
              <a:spcBef>
                <a:spcPct val="0"/>
              </a:spcBef>
              <a:spcAft>
                <a:spcPct val="0"/>
              </a:spcAft>
              <a:defRPr/>
            </a:pPr>
            <a:r>
              <a:rPr altLang="en-US" b="1" kern="0" lang="zh-CN" sz="1778">
                <a:solidFill>
                  <a:prstClr val="black">
                    <a:lumMod val="85000"/>
                    <a:lumOff val="15000"/>
                  </a:prstClr>
                </a:solidFill>
                <a:latin charset="-122" pitchFamily="34" typeface="微软雅黑"/>
                <a:ea charset="-122" pitchFamily="34" typeface="微软雅黑"/>
              </a:rPr>
              <a:t>汇聚力量共圆梦想</a:t>
            </a:r>
          </a:p>
        </p:txBody>
      </p:sp>
      <p:sp>
        <p:nvSpPr>
          <p:cNvPr id="41" name="TextBox 40"/>
          <p:cNvSpPr txBox="1"/>
          <p:nvPr/>
        </p:nvSpPr>
        <p:spPr bwMode="auto">
          <a:xfrm>
            <a:off x="1564021" y="3760091"/>
            <a:ext cx="2840355" cy="269291"/>
          </a:xfrm>
          <a:prstGeom prst="rect">
            <a:avLst/>
          </a:prstGeom>
          <a:noFill/>
        </p:spPr>
        <p:txBody>
          <a:bodyPr wrap="none">
            <a:spAutoFit/>
          </a:bodyPr>
          <a:lstStyle/>
          <a:p>
            <a:pPr defTabSz="1015990" fontAlgn="auto">
              <a:spcBef>
                <a:spcPct val="0"/>
              </a:spcBef>
              <a:spcAft>
                <a:spcPct val="0"/>
              </a:spcAft>
              <a:defRPr/>
            </a:pPr>
            <a:r>
              <a:rPr altLang="en-US" kern="0" lang="zh-CN" sz="1167">
                <a:solidFill>
                  <a:prstClr val="black">
                    <a:lumMod val="85000"/>
                    <a:lumOff val="15000"/>
                  </a:prstClr>
                </a:solidFill>
                <a:latin charset="-122" pitchFamily="34" typeface="微软雅黑"/>
                <a:ea charset="-122" pitchFamily="34" typeface="微软雅黑"/>
              </a:rPr>
              <a:t>是中华民族要对人类有所贡献的雄心壮志</a:t>
            </a:r>
          </a:p>
        </p:txBody>
      </p:sp>
      <p:sp>
        <p:nvSpPr>
          <p:cNvPr id="43" name="TextBox 42"/>
          <p:cNvSpPr txBox="1"/>
          <p:nvPr/>
        </p:nvSpPr>
        <p:spPr bwMode="auto">
          <a:xfrm>
            <a:off x="5809700" y="2411827"/>
            <a:ext cx="1535430" cy="362407"/>
          </a:xfrm>
          <a:prstGeom prst="rect">
            <a:avLst/>
          </a:prstGeom>
          <a:noFill/>
        </p:spPr>
        <p:txBody>
          <a:bodyPr wrap="none">
            <a:spAutoFit/>
          </a:bodyPr>
          <a:lstStyle/>
          <a:p>
            <a:pPr defTabSz="1015990" fontAlgn="auto">
              <a:spcBef>
                <a:spcPct val="0"/>
              </a:spcBef>
              <a:spcAft>
                <a:spcPct val="0"/>
              </a:spcAft>
              <a:defRPr/>
            </a:pPr>
            <a:r>
              <a:rPr altLang="en-US" b="1" kern="0" lang="zh-CN" sz="1778">
                <a:solidFill>
                  <a:prstClr val="black">
                    <a:lumMod val="85000"/>
                    <a:lumOff val="15000"/>
                  </a:prstClr>
                </a:solidFill>
                <a:latin charset="-122" pitchFamily="34" typeface="微软雅黑"/>
                <a:ea charset="-122" pitchFamily="34" typeface="微软雅黑"/>
              </a:rPr>
              <a:t>中国梦的定义</a:t>
            </a:r>
          </a:p>
        </p:txBody>
      </p:sp>
      <p:sp>
        <p:nvSpPr>
          <p:cNvPr id="45" name="TextBox 44"/>
          <p:cNvSpPr txBox="1"/>
          <p:nvPr/>
        </p:nvSpPr>
        <p:spPr bwMode="auto">
          <a:xfrm>
            <a:off x="5820283" y="2784008"/>
            <a:ext cx="3135630" cy="269291"/>
          </a:xfrm>
          <a:prstGeom prst="rect">
            <a:avLst/>
          </a:prstGeom>
          <a:noFill/>
        </p:spPr>
        <p:txBody>
          <a:bodyPr wrap="none">
            <a:spAutoFit/>
          </a:bodyPr>
          <a:lstStyle/>
          <a:p>
            <a:pPr defTabSz="1015990" fontAlgn="auto">
              <a:spcBef>
                <a:spcPct val="0"/>
              </a:spcBef>
              <a:spcAft>
                <a:spcPct val="0"/>
              </a:spcAft>
              <a:defRPr/>
            </a:pPr>
            <a:r>
              <a:rPr altLang="en-US" kern="0" lang="zh-CN" sz="1167">
                <a:solidFill>
                  <a:prstClr val="black">
                    <a:lumMod val="85000"/>
                    <a:lumOff val="15000"/>
                  </a:prstClr>
                </a:solidFill>
                <a:latin charset="-122" pitchFamily="34" typeface="微软雅黑"/>
                <a:ea charset="-122" pitchFamily="34" typeface="微软雅黑"/>
              </a:rPr>
              <a:t>中华民族正在万众一心、努力奋斗的共同理想</a:t>
            </a:r>
          </a:p>
        </p:txBody>
      </p:sp>
      <p:sp>
        <p:nvSpPr>
          <p:cNvPr id="47" name="TextBox 46"/>
          <p:cNvSpPr txBox="1"/>
          <p:nvPr/>
        </p:nvSpPr>
        <p:spPr bwMode="auto">
          <a:xfrm>
            <a:off x="5831201" y="3461452"/>
            <a:ext cx="1760855" cy="362407"/>
          </a:xfrm>
          <a:prstGeom prst="rect">
            <a:avLst/>
          </a:prstGeom>
          <a:noFill/>
        </p:spPr>
        <p:txBody>
          <a:bodyPr wrap="none">
            <a:spAutoFit/>
          </a:bodyPr>
          <a:lstStyle/>
          <a:p>
            <a:pPr defTabSz="1015990" fontAlgn="auto">
              <a:spcBef>
                <a:spcPct val="0"/>
              </a:spcBef>
              <a:spcAft>
                <a:spcPct val="0"/>
              </a:spcAft>
              <a:defRPr/>
            </a:pPr>
            <a:r>
              <a:rPr altLang="en-US" b="1" kern="0" lang="zh-CN" sz="1778">
                <a:solidFill>
                  <a:prstClr val="black">
                    <a:lumMod val="85000"/>
                    <a:lumOff val="15000"/>
                  </a:prstClr>
                </a:solidFill>
                <a:latin charset="-122" pitchFamily="34" typeface="微软雅黑"/>
                <a:ea charset="-122" pitchFamily="34" typeface="微软雅黑"/>
              </a:rPr>
              <a:t>中国梦人民的梦</a:t>
            </a:r>
          </a:p>
        </p:txBody>
      </p:sp>
      <p:sp>
        <p:nvSpPr>
          <p:cNvPr id="49" name="TextBox 48"/>
          <p:cNvSpPr txBox="1"/>
          <p:nvPr/>
        </p:nvSpPr>
        <p:spPr bwMode="auto">
          <a:xfrm>
            <a:off x="5841783" y="3760091"/>
            <a:ext cx="2545080" cy="269291"/>
          </a:xfrm>
          <a:prstGeom prst="rect">
            <a:avLst/>
          </a:prstGeom>
          <a:noFill/>
        </p:spPr>
        <p:txBody>
          <a:bodyPr wrap="none">
            <a:spAutoFit/>
          </a:bodyPr>
          <a:lstStyle/>
          <a:p>
            <a:pPr defTabSz="1015990" fontAlgn="auto">
              <a:spcBef>
                <a:spcPct val="0"/>
              </a:spcBef>
              <a:spcAft>
                <a:spcPct val="0"/>
              </a:spcAft>
              <a:defRPr/>
            </a:pPr>
            <a:r>
              <a:rPr altLang="en-US" kern="0" lang="zh-CN" sz="1167">
                <a:solidFill>
                  <a:prstClr val="black">
                    <a:lumMod val="85000"/>
                    <a:lumOff val="15000"/>
                  </a:prstClr>
                </a:solidFill>
                <a:latin charset="-122" pitchFamily="34" typeface="微软雅黑"/>
                <a:ea charset="-122" pitchFamily="34" typeface="微软雅黑"/>
              </a:rPr>
              <a:t>中华民族从传统走向现代的价值追求</a:t>
            </a:r>
          </a:p>
        </p:txBody>
      </p:sp>
      <p:sp>
        <p:nvSpPr>
          <p:cNvPr id="36" name="圆角矩形​​ 10"/>
          <p:cNvSpPr/>
          <p:nvPr/>
        </p:nvSpPr>
        <p:spPr bwMode="auto">
          <a:xfrm>
            <a:off x="713824" y="2378314"/>
            <a:ext cx="719667" cy="719666"/>
          </a:xfrm>
          <a:prstGeom prst="roundRect">
            <a:avLst/>
          </a:prstGeom>
          <a:gradFill flip="none" rotWithShape="1">
            <a:gsLst>
              <a:gs pos="0">
                <a:srgbClr val="FF0000"/>
              </a:gs>
              <a:gs pos="38000">
                <a:srgbClr val="C00000"/>
              </a:gs>
              <a:gs pos="100000">
                <a:srgbClr val="FFC000"/>
              </a:gs>
            </a:gsLst>
            <a:lin ang="16200000" scaled="0"/>
          </a:gradFill>
          <a:ln algn="ctr" cap="flat" cmpd="sng" w="25400">
            <a:solidFill>
              <a:srgbClr val="FFFF00"/>
            </a:solidFill>
            <a:prstDash val="solid"/>
          </a:ln>
          <a:effectLst>
            <a:outerShdw algn="ctr" blurRad="63500" rotWithShape="0" sx="102000" sy="102000">
              <a:prstClr val="black">
                <a:alpha val="40000"/>
              </a:prstClr>
            </a:outerShdw>
          </a:effectLst>
        </p:spPr>
        <p:txBody>
          <a:bodyPr anchor="ctr"/>
          <a:lstStyle/>
          <a:p>
            <a:pPr algn="ctr" defTabSz="1015990" fontAlgn="auto">
              <a:spcBef>
                <a:spcPct val="0"/>
              </a:spcBef>
              <a:spcAft>
                <a:spcPct val="0"/>
              </a:spcAft>
              <a:defRPr/>
            </a:pPr>
            <a:r>
              <a:rPr altLang="zh-CN" b="1" kern="0" lang="en-US" sz="3111">
                <a:solidFill>
                  <a:prstClr val="white"/>
                </a:solidFill>
                <a:latin charset="0" pitchFamily="34" typeface="Arial"/>
                <a:ea charset="-122" pitchFamily="34" typeface="微软雅黑"/>
                <a:cs charset="0" pitchFamily="34" typeface="Arial"/>
              </a:rPr>
              <a:t>1</a:t>
            </a:r>
          </a:p>
        </p:txBody>
      </p:sp>
      <p:sp>
        <p:nvSpPr>
          <p:cNvPr id="40" name="圆角矩形​​ 18"/>
          <p:cNvSpPr/>
          <p:nvPr/>
        </p:nvSpPr>
        <p:spPr bwMode="auto">
          <a:xfrm>
            <a:off x="4989621" y="2378313"/>
            <a:ext cx="719667" cy="719667"/>
          </a:xfrm>
          <a:prstGeom prst="roundRect">
            <a:avLst/>
          </a:prstGeom>
          <a:gradFill flip="none" rotWithShape="1">
            <a:gsLst>
              <a:gs pos="0">
                <a:srgbClr val="FF0000"/>
              </a:gs>
              <a:gs pos="38000">
                <a:srgbClr val="C00000"/>
              </a:gs>
              <a:gs pos="100000">
                <a:srgbClr val="FFC000"/>
              </a:gs>
            </a:gsLst>
            <a:lin ang="16200000" scaled="0"/>
          </a:gradFill>
          <a:ln algn="ctr" cap="flat" cmpd="sng" w="25400">
            <a:solidFill>
              <a:srgbClr val="FFFF00"/>
            </a:solidFill>
            <a:prstDash val="solid"/>
          </a:ln>
          <a:effectLst>
            <a:outerShdw algn="ctr" blurRad="63500" rotWithShape="0" sx="102000" sy="102000">
              <a:prstClr val="black">
                <a:alpha val="40000"/>
              </a:prstClr>
            </a:outerShdw>
          </a:effectLst>
        </p:spPr>
        <p:txBody>
          <a:bodyPr anchor="ctr"/>
          <a:lstStyle/>
          <a:p>
            <a:pPr algn="ctr" fontAlgn="auto">
              <a:spcBef>
                <a:spcPct val="0"/>
              </a:spcBef>
              <a:spcAft>
                <a:spcPct val="0"/>
              </a:spcAft>
            </a:pPr>
            <a:r>
              <a:rPr altLang="zh-CN" b="1" kern="0" lang="en-US" sz="3111">
                <a:solidFill>
                  <a:prstClr val="white"/>
                </a:solidFill>
                <a:latin charset="0" pitchFamily="34" typeface="Arial"/>
                <a:ea charset="-122" pitchFamily="34" typeface="微软雅黑"/>
                <a:cs charset="0" pitchFamily="34" typeface="Arial"/>
              </a:rPr>
              <a:t>2</a:t>
            </a:r>
          </a:p>
        </p:txBody>
      </p:sp>
      <p:sp>
        <p:nvSpPr>
          <p:cNvPr id="44" name="圆角矩形​​ 22"/>
          <p:cNvSpPr/>
          <p:nvPr/>
        </p:nvSpPr>
        <p:spPr bwMode="auto">
          <a:xfrm>
            <a:off x="708533" y="3421758"/>
            <a:ext cx="719667" cy="719667"/>
          </a:xfrm>
          <a:prstGeom prst="roundRect">
            <a:avLst/>
          </a:prstGeom>
          <a:gradFill flip="none" rotWithShape="1">
            <a:gsLst>
              <a:gs pos="0">
                <a:srgbClr val="FF0000"/>
              </a:gs>
              <a:gs pos="38000">
                <a:srgbClr val="C00000"/>
              </a:gs>
              <a:gs pos="100000">
                <a:srgbClr val="FFC000"/>
              </a:gs>
            </a:gsLst>
            <a:lin ang="16200000" scaled="0"/>
          </a:gradFill>
          <a:ln algn="ctr" cap="flat" cmpd="sng" w="25400">
            <a:solidFill>
              <a:srgbClr val="FFFF00"/>
            </a:solidFill>
            <a:prstDash val="solid"/>
          </a:ln>
          <a:effectLst>
            <a:outerShdw algn="ctr" blurRad="63500" rotWithShape="0" sx="102000" sy="102000">
              <a:prstClr val="black">
                <a:alpha val="40000"/>
              </a:prstClr>
            </a:outerShdw>
          </a:effectLst>
        </p:spPr>
        <p:txBody>
          <a:bodyPr anchor="ctr"/>
          <a:lstStyle/>
          <a:p>
            <a:pPr algn="ctr" fontAlgn="auto">
              <a:spcBef>
                <a:spcPct val="0"/>
              </a:spcBef>
              <a:spcAft>
                <a:spcPct val="0"/>
              </a:spcAft>
            </a:pPr>
            <a:r>
              <a:rPr altLang="zh-CN" b="1" kern="0" lang="en-US" sz="3111">
                <a:solidFill>
                  <a:prstClr val="white"/>
                </a:solidFill>
                <a:latin charset="0" pitchFamily="34" typeface="Arial"/>
                <a:ea charset="-122" pitchFamily="34" typeface="微软雅黑"/>
                <a:cs charset="0" pitchFamily="34" typeface="Arial"/>
              </a:rPr>
              <a:t>3</a:t>
            </a:r>
          </a:p>
        </p:txBody>
      </p:sp>
      <p:sp>
        <p:nvSpPr>
          <p:cNvPr id="48" name="圆角矩形​​ 26"/>
          <p:cNvSpPr/>
          <p:nvPr/>
        </p:nvSpPr>
        <p:spPr bwMode="auto">
          <a:xfrm>
            <a:off x="5000538" y="3421758"/>
            <a:ext cx="719667" cy="719667"/>
          </a:xfrm>
          <a:prstGeom prst="roundRect">
            <a:avLst/>
          </a:prstGeom>
          <a:gradFill flip="none" rotWithShape="1">
            <a:gsLst>
              <a:gs pos="0">
                <a:srgbClr val="FF0000"/>
              </a:gs>
              <a:gs pos="38000">
                <a:srgbClr val="C00000"/>
              </a:gs>
              <a:gs pos="100000">
                <a:srgbClr val="FFC000"/>
              </a:gs>
            </a:gsLst>
            <a:lin ang="16200000" scaled="0"/>
          </a:gradFill>
          <a:ln algn="ctr" cap="flat" cmpd="sng" w="25400">
            <a:solidFill>
              <a:srgbClr val="FFFF00"/>
            </a:solidFill>
            <a:prstDash val="solid"/>
          </a:ln>
          <a:effectLst>
            <a:outerShdw algn="ctr" blurRad="63500" rotWithShape="0" sx="102000" sy="102000">
              <a:prstClr val="black">
                <a:alpha val="40000"/>
              </a:prstClr>
            </a:outerShdw>
          </a:effectLst>
        </p:spPr>
        <p:txBody>
          <a:bodyPr anchor="ctr"/>
          <a:lstStyle/>
          <a:p>
            <a:pPr algn="ctr" fontAlgn="auto">
              <a:spcBef>
                <a:spcPct val="0"/>
              </a:spcBef>
              <a:spcAft>
                <a:spcPct val="0"/>
              </a:spcAft>
            </a:pPr>
            <a:r>
              <a:rPr altLang="zh-CN" b="1" kern="0" lang="en-US" sz="3111">
                <a:solidFill>
                  <a:prstClr val="white"/>
                </a:solidFill>
                <a:latin charset="0" pitchFamily="34" typeface="Arial"/>
                <a:ea charset="-122" pitchFamily="34" typeface="微软雅黑"/>
                <a:cs charset="0" pitchFamily="34" typeface="Arial"/>
              </a:rPr>
              <a:t>4</a:t>
            </a:r>
          </a:p>
        </p:txBody>
      </p:sp>
      <p:sp>
        <p:nvSpPr>
          <p:cNvPr id="24" name="矩形 23"/>
          <p:cNvSpPr/>
          <p:nvPr/>
        </p:nvSpPr>
        <p:spPr>
          <a:xfrm>
            <a:off x="551049" y="1130303"/>
            <a:ext cx="8747710" cy="1021737"/>
          </a:xfrm>
          <a:custGeom>
            <a:gdLst>
              <a:gd fmla="*/ 19050 w 7872939" name="connsiteX0"/>
              <a:gd fmla="*/ 0 h 919563" name="connsiteY0"/>
              <a:gd fmla="*/ 7682439 w 7872939" name="connsiteX1"/>
              <a:gd fmla="*/ 0 h 919563" name="connsiteY1"/>
              <a:gd fmla="*/ 7872939 w 7872939" name="connsiteX2"/>
              <a:gd fmla="*/ 919563 h 919563" name="connsiteY2"/>
              <a:gd fmla="*/ 0 w 7872939" name="connsiteX3"/>
              <a:gd fmla="*/ 690963 h 919563" name="connsiteY3"/>
              <a:gd fmla="*/ 19050 w 7872939" name="connsiteX4"/>
              <a:gd fmla="*/ 0 h 91956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19563" w="7872939">
                <a:moveTo>
                  <a:pt x="19050" y="0"/>
                </a:moveTo>
                <a:lnTo>
                  <a:pt x="7682439" y="0"/>
                </a:lnTo>
                <a:lnTo>
                  <a:pt x="7872939" y="919563"/>
                </a:lnTo>
                <a:lnTo>
                  <a:pt x="0" y="690963"/>
                </a:lnTo>
                <a:lnTo>
                  <a:pt x="19050" y="0"/>
                </a:lnTo>
                <a:close/>
              </a:path>
            </a:pathLst>
          </a:custGeom>
          <a:gradFill flip="none" rotWithShape="1">
            <a:gsLst>
              <a:gs pos="100000">
                <a:srgbClr val="FF0000">
                  <a:shade val="30000"/>
                  <a:satMod val="115000"/>
                </a:srgbClr>
              </a:gs>
              <a:gs pos="50000">
                <a:srgbClr val="FF0000">
                  <a:shade val="67500"/>
                  <a:satMod val="115000"/>
                </a:srgbClr>
              </a:gs>
              <a:gs pos="0">
                <a:srgbClr val="FF0000">
                  <a:shade val="100000"/>
                  <a:satMod val="115000"/>
                </a:srgbClr>
              </a:gs>
            </a:gsLst>
            <a:path path="circle">
              <a:fillToRect b="100000" r="100000"/>
            </a:path>
            <a:tileRect l="-100000" t="-100000"/>
          </a:gradFill>
          <a:ln>
            <a:noFill/>
          </a:ln>
          <a:effectLst>
            <a:outerShdw algn="ctr" blurRad="63500" rotWithShape="0" sx="102000" sy="10200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PC\Desktop\ppt\3\未标题-1.png" id="25" name="Picture 2"/>
          <p:cNvPicPr>
            <a:picLocks noChangeArrowheads="1" noChangeAspect="1"/>
          </p:cNvPicPr>
          <p:nvPr/>
        </p:nvPicPr>
        <p:blipFill>
          <a:blip r:embed="rId3">
            <a:extLst>
              <a:ext uri="{BEBA8EAE-BF5A-486C-A8C5-ECC9F3942E4B}">
                <a14:imgProps>
                  <a14:imgLayer r:embed="rId4">
                    <a14:imgEffect>
                      <a14:brightnessContrast bright="20000" contrast="-40000"/>
                    </a14:imgEffect>
                  </a14:imgLayer>
                </a14:imgProps>
              </a:ext>
              <a:ext uri="{28A0092B-C50C-407E-A947-70E740481C1C}">
                <a14:useLocalDpi/>
              </a:ext>
            </a:extLst>
          </a:blip>
          <a:stretch>
            <a:fillRect/>
          </a:stretch>
        </p:blipFill>
        <p:spPr bwMode="auto">
          <a:xfrm>
            <a:off x="8084860" y="1251248"/>
            <a:ext cx="953118" cy="900790"/>
          </a:xfrm>
          <a:prstGeom prst="rect">
            <a:avLst/>
          </a:prstGeom>
          <a:noFill/>
          <a:extLst>
            <a:ext uri="{909E8E84-426E-40DD-AFC4-6F175D3DCCD1}">
              <a14:hiddenFill>
                <a:solidFill>
                  <a:srgbClr val="FFFFFF"/>
                </a:solidFill>
              </a14:hiddenFill>
            </a:ext>
          </a:extLst>
        </p:spPr>
      </p:pic>
      <p:sp>
        <p:nvSpPr>
          <p:cNvPr id="55" name="标题 24"/>
          <p:cNvSpPr txBox="1"/>
          <p:nvPr/>
        </p:nvSpPr>
        <p:spPr bwMode="auto">
          <a:xfrm>
            <a:off x="601031" y="1144858"/>
            <a:ext cx="1666473" cy="7831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50800" compatLnSpc="1" lIns="101600" numCol="1" rIns="101600" rtlCol="0" tIns="50800" vert="horz" wrap="square">
            <a:prstTxWarp prst="textNoShape">
              <a:avLst/>
            </a:prstTxWarp>
            <a:noAutofit/>
          </a:bodyPr>
          <a:lstStyle>
            <a:lvl1pPr algn="ctr" eaLnBrk="0" fontAlgn="base" hangingPunct="0" rtl="0">
              <a:spcBef>
                <a:spcPct val="0"/>
              </a:spcBef>
              <a:spcAft>
                <a:spcPct val="0"/>
              </a:spcAft>
              <a:defRPr kern="1200" sz="44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charset="0" pitchFamily="34" typeface="Calibri"/>
                <a:ea typeface="宋体"/>
              </a:defRPr>
            </a:lvl2pPr>
            <a:lvl3pPr algn="ctr" eaLnBrk="0" fontAlgn="base" hangingPunct="0" rtl="0">
              <a:spcBef>
                <a:spcPct val="0"/>
              </a:spcBef>
              <a:spcAft>
                <a:spcPct val="0"/>
              </a:spcAft>
              <a:defRPr sz="4400">
                <a:solidFill>
                  <a:schemeClr val="tx1"/>
                </a:solidFill>
                <a:latin charset="0" pitchFamily="34" typeface="Calibri"/>
                <a:ea typeface="宋体"/>
              </a:defRPr>
            </a:lvl3pPr>
            <a:lvl4pPr algn="ctr" eaLnBrk="0" fontAlgn="base" hangingPunct="0" rtl="0">
              <a:spcBef>
                <a:spcPct val="0"/>
              </a:spcBef>
              <a:spcAft>
                <a:spcPct val="0"/>
              </a:spcAft>
              <a:defRPr sz="4400">
                <a:solidFill>
                  <a:schemeClr val="tx1"/>
                </a:solidFill>
                <a:latin charset="0" pitchFamily="34" typeface="Calibri"/>
                <a:ea typeface="宋体"/>
              </a:defRPr>
            </a:lvl4pPr>
            <a:lvl5pPr algn="ctr" eaLnBrk="0" fontAlgn="base" hangingPunct="0" rtl="0">
              <a:spcBef>
                <a:spcPct val="0"/>
              </a:spcBef>
              <a:spcAft>
                <a:spcPct val="0"/>
              </a:spcAft>
              <a:defRPr sz="4400">
                <a:solidFill>
                  <a:schemeClr val="tx1"/>
                </a:solidFill>
                <a:latin charset="0" pitchFamily="34" typeface="Calibri"/>
                <a:ea typeface="宋体"/>
              </a:defRPr>
            </a:lvl5pPr>
            <a:lvl6pPr algn="ctr" eaLnBrk="1" fontAlgn="base" hangingPunct="1" marL="457200" rtl="0">
              <a:spcBef>
                <a:spcPct val="0"/>
              </a:spcBef>
              <a:spcAft>
                <a:spcPct val="0"/>
              </a:spcAft>
              <a:defRPr sz="4400">
                <a:solidFill>
                  <a:schemeClr val="tx1"/>
                </a:solidFill>
                <a:latin charset="0" pitchFamily="34" typeface="Calibri"/>
                <a:ea typeface="宋体"/>
              </a:defRPr>
            </a:lvl6pPr>
            <a:lvl7pPr algn="ctr" eaLnBrk="1" fontAlgn="base" hangingPunct="1" marL="914400" rtl="0">
              <a:spcBef>
                <a:spcPct val="0"/>
              </a:spcBef>
              <a:spcAft>
                <a:spcPct val="0"/>
              </a:spcAft>
              <a:defRPr sz="4400">
                <a:solidFill>
                  <a:schemeClr val="tx1"/>
                </a:solidFill>
                <a:latin charset="0" pitchFamily="34" typeface="Calibri"/>
                <a:ea typeface="宋体"/>
              </a:defRPr>
            </a:lvl7pPr>
            <a:lvl8pPr algn="ctr" eaLnBrk="1" fontAlgn="base" hangingPunct="1" marL="1371600" rtl="0">
              <a:spcBef>
                <a:spcPct val="0"/>
              </a:spcBef>
              <a:spcAft>
                <a:spcPct val="0"/>
              </a:spcAft>
              <a:defRPr sz="4400">
                <a:solidFill>
                  <a:schemeClr val="tx1"/>
                </a:solidFill>
                <a:latin charset="0" pitchFamily="34" typeface="Calibri"/>
                <a:ea typeface="宋体"/>
              </a:defRPr>
            </a:lvl8pPr>
            <a:lvl9pPr algn="ctr" eaLnBrk="1" fontAlgn="base" hangingPunct="1" marL="1828800" rtl="0">
              <a:spcBef>
                <a:spcPct val="0"/>
              </a:spcBef>
              <a:spcAft>
                <a:spcPct val="0"/>
              </a:spcAft>
              <a:defRPr sz="4400">
                <a:solidFill>
                  <a:schemeClr val="tx1"/>
                </a:solidFill>
                <a:latin charset="0" pitchFamily="34" typeface="Calibri"/>
                <a:ea typeface="宋体"/>
              </a:defRPr>
            </a:lvl9pPr>
          </a:lstStyle>
          <a:p>
            <a:pPr algn="l" defTabSz="1015990" eaLnBrk="1" fontAlgn="auto" hangingPunct="1">
              <a:spcAft>
                <a:spcPct val="0"/>
              </a:spcAft>
              <a:defRPr/>
            </a:pPr>
            <a:r>
              <a:rPr altLang="en-US" b="1" lang="zh-CN" sz="4444">
                <a:solidFill>
                  <a:srgbClr val="FFC000"/>
                </a:solidFill>
                <a:latin charset="-122" pitchFamily="34" typeface="微软雅黑"/>
                <a:ea charset="-122" pitchFamily="34" typeface="微软雅黑"/>
              </a:rPr>
              <a:t>目录</a:t>
            </a:r>
          </a:p>
        </p:txBody>
      </p:sp>
      <p:sp>
        <p:nvSpPr>
          <p:cNvPr id="28" name="标题 24"/>
          <p:cNvSpPr txBox="1"/>
          <p:nvPr/>
        </p:nvSpPr>
        <p:spPr bwMode="auto">
          <a:xfrm>
            <a:off x="1790882" y="1341970"/>
            <a:ext cx="2671367" cy="6707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nchorCtr="0" bIns="50800" compatLnSpc="1" lIns="101600" numCol="1" rIns="101600" rtlCol="0" tIns="50800" vert="horz" wrap="square">
            <a:prstTxWarp prst="textNoShape">
              <a:avLst/>
            </a:prstTxWarp>
            <a:noAutofit/>
          </a:bodyPr>
          <a:lstStyle>
            <a:lvl1pPr algn="ctr" eaLnBrk="0" fontAlgn="base" hangingPunct="0" rtl="0">
              <a:spcBef>
                <a:spcPct val="0"/>
              </a:spcBef>
              <a:spcAft>
                <a:spcPct val="0"/>
              </a:spcAft>
              <a:defRPr kern="1200" sz="4400">
                <a:solidFill>
                  <a:schemeClr val="tx1"/>
                </a:solidFill>
                <a:latin typeface="+mj-lt"/>
                <a:ea typeface="+mj-ea"/>
                <a:cs typeface="+mj-cs"/>
              </a:defRPr>
            </a:lvl1pPr>
            <a:lvl2pPr algn="ctr" eaLnBrk="0" fontAlgn="base" hangingPunct="0" rtl="0">
              <a:spcBef>
                <a:spcPct val="0"/>
              </a:spcBef>
              <a:spcAft>
                <a:spcPct val="0"/>
              </a:spcAft>
              <a:defRPr sz="4400">
                <a:solidFill>
                  <a:schemeClr val="tx1"/>
                </a:solidFill>
                <a:latin charset="0" pitchFamily="34" typeface="Calibri"/>
                <a:ea typeface="宋体"/>
              </a:defRPr>
            </a:lvl2pPr>
            <a:lvl3pPr algn="ctr" eaLnBrk="0" fontAlgn="base" hangingPunct="0" rtl="0">
              <a:spcBef>
                <a:spcPct val="0"/>
              </a:spcBef>
              <a:spcAft>
                <a:spcPct val="0"/>
              </a:spcAft>
              <a:defRPr sz="4400">
                <a:solidFill>
                  <a:schemeClr val="tx1"/>
                </a:solidFill>
                <a:latin charset="0" pitchFamily="34" typeface="Calibri"/>
                <a:ea typeface="宋体"/>
              </a:defRPr>
            </a:lvl3pPr>
            <a:lvl4pPr algn="ctr" eaLnBrk="0" fontAlgn="base" hangingPunct="0" rtl="0">
              <a:spcBef>
                <a:spcPct val="0"/>
              </a:spcBef>
              <a:spcAft>
                <a:spcPct val="0"/>
              </a:spcAft>
              <a:defRPr sz="4400">
                <a:solidFill>
                  <a:schemeClr val="tx1"/>
                </a:solidFill>
                <a:latin charset="0" pitchFamily="34" typeface="Calibri"/>
                <a:ea typeface="宋体"/>
              </a:defRPr>
            </a:lvl4pPr>
            <a:lvl5pPr algn="ctr" eaLnBrk="0" fontAlgn="base" hangingPunct="0" rtl="0">
              <a:spcBef>
                <a:spcPct val="0"/>
              </a:spcBef>
              <a:spcAft>
                <a:spcPct val="0"/>
              </a:spcAft>
              <a:defRPr sz="4400">
                <a:solidFill>
                  <a:schemeClr val="tx1"/>
                </a:solidFill>
                <a:latin charset="0" pitchFamily="34" typeface="Calibri"/>
                <a:ea typeface="宋体"/>
              </a:defRPr>
            </a:lvl5pPr>
            <a:lvl6pPr algn="ctr" eaLnBrk="1" fontAlgn="base" hangingPunct="1" marL="457200" rtl="0">
              <a:spcBef>
                <a:spcPct val="0"/>
              </a:spcBef>
              <a:spcAft>
                <a:spcPct val="0"/>
              </a:spcAft>
              <a:defRPr sz="4400">
                <a:solidFill>
                  <a:schemeClr val="tx1"/>
                </a:solidFill>
                <a:latin charset="0" pitchFamily="34" typeface="Calibri"/>
                <a:ea typeface="宋体"/>
              </a:defRPr>
            </a:lvl6pPr>
            <a:lvl7pPr algn="ctr" eaLnBrk="1" fontAlgn="base" hangingPunct="1" marL="914400" rtl="0">
              <a:spcBef>
                <a:spcPct val="0"/>
              </a:spcBef>
              <a:spcAft>
                <a:spcPct val="0"/>
              </a:spcAft>
              <a:defRPr sz="4400">
                <a:solidFill>
                  <a:schemeClr val="tx1"/>
                </a:solidFill>
                <a:latin charset="0" pitchFamily="34" typeface="Calibri"/>
                <a:ea typeface="宋体"/>
              </a:defRPr>
            </a:lvl7pPr>
            <a:lvl8pPr algn="ctr" eaLnBrk="1" fontAlgn="base" hangingPunct="1" marL="1371600" rtl="0">
              <a:spcBef>
                <a:spcPct val="0"/>
              </a:spcBef>
              <a:spcAft>
                <a:spcPct val="0"/>
              </a:spcAft>
              <a:defRPr sz="4400">
                <a:solidFill>
                  <a:schemeClr val="tx1"/>
                </a:solidFill>
                <a:latin charset="0" pitchFamily="34" typeface="Calibri"/>
                <a:ea typeface="宋体"/>
              </a:defRPr>
            </a:lvl8pPr>
            <a:lvl9pPr algn="ctr" eaLnBrk="1" fontAlgn="base" hangingPunct="1" marL="1828800" rtl="0">
              <a:spcBef>
                <a:spcPct val="0"/>
              </a:spcBef>
              <a:spcAft>
                <a:spcPct val="0"/>
              </a:spcAft>
              <a:defRPr sz="4400">
                <a:solidFill>
                  <a:schemeClr val="tx1"/>
                </a:solidFill>
                <a:latin charset="0" pitchFamily="34" typeface="Calibri"/>
                <a:ea typeface="宋体"/>
              </a:defRPr>
            </a:lvl9pPr>
          </a:lstStyle>
          <a:p>
            <a:pPr algn="l" defTabSz="1015990" eaLnBrk="1" fontAlgn="auto" hangingPunct="1">
              <a:spcAft>
                <a:spcPct val="0"/>
              </a:spcAft>
              <a:defRPr/>
            </a:pPr>
            <a:r>
              <a:rPr altLang="zh-CN" lang="en-US" sz="3111">
                <a:solidFill>
                  <a:srgbClr val="FFC000"/>
                </a:solidFill>
                <a:latin charset="-122" pitchFamily="34" typeface="微软雅黑"/>
                <a:ea charset="-122" pitchFamily="34" typeface="微软雅黑"/>
              </a:rPr>
              <a:t>CONTENTS</a:t>
            </a:r>
          </a:p>
        </p:txBody>
      </p:sp>
    </p:spTree>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24"/>
                                        </p:tgtEl>
                                        <p:attrNameLst>
                                          <p:attrName>style.visibility</p:attrName>
                                        </p:attrNameLst>
                                      </p:cBhvr>
                                      <p:to>
                                        <p:strVal val="visible"/>
                                      </p:to>
                                    </p:set>
                                    <p:animEffect filter="wipe(right)"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5"/>
                                        </p:tgtEl>
                                        <p:attrNameLst>
                                          <p:attrName>style.visibility</p:attrName>
                                        </p:attrNameLst>
                                      </p:cBhvr>
                                      <p:to>
                                        <p:strVal val="visible"/>
                                      </p:to>
                                    </p:set>
                                    <p:animEffect filter="wipe(left)" transition="in">
                                      <p:cBhvr>
                                        <p:cTn dur="500" id="11"/>
                                        <p:tgtEl>
                                          <p:spTgt spid="55"/>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28"/>
                                        </p:tgtEl>
                                        <p:attrNameLst>
                                          <p:attrName>style.visibility</p:attrName>
                                        </p:attrNameLst>
                                      </p:cBhvr>
                                      <p:to>
                                        <p:strVal val="visible"/>
                                      </p:to>
                                    </p:set>
                                    <p:animEffect filter="wipe(left)" transition="in">
                                      <p:cBhvr>
                                        <p:cTn dur="500" id="15"/>
                                        <p:tgtEl>
                                          <p:spTgt spid="28"/>
                                        </p:tgtEl>
                                      </p:cBhvr>
                                    </p:animEffect>
                                  </p:childTnLst>
                                </p:cTn>
                              </p:par>
                            </p:childTnLst>
                          </p:cTn>
                        </p:par>
                        <p:par>
                          <p:cTn fill="hold" id="16" nodeType="afterGroup">
                            <p:stCondLst>
                              <p:cond delay="1500"/>
                            </p:stCondLst>
                            <p:childTnLst>
                              <p:par>
                                <p:cTn fill="hold" grpId="0" id="17" nodeType="afterEffect" presetClass="entr" presetID="15" presetSubtype="0">
                                  <p:stCondLst>
                                    <p:cond delay="0"/>
                                  </p:stCondLst>
                                  <p:childTnLst>
                                    <p:set>
                                      <p:cBhvr>
                                        <p:cTn dur="1" fill="hold" id="18">
                                          <p:stCondLst>
                                            <p:cond delay="0"/>
                                          </p:stCondLst>
                                        </p:cTn>
                                        <p:tgtEl>
                                          <p:spTgt spid="36"/>
                                        </p:tgtEl>
                                        <p:attrNameLst>
                                          <p:attrName>style.visibility</p:attrName>
                                        </p:attrNameLst>
                                      </p:cBhvr>
                                      <p:to>
                                        <p:strVal val="visible"/>
                                      </p:to>
                                    </p:set>
                                    <p:anim calcmode="lin" valueType="num">
                                      <p:cBhvr>
                                        <p:cTn dur="1000" fill="hold" id="19"/>
                                        <p:tgtEl>
                                          <p:spTgt spid="36"/>
                                        </p:tgtEl>
                                        <p:attrNameLst>
                                          <p:attrName>ppt_w</p:attrName>
                                        </p:attrNameLst>
                                      </p:cBhvr>
                                      <p:tavLst>
                                        <p:tav tm="0">
                                          <p:val>
                                            <p:fltVal val="0"/>
                                          </p:val>
                                        </p:tav>
                                        <p:tav tm="100000">
                                          <p:val>
                                            <p:strVal val="#ppt_w"/>
                                          </p:val>
                                        </p:tav>
                                      </p:tavLst>
                                    </p:anim>
                                    <p:anim calcmode="lin" valueType="num">
                                      <p:cBhvr>
                                        <p:cTn dur="1000" fill="hold" id="20"/>
                                        <p:tgtEl>
                                          <p:spTgt spid="36"/>
                                        </p:tgtEl>
                                        <p:attrNameLst>
                                          <p:attrName>ppt_h</p:attrName>
                                        </p:attrNameLst>
                                      </p:cBhvr>
                                      <p:tavLst>
                                        <p:tav tm="0">
                                          <p:val>
                                            <p:fltVal val="0"/>
                                          </p:val>
                                        </p:tav>
                                        <p:tav tm="100000">
                                          <p:val>
                                            <p:strVal val="#ppt_h"/>
                                          </p:val>
                                        </p:tav>
                                      </p:tavLst>
                                    </p:anim>
                                    <p:anim calcmode="lin" valueType="num">
                                      <p:cBhvr>
                                        <p:cTn dur="1000" fill="hold" id="21"/>
                                        <p:tgtEl>
                                          <p:spTgt spid="36"/>
                                        </p:tgtEl>
                                        <p:attrNameLst>
                                          <p:attrName>ppt_x</p:attrName>
                                        </p:attrNameLst>
                                      </p:cBhvr>
                                      <p:tavLst>
                                        <p:tav fmla="#ppt_x+(cos(-2*pi*(1-$))*-#ppt_x-sin(-2*pi*(1-$))*(1-#ppt_y))*(1-$)" tm="0">
                                          <p:val>
                                            <p:fltVal val="0"/>
                                          </p:val>
                                        </p:tav>
                                        <p:tav tm="100000">
                                          <p:val>
                                            <p:fltVal val="1"/>
                                          </p:val>
                                        </p:tav>
                                      </p:tavLst>
                                    </p:anim>
                                    <p:anim calcmode="lin" valueType="num">
                                      <p:cBhvr>
                                        <p:cTn dur="1000" fill="hold" id="22"/>
                                        <p:tgtEl>
                                          <p:spTgt spid="36"/>
                                        </p:tgtEl>
                                        <p:attrNameLst>
                                          <p:attrName>ppt_y</p:attrName>
                                        </p:attrNameLst>
                                      </p:cBhvr>
                                      <p:tavLst>
                                        <p:tav fmla="#ppt_y+(sin(-2*pi*(1-$))*-#ppt_x+cos(-2*pi*(1-$))*(1-#ppt_y))*(1-$)" tm="0">
                                          <p:val>
                                            <p:fltVal val="0"/>
                                          </p:val>
                                        </p:tav>
                                        <p:tav tm="100000">
                                          <p:val>
                                            <p:fltVal val="1"/>
                                          </p:val>
                                        </p:tav>
                                      </p:tavLst>
                                    </p:anim>
                                  </p:childTnLst>
                                </p:cTn>
                              </p:par>
                              <p:par>
                                <p:cTn fill="hold" grpId="0" id="23" nodeType="withEffect" presetClass="entr" presetID="15" presetSubtype="0">
                                  <p:stCondLst>
                                    <p:cond delay="250"/>
                                  </p:stCondLst>
                                  <p:childTnLst>
                                    <p:set>
                                      <p:cBhvr>
                                        <p:cTn dur="1" fill="hold" id="24">
                                          <p:stCondLst>
                                            <p:cond delay="0"/>
                                          </p:stCondLst>
                                        </p:cTn>
                                        <p:tgtEl>
                                          <p:spTgt spid="40"/>
                                        </p:tgtEl>
                                        <p:attrNameLst>
                                          <p:attrName>style.visibility</p:attrName>
                                        </p:attrNameLst>
                                      </p:cBhvr>
                                      <p:to>
                                        <p:strVal val="visible"/>
                                      </p:to>
                                    </p:set>
                                    <p:anim calcmode="lin" valueType="num">
                                      <p:cBhvr>
                                        <p:cTn dur="1000" fill="hold" id="25"/>
                                        <p:tgtEl>
                                          <p:spTgt spid="40"/>
                                        </p:tgtEl>
                                        <p:attrNameLst>
                                          <p:attrName>ppt_w</p:attrName>
                                        </p:attrNameLst>
                                      </p:cBhvr>
                                      <p:tavLst>
                                        <p:tav tm="0">
                                          <p:val>
                                            <p:fltVal val="0"/>
                                          </p:val>
                                        </p:tav>
                                        <p:tav tm="100000">
                                          <p:val>
                                            <p:strVal val="#ppt_w"/>
                                          </p:val>
                                        </p:tav>
                                      </p:tavLst>
                                    </p:anim>
                                    <p:anim calcmode="lin" valueType="num">
                                      <p:cBhvr>
                                        <p:cTn dur="1000" fill="hold" id="26"/>
                                        <p:tgtEl>
                                          <p:spTgt spid="40"/>
                                        </p:tgtEl>
                                        <p:attrNameLst>
                                          <p:attrName>ppt_h</p:attrName>
                                        </p:attrNameLst>
                                      </p:cBhvr>
                                      <p:tavLst>
                                        <p:tav tm="0">
                                          <p:val>
                                            <p:fltVal val="0"/>
                                          </p:val>
                                        </p:tav>
                                        <p:tav tm="100000">
                                          <p:val>
                                            <p:strVal val="#ppt_h"/>
                                          </p:val>
                                        </p:tav>
                                      </p:tavLst>
                                    </p:anim>
                                    <p:anim calcmode="lin" valueType="num">
                                      <p:cBhvr>
                                        <p:cTn dur="1000" fill="hold" id="27"/>
                                        <p:tgtEl>
                                          <p:spTgt spid="40"/>
                                        </p:tgtEl>
                                        <p:attrNameLst>
                                          <p:attrName>ppt_x</p:attrName>
                                        </p:attrNameLst>
                                      </p:cBhvr>
                                      <p:tavLst>
                                        <p:tav fmla="#ppt_x+(cos(-2*pi*(1-$))*-#ppt_x-sin(-2*pi*(1-$))*(1-#ppt_y))*(1-$)" tm="0">
                                          <p:val>
                                            <p:fltVal val="0"/>
                                          </p:val>
                                        </p:tav>
                                        <p:tav tm="100000">
                                          <p:val>
                                            <p:fltVal val="1"/>
                                          </p:val>
                                        </p:tav>
                                      </p:tavLst>
                                    </p:anim>
                                    <p:anim calcmode="lin" valueType="num">
                                      <p:cBhvr>
                                        <p:cTn dur="1000" fill="hold" id="28"/>
                                        <p:tgtEl>
                                          <p:spTgt spid="40"/>
                                        </p:tgtEl>
                                        <p:attrNameLst>
                                          <p:attrName>ppt_y</p:attrName>
                                        </p:attrNameLst>
                                      </p:cBhvr>
                                      <p:tavLst>
                                        <p:tav fmla="#ppt_y+(sin(-2*pi*(1-$))*-#ppt_x+cos(-2*pi*(1-$))*(1-#ppt_y))*(1-$)" tm="0">
                                          <p:val>
                                            <p:fltVal val="0"/>
                                          </p:val>
                                        </p:tav>
                                        <p:tav tm="100000">
                                          <p:val>
                                            <p:fltVal val="1"/>
                                          </p:val>
                                        </p:tav>
                                      </p:tavLst>
                                    </p:anim>
                                  </p:childTnLst>
                                </p:cTn>
                              </p:par>
                              <p:par>
                                <p:cTn fill="hold" grpId="0" id="29" nodeType="withEffect" presetClass="entr" presetID="15" presetSubtype="0">
                                  <p:stCondLst>
                                    <p:cond delay="500"/>
                                  </p:stCondLst>
                                  <p:childTnLst>
                                    <p:set>
                                      <p:cBhvr>
                                        <p:cTn dur="1" fill="hold" id="30">
                                          <p:stCondLst>
                                            <p:cond delay="0"/>
                                          </p:stCondLst>
                                        </p:cTn>
                                        <p:tgtEl>
                                          <p:spTgt spid="44"/>
                                        </p:tgtEl>
                                        <p:attrNameLst>
                                          <p:attrName>style.visibility</p:attrName>
                                        </p:attrNameLst>
                                      </p:cBhvr>
                                      <p:to>
                                        <p:strVal val="visible"/>
                                      </p:to>
                                    </p:set>
                                    <p:anim calcmode="lin" valueType="num">
                                      <p:cBhvr>
                                        <p:cTn dur="1000" fill="hold" id="31"/>
                                        <p:tgtEl>
                                          <p:spTgt spid="44"/>
                                        </p:tgtEl>
                                        <p:attrNameLst>
                                          <p:attrName>ppt_w</p:attrName>
                                        </p:attrNameLst>
                                      </p:cBhvr>
                                      <p:tavLst>
                                        <p:tav tm="0">
                                          <p:val>
                                            <p:fltVal val="0"/>
                                          </p:val>
                                        </p:tav>
                                        <p:tav tm="100000">
                                          <p:val>
                                            <p:strVal val="#ppt_w"/>
                                          </p:val>
                                        </p:tav>
                                      </p:tavLst>
                                    </p:anim>
                                    <p:anim calcmode="lin" valueType="num">
                                      <p:cBhvr>
                                        <p:cTn dur="1000" fill="hold" id="32"/>
                                        <p:tgtEl>
                                          <p:spTgt spid="44"/>
                                        </p:tgtEl>
                                        <p:attrNameLst>
                                          <p:attrName>ppt_h</p:attrName>
                                        </p:attrNameLst>
                                      </p:cBhvr>
                                      <p:tavLst>
                                        <p:tav tm="0">
                                          <p:val>
                                            <p:fltVal val="0"/>
                                          </p:val>
                                        </p:tav>
                                        <p:tav tm="100000">
                                          <p:val>
                                            <p:strVal val="#ppt_h"/>
                                          </p:val>
                                        </p:tav>
                                      </p:tavLst>
                                    </p:anim>
                                    <p:anim calcmode="lin" valueType="num">
                                      <p:cBhvr>
                                        <p:cTn dur="1000" fill="hold" id="33"/>
                                        <p:tgtEl>
                                          <p:spTgt spid="44"/>
                                        </p:tgtEl>
                                        <p:attrNameLst>
                                          <p:attrName>ppt_x</p:attrName>
                                        </p:attrNameLst>
                                      </p:cBhvr>
                                      <p:tavLst>
                                        <p:tav fmla="#ppt_x+(cos(-2*pi*(1-$))*-#ppt_x-sin(-2*pi*(1-$))*(1-#ppt_y))*(1-$)" tm="0">
                                          <p:val>
                                            <p:fltVal val="0"/>
                                          </p:val>
                                        </p:tav>
                                        <p:tav tm="100000">
                                          <p:val>
                                            <p:fltVal val="1"/>
                                          </p:val>
                                        </p:tav>
                                      </p:tavLst>
                                    </p:anim>
                                    <p:anim calcmode="lin" valueType="num">
                                      <p:cBhvr>
                                        <p:cTn dur="1000" fill="hold" id="34"/>
                                        <p:tgtEl>
                                          <p:spTgt spid="44"/>
                                        </p:tgtEl>
                                        <p:attrNameLst>
                                          <p:attrName>ppt_y</p:attrName>
                                        </p:attrNameLst>
                                      </p:cBhvr>
                                      <p:tavLst>
                                        <p:tav fmla="#ppt_y+(sin(-2*pi*(1-$))*-#ppt_x+cos(-2*pi*(1-$))*(1-#ppt_y))*(1-$)" tm="0">
                                          <p:val>
                                            <p:fltVal val="0"/>
                                          </p:val>
                                        </p:tav>
                                        <p:tav tm="100000">
                                          <p:val>
                                            <p:fltVal val="1"/>
                                          </p:val>
                                        </p:tav>
                                      </p:tavLst>
                                    </p:anim>
                                  </p:childTnLst>
                                </p:cTn>
                              </p:par>
                              <p:par>
                                <p:cTn fill="hold" grpId="0" id="35" nodeType="withEffect" presetClass="entr" presetID="15" presetSubtype="0">
                                  <p:stCondLst>
                                    <p:cond delay="750"/>
                                  </p:stCondLst>
                                  <p:childTnLst>
                                    <p:set>
                                      <p:cBhvr>
                                        <p:cTn dur="1" fill="hold" id="36">
                                          <p:stCondLst>
                                            <p:cond delay="0"/>
                                          </p:stCondLst>
                                        </p:cTn>
                                        <p:tgtEl>
                                          <p:spTgt spid="48"/>
                                        </p:tgtEl>
                                        <p:attrNameLst>
                                          <p:attrName>style.visibility</p:attrName>
                                        </p:attrNameLst>
                                      </p:cBhvr>
                                      <p:to>
                                        <p:strVal val="visible"/>
                                      </p:to>
                                    </p:set>
                                    <p:anim calcmode="lin" valueType="num">
                                      <p:cBhvr>
                                        <p:cTn dur="1000" fill="hold" id="37"/>
                                        <p:tgtEl>
                                          <p:spTgt spid="48"/>
                                        </p:tgtEl>
                                        <p:attrNameLst>
                                          <p:attrName>ppt_w</p:attrName>
                                        </p:attrNameLst>
                                      </p:cBhvr>
                                      <p:tavLst>
                                        <p:tav tm="0">
                                          <p:val>
                                            <p:fltVal val="0"/>
                                          </p:val>
                                        </p:tav>
                                        <p:tav tm="100000">
                                          <p:val>
                                            <p:strVal val="#ppt_w"/>
                                          </p:val>
                                        </p:tav>
                                      </p:tavLst>
                                    </p:anim>
                                    <p:anim calcmode="lin" valueType="num">
                                      <p:cBhvr>
                                        <p:cTn dur="1000" fill="hold" id="38"/>
                                        <p:tgtEl>
                                          <p:spTgt spid="48"/>
                                        </p:tgtEl>
                                        <p:attrNameLst>
                                          <p:attrName>ppt_h</p:attrName>
                                        </p:attrNameLst>
                                      </p:cBhvr>
                                      <p:tavLst>
                                        <p:tav tm="0">
                                          <p:val>
                                            <p:fltVal val="0"/>
                                          </p:val>
                                        </p:tav>
                                        <p:tav tm="100000">
                                          <p:val>
                                            <p:strVal val="#ppt_h"/>
                                          </p:val>
                                        </p:tav>
                                      </p:tavLst>
                                    </p:anim>
                                    <p:anim calcmode="lin" valueType="num">
                                      <p:cBhvr>
                                        <p:cTn dur="1000" fill="hold" id="39"/>
                                        <p:tgtEl>
                                          <p:spTgt spid="48"/>
                                        </p:tgtEl>
                                        <p:attrNameLst>
                                          <p:attrName>ppt_x</p:attrName>
                                        </p:attrNameLst>
                                      </p:cBhvr>
                                      <p:tavLst>
                                        <p:tav fmla="#ppt_x+(cos(-2*pi*(1-$))*-#ppt_x-sin(-2*pi*(1-$))*(1-#ppt_y))*(1-$)" tm="0">
                                          <p:val>
                                            <p:fltVal val="0"/>
                                          </p:val>
                                        </p:tav>
                                        <p:tav tm="100000">
                                          <p:val>
                                            <p:fltVal val="1"/>
                                          </p:val>
                                        </p:tav>
                                      </p:tavLst>
                                    </p:anim>
                                    <p:anim calcmode="lin" valueType="num">
                                      <p:cBhvr>
                                        <p:cTn dur="1000" fill="hold" id="40"/>
                                        <p:tgtEl>
                                          <p:spTgt spid="48"/>
                                        </p:tgtEl>
                                        <p:attrNameLst>
                                          <p:attrName>ppt_y</p:attrName>
                                        </p:attrNameLst>
                                      </p:cBhvr>
                                      <p:tavLst>
                                        <p:tav fmla="#ppt_y+(sin(-2*pi*(1-$))*-#ppt_x+cos(-2*pi*(1-$))*(1-#ppt_y))*(1-$)" tm="0">
                                          <p:val>
                                            <p:fltVal val="0"/>
                                          </p:val>
                                        </p:tav>
                                        <p:tav tm="100000">
                                          <p:val>
                                            <p:fltVal val="1"/>
                                          </p:val>
                                        </p:tav>
                                      </p:tavLst>
                                    </p:anim>
                                  </p:childTnLst>
                                </p:cTn>
                              </p:par>
                            </p:childTnLst>
                          </p:cTn>
                        </p:par>
                        <p:par>
                          <p:cTn fill="hold" id="41" nodeType="afterGroup">
                            <p:stCondLst>
                              <p:cond delay="3250"/>
                            </p:stCondLst>
                            <p:childTnLst>
                              <p:par>
                                <p:cTn fill="hold" grpId="0" id="42" nodeType="afterEffect" presetClass="entr" presetID="42" presetSubtype="0">
                                  <p:stCondLst>
                                    <p:cond delay="0"/>
                                  </p:stCondLst>
                                  <p:childTnLst>
                                    <p:set>
                                      <p:cBhvr>
                                        <p:cTn dur="1" fill="hold" id="43">
                                          <p:stCondLst>
                                            <p:cond delay="0"/>
                                          </p:stCondLst>
                                        </p:cTn>
                                        <p:tgtEl>
                                          <p:spTgt spid="35"/>
                                        </p:tgtEl>
                                        <p:attrNameLst>
                                          <p:attrName>style.visibility</p:attrName>
                                        </p:attrNameLst>
                                      </p:cBhvr>
                                      <p:to>
                                        <p:strVal val="visible"/>
                                      </p:to>
                                    </p:set>
                                    <p:animEffect filter="fade" transition="in">
                                      <p:cBhvr>
                                        <p:cTn dur="500" id="44"/>
                                        <p:tgtEl>
                                          <p:spTgt spid="35"/>
                                        </p:tgtEl>
                                      </p:cBhvr>
                                    </p:animEffect>
                                    <p:anim calcmode="lin" valueType="num">
                                      <p:cBhvr>
                                        <p:cTn dur="500" fill="hold" id="45"/>
                                        <p:tgtEl>
                                          <p:spTgt spid="35"/>
                                        </p:tgtEl>
                                        <p:attrNameLst>
                                          <p:attrName>ppt_x</p:attrName>
                                        </p:attrNameLst>
                                      </p:cBhvr>
                                      <p:tavLst>
                                        <p:tav tm="0">
                                          <p:val>
                                            <p:strVal val="#ppt_x"/>
                                          </p:val>
                                        </p:tav>
                                        <p:tav tm="100000">
                                          <p:val>
                                            <p:strVal val="#ppt_x"/>
                                          </p:val>
                                        </p:tav>
                                      </p:tavLst>
                                    </p:anim>
                                    <p:anim calcmode="lin" valueType="num">
                                      <p:cBhvr>
                                        <p:cTn dur="500" fill="hold" id="46"/>
                                        <p:tgtEl>
                                          <p:spTgt spid="35"/>
                                        </p:tgtEl>
                                        <p:attrNameLst>
                                          <p:attrName>ppt_y</p:attrName>
                                        </p:attrNameLst>
                                      </p:cBhvr>
                                      <p:tavLst>
                                        <p:tav tm="0">
                                          <p:val>
                                            <p:strVal val="#ppt_y+.1"/>
                                          </p:val>
                                        </p:tav>
                                        <p:tav tm="100000">
                                          <p:val>
                                            <p:strVal val="#ppt_y"/>
                                          </p:val>
                                        </p:tav>
                                      </p:tavLst>
                                    </p:anim>
                                  </p:childTnLst>
                                </p:cTn>
                              </p:par>
                              <p:par>
                                <p:cTn fill="hold" grpId="0" id="47" nodeType="withEffect" presetClass="entr" presetID="42" presetSubtype="0">
                                  <p:stCondLst>
                                    <p:cond delay="100"/>
                                  </p:stCondLst>
                                  <p:childTnLst>
                                    <p:set>
                                      <p:cBhvr>
                                        <p:cTn dur="1" fill="hold" id="48">
                                          <p:stCondLst>
                                            <p:cond delay="0"/>
                                          </p:stCondLst>
                                        </p:cTn>
                                        <p:tgtEl>
                                          <p:spTgt spid="37"/>
                                        </p:tgtEl>
                                        <p:attrNameLst>
                                          <p:attrName>style.visibility</p:attrName>
                                        </p:attrNameLst>
                                      </p:cBhvr>
                                      <p:to>
                                        <p:strVal val="visible"/>
                                      </p:to>
                                    </p:set>
                                    <p:animEffect filter="fade" transition="in">
                                      <p:cBhvr>
                                        <p:cTn dur="500" id="49"/>
                                        <p:tgtEl>
                                          <p:spTgt spid="37"/>
                                        </p:tgtEl>
                                      </p:cBhvr>
                                    </p:animEffect>
                                    <p:anim calcmode="lin" valueType="num">
                                      <p:cBhvr>
                                        <p:cTn dur="500" fill="hold" id="50"/>
                                        <p:tgtEl>
                                          <p:spTgt spid="37"/>
                                        </p:tgtEl>
                                        <p:attrNameLst>
                                          <p:attrName>ppt_x</p:attrName>
                                        </p:attrNameLst>
                                      </p:cBhvr>
                                      <p:tavLst>
                                        <p:tav tm="0">
                                          <p:val>
                                            <p:strVal val="#ppt_x"/>
                                          </p:val>
                                        </p:tav>
                                        <p:tav tm="100000">
                                          <p:val>
                                            <p:strVal val="#ppt_x"/>
                                          </p:val>
                                        </p:tav>
                                      </p:tavLst>
                                    </p:anim>
                                    <p:anim calcmode="lin" valueType="num">
                                      <p:cBhvr>
                                        <p:cTn dur="500" fill="hold" id="51"/>
                                        <p:tgtEl>
                                          <p:spTgt spid="37"/>
                                        </p:tgtEl>
                                        <p:attrNameLst>
                                          <p:attrName>ppt_y</p:attrName>
                                        </p:attrNameLst>
                                      </p:cBhvr>
                                      <p:tavLst>
                                        <p:tav tm="0">
                                          <p:val>
                                            <p:strVal val="#ppt_y+.1"/>
                                          </p:val>
                                        </p:tav>
                                        <p:tav tm="100000">
                                          <p:val>
                                            <p:strVal val="#ppt_y"/>
                                          </p:val>
                                        </p:tav>
                                      </p:tavLst>
                                    </p:anim>
                                  </p:childTnLst>
                                </p:cTn>
                              </p:par>
                              <p:par>
                                <p:cTn fill="hold" grpId="0" id="52" nodeType="withEffect" presetClass="entr" presetID="42" presetSubtype="0">
                                  <p:stCondLst>
                                    <p:cond delay="200"/>
                                  </p:stCondLst>
                                  <p:childTnLst>
                                    <p:set>
                                      <p:cBhvr>
                                        <p:cTn dur="1" fill="hold" id="53">
                                          <p:stCondLst>
                                            <p:cond delay="0"/>
                                          </p:stCondLst>
                                        </p:cTn>
                                        <p:tgtEl>
                                          <p:spTgt spid="43"/>
                                        </p:tgtEl>
                                        <p:attrNameLst>
                                          <p:attrName>style.visibility</p:attrName>
                                        </p:attrNameLst>
                                      </p:cBhvr>
                                      <p:to>
                                        <p:strVal val="visible"/>
                                      </p:to>
                                    </p:set>
                                    <p:animEffect filter="fade" transition="in">
                                      <p:cBhvr>
                                        <p:cTn dur="500" id="54"/>
                                        <p:tgtEl>
                                          <p:spTgt spid="43"/>
                                        </p:tgtEl>
                                      </p:cBhvr>
                                    </p:animEffect>
                                    <p:anim calcmode="lin" valueType="num">
                                      <p:cBhvr>
                                        <p:cTn dur="500" fill="hold" id="55"/>
                                        <p:tgtEl>
                                          <p:spTgt spid="43"/>
                                        </p:tgtEl>
                                        <p:attrNameLst>
                                          <p:attrName>ppt_x</p:attrName>
                                        </p:attrNameLst>
                                      </p:cBhvr>
                                      <p:tavLst>
                                        <p:tav tm="0">
                                          <p:val>
                                            <p:strVal val="#ppt_x"/>
                                          </p:val>
                                        </p:tav>
                                        <p:tav tm="100000">
                                          <p:val>
                                            <p:strVal val="#ppt_x"/>
                                          </p:val>
                                        </p:tav>
                                      </p:tavLst>
                                    </p:anim>
                                    <p:anim calcmode="lin" valueType="num">
                                      <p:cBhvr>
                                        <p:cTn dur="500" fill="hold" id="56"/>
                                        <p:tgtEl>
                                          <p:spTgt spid="43"/>
                                        </p:tgtEl>
                                        <p:attrNameLst>
                                          <p:attrName>ppt_y</p:attrName>
                                        </p:attrNameLst>
                                      </p:cBhvr>
                                      <p:tavLst>
                                        <p:tav tm="0">
                                          <p:val>
                                            <p:strVal val="#ppt_y+.1"/>
                                          </p:val>
                                        </p:tav>
                                        <p:tav tm="100000">
                                          <p:val>
                                            <p:strVal val="#ppt_y"/>
                                          </p:val>
                                        </p:tav>
                                      </p:tavLst>
                                    </p:anim>
                                  </p:childTnLst>
                                </p:cTn>
                              </p:par>
                              <p:par>
                                <p:cTn fill="hold" grpId="0" id="57" nodeType="withEffect" presetClass="entr" presetID="42" presetSubtype="0">
                                  <p:stCondLst>
                                    <p:cond delay="300"/>
                                  </p:stCondLst>
                                  <p:childTnLst>
                                    <p:set>
                                      <p:cBhvr>
                                        <p:cTn dur="1" fill="hold" id="58">
                                          <p:stCondLst>
                                            <p:cond delay="0"/>
                                          </p:stCondLst>
                                        </p:cTn>
                                        <p:tgtEl>
                                          <p:spTgt spid="45"/>
                                        </p:tgtEl>
                                        <p:attrNameLst>
                                          <p:attrName>style.visibility</p:attrName>
                                        </p:attrNameLst>
                                      </p:cBhvr>
                                      <p:to>
                                        <p:strVal val="visible"/>
                                      </p:to>
                                    </p:set>
                                    <p:animEffect filter="fade" transition="in">
                                      <p:cBhvr>
                                        <p:cTn dur="500" id="59"/>
                                        <p:tgtEl>
                                          <p:spTgt spid="45"/>
                                        </p:tgtEl>
                                      </p:cBhvr>
                                    </p:animEffect>
                                    <p:anim calcmode="lin" valueType="num">
                                      <p:cBhvr>
                                        <p:cTn dur="500" fill="hold" id="60"/>
                                        <p:tgtEl>
                                          <p:spTgt spid="45"/>
                                        </p:tgtEl>
                                        <p:attrNameLst>
                                          <p:attrName>ppt_x</p:attrName>
                                        </p:attrNameLst>
                                      </p:cBhvr>
                                      <p:tavLst>
                                        <p:tav tm="0">
                                          <p:val>
                                            <p:strVal val="#ppt_x"/>
                                          </p:val>
                                        </p:tav>
                                        <p:tav tm="100000">
                                          <p:val>
                                            <p:strVal val="#ppt_x"/>
                                          </p:val>
                                        </p:tav>
                                      </p:tavLst>
                                    </p:anim>
                                    <p:anim calcmode="lin" valueType="num">
                                      <p:cBhvr>
                                        <p:cTn dur="500" fill="hold" id="61"/>
                                        <p:tgtEl>
                                          <p:spTgt spid="45"/>
                                        </p:tgtEl>
                                        <p:attrNameLst>
                                          <p:attrName>ppt_y</p:attrName>
                                        </p:attrNameLst>
                                      </p:cBhvr>
                                      <p:tavLst>
                                        <p:tav tm="0">
                                          <p:val>
                                            <p:strVal val="#ppt_y+.1"/>
                                          </p:val>
                                        </p:tav>
                                        <p:tav tm="100000">
                                          <p:val>
                                            <p:strVal val="#ppt_y"/>
                                          </p:val>
                                        </p:tav>
                                      </p:tavLst>
                                    </p:anim>
                                  </p:childTnLst>
                                </p:cTn>
                              </p:par>
                              <p:par>
                                <p:cTn fill="hold" grpId="0" id="62" nodeType="withEffect" presetClass="entr" presetID="42" presetSubtype="0">
                                  <p:stCondLst>
                                    <p:cond delay="400"/>
                                  </p:stCondLst>
                                  <p:childTnLst>
                                    <p:set>
                                      <p:cBhvr>
                                        <p:cTn dur="1" fill="hold" id="63">
                                          <p:stCondLst>
                                            <p:cond delay="0"/>
                                          </p:stCondLst>
                                        </p:cTn>
                                        <p:tgtEl>
                                          <p:spTgt spid="39"/>
                                        </p:tgtEl>
                                        <p:attrNameLst>
                                          <p:attrName>style.visibility</p:attrName>
                                        </p:attrNameLst>
                                      </p:cBhvr>
                                      <p:to>
                                        <p:strVal val="visible"/>
                                      </p:to>
                                    </p:set>
                                    <p:animEffect filter="fade" transition="in">
                                      <p:cBhvr>
                                        <p:cTn dur="500" id="64"/>
                                        <p:tgtEl>
                                          <p:spTgt spid="39"/>
                                        </p:tgtEl>
                                      </p:cBhvr>
                                    </p:animEffect>
                                    <p:anim calcmode="lin" valueType="num">
                                      <p:cBhvr>
                                        <p:cTn dur="500" fill="hold" id="65"/>
                                        <p:tgtEl>
                                          <p:spTgt spid="39"/>
                                        </p:tgtEl>
                                        <p:attrNameLst>
                                          <p:attrName>ppt_x</p:attrName>
                                        </p:attrNameLst>
                                      </p:cBhvr>
                                      <p:tavLst>
                                        <p:tav tm="0">
                                          <p:val>
                                            <p:strVal val="#ppt_x"/>
                                          </p:val>
                                        </p:tav>
                                        <p:tav tm="100000">
                                          <p:val>
                                            <p:strVal val="#ppt_x"/>
                                          </p:val>
                                        </p:tav>
                                      </p:tavLst>
                                    </p:anim>
                                    <p:anim calcmode="lin" valueType="num">
                                      <p:cBhvr>
                                        <p:cTn dur="500" fill="hold" id="66"/>
                                        <p:tgtEl>
                                          <p:spTgt spid="39"/>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500"/>
                                  </p:stCondLst>
                                  <p:childTnLst>
                                    <p:set>
                                      <p:cBhvr>
                                        <p:cTn dur="1" fill="hold" id="68">
                                          <p:stCondLst>
                                            <p:cond delay="0"/>
                                          </p:stCondLst>
                                        </p:cTn>
                                        <p:tgtEl>
                                          <p:spTgt spid="41"/>
                                        </p:tgtEl>
                                        <p:attrNameLst>
                                          <p:attrName>style.visibility</p:attrName>
                                        </p:attrNameLst>
                                      </p:cBhvr>
                                      <p:to>
                                        <p:strVal val="visible"/>
                                      </p:to>
                                    </p:set>
                                    <p:animEffect filter="fade" transition="in">
                                      <p:cBhvr>
                                        <p:cTn dur="500" id="69"/>
                                        <p:tgtEl>
                                          <p:spTgt spid="41"/>
                                        </p:tgtEl>
                                      </p:cBhvr>
                                    </p:animEffect>
                                    <p:anim calcmode="lin" valueType="num">
                                      <p:cBhvr>
                                        <p:cTn dur="500" fill="hold" id="70"/>
                                        <p:tgtEl>
                                          <p:spTgt spid="41"/>
                                        </p:tgtEl>
                                        <p:attrNameLst>
                                          <p:attrName>ppt_x</p:attrName>
                                        </p:attrNameLst>
                                      </p:cBhvr>
                                      <p:tavLst>
                                        <p:tav tm="0">
                                          <p:val>
                                            <p:strVal val="#ppt_x"/>
                                          </p:val>
                                        </p:tav>
                                        <p:tav tm="100000">
                                          <p:val>
                                            <p:strVal val="#ppt_x"/>
                                          </p:val>
                                        </p:tav>
                                      </p:tavLst>
                                    </p:anim>
                                    <p:anim calcmode="lin" valueType="num">
                                      <p:cBhvr>
                                        <p:cTn dur="500" fill="hold" id="71"/>
                                        <p:tgtEl>
                                          <p:spTgt spid="41"/>
                                        </p:tgtEl>
                                        <p:attrNameLst>
                                          <p:attrName>ppt_y</p:attrName>
                                        </p:attrNameLst>
                                      </p:cBhvr>
                                      <p:tavLst>
                                        <p:tav tm="0">
                                          <p:val>
                                            <p:strVal val="#ppt_y+.1"/>
                                          </p:val>
                                        </p:tav>
                                        <p:tav tm="100000">
                                          <p:val>
                                            <p:strVal val="#ppt_y"/>
                                          </p:val>
                                        </p:tav>
                                      </p:tavLst>
                                    </p:anim>
                                  </p:childTnLst>
                                </p:cTn>
                              </p:par>
                              <p:par>
                                <p:cTn fill="hold" grpId="0" id="72" nodeType="withEffect" presetClass="entr" presetID="42" presetSubtype="0">
                                  <p:stCondLst>
                                    <p:cond delay="600"/>
                                  </p:stCondLst>
                                  <p:childTnLst>
                                    <p:set>
                                      <p:cBhvr>
                                        <p:cTn dur="1" fill="hold" id="73">
                                          <p:stCondLst>
                                            <p:cond delay="0"/>
                                          </p:stCondLst>
                                        </p:cTn>
                                        <p:tgtEl>
                                          <p:spTgt spid="47"/>
                                        </p:tgtEl>
                                        <p:attrNameLst>
                                          <p:attrName>style.visibility</p:attrName>
                                        </p:attrNameLst>
                                      </p:cBhvr>
                                      <p:to>
                                        <p:strVal val="visible"/>
                                      </p:to>
                                    </p:set>
                                    <p:animEffect filter="fade" transition="in">
                                      <p:cBhvr>
                                        <p:cTn dur="500" id="74"/>
                                        <p:tgtEl>
                                          <p:spTgt spid="47"/>
                                        </p:tgtEl>
                                      </p:cBhvr>
                                    </p:animEffect>
                                    <p:anim calcmode="lin" valueType="num">
                                      <p:cBhvr>
                                        <p:cTn dur="500" fill="hold" id="75"/>
                                        <p:tgtEl>
                                          <p:spTgt spid="47"/>
                                        </p:tgtEl>
                                        <p:attrNameLst>
                                          <p:attrName>ppt_x</p:attrName>
                                        </p:attrNameLst>
                                      </p:cBhvr>
                                      <p:tavLst>
                                        <p:tav tm="0">
                                          <p:val>
                                            <p:strVal val="#ppt_x"/>
                                          </p:val>
                                        </p:tav>
                                        <p:tav tm="100000">
                                          <p:val>
                                            <p:strVal val="#ppt_x"/>
                                          </p:val>
                                        </p:tav>
                                      </p:tavLst>
                                    </p:anim>
                                    <p:anim calcmode="lin" valueType="num">
                                      <p:cBhvr>
                                        <p:cTn dur="500" fill="hold" id="76"/>
                                        <p:tgtEl>
                                          <p:spTgt spid="47"/>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700"/>
                                  </p:stCondLst>
                                  <p:childTnLst>
                                    <p:set>
                                      <p:cBhvr>
                                        <p:cTn dur="1" fill="hold" id="78">
                                          <p:stCondLst>
                                            <p:cond delay="0"/>
                                          </p:stCondLst>
                                        </p:cTn>
                                        <p:tgtEl>
                                          <p:spTgt spid="49"/>
                                        </p:tgtEl>
                                        <p:attrNameLst>
                                          <p:attrName>style.visibility</p:attrName>
                                        </p:attrNameLst>
                                      </p:cBhvr>
                                      <p:to>
                                        <p:strVal val="visible"/>
                                      </p:to>
                                    </p:set>
                                    <p:animEffect filter="fade" transition="in">
                                      <p:cBhvr>
                                        <p:cTn dur="500" id="79"/>
                                        <p:tgtEl>
                                          <p:spTgt spid="49"/>
                                        </p:tgtEl>
                                      </p:cBhvr>
                                    </p:animEffect>
                                    <p:anim calcmode="lin" valueType="num">
                                      <p:cBhvr>
                                        <p:cTn dur="500" fill="hold" id="80"/>
                                        <p:tgtEl>
                                          <p:spTgt spid="49"/>
                                        </p:tgtEl>
                                        <p:attrNameLst>
                                          <p:attrName>ppt_x</p:attrName>
                                        </p:attrNameLst>
                                      </p:cBhvr>
                                      <p:tavLst>
                                        <p:tav tm="0">
                                          <p:val>
                                            <p:strVal val="#ppt_x"/>
                                          </p:val>
                                        </p:tav>
                                        <p:tav tm="100000">
                                          <p:val>
                                            <p:strVal val="#ppt_x"/>
                                          </p:val>
                                        </p:tav>
                                      </p:tavLst>
                                    </p:anim>
                                    <p:anim calcmode="lin" valueType="num">
                                      <p:cBhvr>
                                        <p:cTn dur="500" fill="hold" id="81"/>
                                        <p:tgtEl>
                                          <p:spTgt spid="49"/>
                                        </p:tgtEl>
                                        <p:attrNameLst>
                                          <p:attrName>ppt_y</p:attrName>
                                        </p:attrNameLst>
                                      </p:cBhvr>
                                      <p:tavLst>
                                        <p:tav tm="0">
                                          <p:val>
                                            <p:strVal val="#ppt_y+.1"/>
                                          </p:val>
                                        </p:tav>
                                        <p:tav tm="100000">
                                          <p:val>
                                            <p:strVal val="#ppt_y"/>
                                          </p:val>
                                        </p:tav>
                                      </p:tavLst>
                                    </p:anim>
                                  </p:childTnLst>
                                </p:cTn>
                              </p:par>
                              <p:par>
                                <p:cTn fill="hold" grpId="0" id="82" nodeType="withEffect" presetClass="entr" presetID="22" presetSubtype="2">
                                  <p:stCondLst>
                                    <p:cond delay="0"/>
                                  </p:stCondLst>
                                  <p:childTnLst>
                                    <p:set>
                                      <p:cBhvr>
                                        <p:cTn dur="1" fill="hold" id="83">
                                          <p:stCondLst>
                                            <p:cond delay="0"/>
                                          </p:stCondLst>
                                        </p:cTn>
                                        <p:tgtEl>
                                          <p:spTgt spid="27"/>
                                        </p:tgtEl>
                                        <p:attrNameLst>
                                          <p:attrName>style.visibility</p:attrName>
                                        </p:attrNameLst>
                                      </p:cBhvr>
                                      <p:to>
                                        <p:strVal val="visible"/>
                                      </p:to>
                                    </p:set>
                                    <p:animEffect filter="wipe(right)" transition="in">
                                      <p:cBhvr>
                                        <p:cTn dur="500" id="84"/>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35"/>
      <p:bldP grpId="0" spid="37"/>
      <p:bldP grpId="0" spid="39"/>
      <p:bldP grpId="0" spid="41"/>
      <p:bldP grpId="0" spid="43"/>
      <p:bldP grpId="0" spid="45"/>
      <p:bldP grpId="0" spid="47"/>
      <p:bldP grpId="0" spid="49"/>
      <p:bldP grpId="0" spid="36"/>
      <p:bldP grpId="0" spid="40"/>
      <p:bldP grpId="0" spid="44"/>
      <p:bldP grpId="0" spid="48"/>
      <p:bldP grpId="0" spid="24"/>
      <p:bldP grpId="0" spid="55"/>
      <p:bldP grpId="0" spid="2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0" y="896056"/>
            <a:ext cx="10160000" cy="4233333"/>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7" name="矩形 6"/>
          <p:cNvSpPr/>
          <p:nvPr/>
        </p:nvSpPr>
        <p:spPr>
          <a:xfrm>
            <a:off x="2317049" y="2790077"/>
            <a:ext cx="3569018" cy="1446124"/>
          </a:xfrm>
          <a:prstGeom prst="rect">
            <a:avLst/>
          </a:prstGeom>
          <a:noFill/>
        </p:spPr>
        <p:txBody>
          <a:bodyPr rtlCol="0" wrap="none">
            <a:spAutoFit/>
          </a:bodyPr>
          <a:lstStyle/>
          <a:p>
            <a:r>
              <a:rPr altLang="en-US" i="1" lang="zh-CN" sz="8889">
                <a:solidFill>
                  <a:srgbClr val="C00000"/>
                </a:solidFill>
                <a:latin charset="-122" pitchFamily="2" typeface="方正综艺简体"/>
                <a:ea charset="-122" pitchFamily="2" typeface="方正综艺简体"/>
              </a:rPr>
              <a:t>美国梦</a:t>
            </a:r>
          </a:p>
        </p:txBody>
      </p:sp>
      <p:sp>
        <p:nvSpPr>
          <p:cNvPr id="8" name="TextBox 7"/>
          <p:cNvSpPr txBox="1"/>
          <p:nvPr/>
        </p:nvSpPr>
        <p:spPr>
          <a:xfrm rot="1155428">
            <a:off x="6201332" y="21872"/>
            <a:ext cx="2883217" cy="5916473"/>
          </a:xfrm>
          <a:prstGeom prst="rect">
            <a:avLst/>
          </a:prstGeom>
          <a:noFill/>
        </p:spPr>
        <p:txBody>
          <a:bodyPr rtlCol="0" wrap="none">
            <a:spAutoFit/>
          </a:bodyPr>
          <a:lstStyle/>
          <a:p>
            <a:r>
              <a:rPr altLang="zh-CN" lang="en-US" sz="38222"/>
              <a:t>?</a:t>
            </a:r>
          </a:p>
        </p:txBody>
      </p:sp>
      <p:sp>
        <p:nvSpPr>
          <p:cNvPr id="9" name="矩形 8"/>
          <p:cNvSpPr/>
          <p:nvPr/>
        </p:nvSpPr>
        <p:spPr>
          <a:xfrm>
            <a:off x="1234728" y="1497191"/>
            <a:ext cx="2978467" cy="1208989"/>
          </a:xfrm>
          <a:prstGeom prst="rect">
            <a:avLst/>
          </a:prstGeom>
          <a:noFill/>
        </p:spPr>
        <p:txBody>
          <a:bodyPr rtlCol="0" wrap="none">
            <a:spAutoFit/>
          </a:bodyPr>
          <a:lstStyle/>
          <a:p>
            <a:r>
              <a:rPr altLang="en-US" i="1" lang="zh-CN" sz="7333">
                <a:solidFill>
                  <a:srgbClr val="C00000"/>
                </a:solidFill>
                <a:latin charset="-122" pitchFamily="2" typeface="方正综艺简体"/>
                <a:ea charset="-122" pitchFamily="2" typeface="方正综艺简体"/>
              </a:rPr>
              <a:t>中国梦</a:t>
            </a:r>
          </a:p>
        </p:txBody>
      </p:sp>
      <p:sp>
        <p:nvSpPr>
          <p:cNvPr id="4" name="矩形 3"/>
          <p:cNvSpPr/>
          <p:nvPr/>
        </p:nvSpPr>
        <p:spPr>
          <a:xfrm>
            <a:off x="1216383" y="3657599"/>
            <a:ext cx="8310880" cy="701040"/>
          </a:xfrm>
          <a:prstGeom prst="rect">
            <a:avLst/>
          </a:prstGeom>
          <a:noFill/>
        </p:spPr>
        <p:txBody>
          <a:bodyPr rtlCol="0" wrap="none">
            <a:spAutoFit/>
          </a:bodyPr>
          <a:lstStyle/>
          <a:p>
            <a:r>
              <a:rPr altLang="en-US" i="1" lang="zh-CN" sz="4000">
                <a:solidFill>
                  <a:srgbClr val="FFFF00"/>
                </a:solidFill>
                <a:latin charset="-122" pitchFamily="2" typeface="方正综艺简体"/>
                <a:ea charset="-122" pitchFamily="2" typeface="方正综艺简体"/>
              </a:rPr>
              <a:t>提到中国梦，许多人联想到美国梦。</a:t>
            </a:r>
          </a:p>
        </p:txBody>
      </p:sp>
      <p:sp>
        <p:nvSpPr>
          <p:cNvPr id="5" name="矩形 4"/>
          <p:cNvSpPr/>
          <p:nvPr/>
        </p:nvSpPr>
        <p:spPr bwMode="auto">
          <a:xfrm>
            <a:off x="0" y="4229099"/>
            <a:ext cx="10160000" cy="24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Tree>
    <p:extLst>
      <p:ext uri="{BB962C8B-B14F-4D97-AF65-F5344CB8AC3E}">
        <p14:creationId val="417813738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500" fill="hold" id="7"/>
                                        <p:tgtEl>
                                          <p:spTgt spid="4"/>
                                        </p:tgtEl>
                                        <p:attrNameLst>
                                          <p:attrName>ppt_x</p:attrName>
                                        </p:attrNameLst>
                                      </p:cBhvr>
                                      <p:tavLst>
                                        <p:tav tm="0">
                                          <p:val>
                                            <p:strVal val="0-#ppt_w/2"/>
                                          </p:val>
                                        </p:tav>
                                        <p:tav tm="100000">
                                          <p:val>
                                            <p:strVal val="#ppt_x"/>
                                          </p:val>
                                        </p:tav>
                                      </p:tavLst>
                                    </p:anim>
                                    <p:anim calcmode="lin" valueType="num">
                                      <p:cBhvr additive="base">
                                        <p:cTn dur="500" fill="hold" id="8"/>
                                        <p:tgtEl>
                                          <p:spTgt spid="4"/>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5"/>
                                        </p:tgtEl>
                                        <p:attrNameLst>
                                          <p:attrName>style.visibility</p:attrName>
                                        </p:attrNameLst>
                                      </p:cBhvr>
                                      <p:to>
                                        <p:strVal val="visible"/>
                                      </p:to>
                                    </p:set>
                                    <p:anim calcmode="lin" valueType="num">
                                      <p:cBhvr additive="base">
                                        <p:cTn dur="500" fill="hold" id="12"/>
                                        <p:tgtEl>
                                          <p:spTgt spid="5"/>
                                        </p:tgtEl>
                                        <p:attrNameLst>
                                          <p:attrName>ppt_x</p:attrName>
                                        </p:attrNameLst>
                                      </p:cBhvr>
                                      <p:tavLst>
                                        <p:tav tm="0">
                                          <p:val>
                                            <p:strVal val="#ppt_x"/>
                                          </p:val>
                                        </p:tav>
                                        <p:tav tm="100000">
                                          <p:val>
                                            <p:strVal val="#ppt_x"/>
                                          </p:val>
                                        </p:tav>
                                      </p:tavLst>
                                    </p:anim>
                                    <p:anim calcmode="lin" valueType="num">
                                      <p:cBhvr additive="base">
                                        <p:cTn dur="500" fill="hold" id="13"/>
                                        <p:tgtEl>
                                          <p:spTgt spid="5"/>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1" id="15" nodeType="afterEffect" presetClass="emph" presetID="32" presetSubtype="0" repeatCount="2000">
                                  <p:stCondLst>
                                    <p:cond delay="0"/>
                                  </p:stCondLst>
                                  <p:childTnLst>
                                    <p:animRot by="120000">
                                      <p:cBhvr>
                                        <p:cTn dur="25" fill="hold" id="16">
                                          <p:stCondLst>
                                            <p:cond delay="0"/>
                                          </p:stCondLst>
                                        </p:cTn>
                                        <p:tgtEl>
                                          <p:spTgt spid="4"/>
                                        </p:tgtEl>
                                        <p:attrNameLst>
                                          <p:attrName>r</p:attrName>
                                        </p:attrNameLst>
                                      </p:cBhvr>
                                    </p:animRot>
                                    <p:animRot by="-240000">
                                      <p:cBhvr>
                                        <p:cTn dur="50" fill="hold" id="17">
                                          <p:stCondLst>
                                            <p:cond delay="50"/>
                                          </p:stCondLst>
                                        </p:cTn>
                                        <p:tgtEl>
                                          <p:spTgt spid="4"/>
                                        </p:tgtEl>
                                        <p:attrNameLst>
                                          <p:attrName>r</p:attrName>
                                        </p:attrNameLst>
                                      </p:cBhvr>
                                    </p:animRot>
                                    <p:animRot by="240000">
                                      <p:cBhvr>
                                        <p:cTn dur="50" fill="hold" id="18">
                                          <p:stCondLst>
                                            <p:cond delay="100"/>
                                          </p:stCondLst>
                                        </p:cTn>
                                        <p:tgtEl>
                                          <p:spTgt spid="4"/>
                                        </p:tgtEl>
                                        <p:attrNameLst>
                                          <p:attrName>r</p:attrName>
                                        </p:attrNameLst>
                                      </p:cBhvr>
                                    </p:animRot>
                                    <p:animRot by="-240000">
                                      <p:cBhvr>
                                        <p:cTn dur="50" fill="hold" id="19">
                                          <p:stCondLst>
                                            <p:cond delay="150"/>
                                          </p:stCondLst>
                                        </p:cTn>
                                        <p:tgtEl>
                                          <p:spTgt spid="4"/>
                                        </p:tgtEl>
                                        <p:attrNameLst>
                                          <p:attrName>r</p:attrName>
                                        </p:attrNameLst>
                                      </p:cBhvr>
                                    </p:animRot>
                                    <p:animRot by="120000">
                                      <p:cBhvr>
                                        <p:cTn dur="50" fill="hold" id="20">
                                          <p:stCondLst>
                                            <p:cond delay="200"/>
                                          </p:stCondLst>
                                        </p:cTn>
                                        <p:tgtEl>
                                          <p:spTgt spid="4"/>
                                        </p:tgtEl>
                                        <p:attrNameLst>
                                          <p:attrName>r</p:attrName>
                                        </p:attrNameLst>
                                      </p:cBhvr>
                                    </p:animRot>
                                  </p:childTnLst>
                                </p:cTn>
                              </p:par>
                            </p:childTnLst>
                          </p:cTn>
                        </p:par>
                        <p:par>
                          <p:cTn fill="hold" id="21" nodeType="afterGroup">
                            <p:stCondLst>
                              <p:cond delay="1250"/>
                            </p:stCondLst>
                            <p:childTnLst>
                              <p:par>
                                <p:cTn accel="50000" decel="50000" fill="hold" grpId="2" id="22" nodeType="afterEffect" presetClass="path" presetID="64" presetSubtype="0">
                                  <p:stCondLst>
                                    <p:cond delay="0"/>
                                  </p:stCondLst>
                                  <p:childTnLst>
                                    <p:animMotion origin="layout" path="M -5.55556E-07 1.11022E-16 L -5.55556E-07 -0.5425" pathEditMode="relative" ptsTypes="AA" rAng="0">
                                      <p:cBhvr>
                                        <p:cTn dur="750" fill="hold" id="23"/>
                                        <p:tgtEl>
                                          <p:spTgt spid="4"/>
                                        </p:tgtEl>
                                        <p:attrNameLst>
                                          <p:attrName>ppt_x</p:attrName>
                                          <p:attrName>ppt_y</p:attrName>
                                        </p:attrNameLst>
                                      </p:cBhvr>
                                      <p:rCtr x="0" y="-27139"/>
                                    </p:animMotion>
                                  </p:childTnLst>
                                </p:cTn>
                              </p:par>
                              <p:par>
                                <p:cTn accel="50000" decel="50000" fill="hold" grpId="1" id="24" nodeType="withEffect" presetClass="path" presetID="64" presetSubtype="0">
                                  <p:stCondLst>
                                    <p:cond delay="0"/>
                                  </p:stCondLst>
                                  <p:childTnLst>
                                    <p:animMotion origin="layout" path="M 0 2.22222E-06 L 0 -0.53334" pathEditMode="relative" ptsTypes="AA" rAng="0">
                                      <p:cBhvr>
                                        <p:cTn dur="750" fill="hold" id="25"/>
                                        <p:tgtEl>
                                          <p:spTgt spid="5"/>
                                        </p:tgtEl>
                                        <p:attrNameLst>
                                          <p:attrName>ppt_x</p:attrName>
                                          <p:attrName>ppt_y</p:attrName>
                                        </p:attrNameLst>
                                      </p:cBhvr>
                                      <p:rCtr x="0" y="-26667"/>
                                    </p:animMotion>
                                  </p:childTnLst>
                                </p:cTn>
                              </p:par>
                            </p:childTnLst>
                          </p:cTn>
                        </p:par>
                        <p:par>
                          <p:cTn fill="hold" id="26" nodeType="afterGroup">
                            <p:stCondLst>
                              <p:cond delay="2000"/>
                            </p:stCondLst>
                            <p:childTnLst>
                              <p:par>
                                <p:cTn fill="hold" grpId="2" id="27" nodeType="afterEffect" presetClass="emph" presetID="26" presetSubtype="0" repeatCount="2000">
                                  <p:stCondLst>
                                    <p:cond delay="0"/>
                                  </p:stCondLst>
                                  <p:childTnLst>
                                    <p:animEffect filter="fade" transition="out">
                                      <p:cBhvr>
                                        <p:cTn dur="250" id="28" tmFilter="0, 0; .2, .5; .8, .5; 1, 0"/>
                                        <p:tgtEl>
                                          <p:spTgt spid="5"/>
                                        </p:tgtEl>
                                      </p:cBhvr>
                                    </p:animEffect>
                                    <p:animScale>
                                      <p:cBhvr>
                                        <p:cTn autoRev="1" dur="125" fill="hold" id="29"/>
                                        <p:tgtEl>
                                          <p:spTgt spid="5"/>
                                        </p:tgtEl>
                                      </p:cBhvr>
                                      <p:by x="105000" y="105000"/>
                                    </p:animScale>
                                  </p:childTnLst>
                                </p:cTn>
                              </p:par>
                            </p:childTnLst>
                          </p:cTn>
                        </p:par>
                        <p:par>
                          <p:cTn fill="hold" id="30" nodeType="afterGroup">
                            <p:stCondLst>
                              <p:cond delay="2250"/>
                            </p:stCondLst>
                            <p:childTnLst>
                              <p:par>
                                <p:cTn fill="hold" grpId="0" id="31" nodeType="afterEffect" presetClass="entr" presetID="22" presetSubtype="1">
                                  <p:stCondLst>
                                    <p:cond delay="0"/>
                                  </p:stCondLst>
                                  <p:childTnLst>
                                    <p:set>
                                      <p:cBhvr>
                                        <p:cTn dur="1" fill="hold" id="32">
                                          <p:stCondLst>
                                            <p:cond delay="0"/>
                                          </p:stCondLst>
                                        </p:cTn>
                                        <p:tgtEl>
                                          <p:spTgt spid="6"/>
                                        </p:tgtEl>
                                        <p:attrNameLst>
                                          <p:attrName>style.visibility</p:attrName>
                                        </p:attrNameLst>
                                      </p:cBhvr>
                                      <p:to>
                                        <p:strVal val="visible"/>
                                      </p:to>
                                    </p:set>
                                    <p:animEffect filter="wipe(up)" transition="in">
                                      <p:cBhvr>
                                        <p:cTn dur="250" id="33"/>
                                        <p:tgtEl>
                                          <p:spTgt spid="6"/>
                                        </p:tgtEl>
                                      </p:cBhvr>
                                    </p:animEffect>
                                  </p:childTnLst>
                                </p:cTn>
                              </p:par>
                            </p:childTnLst>
                          </p:cTn>
                        </p:par>
                        <p:par>
                          <p:cTn fill="hold" id="34" nodeType="afterGroup">
                            <p:stCondLst>
                              <p:cond delay="2500"/>
                            </p:stCondLst>
                            <p:childTnLst>
                              <p:par>
                                <p:cTn fill="hold" grpId="0" id="35" nodeType="afterEffect" presetClass="entr" presetID="2" presetSubtype="8">
                                  <p:stCondLst>
                                    <p:cond delay="0"/>
                                  </p:stCondLst>
                                  <p:childTnLst>
                                    <p:set>
                                      <p:cBhvr>
                                        <p:cTn dur="1" fill="hold" id="36">
                                          <p:stCondLst>
                                            <p:cond delay="0"/>
                                          </p:stCondLst>
                                        </p:cTn>
                                        <p:tgtEl>
                                          <p:spTgt spid="9"/>
                                        </p:tgtEl>
                                        <p:attrNameLst>
                                          <p:attrName>style.visibility</p:attrName>
                                        </p:attrNameLst>
                                      </p:cBhvr>
                                      <p:to>
                                        <p:strVal val="visible"/>
                                      </p:to>
                                    </p:set>
                                    <p:anim calcmode="lin" valueType="num">
                                      <p:cBhvr additive="base">
                                        <p:cTn dur="500" fill="hold" id="37"/>
                                        <p:tgtEl>
                                          <p:spTgt spid="9"/>
                                        </p:tgtEl>
                                        <p:attrNameLst>
                                          <p:attrName>ppt_x</p:attrName>
                                        </p:attrNameLst>
                                      </p:cBhvr>
                                      <p:tavLst>
                                        <p:tav tm="0">
                                          <p:val>
                                            <p:strVal val="0-#ppt_w/2"/>
                                          </p:val>
                                        </p:tav>
                                        <p:tav tm="100000">
                                          <p:val>
                                            <p:strVal val="#ppt_x"/>
                                          </p:val>
                                        </p:tav>
                                      </p:tavLst>
                                    </p:anim>
                                    <p:anim calcmode="lin" valueType="num">
                                      <p:cBhvr additive="base">
                                        <p:cTn dur="500" fill="hold" id="38"/>
                                        <p:tgtEl>
                                          <p:spTgt spid="9"/>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8">
                                  <p:stCondLst>
                                    <p:cond delay="250"/>
                                  </p:stCondLst>
                                  <p:childTnLst>
                                    <p:set>
                                      <p:cBhvr>
                                        <p:cTn dur="1" fill="hold" id="40">
                                          <p:stCondLst>
                                            <p:cond delay="0"/>
                                          </p:stCondLst>
                                        </p:cTn>
                                        <p:tgtEl>
                                          <p:spTgt spid="7"/>
                                        </p:tgtEl>
                                        <p:attrNameLst>
                                          <p:attrName>style.visibility</p:attrName>
                                        </p:attrNameLst>
                                      </p:cBhvr>
                                      <p:to>
                                        <p:strVal val="visible"/>
                                      </p:to>
                                    </p:set>
                                    <p:anim calcmode="lin" valueType="num">
                                      <p:cBhvr additive="base">
                                        <p:cTn dur="500" fill="hold" id="41"/>
                                        <p:tgtEl>
                                          <p:spTgt spid="7"/>
                                        </p:tgtEl>
                                        <p:attrNameLst>
                                          <p:attrName>ppt_x</p:attrName>
                                        </p:attrNameLst>
                                      </p:cBhvr>
                                      <p:tavLst>
                                        <p:tav tm="0">
                                          <p:val>
                                            <p:strVal val="0-#ppt_w/2"/>
                                          </p:val>
                                        </p:tav>
                                        <p:tav tm="100000">
                                          <p:val>
                                            <p:strVal val="#ppt_x"/>
                                          </p:val>
                                        </p:tav>
                                      </p:tavLst>
                                    </p:anim>
                                    <p:anim calcmode="lin" valueType="num">
                                      <p:cBhvr additive="base">
                                        <p:cTn dur="500" fill="hold" id="42"/>
                                        <p:tgtEl>
                                          <p:spTgt spid="7"/>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3250"/>
                            </p:stCondLst>
                            <p:childTnLst>
                              <p:par>
                                <p:cTn fill="hold" grpId="0" id="44" nodeType="afterEffect" presetClass="entr" presetID="23" presetSubtype="36">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p:cTn dur="500" fill="hold" id="46"/>
                                        <p:tgtEl>
                                          <p:spTgt spid="8"/>
                                        </p:tgtEl>
                                        <p:attrNameLst>
                                          <p:attrName>ppt_w</p:attrName>
                                        </p:attrNameLst>
                                      </p:cBhvr>
                                      <p:tavLst>
                                        <p:tav tm="0">
                                          <p:val>
                                            <p:strVal val="(6*min(max(#ppt_w*#ppt_h,.3),1)-7.4)/-.7*#ppt_w"/>
                                          </p:val>
                                        </p:tav>
                                        <p:tav tm="100000">
                                          <p:val>
                                            <p:strVal val="#ppt_w"/>
                                          </p:val>
                                        </p:tav>
                                      </p:tavLst>
                                    </p:anim>
                                    <p:anim calcmode="lin" valueType="num">
                                      <p:cBhvr>
                                        <p:cTn dur="500" fill="hold" id="47"/>
                                        <p:tgtEl>
                                          <p:spTgt spid="8"/>
                                        </p:tgtEl>
                                        <p:attrNameLst>
                                          <p:attrName>ppt_h</p:attrName>
                                        </p:attrNameLst>
                                      </p:cBhvr>
                                      <p:tavLst>
                                        <p:tav tm="0">
                                          <p:val>
                                            <p:strVal val="(6*min(max(#ppt_w*#ppt_h,.3),1)-7.4)/-.7*#ppt_h"/>
                                          </p:val>
                                        </p:tav>
                                        <p:tav tm="100000">
                                          <p:val>
                                            <p:strVal val="#ppt_h"/>
                                          </p:val>
                                        </p:tav>
                                      </p:tavLst>
                                    </p:anim>
                                    <p:anim calcmode="lin" valueType="num">
                                      <p:cBhvr>
                                        <p:cTn dur="500" fill="hold" id="48"/>
                                        <p:tgtEl>
                                          <p:spTgt spid="8"/>
                                        </p:tgtEl>
                                        <p:attrNameLst>
                                          <p:attrName>ppt_x</p:attrName>
                                        </p:attrNameLst>
                                      </p:cBhvr>
                                      <p:tavLst>
                                        <p:tav tm="0">
                                          <p:val>
                                            <p:fltVal val="0.5"/>
                                          </p:val>
                                        </p:tav>
                                        <p:tav tm="100000">
                                          <p:val>
                                            <p:strVal val="#ppt_x"/>
                                          </p:val>
                                        </p:tav>
                                      </p:tavLst>
                                    </p:anim>
                                    <p:anim calcmode="lin" valueType="num">
                                      <p:cBhvr>
                                        <p:cTn dur="500" fill="hold" id="49"/>
                                        <p:tgtEl>
                                          <p:spTgt spid="8"/>
                                        </p:tgtEl>
                                        <p:attrNameLst>
                                          <p:attrName>ppt_y</p:attrName>
                                        </p:attrNameLst>
                                      </p:cBhvr>
                                      <p:tavLst>
                                        <p:tav tm="0">
                                          <p:val>
                                            <p:strVal val="1+(6*min(max(#ppt_w*#ppt_h,.3),1)-7.4)/-.7*#ppt_h/2"/>
                                          </p:val>
                                        </p:tav>
                                        <p:tav tm="100000">
                                          <p:val>
                                            <p:strVal val="#ppt_y"/>
                                          </p:val>
                                        </p:tav>
                                      </p:tavLst>
                                    </p:anim>
                                  </p:childTnLst>
                                </p:cTn>
                              </p:par>
                            </p:childTnLst>
                          </p:cTn>
                        </p:par>
                        <p:par>
                          <p:cTn fill="hold" id="50" nodeType="afterGroup">
                            <p:stCondLst>
                              <p:cond delay="3750"/>
                            </p:stCondLst>
                            <p:childTnLst>
                              <p:par>
                                <p:cTn fill="hold" grpId="1" id="51" nodeType="afterEffect" presetClass="emph" presetID="32" presetSubtype="0" repeatCount="2000">
                                  <p:stCondLst>
                                    <p:cond delay="0"/>
                                  </p:stCondLst>
                                  <p:childTnLst>
                                    <p:animRot by="120000">
                                      <p:cBhvr>
                                        <p:cTn dur="25" fill="hold" id="52">
                                          <p:stCondLst>
                                            <p:cond delay="0"/>
                                          </p:stCondLst>
                                        </p:cTn>
                                        <p:tgtEl>
                                          <p:spTgt spid="8"/>
                                        </p:tgtEl>
                                        <p:attrNameLst>
                                          <p:attrName>r</p:attrName>
                                        </p:attrNameLst>
                                      </p:cBhvr>
                                    </p:animRot>
                                    <p:animRot by="-240000">
                                      <p:cBhvr>
                                        <p:cTn dur="50" fill="hold" id="53">
                                          <p:stCondLst>
                                            <p:cond delay="50"/>
                                          </p:stCondLst>
                                        </p:cTn>
                                        <p:tgtEl>
                                          <p:spTgt spid="8"/>
                                        </p:tgtEl>
                                        <p:attrNameLst>
                                          <p:attrName>r</p:attrName>
                                        </p:attrNameLst>
                                      </p:cBhvr>
                                    </p:animRot>
                                    <p:animRot by="240000">
                                      <p:cBhvr>
                                        <p:cTn dur="50" fill="hold" id="54">
                                          <p:stCondLst>
                                            <p:cond delay="100"/>
                                          </p:stCondLst>
                                        </p:cTn>
                                        <p:tgtEl>
                                          <p:spTgt spid="8"/>
                                        </p:tgtEl>
                                        <p:attrNameLst>
                                          <p:attrName>r</p:attrName>
                                        </p:attrNameLst>
                                      </p:cBhvr>
                                    </p:animRot>
                                    <p:animRot by="-240000">
                                      <p:cBhvr>
                                        <p:cTn dur="50" fill="hold" id="55">
                                          <p:stCondLst>
                                            <p:cond delay="150"/>
                                          </p:stCondLst>
                                        </p:cTn>
                                        <p:tgtEl>
                                          <p:spTgt spid="8"/>
                                        </p:tgtEl>
                                        <p:attrNameLst>
                                          <p:attrName>r</p:attrName>
                                        </p:attrNameLst>
                                      </p:cBhvr>
                                    </p:animRot>
                                    <p:animRot by="120000">
                                      <p:cBhvr>
                                        <p:cTn dur="50" fill="hold" id="56">
                                          <p:stCondLst>
                                            <p:cond delay="200"/>
                                          </p:stCondLst>
                                        </p:cTn>
                                        <p:tgtEl>
                                          <p:spTgt spid="8"/>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1" spid="8"/>
      <p:bldP grpId="0" spid="9"/>
      <p:bldP grpId="0" spid="4"/>
      <p:bldP grpId="1" spid="4"/>
      <p:bldP grpId="2" spid="4"/>
      <p:bldP grpId="0" spid="5"/>
      <p:bldP grpId="1" spid="5"/>
      <p:bldP grpId="2" spid="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0" y="896056"/>
            <a:ext cx="10160000" cy="4233333"/>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7" name="矩形 6"/>
          <p:cNvSpPr/>
          <p:nvPr/>
        </p:nvSpPr>
        <p:spPr>
          <a:xfrm>
            <a:off x="2317049" y="2790077"/>
            <a:ext cx="3569018" cy="1446124"/>
          </a:xfrm>
          <a:prstGeom prst="rect">
            <a:avLst/>
          </a:prstGeom>
          <a:noFill/>
        </p:spPr>
        <p:txBody>
          <a:bodyPr rtlCol="0" wrap="none">
            <a:spAutoFit/>
          </a:bodyPr>
          <a:lstStyle/>
          <a:p>
            <a:r>
              <a:rPr altLang="en-US" i="1" lang="zh-CN" sz="8889">
                <a:solidFill>
                  <a:srgbClr val="C00000"/>
                </a:solidFill>
                <a:latin charset="-122" pitchFamily="2" typeface="方正综艺简体"/>
                <a:ea charset="-122" pitchFamily="2" typeface="方正综艺简体"/>
              </a:rPr>
              <a:t>美国梦</a:t>
            </a:r>
          </a:p>
        </p:txBody>
      </p:sp>
      <p:sp>
        <p:nvSpPr>
          <p:cNvPr id="8" name="TextBox 7"/>
          <p:cNvSpPr txBox="1"/>
          <p:nvPr/>
        </p:nvSpPr>
        <p:spPr>
          <a:xfrm rot="1155428">
            <a:off x="6201332" y="21872"/>
            <a:ext cx="2883217" cy="5916473"/>
          </a:xfrm>
          <a:prstGeom prst="rect">
            <a:avLst/>
          </a:prstGeom>
          <a:noFill/>
        </p:spPr>
        <p:txBody>
          <a:bodyPr rtlCol="0" wrap="none">
            <a:spAutoFit/>
          </a:bodyPr>
          <a:lstStyle/>
          <a:p>
            <a:r>
              <a:rPr altLang="zh-CN" lang="en-US" sz="38222"/>
              <a:t>?</a:t>
            </a:r>
          </a:p>
        </p:txBody>
      </p:sp>
      <p:sp>
        <p:nvSpPr>
          <p:cNvPr id="9" name="矩形 8"/>
          <p:cNvSpPr/>
          <p:nvPr/>
        </p:nvSpPr>
        <p:spPr>
          <a:xfrm>
            <a:off x="1234728" y="1497191"/>
            <a:ext cx="2978467" cy="1208989"/>
          </a:xfrm>
          <a:prstGeom prst="rect">
            <a:avLst/>
          </a:prstGeom>
          <a:noFill/>
        </p:spPr>
        <p:txBody>
          <a:bodyPr rtlCol="0" wrap="none">
            <a:spAutoFit/>
          </a:bodyPr>
          <a:lstStyle/>
          <a:p>
            <a:r>
              <a:rPr altLang="en-US" i="1" lang="zh-CN" sz="7333">
                <a:solidFill>
                  <a:srgbClr val="C00000"/>
                </a:solidFill>
                <a:latin charset="-122" pitchFamily="2" typeface="方正综艺简体"/>
                <a:ea charset="-122" pitchFamily="2" typeface="方正综艺简体"/>
              </a:rPr>
              <a:t>中国梦</a:t>
            </a:r>
          </a:p>
        </p:txBody>
      </p:sp>
      <p:pic>
        <p:nvPicPr>
          <p:cNvPr descr="http://img4.jike.com/get?name=T1WnW4BCZT1RCvBVdK" id="1026" name="Picture 2"/>
          <p:cNvPicPr>
            <a:picLocks noChangeArrowheads="1" noChangeAspect="1"/>
          </p:cNvPicPr>
          <p:nvPr/>
        </p:nvPicPr>
        <p:blipFill>
          <a:blip r:embed="rId3">
            <a:extLst>
              <a:ext uri="{28A0092B-C50C-407E-A947-70E740481C1C}">
                <a14:useLocalDpi/>
              </a:ext>
            </a:extLst>
          </a:blip>
          <a:stretch>
            <a:fillRect/>
          </a:stretch>
        </p:blipFill>
        <p:spPr bwMode="auto">
          <a:xfrm rot="852992">
            <a:off x="808351" y="1068156"/>
            <a:ext cx="2462966" cy="1939586"/>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descr="http://img4.jike.com/get?name=T1VQpTBybm1RCvBVdK" id="1028" name="Picture 4"/>
          <p:cNvPicPr>
            <a:picLocks noChangeArrowheads="1" noChangeAspect="1"/>
          </p:cNvPicPr>
          <p:nvPr/>
        </p:nvPicPr>
        <p:blipFill>
          <a:blip r:embed="rId4">
            <a:extLst>
              <a:ext uri="{28A0092B-C50C-407E-A947-70E740481C1C}">
                <a14:useLocalDpi/>
              </a:ext>
            </a:extLst>
          </a:blip>
          <a:stretch>
            <a:fillRect/>
          </a:stretch>
        </p:blipFill>
        <p:spPr bwMode="auto">
          <a:xfrm rot="21006696">
            <a:off x="2078480" y="3431771"/>
            <a:ext cx="2786583" cy="1902759"/>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pic>
        <p:nvPicPr>
          <p:cNvPr descr="http://img2.jike.com/get?name=T16DYYBQEy1RCvBVdK" id="1030" name="Picture 6"/>
          <p:cNvPicPr>
            <a:picLocks noChangeArrowheads="1" noChangeAspect="1"/>
          </p:cNvPicPr>
          <p:nvPr/>
        </p:nvPicPr>
        <p:blipFill>
          <a:blip r:embed="rId5">
            <a:extLst>
              <a:ext uri="{28A0092B-C50C-407E-A947-70E740481C1C}">
                <a14:useLocalDpi/>
              </a:ext>
            </a:extLst>
          </a:blip>
          <a:stretch>
            <a:fillRect/>
          </a:stretch>
        </p:blipFill>
        <p:spPr bwMode="auto">
          <a:xfrm rot="21035020">
            <a:off x="5491734" y="2659887"/>
            <a:ext cx="1996810" cy="2803877"/>
          </a:xfrm>
          <a:prstGeom prst="rect">
            <a:avLst/>
          </a:prstGeom>
          <a:solidFill>
            <a:srgbClr val="FFFFFF">
              <a:shade val="85000"/>
            </a:srgbClr>
          </a:solidFill>
          <a:ln cap="sq" w="190500">
            <a:solidFill>
              <a:srgbClr val="FFFFFF"/>
            </a:solidFill>
            <a:miter lim="800000"/>
          </a:ln>
          <a:effectLst>
            <a:outerShdw algn="tl" blurRad="65000" dir="12900000" dist="50800" kx="195000" ky="145000" rotWithShape="0">
              <a:srgbClr val="000000">
                <a:alpha val="30000"/>
              </a:srgbClr>
            </a:outerShdw>
          </a:effectLst>
          <a:scene3d>
            <a:camera prst="orthographicFront">
              <a:rot lat="0" lon="0" rev="360000"/>
            </a:camera>
            <a:lightRig dir="t" rig="twoPt">
              <a:rot lat="0" lon="0" rev="7200000"/>
            </a:lightRig>
          </a:scene3d>
          <a:sp3d contourW="12700">
            <a:bevelT h="19050" w="25400"/>
            <a:contourClr>
              <a:srgbClr val="969696"/>
            </a:contourClr>
          </a:sp3d>
          <a:extLst/>
        </p:spPr>
      </p:pic>
    </p:spTree>
    <p:extLst>
      <p:ext uri="{BB962C8B-B14F-4D97-AF65-F5344CB8AC3E}">
        <p14:creationId val="1937433507"/>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xit" presetID="2" presetSubtype="2">
                                  <p:stCondLst>
                                    <p:cond delay="0"/>
                                  </p:stCondLst>
                                  <p:childTnLst>
                                    <p:anim calcmode="lin" valueType="num">
                                      <p:cBhvr additive="base">
                                        <p:cTn dur="500" id="6"/>
                                        <p:tgtEl>
                                          <p:spTgt spid="9"/>
                                        </p:tgtEl>
                                        <p:attrNameLst>
                                          <p:attrName>ppt_x</p:attrName>
                                        </p:attrNameLst>
                                      </p:cBhvr>
                                      <p:tavLst>
                                        <p:tav tm="0">
                                          <p:val>
                                            <p:strVal val="ppt_x"/>
                                          </p:val>
                                        </p:tav>
                                        <p:tav tm="100000">
                                          <p:val>
                                            <p:strVal val="1+ppt_w/2"/>
                                          </p:val>
                                        </p:tav>
                                      </p:tavLst>
                                    </p:anim>
                                    <p:anim calcmode="lin" valueType="num">
                                      <p:cBhvr additive="base">
                                        <p:cTn dur="500" id="7"/>
                                        <p:tgtEl>
                                          <p:spTgt spid="9"/>
                                        </p:tgtEl>
                                        <p:attrNameLst>
                                          <p:attrName>ppt_y</p:attrName>
                                        </p:attrNameLst>
                                      </p:cBhvr>
                                      <p:tavLst>
                                        <p:tav tm="0">
                                          <p:val>
                                            <p:strVal val="ppt_y"/>
                                          </p:val>
                                        </p:tav>
                                        <p:tav tm="100000">
                                          <p:val>
                                            <p:strVal val="ppt_y"/>
                                          </p:val>
                                        </p:tav>
                                      </p:tavLst>
                                    </p:anim>
                                    <p:set>
                                      <p:cBhvr>
                                        <p:cTn dur="1" fill="hold" id="8">
                                          <p:stCondLst>
                                            <p:cond delay="499"/>
                                          </p:stCondLst>
                                        </p:cTn>
                                        <p:tgtEl>
                                          <p:spTgt spid="9"/>
                                        </p:tgtEl>
                                        <p:attrNameLst>
                                          <p:attrName>style.visibility</p:attrName>
                                        </p:attrNameLst>
                                      </p:cBhvr>
                                      <p:to>
                                        <p:strVal val="hidden"/>
                                      </p:to>
                                    </p:set>
                                  </p:childTnLst>
                                </p:cTn>
                              </p:par>
                            </p:childTnLst>
                          </p:cTn>
                        </p:par>
                        <p:par>
                          <p:cTn fill="hold" id="9" nodeType="afterGroup">
                            <p:stCondLst>
                              <p:cond delay="500"/>
                            </p:stCondLst>
                            <p:childTnLst>
                              <p:par>
                                <p:cTn accel="50000" decel="50000" fill="hold" grpId="0" id="10" nodeType="afterEffect" presetClass="path" presetID="64" presetSubtype="0">
                                  <p:stCondLst>
                                    <p:cond delay="0"/>
                                  </p:stCondLst>
                                  <p:childTnLst>
                                    <p:animMotion origin="layout" path="M -3.61111E-06 1.11022E-16 L 0.1724 -0.25" pathEditMode="relative" ptsTypes="AA" rAng="0">
                                      <p:cBhvr>
                                        <p:cTn dur="750" fill="hold" id="11"/>
                                        <p:tgtEl>
                                          <p:spTgt spid="7"/>
                                        </p:tgtEl>
                                        <p:attrNameLst>
                                          <p:attrName>ppt_x</p:attrName>
                                          <p:attrName>ppt_y</p:attrName>
                                        </p:attrNameLst>
                                      </p:cBhvr>
                                      <p:rCtr x="8611" y="-12500"/>
                                    </p:animMotion>
                                  </p:childTnLst>
                                </p:cTn>
                              </p:par>
                            </p:childTnLst>
                          </p:cTn>
                        </p:par>
                        <p:par>
                          <p:cTn fill="hold" id="12" nodeType="afterGroup">
                            <p:stCondLst>
                              <p:cond delay="1250"/>
                            </p:stCondLst>
                            <p:childTnLst>
                              <p:par>
                                <p:cTn fill="hold" grpId="0" id="13" nodeType="afterEffect" presetClass="emph" presetID="6" presetSubtype="0">
                                  <p:stCondLst>
                                    <p:cond delay="0"/>
                                  </p:stCondLst>
                                  <p:childTnLst>
                                    <p:animScale>
                                      <p:cBhvr>
                                        <p:cTn dur="2000" fill="hold" id="14"/>
                                        <p:tgtEl>
                                          <p:spTgt spid="8"/>
                                        </p:tgtEl>
                                      </p:cBhvr>
                                      <p:by x="50000" y="50000"/>
                                    </p:animScale>
                                  </p:childTnLst>
                                </p:cTn>
                              </p:par>
                              <p:par>
                                <p:cTn accel="50000" decel="50000" fill="hold" grpId="1" id="15" nodeType="withEffect" presetClass="path" presetID="56" presetSubtype="0">
                                  <p:stCondLst>
                                    <p:cond delay="0"/>
                                  </p:stCondLst>
                                  <p:childTnLst>
                                    <p:animMotion origin="layout" path="M -4.16667E-06 3.33333E-06 L 0.10573 -0.19084" pathEditMode="relative" ptsTypes="AA" rAng="0">
                                      <p:cBhvr>
                                        <p:cTn dur="500" fill="hold" id="16"/>
                                        <p:tgtEl>
                                          <p:spTgt spid="8"/>
                                        </p:tgtEl>
                                        <p:attrNameLst>
                                          <p:attrName>ppt_x</p:attrName>
                                          <p:attrName>ppt_y</p:attrName>
                                        </p:attrNameLst>
                                      </p:cBhvr>
                                      <p:rCtr x="5278" y="-9556"/>
                                    </p:animMotion>
                                  </p:childTnLst>
                                </p:cTn>
                              </p:par>
                            </p:childTnLst>
                          </p:cTn>
                        </p:par>
                        <p:par>
                          <p:cTn fill="hold" id="17" nodeType="afterGroup">
                            <p:stCondLst>
                              <p:cond delay="3250"/>
                            </p:stCondLst>
                            <p:childTnLst>
                              <p:par>
                                <p:cTn fill="hold" grpId="2" id="18" nodeType="afterEffect" presetClass="emph" presetID="26" presetSubtype="0" repeatCount="2000">
                                  <p:stCondLst>
                                    <p:cond delay="0"/>
                                  </p:stCondLst>
                                  <p:childTnLst>
                                    <p:animEffect filter="fade" transition="out">
                                      <p:cBhvr>
                                        <p:cTn dur="250" id="19" tmFilter="0, 0; .2, .5; .8, .5; 1, 0"/>
                                        <p:tgtEl>
                                          <p:spTgt spid="8"/>
                                        </p:tgtEl>
                                      </p:cBhvr>
                                    </p:animEffect>
                                    <p:animScale>
                                      <p:cBhvr>
                                        <p:cTn autoRev="1" dur="125" fill="hold" id="20"/>
                                        <p:tgtEl>
                                          <p:spTgt spid="8"/>
                                        </p:tgtEl>
                                      </p:cBhvr>
                                      <p:by x="105000" y="105000"/>
                                    </p:animScale>
                                  </p:childTnLst>
                                </p:cTn>
                              </p:par>
                            </p:childTnLst>
                          </p:cTn>
                        </p:par>
                        <p:par>
                          <p:cTn fill="hold" id="21" nodeType="afterGroup">
                            <p:stCondLst>
                              <p:cond delay="3500"/>
                            </p:stCondLst>
                            <p:childTnLst>
                              <p:par>
                                <p:cTn fill="hold" id="22" nodeType="afterEffect" presetClass="entr" presetID="23" presetSubtype="16">
                                  <p:stCondLst>
                                    <p:cond delay="0"/>
                                  </p:stCondLst>
                                  <p:childTnLst>
                                    <p:set>
                                      <p:cBhvr>
                                        <p:cTn dur="1" fill="hold" id="23">
                                          <p:stCondLst>
                                            <p:cond delay="0"/>
                                          </p:stCondLst>
                                        </p:cTn>
                                        <p:tgtEl>
                                          <p:spTgt spid="1026"/>
                                        </p:tgtEl>
                                        <p:attrNameLst>
                                          <p:attrName>style.visibility</p:attrName>
                                        </p:attrNameLst>
                                      </p:cBhvr>
                                      <p:to>
                                        <p:strVal val="visible"/>
                                      </p:to>
                                    </p:set>
                                    <p:anim calcmode="lin" valueType="num">
                                      <p:cBhvr>
                                        <p:cTn dur="500" fill="hold" id="24"/>
                                        <p:tgtEl>
                                          <p:spTgt spid="1026"/>
                                        </p:tgtEl>
                                        <p:attrNameLst>
                                          <p:attrName>ppt_w</p:attrName>
                                        </p:attrNameLst>
                                      </p:cBhvr>
                                      <p:tavLst>
                                        <p:tav tm="0">
                                          <p:val>
                                            <p:fltVal val="0"/>
                                          </p:val>
                                        </p:tav>
                                        <p:tav tm="100000">
                                          <p:val>
                                            <p:strVal val="#ppt_w"/>
                                          </p:val>
                                        </p:tav>
                                      </p:tavLst>
                                    </p:anim>
                                    <p:anim calcmode="lin" valueType="num">
                                      <p:cBhvr>
                                        <p:cTn dur="500" fill="hold" id="25"/>
                                        <p:tgtEl>
                                          <p:spTgt spid="1026"/>
                                        </p:tgtEl>
                                        <p:attrNameLst>
                                          <p:attrName>ppt_h</p:attrName>
                                        </p:attrNameLst>
                                      </p:cBhvr>
                                      <p:tavLst>
                                        <p:tav tm="0">
                                          <p:val>
                                            <p:fltVal val="0"/>
                                          </p:val>
                                        </p:tav>
                                        <p:tav tm="100000">
                                          <p:val>
                                            <p:strVal val="#ppt_h"/>
                                          </p:val>
                                        </p:tav>
                                      </p:tavLst>
                                    </p:anim>
                                  </p:childTnLst>
                                </p:cTn>
                              </p:par>
                              <p:par>
                                <p:cTn fill="hold" id="26" nodeType="withEffect" presetClass="entr" presetID="23" presetSubtype="16">
                                  <p:stCondLst>
                                    <p:cond delay="250"/>
                                  </p:stCondLst>
                                  <p:childTnLst>
                                    <p:set>
                                      <p:cBhvr>
                                        <p:cTn dur="1" fill="hold" id="27">
                                          <p:stCondLst>
                                            <p:cond delay="0"/>
                                          </p:stCondLst>
                                        </p:cTn>
                                        <p:tgtEl>
                                          <p:spTgt spid="1028"/>
                                        </p:tgtEl>
                                        <p:attrNameLst>
                                          <p:attrName>style.visibility</p:attrName>
                                        </p:attrNameLst>
                                      </p:cBhvr>
                                      <p:to>
                                        <p:strVal val="visible"/>
                                      </p:to>
                                    </p:set>
                                    <p:anim calcmode="lin" valueType="num">
                                      <p:cBhvr>
                                        <p:cTn dur="500" fill="hold" id="28"/>
                                        <p:tgtEl>
                                          <p:spTgt spid="1028"/>
                                        </p:tgtEl>
                                        <p:attrNameLst>
                                          <p:attrName>ppt_w</p:attrName>
                                        </p:attrNameLst>
                                      </p:cBhvr>
                                      <p:tavLst>
                                        <p:tav tm="0">
                                          <p:val>
                                            <p:fltVal val="0"/>
                                          </p:val>
                                        </p:tav>
                                        <p:tav tm="100000">
                                          <p:val>
                                            <p:strVal val="#ppt_w"/>
                                          </p:val>
                                        </p:tav>
                                      </p:tavLst>
                                    </p:anim>
                                    <p:anim calcmode="lin" valueType="num">
                                      <p:cBhvr>
                                        <p:cTn dur="500" fill="hold" id="29"/>
                                        <p:tgtEl>
                                          <p:spTgt spid="1028"/>
                                        </p:tgtEl>
                                        <p:attrNameLst>
                                          <p:attrName>ppt_h</p:attrName>
                                        </p:attrNameLst>
                                      </p:cBhvr>
                                      <p:tavLst>
                                        <p:tav tm="0">
                                          <p:val>
                                            <p:fltVal val="0"/>
                                          </p:val>
                                        </p:tav>
                                        <p:tav tm="100000">
                                          <p:val>
                                            <p:strVal val="#ppt_h"/>
                                          </p:val>
                                        </p:tav>
                                      </p:tavLst>
                                    </p:anim>
                                  </p:childTnLst>
                                </p:cTn>
                              </p:par>
                              <p:par>
                                <p:cTn fill="hold" id="30" nodeType="withEffect" presetClass="entr" presetID="23" presetSubtype="16">
                                  <p:stCondLst>
                                    <p:cond delay="500"/>
                                  </p:stCondLst>
                                  <p:childTnLst>
                                    <p:set>
                                      <p:cBhvr>
                                        <p:cTn dur="1" fill="hold" id="31">
                                          <p:stCondLst>
                                            <p:cond delay="0"/>
                                          </p:stCondLst>
                                        </p:cTn>
                                        <p:tgtEl>
                                          <p:spTgt spid="1030"/>
                                        </p:tgtEl>
                                        <p:attrNameLst>
                                          <p:attrName>style.visibility</p:attrName>
                                        </p:attrNameLst>
                                      </p:cBhvr>
                                      <p:to>
                                        <p:strVal val="visible"/>
                                      </p:to>
                                    </p:set>
                                    <p:anim calcmode="lin" valueType="num">
                                      <p:cBhvr>
                                        <p:cTn dur="500" fill="hold" id="32"/>
                                        <p:tgtEl>
                                          <p:spTgt spid="1030"/>
                                        </p:tgtEl>
                                        <p:attrNameLst>
                                          <p:attrName>ppt_w</p:attrName>
                                        </p:attrNameLst>
                                      </p:cBhvr>
                                      <p:tavLst>
                                        <p:tav tm="0">
                                          <p:val>
                                            <p:fltVal val="0"/>
                                          </p:val>
                                        </p:tav>
                                        <p:tav tm="100000">
                                          <p:val>
                                            <p:strVal val="#ppt_w"/>
                                          </p:val>
                                        </p:tav>
                                      </p:tavLst>
                                    </p:anim>
                                    <p:anim calcmode="lin" valueType="num">
                                      <p:cBhvr>
                                        <p:cTn dur="500" fill="hold" id="33"/>
                                        <p:tgtEl>
                                          <p:spTgt spid="1030"/>
                                        </p:tgtEl>
                                        <p:attrNameLst>
                                          <p:attrName>ppt_h</p:attrName>
                                        </p:attrNameLst>
                                      </p:cBhvr>
                                      <p:tavLst>
                                        <p:tav tm="0">
                                          <p:val>
                                            <p:fltVal val="0"/>
                                          </p:val>
                                        </p:tav>
                                        <p:tav tm="100000">
                                          <p:val>
                                            <p:strVal val="#ppt_h"/>
                                          </p:val>
                                        </p:tav>
                                      </p:tavLst>
                                    </p:anim>
                                  </p:childTnLst>
                                </p:cTn>
                              </p:par>
                            </p:childTnLst>
                          </p:cTn>
                        </p:par>
                        <p:par>
                          <p:cTn fill="hold" id="34" nodeType="afterGroup">
                            <p:stCondLst>
                              <p:cond delay="4500"/>
                            </p:stCondLst>
                            <p:childTnLst>
                              <p:par>
                                <p:cTn fill="hold" grpId="1" id="35" nodeType="afterEffect" presetClass="exit" presetID="2" presetSubtype="1">
                                  <p:stCondLst>
                                    <p:cond delay="1000"/>
                                  </p:stCondLst>
                                  <p:childTnLst>
                                    <p:anim calcmode="lin" valueType="num">
                                      <p:cBhvr additive="base">
                                        <p:cTn dur="500" id="36"/>
                                        <p:tgtEl>
                                          <p:spTgt spid="7"/>
                                        </p:tgtEl>
                                        <p:attrNameLst>
                                          <p:attrName>ppt_x</p:attrName>
                                        </p:attrNameLst>
                                      </p:cBhvr>
                                      <p:tavLst>
                                        <p:tav tm="0">
                                          <p:val>
                                            <p:strVal val="ppt_x"/>
                                          </p:val>
                                        </p:tav>
                                        <p:tav tm="100000">
                                          <p:val>
                                            <p:strVal val="ppt_x"/>
                                          </p:val>
                                        </p:tav>
                                      </p:tavLst>
                                    </p:anim>
                                    <p:anim calcmode="lin" valueType="num">
                                      <p:cBhvr additive="base">
                                        <p:cTn dur="500" id="37"/>
                                        <p:tgtEl>
                                          <p:spTgt spid="7"/>
                                        </p:tgtEl>
                                        <p:attrNameLst>
                                          <p:attrName>ppt_y</p:attrName>
                                        </p:attrNameLst>
                                      </p:cBhvr>
                                      <p:tavLst>
                                        <p:tav tm="0">
                                          <p:val>
                                            <p:strVal val="ppt_y"/>
                                          </p:val>
                                        </p:tav>
                                        <p:tav tm="100000">
                                          <p:val>
                                            <p:strVal val="0-ppt_h/2"/>
                                          </p:val>
                                        </p:tav>
                                      </p:tavLst>
                                    </p:anim>
                                    <p:set>
                                      <p:cBhvr>
                                        <p:cTn dur="1" fill="hold" id="38">
                                          <p:stCondLst>
                                            <p:cond delay="499"/>
                                          </p:stCondLst>
                                        </p:cTn>
                                        <p:tgtEl>
                                          <p:spTgt spid="7"/>
                                        </p:tgtEl>
                                        <p:attrNameLst>
                                          <p:attrName>style.visibility</p:attrName>
                                        </p:attrNameLst>
                                      </p:cBhvr>
                                      <p:to>
                                        <p:strVal val="hidden"/>
                                      </p:to>
                                    </p:set>
                                  </p:childTnLst>
                                </p:cTn>
                              </p:par>
                              <p:par>
                                <p:cTn fill="hold" grpId="3" id="39" nodeType="withEffect" presetClass="exit" presetID="2" presetSubtype="3">
                                  <p:stCondLst>
                                    <p:cond delay="1250"/>
                                  </p:stCondLst>
                                  <p:childTnLst>
                                    <p:anim calcmode="lin" valueType="num">
                                      <p:cBhvr additive="base">
                                        <p:cTn dur="500" id="40"/>
                                        <p:tgtEl>
                                          <p:spTgt spid="8"/>
                                        </p:tgtEl>
                                        <p:attrNameLst>
                                          <p:attrName>ppt_x</p:attrName>
                                        </p:attrNameLst>
                                      </p:cBhvr>
                                      <p:tavLst>
                                        <p:tav tm="0">
                                          <p:val>
                                            <p:strVal val="ppt_x"/>
                                          </p:val>
                                        </p:tav>
                                        <p:tav tm="100000">
                                          <p:val>
                                            <p:strVal val="1+ppt_w/2"/>
                                          </p:val>
                                        </p:tav>
                                      </p:tavLst>
                                    </p:anim>
                                    <p:anim calcmode="lin" valueType="num">
                                      <p:cBhvr additive="base">
                                        <p:cTn dur="500" id="41"/>
                                        <p:tgtEl>
                                          <p:spTgt spid="8"/>
                                        </p:tgtEl>
                                        <p:attrNameLst>
                                          <p:attrName>ppt_y</p:attrName>
                                        </p:attrNameLst>
                                      </p:cBhvr>
                                      <p:tavLst>
                                        <p:tav tm="0">
                                          <p:val>
                                            <p:strVal val="ppt_y"/>
                                          </p:val>
                                        </p:tav>
                                        <p:tav tm="100000">
                                          <p:val>
                                            <p:strVal val="0-ppt_h/2"/>
                                          </p:val>
                                        </p:tav>
                                      </p:tavLst>
                                    </p:anim>
                                    <p:set>
                                      <p:cBhvr>
                                        <p:cTn dur="1" fill="hold" id="42">
                                          <p:stCondLst>
                                            <p:cond delay="499"/>
                                          </p:stCondLst>
                                        </p:cTn>
                                        <p:tgtEl>
                                          <p:spTgt spid="8"/>
                                        </p:tgtEl>
                                        <p:attrNameLst>
                                          <p:attrName>style.visibility</p:attrName>
                                        </p:attrNameLst>
                                      </p:cBhvr>
                                      <p:to>
                                        <p:strVal val="hidden"/>
                                      </p:to>
                                    </p:set>
                                  </p:childTnLst>
                                </p:cTn>
                              </p:par>
                              <p:par>
                                <p:cTn fill="hold" id="43" nodeType="withEffect" presetClass="exit" presetID="2" presetSubtype="9">
                                  <p:stCondLst>
                                    <p:cond delay="1500"/>
                                  </p:stCondLst>
                                  <p:childTnLst>
                                    <p:anim calcmode="lin" valueType="num">
                                      <p:cBhvr additive="base">
                                        <p:cTn dur="500" id="44"/>
                                        <p:tgtEl>
                                          <p:spTgt spid="1026"/>
                                        </p:tgtEl>
                                        <p:attrNameLst>
                                          <p:attrName>ppt_x</p:attrName>
                                        </p:attrNameLst>
                                      </p:cBhvr>
                                      <p:tavLst>
                                        <p:tav tm="0">
                                          <p:val>
                                            <p:strVal val="ppt_x"/>
                                          </p:val>
                                        </p:tav>
                                        <p:tav tm="100000">
                                          <p:val>
                                            <p:strVal val="0-ppt_w/2"/>
                                          </p:val>
                                        </p:tav>
                                      </p:tavLst>
                                    </p:anim>
                                    <p:anim calcmode="lin" valueType="num">
                                      <p:cBhvr additive="base">
                                        <p:cTn dur="500" id="45"/>
                                        <p:tgtEl>
                                          <p:spTgt spid="1026"/>
                                        </p:tgtEl>
                                        <p:attrNameLst>
                                          <p:attrName>ppt_y</p:attrName>
                                        </p:attrNameLst>
                                      </p:cBhvr>
                                      <p:tavLst>
                                        <p:tav tm="0">
                                          <p:val>
                                            <p:strVal val="ppt_y"/>
                                          </p:val>
                                        </p:tav>
                                        <p:tav tm="100000">
                                          <p:val>
                                            <p:strVal val="0-ppt_h/2"/>
                                          </p:val>
                                        </p:tav>
                                      </p:tavLst>
                                    </p:anim>
                                    <p:set>
                                      <p:cBhvr>
                                        <p:cTn dur="1" fill="hold" id="46">
                                          <p:stCondLst>
                                            <p:cond delay="499"/>
                                          </p:stCondLst>
                                        </p:cTn>
                                        <p:tgtEl>
                                          <p:spTgt spid="1026"/>
                                        </p:tgtEl>
                                        <p:attrNameLst>
                                          <p:attrName>style.visibility</p:attrName>
                                        </p:attrNameLst>
                                      </p:cBhvr>
                                      <p:to>
                                        <p:strVal val="hidden"/>
                                      </p:to>
                                    </p:set>
                                  </p:childTnLst>
                                </p:cTn>
                              </p:par>
                              <p:par>
                                <p:cTn fill="hold" id="47" nodeType="withEffect" presetClass="exit" presetID="2" presetSubtype="12">
                                  <p:stCondLst>
                                    <p:cond delay="1750"/>
                                  </p:stCondLst>
                                  <p:childTnLst>
                                    <p:anim calcmode="lin" valueType="num">
                                      <p:cBhvr additive="base">
                                        <p:cTn dur="500" id="48"/>
                                        <p:tgtEl>
                                          <p:spTgt spid="1028"/>
                                        </p:tgtEl>
                                        <p:attrNameLst>
                                          <p:attrName>ppt_x</p:attrName>
                                        </p:attrNameLst>
                                      </p:cBhvr>
                                      <p:tavLst>
                                        <p:tav tm="0">
                                          <p:val>
                                            <p:strVal val="ppt_x"/>
                                          </p:val>
                                        </p:tav>
                                        <p:tav tm="100000">
                                          <p:val>
                                            <p:strVal val="0-ppt_w/2"/>
                                          </p:val>
                                        </p:tav>
                                      </p:tavLst>
                                    </p:anim>
                                    <p:anim calcmode="lin" valueType="num">
                                      <p:cBhvr additive="base">
                                        <p:cTn dur="500" id="49"/>
                                        <p:tgtEl>
                                          <p:spTgt spid="1028"/>
                                        </p:tgtEl>
                                        <p:attrNameLst>
                                          <p:attrName>ppt_y</p:attrName>
                                        </p:attrNameLst>
                                      </p:cBhvr>
                                      <p:tavLst>
                                        <p:tav tm="0">
                                          <p:val>
                                            <p:strVal val="ppt_y"/>
                                          </p:val>
                                        </p:tav>
                                        <p:tav tm="100000">
                                          <p:val>
                                            <p:strVal val="1+ppt_h/2"/>
                                          </p:val>
                                        </p:tav>
                                      </p:tavLst>
                                    </p:anim>
                                    <p:set>
                                      <p:cBhvr>
                                        <p:cTn dur="1" fill="hold" id="50">
                                          <p:stCondLst>
                                            <p:cond delay="499"/>
                                          </p:stCondLst>
                                        </p:cTn>
                                        <p:tgtEl>
                                          <p:spTgt spid="1028"/>
                                        </p:tgtEl>
                                        <p:attrNameLst>
                                          <p:attrName>style.visibility</p:attrName>
                                        </p:attrNameLst>
                                      </p:cBhvr>
                                      <p:to>
                                        <p:strVal val="hidden"/>
                                      </p:to>
                                    </p:set>
                                  </p:childTnLst>
                                </p:cTn>
                              </p:par>
                              <p:par>
                                <p:cTn fill="hold" id="51" nodeType="withEffect" presetClass="exit" presetID="2" presetSubtype="6">
                                  <p:stCondLst>
                                    <p:cond delay="2000"/>
                                  </p:stCondLst>
                                  <p:childTnLst>
                                    <p:anim calcmode="lin" valueType="num">
                                      <p:cBhvr additive="base">
                                        <p:cTn dur="500" id="52"/>
                                        <p:tgtEl>
                                          <p:spTgt spid="1030"/>
                                        </p:tgtEl>
                                        <p:attrNameLst>
                                          <p:attrName>ppt_x</p:attrName>
                                        </p:attrNameLst>
                                      </p:cBhvr>
                                      <p:tavLst>
                                        <p:tav tm="0">
                                          <p:val>
                                            <p:strVal val="ppt_x"/>
                                          </p:val>
                                        </p:tav>
                                        <p:tav tm="100000">
                                          <p:val>
                                            <p:strVal val="1+ppt_w/2"/>
                                          </p:val>
                                        </p:tav>
                                      </p:tavLst>
                                    </p:anim>
                                    <p:anim calcmode="lin" valueType="num">
                                      <p:cBhvr additive="base">
                                        <p:cTn dur="500" id="53"/>
                                        <p:tgtEl>
                                          <p:spTgt spid="1030"/>
                                        </p:tgtEl>
                                        <p:attrNameLst>
                                          <p:attrName>ppt_y</p:attrName>
                                        </p:attrNameLst>
                                      </p:cBhvr>
                                      <p:tavLst>
                                        <p:tav tm="0">
                                          <p:val>
                                            <p:strVal val="ppt_y"/>
                                          </p:val>
                                        </p:tav>
                                        <p:tav tm="100000">
                                          <p:val>
                                            <p:strVal val="1+ppt_h/2"/>
                                          </p:val>
                                        </p:tav>
                                      </p:tavLst>
                                    </p:anim>
                                    <p:set>
                                      <p:cBhvr>
                                        <p:cTn dur="1" fill="hold" id="54">
                                          <p:stCondLst>
                                            <p:cond delay="499"/>
                                          </p:stCondLst>
                                        </p:cTn>
                                        <p:tgtEl>
                                          <p:spTgt spid="103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1" spid="7"/>
      <p:bldP grpId="0" spid="8"/>
      <p:bldP grpId="1" spid="8"/>
      <p:bldP grpId="2" spid="8"/>
      <p:bldP grpId="3" spid="8"/>
      <p:bldP grpId="0" spid="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bwMode="auto">
          <a:xfrm>
            <a:off x="0" y="896056"/>
            <a:ext cx="10160000" cy="4233333"/>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7" name="矩形 6"/>
          <p:cNvSpPr/>
          <p:nvPr/>
        </p:nvSpPr>
        <p:spPr>
          <a:xfrm>
            <a:off x="6072370" y="2690239"/>
            <a:ext cx="2978467" cy="1208989"/>
          </a:xfrm>
          <a:prstGeom prst="rect">
            <a:avLst/>
          </a:prstGeom>
          <a:noFill/>
        </p:spPr>
        <p:txBody>
          <a:bodyPr rtlCol="0" wrap="none">
            <a:spAutoFit/>
          </a:bodyPr>
          <a:lstStyle/>
          <a:p>
            <a:r>
              <a:rPr altLang="en-US" i="1" lang="zh-CN" sz="7333">
                <a:solidFill>
                  <a:srgbClr val="C00000"/>
                </a:solidFill>
                <a:latin charset="-122" pitchFamily="2" typeface="方正综艺简体"/>
                <a:ea charset="-122" pitchFamily="2" typeface="方正综艺简体"/>
              </a:rPr>
              <a:t>美国梦</a:t>
            </a:r>
          </a:p>
        </p:txBody>
      </p:sp>
      <p:sp>
        <p:nvSpPr>
          <p:cNvPr id="9" name="矩形 8"/>
          <p:cNvSpPr/>
          <p:nvPr/>
        </p:nvSpPr>
        <p:spPr>
          <a:xfrm>
            <a:off x="905486" y="2690239"/>
            <a:ext cx="2978467" cy="1208989"/>
          </a:xfrm>
          <a:prstGeom prst="rect">
            <a:avLst/>
          </a:prstGeom>
          <a:noFill/>
        </p:spPr>
        <p:txBody>
          <a:bodyPr rtlCol="0" wrap="none">
            <a:spAutoFit/>
          </a:bodyPr>
          <a:lstStyle/>
          <a:p>
            <a:r>
              <a:rPr altLang="en-US" i="1" lang="zh-CN" sz="7333">
                <a:solidFill>
                  <a:srgbClr val="C00000"/>
                </a:solidFill>
                <a:latin charset="-122" pitchFamily="2" typeface="方正综艺简体"/>
                <a:ea charset="-122" pitchFamily="2" typeface="方正综艺简体"/>
              </a:rPr>
              <a:t>中国梦</a:t>
            </a:r>
          </a:p>
        </p:txBody>
      </p:sp>
      <p:pic>
        <p:nvPicPr>
          <p:cNvPr descr="C:\Users\PC\Desktop\flag2008\china.png" id="13" name="Picture 3"/>
          <p:cNvPicPr>
            <a:picLocks noChangeArrowheads="1" noChangeAspect="1"/>
          </p:cNvPicPr>
          <p:nvPr/>
        </p:nvPicPr>
        <p:blipFill>
          <a:blip r:embed="rId3">
            <a:extLst>
              <a:ext uri="{28A0092B-C50C-407E-A947-70E740481C1C}">
                <a14:useLocalDpi/>
              </a:ext>
            </a:extLst>
          </a:blip>
          <a:stretch>
            <a:fillRect/>
          </a:stretch>
        </p:blipFill>
        <p:spPr bwMode="auto">
          <a:xfrm rot="21155924">
            <a:off x="1061010" y="568646"/>
            <a:ext cx="2581624" cy="2581623"/>
          </a:xfrm>
          <a:prstGeom prst="rect">
            <a:avLst/>
          </a:prstGeom>
          <a:noFill/>
          <a:extLst>
            <a:ext uri="{909E8E84-426E-40DD-AFC4-6F175D3DCCD1}">
              <a14:hiddenFill>
                <a:solidFill>
                  <a:srgbClr val="FFFFFF"/>
                </a:solidFill>
              </a14:hiddenFill>
            </a:ext>
          </a:extLst>
        </p:spPr>
      </p:pic>
      <p:pic>
        <p:nvPicPr>
          <p:cNvPr descr="C:\Users\PC\Desktop\flag2008\usa.png" id="4098" name="Picture 2"/>
          <p:cNvPicPr>
            <a:picLocks noChangeArrowheads="1" noChangeAspect="1"/>
          </p:cNvPicPr>
          <p:nvPr/>
        </p:nvPicPr>
        <p:blipFill>
          <a:blip r:embed="rId4">
            <a:extLst>
              <a:ext uri="{28A0092B-C50C-407E-A947-70E740481C1C}">
                <a14:useLocalDpi/>
              </a:ext>
            </a:extLst>
          </a:blip>
          <a:stretch>
            <a:fillRect/>
          </a:stretch>
        </p:blipFill>
        <p:spPr bwMode="auto">
          <a:xfrm>
            <a:off x="6306651" y="568343"/>
            <a:ext cx="2613712" cy="2613712"/>
          </a:xfrm>
          <a:prstGeom prst="rect">
            <a:avLst/>
          </a:prstGeom>
          <a:noFill/>
          <a:extLst>
            <a:ext uri="{909E8E84-426E-40DD-AFC4-6F175D3DCCD1}">
              <a14:hiddenFill>
                <a:solidFill>
                  <a:srgbClr val="FFFFFF"/>
                </a:solidFill>
              </a14:hiddenFill>
            </a:ext>
          </a:extLst>
        </p:spPr>
      </p:pic>
      <p:grpSp>
        <p:nvGrpSpPr>
          <p:cNvPr id="11" name="组合 10"/>
          <p:cNvGrpSpPr/>
          <p:nvPr/>
        </p:nvGrpSpPr>
        <p:grpSpPr>
          <a:xfrm>
            <a:off x="4279902" y="2686712"/>
            <a:ext cx="1618543" cy="735232"/>
            <a:chOff x="3851911" y="2703790"/>
            <a:chExt cx="1456689" cy="661709"/>
          </a:xfrm>
        </p:grpSpPr>
        <p:sp>
          <p:nvSpPr>
            <p:cNvPr id="10" name="矩形 9"/>
            <p:cNvSpPr/>
            <p:nvPr/>
          </p:nvSpPr>
          <p:spPr bwMode="auto">
            <a:xfrm>
              <a:off x="3851911" y="2703790"/>
              <a:ext cx="1456689" cy="215900"/>
            </a:xfrm>
            <a:prstGeom prst="rect">
              <a:avLst/>
            </a:prstGeom>
            <a:solidFill>
              <a:srgbClr val="C00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17" name="矩形 16"/>
            <p:cNvSpPr/>
            <p:nvPr/>
          </p:nvSpPr>
          <p:spPr bwMode="auto">
            <a:xfrm>
              <a:off x="3851911" y="3149599"/>
              <a:ext cx="1456689" cy="215900"/>
            </a:xfrm>
            <a:prstGeom prst="rect">
              <a:avLst/>
            </a:prstGeom>
            <a:solidFill>
              <a:srgbClr val="C00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grpSp>
      <p:sp>
        <p:nvSpPr>
          <p:cNvPr id="19" name="矩形 18"/>
          <p:cNvSpPr/>
          <p:nvPr/>
        </p:nvSpPr>
        <p:spPr>
          <a:xfrm>
            <a:off x="369931" y="4205012"/>
            <a:ext cx="9834880" cy="701040"/>
          </a:xfrm>
          <a:prstGeom prst="rect">
            <a:avLst/>
          </a:prstGeom>
          <a:noFill/>
        </p:spPr>
        <p:txBody>
          <a:bodyPr rtlCol="0" wrap="none">
            <a:spAutoFit/>
          </a:bodyPr>
          <a:lstStyle/>
          <a:p>
            <a:r>
              <a:rPr altLang="en-US" b="1" lang="zh-CN" sz="4000">
                <a:solidFill>
                  <a:srgbClr val="0070C0"/>
                </a:solidFill>
                <a:latin charset="-122" pitchFamily="34" typeface="微软雅黑"/>
                <a:ea charset="-122" pitchFamily="34" typeface="微软雅黑"/>
              </a:rPr>
              <a:t>有的人甚至把中国梦简单地等同于美国梦。</a:t>
            </a:r>
          </a:p>
        </p:txBody>
      </p:sp>
      <p:sp>
        <p:nvSpPr>
          <p:cNvPr id="20" name="矩形 19"/>
          <p:cNvSpPr/>
          <p:nvPr/>
        </p:nvSpPr>
        <p:spPr>
          <a:xfrm>
            <a:off x="524990" y="4220522"/>
            <a:ext cx="9326880" cy="701040"/>
          </a:xfrm>
          <a:prstGeom prst="rect">
            <a:avLst/>
          </a:prstGeom>
          <a:noFill/>
        </p:spPr>
        <p:txBody>
          <a:bodyPr rtlCol="0" wrap="none">
            <a:spAutoFit/>
          </a:bodyPr>
          <a:lstStyle/>
          <a:p>
            <a:r>
              <a:rPr altLang="en-US" b="1" lang="zh-CN" sz="4000">
                <a:solidFill>
                  <a:srgbClr val="0070C0"/>
                </a:solidFill>
                <a:latin charset="-122" pitchFamily="34" typeface="微软雅黑"/>
                <a:ea charset="-122" pitchFamily="34" typeface="微软雅黑"/>
              </a:rPr>
              <a:t>其实，中国梦与美国梦有着根本的不同。</a:t>
            </a:r>
          </a:p>
        </p:txBody>
      </p:sp>
      <p:sp>
        <p:nvSpPr>
          <p:cNvPr id="12" name="平行四边形 11"/>
          <p:cNvSpPr/>
          <p:nvPr/>
        </p:nvSpPr>
        <p:spPr bwMode="auto">
          <a:xfrm flipH="1">
            <a:off x="4712940" y="2349383"/>
            <a:ext cx="716776" cy="1444622"/>
          </a:xfrm>
          <a:custGeom>
            <a:gdLst>
              <a:gd fmla="*/ 0 w 548177" name="connsiteX0"/>
              <a:gd fmla="*/ 1098471 h 1104821" name="connsiteY0"/>
              <a:gd fmla="*/ 352944 w 548177" name="connsiteX1"/>
              <a:gd fmla="*/ 0 h 1104821" name="connsiteY1"/>
              <a:gd fmla="*/ 548177 w 548177" name="connsiteX2"/>
              <a:gd fmla="*/ 0 h 1104821" name="connsiteY2"/>
              <a:gd fmla="*/ 233333 w 548177" name="connsiteX3"/>
              <a:gd fmla="*/ 1104821 h 1104821" name="connsiteY3"/>
              <a:gd fmla="*/ 0 w 548177" name="connsiteX4"/>
              <a:gd fmla="*/ 1098471 h 1104821"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04821" w="548177">
                <a:moveTo>
                  <a:pt x="0" y="1098471"/>
                </a:moveTo>
                <a:lnTo>
                  <a:pt x="352944" y="0"/>
                </a:lnTo>
                <a:lnTo>
                  <a:pt x="548177" y="0"/>
                </a:lnTo>
                <a:lnTo>
                  <a:pt x="233333" y="1104821"/>
                </a:lnTo>
                <a:lnTo>
                  <a:pt x="0" y="1098471"/>
                </a:lnTo>
                <a:close/>
              </a:path>
            </a:pathLst>
          </a:custGeom>
          <a:solidFill>
            <a:srgbClr val="C00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Tree>
    <p:extLst>
      <p:ext uri="{BB962C8B-B14F-4D97-AF65-F5344CB8AC3E}">
        <p14:creationId val="1855020762"/>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42" presetSubtype="0">
                                  <p:stCondLst>
                                    <p:cond delay="0"/>
                                  </p:stCondLst>
                                  <p:childTnLst>
                                    <p:set>
                                      <p:cBhvr>
                                        <p:cTn dur="1" fill="hold" id="17">
                                          <p:stCondLst>
                                            <p:cond delay="0"/>
                                          </p:stCondLst>
                                        </p:cTn>
                                        <p:tgtEl>
                                          <p:spTgt spid="7"/>
                                        </p:tgtEl>
                                        <p:attrNameLst>
                                          <p:attrName>style.visibility</p:attrName>
                                        </p:attrNameLst>
                                      </p:cBhvr>
                                      <p:to>
                                        <p:strVal val="visible"/>
                                      </p:to>
                                    </p:set>
                                    <p:animEffect filter="fade" transition="in">
                                      <p:cBhvr>
                                        <p:cTn dur="1000" id="18"/>
                                        <p:tgtEl>
                                          <p:spTgt spid="7"/>
                                        </p:tgtEl>
                                      </p:cBhvr>
                                    </p:animEffect>
                                    <p:anim calcmode="lin" valueType="num">
                                      <p:cBhvr>
                                        <p:cTn dur="1000" fill="hold" id="19"/>
                                        <p:tgtEl>
                                          <p:spTgt spid="7"/>
                                        </p:tgtEl>
                                        <p:attrNameLst>
                                          <p:attrName>ppt_x</p:attrName>
                                        </p:attrNameLst>
                                      </p:cBhvr>
                                      <p:tavLst>
                                        <p:tav tm="0">
                                          <p:val>
                                            <p:strVal val="#ppt_x"/>
                                          </p:val>
                                        </p:tav>
                                        <p:tav tm="100000">
                                          <p:val>
                                            <p:strVal val="#ppt_x"/>
                                          </p:val>
                                        </p:tav>
                                      </p:tavLst>
                                    </p:anim>
                                    <p:anim calcmode="lin" valueType="num">
                                      <p:cBhvr>
                                        <p:cTn dur="1000" fill="hold" id="20"/>
                                        <p:tgtEl>
                                          <p:spTgt spid="7"/>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0"/>
                                  </p:stCondLst>
                                  <p:childTnLst>
                                    <p:set>
                                      <p:cBhvr>
                                        <p:cTn dur="1" fill="hold" id="22">
                                          <p:stCondLst>
                                            <p:cond delay="0"/>
                                          </p:stCondLst>
                                        </p:cTn>
                                        <p:tgtEl>
                                          <p:spTgt spid="4098"/>
                                        </p:tgtEl>
                                        <p:attrNameLst>
                                          <p:attrName>style.visibility</p:attrName>
                                        </p:attrNameLst>
                                      </p:cBhvr>
                                      <p:to>
                                        <p:strVal val="visible"/>
                                      </p:to>
                                    </p:set>
                                    <p:animEffect filter="fade" transition="in">
                                      <p:cBhvr>
                                        <p:cTn dur="1000" id="23"/>
                                        <p:tgtEl>
                                          <p:spTgt spid="4098"/>
                                        </p:tgtEl>
                                      </p:cBhvr>
                                    </p:animEffect>
                                    <p:anim calcmode="lin" valueType="num">
                                      <p:cBhvr>
                                        <p:cTn dur="1000" fill="hold" id="24"/>
                                        <p:tgtEl>
                                          <p:spTgt spid="4098"/>
                                        </p:tgtEl>
                                        <p:attrNameLst>
                                          <p:attrName>ppt_x</p:attrName>
                                        </p:attrNameLst>
                                      </p:cBhvr>
                                      <p:tavLst>
                                        <p:tav tm="0">
                                          <p:val>
                                            <p:strVal val="#ppt_x"/>
                                          </p:val>
                                        </p:tav>
                                        <p:tav tm="100000">
                                          <p:val>
                                            <p:strVal val="#ppt_x"/>
                                          </p:val>
                                        </p:tav>
                                      </p:tavLst>
                                    </p:anim>
                                    <p:anim calcmode="lin" valueType="num">
                                      <p:cBhvr>
                                        <p:cTn dur="1000" fill="hold" id="25"/>
                                        <p:tgtEl>
                                          <p:spTgt spid="4098"/>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accel="50000" fill="hold" grpId="0" id="27" nodeType="afterEffect" presetClass="entr" presetID="38" presetSubtype="0">
                                  <p:stCondLst>
                                    <p:cond delay="0"/>
                                  </p:stCondLst>
                                  <p:iterate type="lt">
                                    <p:tmPct val="50000"/>
                                  </p:iterate>
                                  <p:childTnLst>
                                    <p:set>
                                      <p:cBhvr>
                                        <p:cTn dur="1" fill="hold" id="28">
                                          <p:stCondLst>
                                            <p:cond delay="0"/>
                                          </p:stCondLst>
                                        </p:cTn>
                                        <p:tgtEl>
                                          <p:spTgt spid="19">
                                            <p:txEl>
                                              <p:pRg end="0" st="0"/>
                                            </p:txEl>
                                          </p:spTgt>
                                        </p:tgtEl>
                                        <p:attrNameLst>
                                          <p:attrName>style.visibility</p:attrName>
                                        </p:attrNameLst>
                                      </p:cBhvr>
                                      <p:to>
                                        <p:strVal val="visible"/>
                                      </p:to>
                                    </p:set>
                                    <p:set>
                                      <p:cBhvr>
                                        <p:cTn dur="114" fill="hold" id="29">
                                          <p:stCondLst>
                                            <p:cond delay="0"/>
                                          </p:stCondLst>
                                        </p:cTn>
                                        <p:tgtEl>
                                          <p:spTgt spid="19">
                                            <p:txEl>
                                              <p:pRg end="0" st="0"/>
                                            </p:txEl>
                                          </p:spTgt>
                                        </p:tgtEl>
                                        <p:attrNameLst>
                                          <p:attrName>style.rotation</p:attrName>
                                        </p:attrNameLst>
                                      </p:cBhvr>
                                      <p:to>
                                        <p:strVal val="-45.0"/>
                                      </p:to>
                                    </p:set>
                                    <p:anim calcmode="lin" valueType="num">
                                      <p:cBhvr>
                                        <p:cTn dur="114" fill="hold" id="30">
                                          <p:stCondLst>
                                            <p:cond delay="114"/>
                                          </p:stCondLst>
                                        </p:cTn>
                                        <p:tgtEl>
                                          <p:spTgt spid="19">
                                            <p:txEl>
                                              <p:pRg end="0" st="0"/>
                                            </p:txEl>
                                          </p:spTgt>
                                        </p:tgtEl>
                                        <p:attrNameLst>
                                          <p:attrName>style.rotation</p:attrName>
                                        </p:attrNameLst>
                                      </p:cBhvr>
                                      <p:tavLst>
                                        <p:tav tm="0">
                                          <p:val>
                                            <p:fltVal val="-45"/>
                                          </p:val>
                                        </p:tav>
                                        <p:tav tm="69900">
                                          <p:val>
                                            <p:fltVal val="45"/>
                                          </p:val>
                                        </p:tav>
                                        <p:tav tm="100000">
                                          <p:val>
                                            <p:fltVal val="0"/>
                                          </p:val>
                                        </p:tav>
                                      </p:tavLst>
                                    </p:anim>
                                    <p:anim calcmode="lin" valueType="num">
                                      <p:cBhvr>
                                        <p:cTn dur="114" fill="hold" id="31">
                                          <p:stCondLst>
                                            <p:cond delay="0"/>
                                          </p:stCondLst>
                                        </p:cTn>
                                        <p:tgtEl>
                                          <p:spTgt spid="19">
                                            <p:txEl>
                                              <p:pRg end="0" st="0"/>
                                            </p:txEl>
                                          </p:spTgt>
                                        </p:tgtEl>
                                        <p:attrNameLst>
                                          <p:attrName>ppt_y</p:attrName>
                                        </p:attrNameLst>
                                      </p:cBhvr>
                                      <p:tavLst>
                                        <p:tav tm="0">
                                          <p:val>
                                            <p:strVal val="#ppt_y-1"/>
                                          </p:val>
                                        </p:tav>
                                        <p:tav tm="100000">
                                          <p:val>
                                            <p:strVal val="#ppt_y-(0.354*#ppt_w-0.172*#ppt_h)"/>
                                          </p:val>
                                        </p:tav>
                                      </p:tavLst>
                                    </p:anim>
                                    <p:anim calcmode="lin" valueType="num">
                                      <p:cBhvr>
                                        <p:cTn autoRev="1" decel="50000" dur="39" fill="hold" id="32">
                                          <p:stCondLst>
                                            <p:cond delay="114"/>
                                          </p:stCondLst>
                                        </p:cTn>
                                        <p:tgtEl>
                                          <p:spTgt spid="19">
                                            <p:txEl>
                                              <p:pRg end="0" st="0"/>
                                            </p:txEl>
                                          </p:spTgt>
                                        </p:tgtEl>
                                        <p:attrNameLst>
                                          <p:attrName>ppt_y</p:attrName>
                                        </p:attrNameLst>
                                      </p:cBhvr>
                                      <p:tavLst>
                                        <p:tav tm="0">
                                          <p:val>
                                            <p:strVal val="#ppt_y-(0.354*#ppt_w-0.172*#ppt_h)"/>
                                          </p:val>
                                        </p:tav>
                                        <p:tav tm="100000">
                                          <p:val>
                                            <p:strVal val="#ppt_y-(0.354*#ppt_w-0.172*#ppt_h)-#ppt_h/2"/>
                                          </p:val>
                                        </p:tav>
                                      </p:tavLst>
                                    </p:anim>
                                    <p:anim calcmode="lin" valueType="num">
                                      <p:cBhvr>
                                        <p:cTn dur="34" fill="hold" id="33">
                                          <p:stCondLst>
                                            <p:cond delay="216"/>
                                          </p:stCondLst>
                                        </p:cTn>
                                        <p:tgtEl>
                                          <p:spTgt spid="19">
                                            <p:txEl>
                                              <p:pRg end="0" st="0"/>
                                            </p:txEl>
                                          </p:spTgt>
                                        </p:tgtEl>
                                        <p:attrNameLst>
                                          <p:attrName>ppt_y</p:attrName>
                                        </p:attrNameLst>
                                      </p:cBhvr>
                                      <p:tavLst>
                                        <p:tav tm="0">
                                          <p:val>
                                            <p:strVal val="#ppt_y-(0.354*#ppt_w-0.172*#ppt_h)"/>
                                          </p:val>
                                        </p:tav>
                                        <p:tav tm="100000">
                                          <p:val>
                                            <p:strVal val="#ppt_y"/>
                                          </p:val>
                                        </p:tav>
                                      </p:tavLst>
                                    </p:anim>
                                  </p:childTnLst>
                                </p:cTn>
                              </p:par>
                            </p:childTnLst>
                          </p:cTn>
                        </p:par>
                        <p:par>
                          <p:cTn fill="hold" id="34" nodeType="afterGroup">
                            <p:stCondLst>
                              <p:cond delay="2250"/>
                            </p:stCondLst>
                            <p:childTnLst>
                              <p:par>
                                <p:cTn fill="hold" id="35" nodeType="afterEffect" presetClass="entr" presetID="23" presetSubtype="36">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strVal val="(6*min(max(#ppt_w*#ppt_h,.3),1)-7.4)/-.7*#ppt_w"/>
                                          </p:val>
                                        </p:tav>
                                        <p:tav tm="100000">
                                          <p:val>
                                            <p:strVal val="#ppt_w"/>
                                          </p:val>
                                        </p:tav>
                                      </p:tavLst>
                                    </p:anim>
                                    <p:anim calcmode="lin" valueType="num">
                                      <p:cBhvr>
                                        <p:cTn dur="500" fill="hold" id="38"/>
                                        <p:tgtEl>
                                          <p:spTgt spid="11"/>
                                        </p:tgtEl>
                                        <p:attrNameLst>
                                          <p:attrName>ppt_h</p:attrName>
                                        </p:attrNameLst>
                                      </p:cBhvr>
                                      <p:tavLst>
                                        <p:tav tm="0">
                                          <p:val>
                                            <p:strVal val="(6*min(max(#ppt_w*#ppt_h,.3),1)-7.4)/-.7*#ppt_h"/>
                                          </p:val>
                                        </p:tav>
                                        <p:tav tm="100000">
                                          <p:val>
                                            <p:strVal val="#ppt_h"/>
                                          </p:val>
                                        </p:tav>
                                      </p:tavLst>
                                    </p:anim>
                                    <p:anim calcmode="lin" valueType="num">
                                      <p:cBhvr>
                                        <p:cTn dur="500" fill="hold" id="39"/>
                                        <p:tgtEl>
                                          <p:spTgt spid="11"/>
                                        </p:tgtEl>
                                        <p:attrNameLst>
                                          <p:attrName>ppt_x</p:attrName>
                                        </p:attrNameLst>
                                      </p:cBhvr>
                                      <p:tavLst>
                                        <p:tav tm="0">
                                          <p:val>
                                            <p:fltVal val="0.5"/>
                                          </p:val>
                                        </p:tav>
                                        <p:tav tm="100000">
                                          <p:val>
                                            <p:strVal val="#ppt_x"/>
                                          </p:val>
                                        </p:tav>
                                      </p:tavLst>
                                    </p:anim>
                                    <p:anim calcmode="lin" valueType="num">
                                      <p:cBhvr>
                                        <p:cTn dur="500" fill="hold" id="40"/>
                                        <p:tgtEl>
                                          <p:spTgt spid="11"/>
                                        </p:tgtEl>
                                        <p:attrNameLst>
                                          <p:attrName>ppt_y</p:attrName>
                                        </p:attrNameLst>
                                      </p:cBhvr>
                                      <p:tavLst>
                                        <p:tav tm="0">
                                          <p:val>
                                            <p:strVal val="1+(6*min(max(#ppt_w*#ppt_h,.3),1)-7.4)/-.7*#ppt_h/2"/>
                                          </p:val>
                                        </p:tav>
                                        <p:tav tm="100000">
                                          <p:val>
                                            <p:strVal val="#ppt_y"/>
                                          </p:val>
                                        </p:tav>
                                      </p:tavLst>
                                    </p:anim>
                                  </p:childTnLst>
                                </p:cTn>
                              </p:par>
                            </p:childTnLst>
                          </p:cTn>
                        </p:par>
                        <p:par>
                          <p:cTn fill="hold" id="41" nodeType="afterGroup">
                            <p:stCondLst>
                              <p:cond delay="2750"/>
                            </p:stCondLst>
                            <p:childTnLst>
                              <p:par>
                                <p:cTn fill="hold" grpId="1" id="42" nodeType="afterEffect" presetClass="exit" presetID="53" presetSubtype="0">
                                  <p:stCondLst>
                                    <p:cond delay="1500"/>
                                  </p:stCondLst>
                                  <p:iterate type="lt">
                                    <p:tmPct val="0"/>
                                  </p:iterate>
                                  <p:childTnLst>
                                    <p:anim calcmode="lin" valueType="num">
                                      <p:cBhvr>
                                        <p:cTn dur="500" id="43"/>
                                        <p:tgtEl>
                                          <p:spTgt spid="19">
                                            <p:txEl>
                                              <p:pRg end="0" st="0"/>
                                            </p:txEl>
                                          </p:spTgt>
                                        </p:tgtEl>
                                        <p:attrNameLst>
                                          <p:attrName>ppt_w</p:attrName>
                                        </p:attrNameLst>
                                      </p:cBhvr>
                                      <p:tavLst>
                                        <p:tav tm="0">
                                          <p:val>
                                            <p:strVal val="ppt_w"/>
                                          </p:val>
                                        </p:tav>
                                        <p:tav tm="100000">
                                          <p:val>
                                            <p:fltVal val="0"/>
                                          </p:val>
                                        </p:tav>
                                      </p:tavLst>
                                    </p:anim>
                                    <p:anim calcmode="lin" valueType="num">
                                      <p:cBhvr>
                                        <p:cTn dur="500" id="44"/>
                                        <p:tgtEl>
                                          <p:spTgt spid="19">
                                            <p:txEl>
                                              <p:pRg end="0" st="0"/>
                                            </p:txEl>
                                          </p:spTgt>
                                        </p:tgtEl>
                                        <p:attrNameLst>
                                          <p:attrName>ppt_h</p:attrName>
                                        </p:attrNameLst>
                                      </p:cBhvr>
                                      <p:tavLst>
                                        <p:tav tm="0">
                                          <p:val>
                                            <p:strVal val="ppt_h"/>
                                          </p:val>
                                        </p:tav>
                                        <p:tav tm="100000">
                                          <p:val>
                                            <p:fltVal val="0"/>
                                          </p:val>
                                        </p:tav>
                                      </p:tavLst>
                                    </p:anim>
                                    <p:animEffect filter="fade" transition="out">
                                      <p:cBhvr>
                                        <p:cTn dur="500" id="45"/>
                                        <p:tgtEl>
                                          <p:spTgt spid="19">
                                            <p:txEl>
                                              <p:pRg end="0" st="0"/>
                                            </p:txEl>
                                          </p:spTgt>
                                        </p:tgtEl>
                                      </p:cBhvr>
                                    </p:animEffect>
                                    <p:set>
                                      <p:cBhvr>
                                        <p:cTn dur="1" fill="hold" id="46">
                                          <p:stCondLst>
                                            <p:cond delay="499"/>
                                          </p:stCondLst>
                                        </p:cTn>
                                        <p:tgtEl>
                                          <p:spTgt spid="19">
                                            <p:txEl>
                                              <p:pRg end="0" st="0"/>
                                            </p:txEl>
                                          </p:spTgt>
                                        </p:tgtEl>
                                        <p:attrNameLst>
                                          <p:attrName>style.visibility</p:attrName>
                                        </p:attrNameLst>
                                      </p:cBhvr>
                                      <p:to>
                                        <p:strVal val="hidden"/>
                                      </p:to>
                                    </p:set>
                                  </p:childTnLst>
                                </p:cTn>
                              </p:par>
                            </p:childTnLst>
                          </p:cTn>
                        </p:par>
                        <p:par>
                          <p:cTn fill="hold" id="47" nodeType="afterGroup">
                            <p:stCondLst>
                              <p:cond delay="4750"/>
                            </p:stCondLst>
                            <p:childTnLst>
                              <p:par>
                                <p:cTn fill="hold" grpId="0" id="48" nodeType="afterEffect" presetClass="entr" presetID="53" presetSubtype="0">
                                  <p:stCondLst>
                                    <p:cond delay="0"/>
                                  </p:stCondLst>
                                  <p:iterate type="lt">
                                    <p:tmPct val="0"/>
                                  </p:iterate>
                                  <p:childTnLst>
                                    <p:set>
                                      <p:cBhvr>
                                        <p:cTn dur="1" fill="hold" id="49">
                                          <p:stCondLst>
                                            <p:cond delay="0"/>
                                          </p:stCondLst>
                                        </p:cTn>
                                        <p:tgtEl>
                                          <p:spTgt spid="20"/>
                                        </p:tgtEl>
                                        <p:attrNameLst>
                                          <p:attrName>style.visibility</p:attrName>
                                        </p:attrNameLst>
                                      </p:cBhvr>
                                      <p:to>
                                        <p:strVal val="visible"/>
                                      </p:to>
                                    </p:set>
                                    <p:anim calcmode="lin" valueType="num">
                                      <p:cBhvr>
                                        <p:cTn dur="500" fill="hold" id="50"/>
                                        <p:tgtEl>
                                          <p:spTgt spid="20"/>
                                        </p:tgtEl>
                                        <p:attrNameLst>
                                          <p:attrName>ppt_w</p:attrName>
                                        </p:attrNameLst>
                                      </p:cBhvr>
                                      <p:tavLst>
                                        <p:tav tm="0">
                                          <p:val>
                                            <p:fltVal val="0"/>
                                          </p:val>
                                        </p:tav>
                                        <p:tav tm="100000">
                                          <p:val>
                                            <p:strVal val="#ppt_w"/>
                                          </p:val>
                                        </p:tav>
                                      </p:tavLst>
                                    </p:anim>
                                    <p:anim calcmode="lin" valueType="num">
                                      <p:cBhvr>
                                        <p:cTn dur="500" fill="hold" id="51"/>
                                        <p:tgtEl>
                                          <p:spTgt spid="20"/>
                                        </p:tgtEl>
                                        <p:attrNameLst>
                                          <p:attrName>ppt_h</p:attrName>
                                        </p:attrNameLst>
                                      </p:cBhvr>
                                      <p:tavLst>
                                        <p:tav tm="0">
                                          <p:val>
                                            <p:fltVal val="0"/>
                                          </p:val>
                                        </p:tav>
                                        <p:tav tm="100000">
                                          <p:val>
                                            <p:strVal val="#ppt_h"/>
                                          </p:val>
                                        </p:tav>
                                      </p:tavLst>
                                    </p:anim>
                                    <p:animEffect filter="fade" transition="in">
                                      <p:cBhvr>
                                        <p:cTn dur="500" id="52"/>
                                        <p:tgtEl>
                                          <p:spTgt spid="20"/>
                                        </p:tgtEl>
                                      </p:cBhvr>
                                    </p:animEffect>
                                    <p:anim calcmode="lin" valueType="num">
                                      <p:cBhvr>
                                        <p:cTn dur="500" fill="hold" id="53"/>
                                        <p:tgtEl>
                                          <p:spTgt spid="20"/>
                                        </p:tgtEl>
                                        <p:attrNameLst>
                                          <p:attrName>ppt_x</p:attrName>
                                        </p:attrNameLst>
                                      </p:cBhvr>
                                      <p:tavLst>
                                        <p:tav tm="0">
                                          <p:val>
                                            <p:fltVal val="0.5"/>
                                          </p:val>
                                        </p:tav>
                                        <p:tav tm="100000">
                                          <p:val>
                                            <p:strVal val="#ppt_x"/>
                                          </p:val>
                                        </p:tav>
                                      </p:tavLst>
                                    </p:anim>
                                    <p:anim calcmode="lin" valueType="num">
                                      <p:cBhvr>
                                        <p:cTn dur="500" fill="hold" id="54"/>
                                        <p:tgtEl>
                                          <p:spTgt spid="20"/>
                                        </p:tgtEl>
                                        <p:attrNameLst>
                                          <p:attrName>ppt_y</p:attrName>
                                        </p:attrNameLst>
                                      </p:cBhvr>
                                      <p:tavLst>
                                        <p:tav tm="0">
                                          <p:val>
                                            <p:fltVal val="0.5"/>
                                          </p:val>
                                        </p:tav>
                                        <p:tav tm="100000">
                                          <p:val>
                                            <p:strVal val="#ppt_y"/>
                                          </p:val>
                                        </p:tav>
                                      </p:tavLst>
                                    </p:anim>
                                  </p:childTnLst>
                                </p:cTn>
                              </p:par>
                            </p:childTnLst>
                          </p:cTn>
                        </p:par>
                        <p:par>
                          <p:cTn fill="hold" id="55" nodeType="afterGroup">
                            <p:stCondLst>
                              <p:cond delay="5250"/>
                            </p:stCondLst>
                            <p:childTnLst>
                              <p:par>
                                <p:cTn fill="hold" grpId="0" id="56" nodeType="afterEffect" presetClass="entr" presetID="23" presetSubtype="36">
                                  <p:stCondLst>
                                    <p:cond delay="0"/>
                                  </p:stCondLst>
                                  <p:childTnLst>
                                    <p:set>
                                      <p:cBhvr>
                                        <p:cTn dur="1" fill="hold" id="57">
                                          <p:stCondLst>
                                            <p:cond delay="0"/>
                                          </p:stCondLst>
                                        </p:cTn>
                                        <p:tgtEl>
                                          <p:spTgt spid="12"/>
                                        </p:tgtEl>
                                        <p:attrNameLst>
                                          <p:attrName>style.visibility</p:attrName>
                                        </p:attrNameLst>
                                      </p:cBhvr>
                                      <p:to>
                                        <p:strVal val="visible"/>
                                      </p:to>
                                    </p:set>
                                    <p:anim calcmode="lin" valueType="num">
                                      <p:cBhvr>
                                        <p:cTn dur="500" fill="hold" id="58"/>
                                        <p:tgtEl>
                                          <p:spTgt spid="12"/>
                                        </p:tgtEl>
                                        <p:attrNameLst>
                                          <p:attrName>ppt_w</p:attrName>
                                        </p:attrNameLst>
                                      </p:cBhvr>
                                      <p:tavLst>
                                        <p:tav tm="0">
                                          <p:val>
                                            <p:strVal val="(6*min(max(#ppt_w*#ppt_h,.3),1)-7.4)/-.7*#ppt_w"/>
                                          </p:val>
                                        </p:tav>
                                        <p:tav tm="100000">
                                          <p:val>
                                            <p:strVal val="#ppt_w"/>
                                          </p:val>
                                        </p:tav>
                                      </p:tavLst>
                                    </p:anim>
                                    <p:anim calcmode="lin" valueType="num">
                                      <p:cBhvr>
                                        <p:cTn dur="500" fill="hold" id="59"/>
                                        <p:tgtEl>
                                          <p:spTgt spid="12"/>
                                        </p:tgtEl>
                                        <p:attrNameLst>
                                          <p:attrName>ppt_h</p:attrName>
                                        </p:attrNameLst>
                                      </p:cBhvr>
                                      <p:tavLst>
                                        <p:tav tm="0">
                                          <p:val>
                                            <p:strVal val="(6*min(max(#ppt_w*#ppt_h,.3),1)-7.4)/-.7*#ppt_h"/>
                                          </p:val>
                                        </p:tav>
                                        <p:tav tm="100000">
                                          <p:val>
                                            <p:strVal val="#ppt_h"/>
                                          </p:val>
                                        </p:tav>
                                      </p:tavLst>
                                    </p:anim>
                                    <p:anim calcmode="lin" valueType="num">
                                      <p:cBhvr>
                                        <p:cTn dur="500" fill="hold" id="60"/>
                                        <p:tgtEl>
                                          <p:spTgt spid="12"/>
                                        </p:tgtEl>
                                        <p:attrNameLst>
                                          <p:attrName>ppt_x</p:attrName>
                                        </p:attrNameLst>
                                      </p:cBhvr>
                                      <p:tavLst>
                                        <p:tav tm="0">
                                          <p:val>
                                            <p:fltVal val="0.5"/>
                                          </p:val>
                                        </p:tav>
                                        <p:tav tm="100000">
                                          <p:val>
                                            <p:strVal val="#ppt_x"/>
                                          </p:val>
                                        </p:tav>
                                      </p:tavLst>
                                    </p:anim>
                                    <p:anim calcmode="lin" valueType="num">
                                      <p:cBhvr>
                                        <p:cTn dur="500" fill="hold" id="61"/>
                                        <p:tgtEl>
                                          <p:spTgt spid="12"/>
                                        </p:tgtEl>
                                        <p:attrNameLst>
                                          <p:attrName>ppt_y</p:attrName>
                                        </p:attrNameLst>
                                      </p:cBhvr>
                                      <p:tavLst>
                                        <p:tav tm="0">
                                          <p:val>
                                            <p:strVal val="1+(6*min(max(#ppt_w*#ppt_h,.3),1)-7.4)/-.7*#ppt_h/2"/>
                                          </p:val>
                                        </p:tav>
                                        <p:tav tm="100000">
                                          <p:val>
                                            <p:strVal val="#ppt_y"/>
                                          </p:val>
                                        </p:tav>
                                      </p:tavLst>
                                    </p:anim>
                                  </p:childTnLst>
                                </p:cTn>
                              </p:par>
                            </p:childTnLst>
                          </p:cTn>
                        </p:par>
                        <p:par>
                          <p:cTn fill="hold" id="62" nodeType="afterGroup">
                            <p:stCondLst>
                              <p:cond delay="5750"/>
                            </p:stCondLst>
                            <p:childTnLst>
                              <p:par>
                                <p:cTn fill="hold" id="63" nodeType="afterEffect" presetClass="exit" presetID="37" presetSubtype="0">
                                  <p:stCondLst>
                                    <p:cond delay="1000"/>
                                  </p:stCondLst>
                                  <p:childTnLst>
                                    <p:animEffect filter="fade" transition="out">
                                      <p:cBhvr>
                                        <p:cTn dur="1000" id="64"/>
                                        <p:tgtEl>
                                          <p:spTgt spid="13"/>
                                        </p:tgtEl>
                                      </p:cBhvr>
                                    </p:animEffect>
                                    <p:anim calcmode="lin" valueType="num">
                                      <p:cBhvr>
                                        <p:cTn dur="1000" id="65"/>
                                        <p:tgtEl>
                                          <p:spTgt spid="13"/>
                                        </p:tgtEl>
                                        <p:attrNameLst>
                                          <p:attrName>ppt_x</p:attrName>
                                        </p:attrNameLst>
                                      </p:cBhvr>
                                      <p:tavLst>
                                        <p:tav tm="0">
                                          <p:val>
                                            <p:strVal val="ppt_x"/>
                                          </p:val>
                                        </p:tav>
                                        <p:tav tm="100000">
                                          <p:val>
                                            <p:strVal val="ppt_x"/>
                                          </p:val>
                                        </p:tav>
                                      </p:tavLst>
                                    </p:anim>
                                    <p:anim calcmode="lin" valueType="num">
                                      <p:cBhvr>
                                        <p:cTn decel="100000" dur="100" id="66"/>
                                        <p:tgtEl>
                                          <p:spTgt spid="13"/>
                                        </p:tgtEl>
                                        <p:attrNameLst>
                                          <p:attrName>ppt_y</p:attrName>
                                        </p:attrNameLst>
                                      </p:cBhvr>
                                      <p:tavLst>
                                        <p:tav tm="0">
                                          <p:val>
                                            <p:strVal val="ppt_y"/>
                                          </p:val>
                                        </p:tav>
                                        <p:tav tm="100000">
                                          <p:val>
                                            <p:strVal val="ppt_y-.03"/>
                                          </p:val>
                                        </p:tav>
                                      </p:tavLst>
                                    </p:anim>
                                    <p:anim calcmode="lin" valueType="num">
                                      <p:cBhvr>
                                        <p:cTn accel="100000" dur="900" id="67">
                                          <p:stCondLst>
                                            <p:cond delay="100"/>
                                          </p:stCondLst>
                                        </p:cTn>
                                        <p:tgtEl>
                                          <p:spTgt spid="13"/>
                                        </p:tgtEl>
                                        <p:attrNameLst>
                                          <p:attrName>ppt_y</p:attrName>
                                        </p:attrNameLst>
                                      </p:cBhvr>
                                      <p:tavLst>
                                        <p:tav tm="0">
                                          <p:val>
                                            <p:strVal val="ppt_y"/>
                                          </p:val>
                                        </p:tav>
                                        <p:tav tm="100000">
                                          <p:val>
                                            <p:strVal val="ppt_y+1"/>
                                          </p:val>
                                        </p:tav>
                                      </p:tavLst>
                                    </p:anim>
                                    <p:set>
                                      <p:cBhvr>
                                        <p:cTn dur="1" fill="hold" id="68">
                                          <p:stCondLst>
                                            <p:cond delay="999"/>
                                          </p:stCondLst>
                                        </p:cTn>
                                        <p:tgtEl>
                                          <p:spTgt spid="13"/>
                                        </p:tgtEl>
                                        <p:attrNameLst>
                                          <p:attrName>style.visibility</p:attrName>
                                        </p:attrNameLst>
                                      </p:cBhvr>
                                      <p:to>
                                        <p:strVal val="hidden"/>
                                      </p:to>
                                    </p:set>
                                  </p:childTnLst>
                                </p:cTn>
                              </p:par>
                              <p:par>
                                <p:cTn fill="hold" grpId="1" id="69" nodeType="withEffect" presetClass="exit" presetID="37" presetSubtype="0">
                                  <p:stCondLst>
                                    <p:cond delay="1250"/>
                                  </p:stCondLst>
                                  <p:childTnLst>
                                    <p:animEffect filter="fade" transition="out">
                                      <p:cBhvr>
                                        <p:cTn dur="1000" id="70"/>
                                        <p:tgtEl>
                                          <p:spTgt spid="9"/>
                                        </p:tgtEl>
                                      </p:cBhvr>
                                    </p:animEffect>
                                    <p:anim calcmode="lin" valueType="num">
                                      <p:cBhvr>
                                        <p:cTn dur="1000" id="71"/>
                                        <p:tgtEl>
                                          <p:spTgt spid="9"/>
                                        </p:tgtEl>
                                        <p:attrNameLst>
                                          <p:attrName>ppt_x</p:attrName>
                                        </p:attrNameLst>
                                      </p:cBhvr>
                                      <p:tavLst>
                                        <p:tav tm="0">
                                          <p:val>
                                            <p:strVal val="ppt_x"/>
                                          </p:val>
                                        </p:tav>
                                        <p:tav tm="100000">
                                          <p:val>
                                            <p:strVal val="ppt_x"/>
                                          </p:val>
                                        </p:tav>
                                      </p:tavLst>
                                    </p:anim>
                                    <p:anim calcmode="lin" valueType="num">
                                      <p:cBhvr>
                                        <p:cTn decel="100000" dur="100" id="72"/>
                                        <p:tgtEl>
                                          <p:spTgt spid="9"/>
                                        </p:tgtEl>
                                        <p:attrNameLst>
                                          <p:attrName>ppt_y</p:attrName>
                                        </p:attrNameLst>
                                      </p:cBhvr>
                                      <p:tavLst>
                                        <p:tav tm="0">
                                          <p:val>
                                            <p:strVal val="ppt_y"/>
                                          </p:val>
                                        </p:tav>
                                        <p:tav tm="100000">
                                          <p:val>
                                            <p:strVal val="ppt_y-.03"/>
                                          </p:val>
                                        </p:tav>
                                      </p:tavLst>
                                    </p:anim>
                                    <p:anim calcmode="lin" valueType="num">
                                      <p:cBhvr>
                                        <p:cTn accel="100000" dur="900" id="73">
                                          <p:stCondLst>
                                            <p:cond delay="100"/>
                                          </p:stCondLst>
                                        </p:cTn>
                                        <p:tgtEl>
                                          <p:spTgt spid="9"/>
                                        </p:tgtEl>
                                        <p:attrNameLst>
                                          <p:attrName>ppt_y</p:attrName>
                                        </p:attrNameLst>
                                      </p:cBhvr>
                                      <p:tavLst>
                                        <p:tav tm="0">
                                          <p:val>
                                            <p:strVal val="ppt_y"/>
                                          </p:val>
                                        </p:tav>
                                        <p:tav tm="100000">
                                          <p:val>
                                            <p:strVal val="ppt_y+1"/>
                                          </p:val>
                                        </p:tav>
                                      </p:tavLst>
                                    </p:anim>
                                    <p:set>
                                      <p:cBhvr>
                                        <p:cTn dur="1" fill="hold" id="74">
                                          <p:stCondLst>
                                            <p:cond delay="999"/>
                                          </p:stCondLst>
                                        </p:cTn>
                                        <p:tgtEl>
                                          <p:spTgt spid="9"/>
                                        </p:tgtEl>
                                        <p:attrNameLst>
                                          <p:attrName>style.visibility</p:attrName>
                                        </p:attrNameLst>
                                      </p:cBhvr>
                                      <p:to>
                                        <p:strVal val="hidden"/>
                                      </p:to>
                                    </p:set>
                                  </p:childTnLst>
                                </p:cTn>
                              </p:par>
                              <p:par>
                                <p:cTn fill="hold" grpId="1" id="75" nodeType="withEffect" presetClass="exit" presetID="37" presetSubtype="0">
                                  <p:stCondLst>
                                    <p:cond delay="1500"/>
                                  </p:stCondLst>
                                  <p:childTnLst>
                                    <p:animEffect filter="fade" transition="out">
                                      <p:cBhvr>
                                        <p:cTn dur="1000" id="76"/>
                                        <p:tgtEl>
                                          <p:spTgt spid="7"/>
                                        </p:tgtEl>
                                      </p:cBhvr>
                                    </p:animEffect>
                                    <p:anim calcmode="lin" valueType="num">
                                      <p:cBhvr>
                                        <p:cTn dur="1000" id="77"/>
                                        <p:tgtEl>
                                          <p:spTgt spid="7"/>
                                        </p:tgtEl>
                                        <p:attrNameLst>
                                          <p:attrName>ppt_x</p:attrName>
                                        </p:attrNameLst>
                                      </p:cBhvr>
                                      <p:tavLst>
                                        <p:tav tm="0">
                                          <p:val>
                                            <p:strVal val="ppt_x"/>
                                          </p:val>
                                        </p:tav>
                                        <p:tav tm="100000">
                                          <p:val>
                                            <p:strVal val="ppt_x"/>
                                          </p:val>
                                        </p:tav>
                                      </p:tavLst>
                                    </p:anim>
                                    <p:anim calcmode="lin" valueType="num">
                                      <p:cBhvr>
                                        <p:cTn decel="100000" dur="100" id="78"/>
                                        <p:tgtEl>
                                          <p:spTgt spid="7"/>
                                        </p:tgtEl>
                                        <p:attrNameLst>
                                          <p:attrName>ppt_y</p:attrName>
                                        </p:attrNameLst>
                                      </p:cBhvr>
                                      <p:tavLst>
                                        <p:tav tm="0">
                                          <p:val>
                                            <p:strVal val="ppt_y"/>
                                          </p:val>
                                        </p:tav>
                                        <p:tav tm="100000">
                                          <p:val>
                                            <p:strVal val="ppt_y-.03"/>
                                          </p:val>
                                        </p:tav>
                                      </p:tavLst>
                                    </p:anim>
                                    <p:anim calcmode="lin" valueType="num">
                                      <p:cBhvr>
                                        <p:cTn accel="100000" dur="900" id="79">
                                          <p:stCondLst>
                                            <p:cond delay="100"/>
                                          </p:stCondLst>
                                        </p:cTn>
                                        <p:tgtEl>
                                          <p:spTgt spid="7"/>
                                        </p:tgtEl>
                                        <p:attrNameLst>
                                          <p:attrName>ppt_y</p:attrName>
                                        </p:attrNameLst>
                                      </p:cBhvr>
                                      <p:tavLst>
                                        <p:tav tm="0">
                                          <p:val>
                                            <p:strVal val="ppt_y"/>
                                          </p:val>
                                        </p:tav>
                                        <p:tav tm="100000">
                                          <p:val>
                                            <p:strVal val="ppt_y+1"/>
                                          </p:val>
                                        </p:tav>
                                      </p:tavLst>
                                    </p:anim>
                                    <p:set>
                                      <p:cBhvr>
                                        <p:cTn dur="1" fill="hold" id="80">
                                          <p:stCondLst>
                                            <p:cond delay="999"/>
                                          </p:stCondLst>
                                        </p:cTn>
                                        <p:tgtEl>
                                          <p:spTgt spid="7"/>
                                        </p:tgtEl>
                                        <p:attrNameLst>
                                          <p:attrName>style.visibility</p:attrName>
                                        </p:attrNameLst>
                                      </p:cBhvr>
                                      <p:to>
                                        <p:strVal val="hidden"/>
                                      </p:to>
                                    </p:set>
                                  </p:childTnLst>
                                </p:cTn>
                              </p:par>
                              <p:par>
                                <p:cTn fill="hold" id="81" nodeType="withEffect" presetClass="exit" presetID="37" presetSubtype="0">
                                  <p:stCondLst>
                                    <p:cond delay="1750"/>
                                  </p:stCondLst>
                                  <p:childTnLst>
                                    <p:animEffect filter="fade" transition="out">
                                      <p:cBhvr>
                                        <p:cTn dur="1000" id="82"/>
                                        <p:tgtEl>
                                          <p:spTgt spid="4098"/>
                                        </p:tgtEl>
                                      </p:cBhvr>
                                    </p:animEffect>
                                    <p:anim calcmode="lin" valueType="num">
                                      <p:cBhvr>
                                        <p:cTn dur="1000" id="83"/>
                                        <p:tgtEl>
                                          <p:spTgt spid="4098"/>
                                        </p:tgtEl>
                                        <p:attrNameLst>
                                          <p:attrName>ppt_x</p:attrName>
                                        </p:attrNameLst>
                                      </p:cBhvr>
                                      <p:tavLst>
                                        <p:tav tm="0">
                                          <p:val>
                                            <p:strVal val="ppt_x"/>
                                          </p:val>
                                        </p:tav>
                                        <p:tav tm="100000">
                                          <p:val>
                                            <p:strVal val="ppt_x"/>
                                          </p:val>
                                        </p:tav>
                                      </p:tavLst>
                                    </p:anim>
                                    <p:anim calcmode="lin" valueType="num">
                                      <p:cBhvr>
                                        <p:cTn decel="100000" dur="100" id="84"/>
                                        <p:tgtEl>
                                          <p:spTgt spid="4098"/>
                                        </p:tgtEl>
                                        <p:attrNameLst>
                                          <p:attrName>ppt_y</p:attrName>
                                        </p:attrNameLst>
                                      </p:cBhvr>
                                      <p:tavLst>
                                        <p:tav tm="0">
                                          <p:val>
                                            <p:strVal val="ppt_y"/>
                                          </p:val>
                                        </p:tav>
                                        <p:tav tm="100000">
                                          <p:val>
                                            <p:strVal val="ppt_y-.03"/>
                                          </p:val>
                                        </p:tav>
                                      </p:tavLst>
                                    </p:anim>
                                    <p:anim calcmode="lin" valueType="num">
                                      <p:cBhvr>
                                        <p:cTn accel="100000" dur="900" id="85">
                                          <p:stCondLst>
                                            <p:cond delay="100"/>
                                          </p:stCondLst>
                                        </p:cTn>
                                        <p:tgtEl>
                                          <p:spTgt spid="4098"/>
                                        </p:tgtEl>
                                        <p:attrNameLst>
                                          <p:attrName>ppt_y</p:attrName>
                                        </p:attrNameLst>
                                      </p:cBhvr>
                                      <p:tavLst>
                                        <p:tav tm="0">
                                          <p:val>
                                            <p:strVal val="ppt_y"/>
                                          </p:val>
                                        </p:tav>
                                        <p:tav tm="100000">
                                          <p:val>
                                            <p:strVal val="ppt_y+1"/>
                                          </p:val>
                                        </p:tav>
                                      </p:tavLst>
                                    </p:anim>
                                    <p:set>
                                      <p:cBhvr>
                                        <p:cTn dur="1" fill="hold" id="86">
                                          <p:stCondLst>
                                            <p:cond delay="999"/>
                                          </p:stCondLst>
                                        </p:cTn>
                                        <p:tgtEl>
                                          <p:spTgt spid="4098"/>
                                        </p:tgtEl>
                                        <p:attrNameLst>
                                          <p:attrName>style.visibility</p:attrName>
                                        </p:attrNameLst>
                                      </p:cBhvr>
                                      <p:to>
                                        <p:strVal val="hidden"/>
                                      </p:to>
                                    </p:set>
                                  </p:childTnLst>
                                </p:cTn>
                              </p:par>
                              <p:par>
                                <p:cTn fill="hold" id="87" nodeType="withEffect" presetClass="exit" presetID="37" presetSubtype="0">
                                  <p:stCondLst>
                                    <p:cond delay="2000"/>
                                  </p:stCondLst>
                                  <p:childTnLst>
                                    <p:animEffect filter="fade" transition="out">
                                      <p:cBhvr>
                                        <p:cTn dur="1000" id="88"/>
                                        <p:tgtEl>
                                          <p:spTgt spid="11"/>
                                        </p:tgtEl>
                                      </p:cBhvr>
                                    </p:animEffect>
                                    <p:anim calcmode="lin" valueType="num">
                                      <p:cBhvr>
                                        <p:cTn dur="1000" id="89"/>
                                        <p:tgtEl>
                                          <p:spTgt spid="11"/>
                                        </p:tgtEl>
                                        <p:attrNameLst>
                                          <p:attrName>ppt_x</p:attrName>
                                        </p:attrNameLst>
                                      </p:cBhvr>
                                      <p:tavLst>
                                        <p:tav tm="0">
                                          <p:val>
                                            <p:strVal val="ppt_x"/>
                                          </p:val>
                                        </p:tav>
                                        <p:tav tm="100000">
                                          <p:val>
                                            <p:strVal val="ppt_x"/>
                                          </p:val>
                                        </p:tav>
                                      </p:tavLst>
                                    </p:anim>
                                    <p:anim calcmode="lin" valueType="num">
                                      <p:cBhvr>
                                        <p:cTn decel="100000" dur="100" id="90"/>
                                        <p:tgtEl>
                                          <p:spTgt spid="11"/>
                                        </p:tgtEl>
                                        <p:attrNameLst>
                                          <p:attrName>ppt_y</p:attrName>
                                        </p:attrNameLst>
                                      </p:cBhvr>
                                      <p:tavLst>
                                        <p:tav tm="0">
                                          <p:val>
                                            <p:strVal val="ppt_y"/>
                                          </p:val>
                                        </p:tav>
                                        <p:tav tm="100000">
                                          <p:val>
                                            <p:strVal val="ppt_y-.03"/>
                                          </p:val>
                                        </p:tav>
                                      </p:tavLst>
                                    </p:anim>
                                    <p:anim calcmode="lin" valueType="num">
                                      <p:cBhvr>
                                        <p:cTn accel="100000" dur="900" id="91">
                                          <p:stCondLst>
                                            <p:cond delay="100"/>
                                          </p:stCondLst>
                                        </p:cTn>
                                        <p:tgtEl>
                                          <p:spTgt spid="11"/>
                                        </p:tgtEl>
                                        <p:attrNameLst>
                                          <p:attrName>ppt_y</p:attrName>
                                        </p:attrNameLst>
                                      </p:cBhvr>
                                      <p:tavLst>
                                        <p:tav tm="0">
                                          <p:val>
                                            <p:strVal val="ppt_y"/>
                                          </p:val>
                                        </p:tav>
                                        <p:tav tm="100000">
                                          <p:val>
                                            <p:strVal val="ppt_y+1"/>
                                          </p:val>
                                        </p:tav>
                                      </p:tavLst>
                                    </p:anim>
                                    <p:set>
                                      <p:cBhvr>
                                        <p:cTn dur="1" fill="hold" id="92">
                                          <p:stCondLst>
                                            <p:cond delay="999"/>
                                          </p:stCondLst>
                                        </p:cTn>
                                        <p:tgtEl>
                                          <p:spTgt spid="11"/>
                                        </p:tgtEl>
                                        <p:attrNameLst>
                                          <p:attrName>style.visibility</p:attrName>
                                        </p:attrNameLst>
                                      </p:cBhvr>
                                      <p:to>
                                        <p:strVal val="hidden"/>
                                      </p:to>
                                    </p:set>
                                  </p:childTnLst>
                                </p:cTn>
                              </p:par>
                              <p:par>
                                <p:cTn fill="hold" grpId="1" id="93" nodeType="withEffect" presetClass="exit" presetID="37" presetSubtype="0">
                                  <p:stCondLst>
                                    <p:cond delay="2250"/>
                                  </p:stCondLst>
                                  <p:iterate type="lt">
                                    <p:tmPct val="0"/>
                                  </p:iterate>
                                  <p:childTnLst>
                                    <p:animEffect filter="fade" transition="out">
                                      <p:cBhvr>
                                        <p:cTn dur="1000" id="94"/>
                                        <p:tgtEl>
                                          <p:spTgt spid="20"/>
                                        </p:tgtEl>
                                      </p:cBhvr>
                                    </p:animEffect>
                                    <p:anim calcmode="lin" valueType="num">
                                      <p:cBhvr>
                                        <p:cTn dur="1000" id="95"/>
                                        <p:tgtEl>
                                          <p:spTgt spid="20"/>
                                        </p:tgtEl>
                                        <p:attrNameLst>
                                          <p:attrName>ppt_x</p:attrName>
                                        </p:attrNameLst>
                                      </p:cBhvr>
                                      <p:tavLst>
                                        <p:tav tm="0">
                                          <p:val>
                                            <p:strVal val="ppt_x"/>
                                          </p:val>
                                        </p:tav>
                                        <p:tav tm="100000">
                                          <p:val>
                                            <p:strVal val="ppt_x"/>
                                          </p:val>
                                        </p:tav>
                                      </p:tavLst>
                                    </p:anim>
                                    <p:anim calcmode="lin" valueType="num">
                                      <p:cBhvr>
                                        <p:cTn decel="100000" dur="100" id="96"/>
                                        <p:tgtEl>
                                          <p:spTgt spid="20"/>
                                        </p:tgtEl>
                                        <p:attrNameLst>
                                          <p:attrName>ppt_y</p:attrName>
                                        </p:attrNameLst>
                                      </p:cBhvr>
                                      <p:tavLst>
                                        <p:tav tm="0">
                                          <p:val>
                                            <p:strVal val="ppt_y"/>
                                          </p:val>
                                        </p:tav>
                                        <p:tav tm="100000">
                                          <p:val>
                                            <p:strVal val="ppt_y-.03"/>
                                          </p:val>
                                        </p:tav>
                                      </p:tavLst>
                                    </p:anim>
                                    <p:anim calcmode="lin" valueType="num">
                                      <p:cBhvr>
                                        <p:cTn accel="100000" dur="900" id="97">
                                          <p:stCondLst>
                                            <p:cond delay="100"/>
                                          </p:stCondLst>
                                        </p:cTn>
                                        <p:tgtEl>
                                          <p:spTgt spid="20"/>
                                        </p:tgtEl>
                                        <p:attrNameLst>
                                          <p:attrName>ppt_y</p:attrName>
                                        </p:attrNameLst>
                                      </p:cBhvr>
                                      <p:tavLst>
                                        <p:tav tm="0">
                                          <p:val>
                                            <p:strVal val="ppt_y"/>
                                          </p:val>
                                        </p:tav>
                                        <p:tav tm="100000">
                                          <p:val>
                                            <p:strVal val="ppt_y+1"/>
                                          </p:val>
                                        </p:tav>
                                      </p:tavLst>
                                    </p:anim>
                                    <p:set>
                                      <p:cBhvr>
                                        <p:cTn dur="1" fill="hold" id="98">
                                          <p:stCondLst>
                                            <p:cond delay="999"/>
                                          </p:stCondLst>
                                        </p:cTn>
                                        <p:tgtEl>
                                          <p:spTgt spid="20"/>
                                        </p:tgtEl>
                                        <p:attrNameLst>
                                          <p:attrName>style.visibility</p:attrName>
                                        </p:attrNameLst>
                                      </p:cBhvr>
                                      <p:to>
                                        <p:strVal val="hidden"/>
                                      </p:to>
                                    </p:set>
                                  </p:childTnLst>
                                </p:cTn>
                              </p:par>
                              <p:par>
                                <p:cTn fill="hold" grpId="1" id="99" nodeType="withEffect" presetClass="exit" presetID="37" presetSubtype="0">
                                  <p:stCondLst>
                                    <p:cond delay="2500"/>
                                  </p:stCondLst>
                                  <p:childTnLst>
                                    <p:animEffect filter="fade" transition="out">
                                      <p:cBhvr>
                                        <p:cTn dur="1000" id="100"/>
                                        <p:tgtEl>
                                          <p:spTgt spid="12"/>
                                        </p:tgtEl>
                                      </p:cBhvr>
                                    </p:animEffect>
                                    <p:anim calcmode="lin" valueType="num">
                                      <p:cBhvr>
                                        <p:cTn dur="1000" id="101"/>
                                        <p:tgtEl>
                                          <p:spTgt spid="12"/>
                                        </p:tgtEl>
                                        <p:attrNameLst>
                                          <p:attrName>ppt_x</p:attrName>
                                        </p:attrNameLst>
                                      </p:cBhvr>
                                      <p:tavLst>
                                        <p:tav tm="0">
                                          <p:val>
                                            <p:strVal val="ppt_x"/>
                                          </p:val>
                                        </p:tav>
                                        <p:tav tm="100000">
                                          <p:val>
                                            <p:strVal val="ppt_x"/>
                                          </p:val>
                                        </p:tav>
                                      </p:tavLst>
                                    </p:anim>
                                    <p:anim calcmode="lin" valueType="num">
                                      <p:cBhvr>
                                        <p:cTn decel="100000" dur="100" id="102"/>
                                        <p:tgtEl>
                                          <p:spTgt spid="12"/>
                                        </p:tgtEl>
                                        <p:attrNameLst>
                                          <p:attrName>ppt_y</p:attrName>
                                        </p:attrNameLst>
                                      </p:cBhvr>
                                      <p:tavLst>
                                        <p:tav tm="0">
                                          <p:val>
                                            <p:strVal val="ppt_y"/>
                                          </p:val>
                                        </p:tav>
                                        <p:tav tm="100000">
                                          <p:val>
                                            <p:strVal val="ppt_y-.03"/>
                                          </p:val>
                                        </p:tav>
                                      </p:tavLst>
                                    </p:anim>
                                    <p:anim calcmode="lin" valueType="num">
                                      <p:cBhvr>
                                        <p:cTn accel="100000" dur="900" id="103">
                                          <p:stCondLst>
                                            <p:cond delay="100"/>
                                          </p:stCondLst>
                                        </p:cTn>
                                        <p:tgtEl>
                                          <p:spTgt spid="12"/>
                                        </p:tgtEl>
                                        <p:attrNameLst>
                                          <p:attrName>ppt_y</p:attrName>
                                        </p:attrNameLst>
                                      </p:cBhvr>
                                      <p:tavLst>
                                        <p:tav tm="0">
                                          <p:val>
                                            <p:strVal val="ppt_y"/>
                                          </p:val>
                                        </p:tav>
                                        <p:tav tm="100000">
                                          <p:val>
                                            <p:strVal val="ppt_y+1"/>
                                          </p:val>
                                        </p:tav>
                                      </p:tavLst>
                                    </p:anim>
                                    <p:set>
                                      <p:cBhvr>
                                        <p:cTn dur="1" fill="hold" id="104">
                                          <p:stCondLst>
                                            <p:cond delay="999"/>
                                          </p:stCondLst>
                                        </p:cTn>
                                        <p:tgtEl>
                                          <p:spTgt spid="12"/>
                                        </p:tgtEl>
                                        <p:attrNameLst>
                                          <p:attrName>style.visibility</p:attrName>
                                        </p:attrNameLst>
                                      </p:cBhvr>
                                      <p:to>
                                        <p:strVal val="hidden"/>
                                      </p:to>
                                    </p:set>
                                  </p:childTnLst>
                                </p:cTn>
                              </p:par>
                            </p:childTnLst>
                          </p:cTn>
                        </p:par>
                        <p:par>
                          <p:cTn fill="hold" id="105" nodeType="afterGroup">
                            <p:stCondLst>
                              <p:cond delay="9250"/>
                            </p:stCondLst>
                            <p:childTnLst>
                              <p:par>
                                <p:cTn fill="hold" grpId="0" id="106" nodeType="afterEffect" presetClass="exit" presetID="2" presetSubtype="4">
                                  <p:stCondLst>
                                    <p:cond delay="0"/>
                                  </p:stCondLst>
                                  <p:childTnLst>
                                    <p:anim calcmode="lin" valueType="num">
                                      <p:cBhvr additive="base">
                                        <p:cTn dur="500" id="107"/>
                                        <p:tgtEl>
                                          <p:spTgt spid="6"/>
                                        </p:tgtEl>
                                        <p:attrNameLst>
                                          <p:attrName>ppt_x</p:attrName>
                                        </p:attrNameLst>
                                      </p:cBhvr>
                                      <p:tavLst>
                                        <p:tav tm="0">
                                          <p:val>
                                            <p:strVal val="ppt_x"/>
                                          </p:val>
                                        </p:tav>
                                        <p:tav tm="100000">
                                          <p:val>
                                            <p:strVal val="ppt_x"/>
                                          </p:val>
                                        </p:tav>
                                      </p:tavLst>
                                    </p:anim>
                                    <p:anim calcmode="lin" valueType="num">
                                      <p:cBhvr additive="base">
                                        <p:cTn dur="500" id="108"/>
                                        <p:tgtEl>
                                          <p:spTgt spid="6"/>
                                        </p:tgtEl>
                                        <p:attrNameLst>
                                          <p:attrName>ppt_y</p:attrName>
                                        </p:attrNameLst>
                                      </p:cBhvr>
                                      <p:tavLst>
                                        <p:tav tm="0">
                                          <p:val>
                                            <p:strVal val="ppt_y"/>
                                          </p:val>
                                        </p:tav>
                                        <p:tav tm="100000">
                                          <p:val>
                                            <p:strVal val="1+ppt_h/2"/>
                                          </p:val>
                                        </p:tav>
                                      </p:tavLst>
                                    </p:anim>
                                    <p:set>
                                      <p:cBhvr>
                                        <p:cTn dur="1" fill="hold" id="109">
                                          <p:stCondLst>
                                            <p:cond delay="499"/>
                                          </p:stCondLst>
                                        </p:cTn>
                                        <p:tgtEl>
                                          <p:spTgt spid="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1" spid="7"/>
      <p:bldP grpId="0" spid="9"/>
      <p:bldP grpId="1" spid="9"/>
      <p:bldP build="allAtOnce" grpId="0" spid="19"/>
      <p:bldP build="allAtOnce" grpId="1" spid="19"/>
      <p:bldP grpId="0" spid="20"/>
      <p:bldP grpId="1" spid="20"/>
      <p:bldP grpId="0" spid="12"/>
      <p:bldP grpId="1" spid="1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bwMode="auto">
          <a:xfrm>
            <a:off x="0" y="436434"/>
            <a:ext cx="10160000" cy="5084032"/>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4" name="椭圆 3"/>
          <p:cNvSpPr/>
          <p:nvPr/>
        </p:nvSpPr>
        <p:spPr bwMode="auto">
          <a:xfrm>
            <a:off x="1655235" y="1994449"/>
            <a:ext cx="1674987" cy="1674987"/>
          </a:xfrm>
          <a:prstGeom prst="ellipse">
            <a:avLst/>
          </a:prstGeom>
          <a:solidFill>
            <a:schemeClr val="bg1">
              <a:alpha val="44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6" name="椭圆 5"/>
          <p:cNvSpPr/>
          <p:nvPr/>
        </p:nvSpPr>
        <p:spPr bwMode="auto">
          <a:xfrm>
            <a:off x="1755421" y="2094634"/>
            <a:ext cx="1474616" cy="1474616"/>
          </a:xfrm>
          <a:prstGeom prst="ellipse">
            <a:avLst/>
          </a:prstGeom>
          <a:solidFill>
            <a:schemeClr val="bg1"/>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5" name="矩形 4"/>
          <p:cNvSpPr/>
          <p:nvPr/>
        </p:nvSpPr>
        <p:spPr>
          <a:xfrm>
            <a:off x="1756132" y="2476039"/>
            <a:ext cx="1478841" cy="640080"/>
          </a:xfrm>
          <a:prstGeom prst="rect">
            <a:avLst/>
          </a:prstGeom>
        </p:spPr>
        <p:txBody>
          <a:bodyPr wrap="square">
            <a:spAutoFit/>
          </a:bodyPr>
          <a:lstStyle/>
          <a:p>
            <a:r>
              <a:rPr altLang="en-US" lang="zh-CN">
                <a:solidFill>
                  <a:srgbClr val="C00000"/>
                </a:solidFill>
                <a:latin charset="-122" pitchFamily="34" typeface="微软雅黑"/>
                <a:ea charset="-122" pitchFamily="34" typeface="微软雅黑"/>
              </a:rPr>
              <a:t>实现个人的价值为核心</a:t>
            </a:r>
          </a:p>
        </p:txBody>
      </p:sp>
      <p:grpSp>
        <p:nvGrpSpPr>
          <p:cNvPr id="9" name="组合 8"/>
          <p:cNvGrpSpPr/>
          <p:nvPr/>
        </p:nvGrpSpPr>
        <p:grpSpPr>
          <a:xfrm>
            <a:off x="1700657" y="301137"/>
            <a:ext cx="1550424" cy="1748643"/>
            <a:chOff x="5465133" y="797258"/>
            <a:chExt cx="2669581" cy="3010882"/>
          </a:xfrm>
        </p:grpSpPr>
        <p:sp>
          <p:nvSpPr>
            <p:cNvPr id="7" name="矩形 6"/>
            <p:cNvSpPr/>
            <p:nvPr/>
          </p:nvSpPr>
          <p:spPr>
            <a:xfrm>
              <a:off x="5465133" y="2706965"/>
              <a:ext cx="2643764" cy="1090569"/>
            </a:xfrm>
            <a:prstGeom prst="rect">
              <a:avLst/>
            </a:prstGeom>
            <a:noFill/>
          </p:spPr>
          <p:txBody>
            <a:bodyPr rtlCol="0" wrap="none">
              <a:spAutoFit/>
            </a:bodyPr>
            <a:lstStyle/>
            <a:p>
              <a:r>
                <a:rPr altLang="en-US" i="1" lang="zh-CN" sz="3556">
                  <a:solidFill>
                    <a:srgbClr val="C00000"/>
                  </a:solidFill>
                  <a:latin charset="-122" pitchFamily="2" typeface="方正综艺简体"/>
                  <a:ea charset="-122" pitchFamily="2" typeface="方正综艺简体"/>
                </a:rPr>
                <a:t>美国梦</a:t>
              </a:r>
            </a:p>
          </p:txBody>
        </p:sp>
        <p:pic>
          <p:nvPicPr>
            <p:cNvPr descr="C:\Users\PC\Desktop\flag2008\usa.png" id="8" name="Picture 2"/>
            <p:cNvPicPr>
              <a:picLocks noChangeArrowheads="1" noChangeAspect="1"/>
            </p:cNvPicPr>
            <p:nvPr/>
          </p:nvPicPr>
          <p:blipFill>
            <a:blip r:embed="rId3">
              <a:extLst>
                <a:ext uri="{28A0092B-C50C-407E-A947-70E740481C1C}">
                  <a14:useLocalDpi/>
                </a:ext>
              </a:extLst>
            </a:blip>
            <a:stretch>
              <a:fillRect/>
            </a:stretch>
          </p:blipFill>
          <p:spPr bwMode="auto">
            <a:xfrm>
              <a:off x="5675985" y="797258"/>
              <a:ext cx="2352341" cy="2352341"/>
            </a:xfrm>
            <a:prstGeom prst="rect">
              <a:avLst/>
            </a:prstGeom>
            <a:noFill/>
            <a:extLst>
              <a:ext uri="{909E8E84-426E-40DD-AFC4-6F175D3DCCD1}">
                <a14:hiddenFill>
                  <a:solidFill>
                    <a:srgbClr val="FFFFFF"/>
                  </a:solidFill>
                </a14:hiddenFill>
              </a:ext>
            </a:extLst>
          </p:spPr>
        </p:pic>
      </p:grpSp>
      <p:sp>
        <p:nvSpPr>
          <p:cNvPr id="10" name="矩形 9"/>
          <p:cNvSpPr/>
          <p:nvPr/>
        </p:nvSpPr>
        <p:spPr>
          <a:xfrm>
            <a:off x="340839" y="3912545"/>
            <a:ext cx="4089244" cy="914400"/>
          </a:xfrm>
          <a:prstGeom prst="rect">
            <a:avLst/>
          </a:prstGeom>
        </p:spPr>
        <p:txBody>
          <a:bodyPr wrap="square">
            <a:spAutoFit/>
          </a:bodyPr>
          <a:lstStyle/>
          <a:p>
            <a:r>
              <a:rPr altLang="en-US" lang="zh-CN">
                <a:solidFill>
                  <a:srgbClr val="C00000"/>
                </a:solidFill>
                <a:latin charset="-122" pitchFamily="34" typeface="微软雅黑"/>
                <a:ea charset="-122" pitchFamily="34" typeface="微软雅黑"/>
              </a:rPr>
              <a:t>鲍威尔、奥巴马等堪称实现美国梦的典范。个人主义是美国梦的思想基础和灵魂。</a:t>
            </a:r>
          </a:p>
        </p:txBody>
      </p:sp>
      <p:sp>
        <p:nvSpPr>
          <p:cNvPr id="11" name="椭圆 10"/>
          <p:cNvSpPr/>
          <p:nvPr/>
        </p:nvSpPr>
        <p:spPr bwMode="auto">
          <a:xfrm>
            <a:off x="5462966" y="1311322"/>
            <a:ext cx="3041240" cy="3041240"/>
          </a:xfrm>
          <a:prstGeom prst="ellipse">
            <a:avLst/>
          </a:prstGeom>
          <a:solidFill>
            <a:schemeClr val="bg1">
              <a:alpha val="44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12" name="椭圆 11"/>
          <p:cNvSpPr/>
          <p:nvPr/>
        </p:nvSpPr>
        <p:spPr bwMode="auto">
          <a:xfrm>
            <a:off x="6246278" y="2094634"/>
            <a:ext cx="1474616" cy="1474616"/>
          </a:xfrm>
          <a:prstGeom prst="ellipse">
            <a:avLst/>
          </a:prstGeom>
          <a:solidFill>
            <a:schemeClr val="bg1"/>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13" name="矩形 12"/>
          <p:cNvSpPr/>
          <p:nvPr/>
        </p:nvSpPr>
        <p:spPr>
          <a:xfrm>
            <a:off x="6303433" y="2588928"/>
            <a:ext cx="1358901" cy="365760"/>
          </a:xfrm>
          <a:prstGeom prst="rect">
            <a:avLst/>
          </a:prstGeom>
        </p:spPr>
        <p:txBody>
          <a:bodyPr wrap="square">
            <a:spAutoFit/>
          </a:bodyPr>
          <a:lstStyle/>
          <a:p>
            <a:pPr algn="ctr"/>
            <a:r>
              <a:rPr altLang="en-US" lang="zh-CN">
                <a:solidFill>
                  <a:srgbClr val="C00000"/>
                </a:solidFill>
                <a:latin charset="-122" pitchFamily="34" typeface="微软雅黑"/>
                <a:ea charset="-122" pitchFamily="34" typeface="微软雅黑"/>
              </a:rPr>
              <a:t>集体主义</a:t>
            </a:r>
          </a:p>
        </p:txBody>
      </p:sp>
      <p:grpSp>
        <p:nvGrpSpPr>
          <p:cNvPr id="16" name="组合 15"/>
          <p:cNvGrpSpPr/>
          <p:nvPr/>
        </p:nvGrpSpPr>
        <p:grpSpPr>
          <a:xfrm>
            <a:off x="6189183" y="236863"/>
            <a:ext cx="1651069" cy="1812917"/>
            <a:chOff x="4655864" y="1324129"/>
            <a:chExt cx="1485962" cy="1631625"/>
          </a:xfrm>
        </p:grpSpPr>
        <p:sp>
          <p:nvSpPr>
            <p:cNvPr id="14" name="矩形 13"/>
            <p:cNvSpPr/>
            <p:nvPr/>
          </p:nvSpPr>
          <p:spPr>
            <a:xfrm>
              <a:off x="4655864" y="2380174"/>
              <a:ext cx="1381887" cy="570037"/>
            </a:xfrm>
            <a:prstGeom prst="rect">
              <a:avLst/>
            </a:prstGeom>
            <a:noFill/>
          </p:spPr>
          <p:txBody>
            <a:bodyPr rtlCol="0" wrap="none">
              <a:spAutoFit/>
            </a:bodyPr>
            <a:lstStyle/>
            <a:p>
              <a:r>
                <a:rPr altLang="en-US" i="1" lang="zh-CN" sz="3556">
                  <a:solidFill>
                    <a:srgbClr val="C00000"/>
                  </a:solidFill>
                  <a:latin charset="-122" pitchFamily="2" typeface="方正综艺简体"/>
                  <a:ea charset="-122" pitchFamily="2" typeface="方正综艺简体"/>
                </a:rPr>
                <a:t>中国梦</a:t>
              </a:r>
            </a:p>
          </p:txBody>
        </p:sp>
        <p:pic>
          <p:nvPicPr>
            <p:cNvPr descr="C:\Users\PC\Desktop\flag2008\china.png" id="15" name="Picture 3"/>
            <p:cNvPicPr>
              <a:picLocks noChangeArrowheads="1" noChangeAspect="1"/>
            </p:cNvPicPr>
            <p:nvPr/>
          </p:nvPicPr>
          <p:blipFill>
            <a:blip r:embed="rId4">
              <a:extLst>
                <a:ext uri="{28A0092B-C50C-407E-A947-70E740481C1C}">
                  <a14:useLocalDpi/>
                </a:ext>
              </a:extLst>
            </a:blip>
            <a:stretch>
              <a:fillRect/>
            </a:stretch>
          </p:blipFill>
          <p:spPr bwMode="auto">
            <a:xfrm rot="21155924">
              <a:off x="4826896" y="1324129"/>
              <a:ext cx="1314930" cy="1314929"/>
            </a:xfrm>
            <a:prstGeom prst="rect">
              <a:avLst/>
            </a:prstGeom>
            <a:noFill/>
            <a:extLst>
              <a:ext uri="{909E8E84-426E-40DD-AFC4-6F175D3DCCD1}">
                <a14:hiddenFill>
                  <a:solidFill>
                    <a:srgbClr val="FFFFFF"/>
                  </a:solidFill>
                </a14:hiddenFill>
              </a:ext>
            </a:extLst>
          </p:spPr>
        </p:pic>
      </p:grpSp>
      <p:sp>
        <p:nvSpPr>
          <p:cNvPr id="17" name="矩形标注 16"/>
          <p:cNvSpPr/>
          <p:nvPr/>
        </p:nvSpPr>
        <p:spPr>
          <a:xfrm flipV="1">
            <a:off x="371130" y="3831754"/>
            <a:ext cx="4000494" cy="50799"/>
          </a:xfrm>
          <a:prstGeom prst="wedgeRectCallout">
            <a:avLst>
              <a:gd fmla="val -6150" name="adj1"/>
              <a:gd fmla="val 483616" name="adj2"/>
            </a:avLst>
          </a:prstGeom>
          <a:solidFill>
            <a:schemeClr val="bg1"/>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a charset="-122" pitchFamily="2" typeface="宋体"/>
            </a:endParaRPr>
          </a:p>
        </p:txBody>
      </p:sp>
      <p:sp>
        <p:nvSpPr>
          <p:cNvPr id="18" name="矩形 17"/>
          <p:cNvSpPr/>
          <p:nvPr/>
        </p:nvSpPr>
        <p:spPr bwMode="auto">
          <a:xfrm>
            <a:off x="371130" y="3901961"/>
            <a:ext cx="4000494" cy="1374582"/>
          </a:xfrm>
          <a:prstGeom prst="rect">
            <a:avLst/>
          </a:prstGeom>
          <a:noFill/>
          <a:ln algn="ctr" cap="flat" cmpd="sng" w="19050">
            <a:solidFill>
              <a:schemeClr val="bg1">
                <a:lumMod val="95000"/>
              </a:schemeClr>
            </a:solid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9" name="矩形 18"/>
          <p:cNvSpPr/>
          <p:nvPr/>
        </p:nvSpPr>
        <p:spPr>
          <a:xfrm>
            <a:off x="4779994" y="3870211"/>
            <a:ext cx="5041341" cy="1446276"/>
          </a:xfrm>
          <a:prstGeom prst="rect">
            <a:avLst/>
          </a:prstGeom>
        </p:spPr>
        <p:txBody>
          <a:bodyPr wrap="square">
            <a:spAutoFit/>
          </a:bodyPr>
          <a:lstStyle/>
          <a:p>
            <a:r>
              <a:rPr altLang="en-US" lang="zh-CN" sz="1778">
                <a:solidFill>
                  <a:srgbClr val="C00000"/>
                </a:solidFill>
                <a:latin charset="-122" pitchFamily="34" typeface="微软雅黑"/>
                <a:ea charset="-122" pitchFamily="34" typeface="微软雅黑"/>
              </a:rPr>
              <a:t>中国梦是通过集体即全体中华儿女的共同奋斗实现中华民族共同的理想，个人的梦想是共同理想的具体表现和组成部分。中国梦的思想基础和灵魂是集体主义。中国梦有着深刻的文化背景、历史积淀和现实依据。</a:t>
            </a:r>
          </a:p>
        </p:txBody>
      </p:sp>
      <p:sp>
        <p:nvSpPr>
          <p:cNvPr id="20" name="矩形标注 19"/>
          <p:cNvSpPr/>
          <p:nvPr/>
        </p:nvSpPr>
        <p:spPr>
          <a:xfrm flipV="1">
            <a:off x="4774450" y="3831752"/>
            <a:ext cx="4976328" cy="50799"/>
          </a:xfrm>
          <a:prstGeom prst="wedgeRectCallout">
            <a:avLst>
              <a:gd fmla="val -5724" name="adj1"/>
              <a:gd fmla="val 386392" name="adj2"/>
            </a:avLst>
          </a:prstGeom>
          <a:solidFill>
            <a:schemeClr val="bg1"/>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a charset="-122" pitchFamily="2" typeface="宋体"/>
            </a:endParaRPr>
          </a:p>
        </p:txBody>
      </p:sp>
      <p:sp>
        <p:nvSpPr>
          <p:cNvPr id="21" name="矩形 20"/>
          <p:cNvSpPr/>
          <p:nvPr/>
        </p:nvSpPr>
        <p:spPr bwMode="auto">
          <a:xfrm>
            <a:off x="4774450" y="3901961"/>
            <a:ext cx="4976328" cy="1374583"/>
          </a:xfrm>
          <a:prstGeom prst="rect">
            <a:avLst/>
          </a:prstGeom>
          <a:noFill/>
          <a:ln algn="ctr" cap="flat" cmpd="sng" w="19050">
            <a:solidFill>
              <a:schemeClr val="bg1">
                <a:lumMod val="95000"/>
              </a:schemeClr>
            </a:solid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2" name="燕尾形箭头 21"/>
          <p:cNvSpPr/>
          <p:nvPr/>
        </p:nvSpPr>
        <p:spPr bwMode="auto">
          <a:xfrm>
            <a:off x="611018" y="2599326"/>
            <a:ext cx="800099" cy="400072"/>
          </a:xfrm>
          <a:prstGeom prst="notchedRightArrow">
            <a:avLst/>
          </a:prstGeom>
          <a:solidFill>
            <a:srgbClr val="FF0000"/>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3" name="燕尾形箭头 22"/>
          <p:cNvSpPr/>
          <p:nvPr/>
        </p:nvSpPr>
        <p:spPr bwMode="auto">
          <a:xfrm flipH="1">
            <a:off x="3545318" y="2599326"/>
            <a:ext cx="800099" cy="400072"/>
          </a:xfrm>
          <a:prstGeom prst="notchedRightArrow">
            <a:avLst/>
          </a:prstGeom>
          <a:solidFill>
            <a:srgbClr val="FF0000"/>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4" name="燕尾形箭头 23"/>
          <p:cNvSpPr/>
          <p:nvPr/>
        </p:nvSpPr>
        <p:spPr bwMode="auto">
          <a:xfrm flipH="1">
            <a:off x="5148389" y="2599326"/>
            <a:ext cx="800099" cy="400072"/>
          </a:xfrm>
          <a:prstGeom prst="notchedRightArrow">
            <a:avLst/>
          </a:prstGeom>
          <a:solidFill>
            <a:srgbClr val="FF0000"/>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5" name="燕尾形箭头 24"/>
          <p:cNvSpPr/>
          <p:nvPr/>
        </p:nvSpPr>
        <p:spPr bwMode="auto">
          <a:xfrm>
            <a:off x="7928268" y="2599326"/>
            <a:ext cx="800099" cy="400072"/>
          </a:xfrm>
          <a:prstGeom prst="notchedRightArrow">
            <a:avLst/>
          </a:prstGeom>
          <a:solidFill>
            <a:srgbClr val="FF0000"/>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Tree>
    <p:extLst>
      <p:ext uri="{BB962C8B-B14F-4D97-AF65-F5344CB8AC3E}">
        <p14:creationId val="330690555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9"/>
                                        </p:tgtEl>
                                        <p:attrNameLst>
                                          <p:attrName>style.visibility</p:attrName>
                                        </p:attrNameLst>
                                      </p:cBhvr>
                                      <p:to>
                                        <p:strVal val="visible"/>
                                      </p:to>
                                    </p:set>
                                    <p:animEffect filter="fade" transition="in">
                                      <p:cBhvr>
                                        <p:cTn dur="1000" id="12"/>
                                        <p:tgtEl>
                                          <p:spTgt spid="9"/>
                                        </p:tgtEl>
                                      </p:cBhvr>
                                    </p:animEffect>
                                    <p:anim calcmode="lin" valueType="num">
                                      <p:cBhvr>
                                        <p:cTn dur="1000" fill="hold" id="13"/>
                                        <p:tgtEl>
                                          <p:spTgt spid="9"/>
                                        </p:tgtEl>
                                        <p:attrNameLst>
                                          <p:attrName>ppt_x</p:attrName>
                                        </p:attrNameLst>
                                      </p:cBhvr>
                                      <p:tavLst>
                                        <p:tav tm="0">
                                          <p:val>
                                            <p:strVal val="#ppt_x"/>
                                          </p:val>
                                        </p:tav>
                                        <p:tav tm="100000">
                                          <p:val>
                                            <p:strVal val="#ppt_x"/>
                                          </p:val>
                                        </p:tav>
                                      </p:tavLst>
                                    </p:anim>
                                    <p:anim calcmode="lin" valueType="num">
                                      <p:cBhvr>
                                        <p:cTn dur="1000" fill="hold" id="14"/>
                                        <p:tgtEl>
                                          <p:spTgt spid="9"/>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500"/>
                            </p:stCondLst>
                            <p:childTnLst>
                              <p:par>
                                <p:cTn fill="hold" grpId="0" id="16" nodeType="afterEffect" presetClass="entr" presetID="53" presetSubtype="0">
                                  <p:stCondLst>
                                    <p:cond delay="0"/>
                                  </p:stCondLst>
                                  <p:childTnLst>
                                    <p:set>
                                      <p:cBhvr>
                                        <p:cTn dur="1" fill="hold" id="17">
                                          <p:stCondLst>
                                            <p:cond delay="0"/>
                                          </p:stCondLst>
                                        </p:cTn>
                                        <p:tgtEl>
                                          <p:spTgt spid="6"/>
                                        </p:tgtEl>
                                        <p:attrNameLst>
                                          <p:attrName>style.visibility</p:attrName>
                                        </p:attrNameLst>
                                      </p:cBhvr>
                                      <p:to>
                                        <p:strVal val="visible"/>
                                      </p:to>
                                    </p:set>
                                    <p:anim calcmode="lin" valueType="num">
                                      <p:cBhvr>
                                        <p:cTn dur="500" fill="hold" id="18"/>
                                        <p:tgtEl>
                                          <p:spTgt spid="6"/>
                                        </p:tgtEl>
                                        <p:attrNameLst>
                                          <p:attrName>ppt_w</p:attrName>
                                        </p:attrNameLst>
                                      </p:cBhvr>
                                      <p:tavLst>
                                        <p:tav tm="0">
                                          <p:val>
                                            <p:fltVal val="0"/>
                                          </p:val>
                                        </p:tav>
                                        <p:tav tm="100000">
                                          <p:val>
                                            <p:strVal val="#ppt_w"/>
                                          </p:val>
                                        </p:tav>
                                      </p:tavLst>
                                    </p:anim>
                                    <p:anim calcmode="lin" valueType="num">
                                      <p:cBhvr>
                                        <p:cTn dur="500" fill="hold" id="19"/>
                                        <p:tgtEl>
                                          <p:spTgt spid="6"/>
                                        </p:tgtEl>
                                        <p:attrNameLst>
                                          <p:attrName>ppt_h</p:attrName>
                                        </p:attrNameLst>
                                      </p:cBhvr>
                                      <p:tavLst>
                                        <p:tav tm="0">
                                          <p:val>
                                            <p:fltVal val="0"/>
                                          </p:val>
                                        </p:tav>
                                        <p:tav tm="100000">
                                          <p:val>
                                            <p:strVal val="#ppt_h"/>
                                          </p:val>
                                        </p:tav>
                                      </p:tavLst>
                                    </p:anim>
                                    <p:animEffect filter="fade" transition="in">
                                      <p:cBhvr>
                                        <p:cTn dur="500" id="20"/>
                                        <p:tgtEl>
                                          <p:spTgt spid="6"/>
                                        </p:tgtEl>
                                      </p:cBhvr>
                                    </p:animEffect>
                                  </p:childTnLst>
                                </p:cTn>
                              </p:par>
                            </p:childTnLst>
                          </p:cTn>
                        </p:par>
                        <p:par>
                          <p:cTn fill="hold" id="21" nodeType="afterGroup">
                            <p:stCondLst>
                              <p:cond delay="2000"/>
                            </p:stCondLst>
                            <p:childTnLst>
                              <p:par>
                                <p:cTn fill="hold" grpId="0" id="22" nodeType="afterEffect" presetClass="entr" presetID="53" presetSubtype="0">
                                  <p:stCondLst>
                                    <p:cond delay="0"/>
                                  </p:stCondLst>
                                  <p:childTnLst>
                                    <p:set>
                                      <p:cBhvr>
                                        <p:cTn dur="1" fill="hold" id="23">
                                          <p:stCondLst>
                                            <p:cond delay="0"/>
                                          </p:stCondLst>
                                        </p:cTn>
                                        <p:tgtEl>
                                          <p:spTgt spid="4"/>
                                        </p:tgtEl>
                                        <p:attrNameLst>
                                          <p:attrName>style.visibility</p:attrName>
                                        </p:attrNameLst>
                                      </p:cBhvr>
                                      <p:to>
                                        <p:strVal val="visible"/>
                                      </p:to>
                                    </p:set>
                                    <p:anim calcmode="lin" valueType="num">
                                      <p:cBhvr>
                                        <p:cTn dur="750" fill="hold" id="24"/>
                                        <p:tgtEl>
                                          <p:spTgt spid="4"/>
                                        </p:tgtEl>
                                        <p:attrNameLst>
                                          <p:attrName>ppt_w</p:attrName>
                                        </p:attrNameLst>
                                      </p:cBhvr>
                                      <p:tavLst>
                                        <p:tav tm="0">
                                          <p:val>
                                            <p:fltVal val="0"/>
                                          </p:val>
                                        </p:tav>
                                        <p:tav tm="100000">
                                          <p:val>
                                            <p:strVal val="#ppt_w"/>
                                          </p:val>
                                        </p:tav>
                                      </p:tavLst>
                                    </p:anim>
                                    <p:anim calcmode="lin" valueType="num">
                                      <p:cBhvr>
                                        <p:cTn dur="750" fill="hold" id="25"/>
                                        <p:tgtEl>
                                          <p:spTgt spid="4"/>
                                        </p:tgtEl>
                                        <p:attrNameLst>
                                          <p:attrName>ppt_h</p:attrName>
                                        </p:attrNameLst>
                                      </p:cBhvr>
                                      <p:tavLst>
                                        <p:tav tm="0">
                                          <p:val>
                                            <p:fltVal val="0"/>
                                          </p:val>
                                        </p:tav>
                                        <p:tav tm="100000">
                                          <p:val>
                                            <p:strVal val="#ppt_h"/>
                                          </p:val>
                                        </p:tav>
                                      </p:tavLst>
                                    </p:anim>
                                    <p:animEffect filter="fade" transition="in">
                                      <p:cBhvr>
                                        <p:cTn dur="750" id="26"/>
                                        <p:tgtEl>
                                          <p:spTgt spid="4"/>
                                        </p:tgtEl>
                                      </p:cBhvr>
                                    </p:animEffect>
                                  </p:childTnLst>
                                </p:cTn>
                              </p:par>
                            </p:childTnLst>
                          </p:cTn>
                        </p:par>
                        <p:par>
                          <p:cTn fill="hold" id="27" nodeType="afterGroup">
                            <p:stCondLst>
                              <p:cond delay="2750"/>
                            </p:stCondLst>
                            <p:childTnLst>
                              <p:par>
                                <p:cTn fill="hold" grpId="0" id="28" nodeType="afterEffect" presetClass="entr" presetID="14" presetSubtype="10">
                                  <p:stCondLst>
                                    <p:cond delay="750"/>
                                  </p:stCondLst>
                                  <p:childTnLst>
                                    <p:set>
                                      <p:cBhvr>
                                        <p:cTn dur="1" fill="hold" id="29">
                                          <p:stCondLst>
                                            <p:cond delay="0"/>
                                          </p:stCondLst>
                                        </p:cTn>
                                        <p:tgtEl>
                                          <p:spTgt spid="5"/>
                                        </p:tgtEl>
                                        <p:attrNameLst>
                                          <p:attrName>style.visibility</p:attrName>
                                        </p:attrNameLst>
                                      </p:cBhvr>
                                      <p:to>
                                        <p:strVal val="visible"/>
                                      </p:to>
                                    </p:set>
                                    <p:animEffect filter="randombar(horizontal)" transition="in">
                                      <p:cBhvr>
                                        <p:cTn dur="500" id="30"/>
                                        <p:tgtEl>
                                          <p:spTgt spid="5"/>
                                        </p:tgtEl>
                                      </p:cBhvr>
                                    </p:animEffect>
                                  </p:childTnLst>
                                </p:cTn>
                              </p:par>
                            </p:childTnLst>
                          </p:cTn>
                        </p:par>
                        <p:par>
                          <p:cTn fill="hold" id="31" nodeType="afterGroup">
                            <p:stCondLst>
                              <p:cond delay="4000"/>
                            </p:stCondLst>
                            <p:childTnLst>
                              <p:par>
                                <p:cTn fill="hold" grpId="0" id="32" nodeType="afterEffect" presetClass="entr" presetID="2" presetSubtype="8">
                                  <p:stCondLst>
                                    <p:cond delay="0"/>
                                  </p:stCondLst>
                                  <p:childTnLst>
                                    <p:set>
                                      <p:cBhvr>
                                        <p:cTn dur="1" fill="hold" id="33">
                                          <p:stCondLst>
                                            <p:cond delay="0"/>
                                          </p:stCondLst>
                                        </p:cTn>
                                        <p:tgtEl>
                                          <p:spTgt spid="22"/>
                                        </p:tgtEl>
                                        <p:attrNameLst>
                                          <p:attrName>style.visibility</p:attrName>
                                        </p:attrNameLst>
                                      </p:cBhvr>
                                      <p:to>
                                        <p:strVal val="visible"/>
                                      </p:to>
                                    </p:set>
                                    <p:anim calcmode="lin" valueType="num">
                                      <p:cBhvr additive="base">
                                        <p:cTn dur="500" fill="hold" id="34"/>
                                        <p:tgtEl>
                                          <p:spTgt spid="22"/>
                                        </p:tgtEl>
                                        <p:attrNameLst>
                                          <p:attrName>ppt_x</p:attrName>
                                        </p:attrNameLst>
                                      </p:cBhvr>
                                      <p:tavLst>
                                        <p:tav tm="0">
                                          <p:val>
                                            <p:strVal val="0-#ppt_w/2"/>
                                          </p:val>
                                        </p:tav>
                                        <p:tav tm="100000">
                                          <p:val>
                                            <p:strVal val="#ppt_x"/>
                                          </p:val>
                                        </p:tav>
                                      </p:tavLst>
                                    </p:anim>
                                    <p:anim calcmode="lin" valueType="num">
                                      <p:cBhvr additive="base">
                                        <p:cTn dur="500" fill="hold" id="35"/>
                                        <p:tgtEl>
                                          <p:spTgt spid="22"/>
                                        </p:tgtEl>
                                        <p:attrNameLst>
                                          <p:attrName>ppt_y</p:attrName>
                                        </p:attrNameLst>
                                      </p:cBhvr>
                                      <p:tavLst>
                                        <p:tav tm="0">
                                          <p:val>
                                            <p:strVal val="#ppt_y"/>
                                          </p:val>
                                        </p:tav>
                                        <p:tav tm="100000">
                                          <p:val>
                                            <p:strVal val="#ppt_y"/>
                                          </p:val>
                                        </p:tav>
                                      </p:tavLst>
                                    </p:anim>
                                  </p:childTnLst>
                                </p:cTn>
                              </p:par>
                              <p:par>
                                <p:cTn fill="hold" grpId="1" id="36" nodeType="withEffect" presetClass="entr" presetID="12" presetSubtype="2">
                                  <p:stCondLst>
                                    <p:cond delay="0"/>
                                  </p:stCondLst>
                                  <p:childTnLst>
                                    <p:set>
                                      <p:cBhvr>
                                        <p:cTn dur="1" fill="hold" id="37">
                                          <p:stCondLst>
                                            <p:cond delay="0"/>
                                          </p:stCondLst>
                                        </p:cTn>
                                        <p:tgtEl>
                                          <p:spTgt spid="23"/>
                                        </p:tgtEl>
                                        <p:attrNameLst>
                                          <p:attrName>style.visibility</p:attrName>
                                        </p:attrNameLst>
                                      </p:cBhvr>
                                      <p:to>
                                        <p:strVal val="visible"/>
                                      </p:to>
                                    </p:set>
                                    <p:anim calcmode="lin" valueType="num">
                                      <p:cBhvr additive="base">
                                        <p:cTn dur="500" id="38"/>
                                        <p:tgtEl>
                                          <p:spTgt spid="23"/>
                                        </p:tgtEl>
                                        <p:attrNameLst>
                                          <p:attrName>ppt_x</p:attrName>
                                        </p:attrNameLst>
                                      </p:cBhvr>
                                      <p:tavLst>
                                        <p:tav tm="0">
                                          <p:val>
                                            <p:strVal val="#ppt_x+#ppt_w*1.125000"/>
                                          </p:val>
                                        </p:tav>
                                        <p:tav tm="100000">
                                          <p:val>
                                            <p:strVal val="#ppt_x"/>
                                          </p:val>
                                        </p:tav>
                                      </p:tavLst>
                                    </p:anim>
                                    <p:animEffect filter="wipe(left)" transition="in">
                                      <p:cBhvr>
                                        <p:cTn dur="500" id="39"/>
                                        <p:tgtEl>
                                          <p:spTgt spid="23"/>
                                        </p:tgtEl>
                                      </p:cBhvr>
                                    </p:animEffect>
                                  </p:childTnLst>
                                </p:cTn>
                              </p:par>
                            </p:childTnLst>
                          </p:cTn>
                        </p:par>
                        <p:par>
                          <p:cTn fill="hold" id="40" nodeType="afterGroup">
                            <p:stCondLst>
                              <p:cond delay="4500"/>
                            </p:stCondLst>
                            <p:childTnLst>
                              <p:par>
                                <p:cTn fill="hold" grpId="0" id="41" nodeType="afterEffect" presetClass="entr" presetID="2" presetSubtype="4">
                                  <p:stCondLst>
                                    <p:cond delay="0"/>
                                  </p:stCondLst>
                                  <p:childTnLst>
                                    <p:set>
                                      <p:cBhvr>
                                        <p:cTn dur="1" fill="hold" id="42">
                                          <p:stCondLst>
                                            <p:cond delay="0"/>
                                          </p:stCondLst>
                                        </p:cTn>
                                        <p:tgtEl>
                                          <p:spTgt spid="17"/>
                                        </p:tgtEl>
                                        <p:attrNameLst>
                                          <p:attrName>style.visibility</p:attrName>
                                        </p:attrNameLst>
                                      </p:cBhvr>
                                      <p:to>
                                        <p:strVal val="visible"/>
                                      </p:to>
                                    </p:set>
                                    <p:anim calcmode="lin" valueType="num">
                                      <p:cBhvr additive="base">
                                        <p:cTn dur="500" fill="hold" id="43"/>
                                        <p:tgtEl>
                                          <p:spTgt spid="17"/>
                                        </p:tgtEl>
                                        <p:attrNameLst>
                                          <p:attrName>ppt_x</p:attrName>
                                        </p:attrNameLst>
                                      </p:cBhvr>
                                      <p:tavLst>
                                        <p:tav tm="0">
                                          <p:val>
                                            <p:strVal val="#ppt_x"/>
                                          </p:val>
                                        </p:tav>
                                        <p:tav tm="100000">
                                          <p:val>
                                            <p:strVal val="#ppt_x"/>
                                          </p:val>
                                        </p:tav>
                                      </p:tavLst>
                                    </p:anim>
                                    <p:anim calcmode="lin" valueType="num">
                                      <p:cBhvr additive="base">
                                        <p:cTn dur="500" fill="hold" id="44"/>
                                        <p:tgtEl>
                                          <p:spTgt spid="17"/>
                                        </p:tgtEl>
                                        <p:attrNameLst>
                                          <p:attrName>ppt_y</p:attrName>
                                        </p:attrNameLst>
                                      </p:cBhvr>
                                      <p:tavLst>
                                        <p:tav tm="0">
                                          <p:val>
                                            <p:strVal val="1+#ppt_h/2"/>
                                          </p:val>
                                        </p:tav>
                                        <p:tav tm="100000">
                                          <p:val>
                                            <p:strVal val="#ppt_y"/>
                                          </p:val>
                                        </p:tav>
                                      </p:tavLst>
                                    </p:anim>
                                  </p:childTnLst>
                                </p:cTn>
                              </p:par>
                            </p:childTnLst>
                          </p:cTn>
                        </p:par>
                        <p:par>
                          <p:cTn fill="hold" id="45" nodeType="afterGroup">
                            <p:stCondLst>
                              <p:cond delay="5000"/>
                            </p:stCondLst>
                            <p:childTnLst>
                              <p:par>
                                <p:cTn fill="hold" grpId="1" id="46" nodeType="afterEffect" presetClass="emph" presetID="32" presetSubtype="0">
                                  <p:stCondLst>
                                    <p:cond delay="0"/>
                                  </p:stCondLst>
                                  <p:childTnLst>
                                    <p:animRot by="120000">
                                      <p:cBhvr>
                                        <p:cTn dur="50" fill="hold" id="47">
                                          <p:stCondLst>
                                            <p:cond delay="0"/>
                                          </p:stCondLst>
                                        </p:cTn>
                                        <p:tgtEl>
                                          <p:spTgt spid="17"/>
                                        </p:tgtEl>
                                        <p:attrNameLst>
                                          <p:attrName>r</p:attrName>
                                        </p:attrNameLst>
                                      </p:cBhvr>
                                    </p:animRot>
                                    <p:animRot by="-240000">
                                      <p:cBhvr>
                                        <p:cTn dur="100" fill="hold" id="48">
                                          <p:stCondLst>
                                            <p:cond delay="100"/>
                                          </p:stCondLst>
                                        </p:cTn>
                                        <p:tgtEl>
                                          <p:spTgt spid="17"/>
                                        </p:tgtEl>
                                        <p:attrNameLst>
                                          <p:attrName>r</p:attrName>
                                        </p:attrNameLst>
                                      </p:cBhvr>
                                    </p:animRot>
                                    <p:animRot by="240000">
                                      <p:cBhvr>
                                        <p:cTn dur="100" fill="hold" id="49">
                                          <p:stCondLst>
                                            <p:cond delay="200"/>
                                          </p:stCondLst>
                                        </p:cTn>
                                        <p:tgtEl>
                                          <p:spTgt spid="17"/>
                                        </p:tgtEl>
                                        <p:attrNameLst>
                                          <p:attrName>r</p:attrName>
                                        </p:attrNameLst>
                                      </p:cBhvr>
                                    </p:animRot>
                                    <p:animRot by="-240000">
                                      <p:cBhvr>
                                        <p:cTn dur="100" fill="hold" id="50">
                                          <p:stCondLst>
                                            <p:cond delay="300"/>
                                          </p:stCondLst>
                                        </p:cTn>
                                        <p:tgtEl>
                                          <p:spTgt spid="17"/>
                                        </p:tgtEl>
                                        <p:attrNameLst>
                                          <p:attrName>r</p:attrName>
                                        </p:attrNameLst>
                                      </p:cBhvr>
                                    </p:animRot>
                                    <p:animRot by="120000">
                                      <p:cBhvr>
                                        <p:cTn dur="100" fill="hold" id="51">
                                          <p:stCondLst>
                                            <p:cond delay="400"/>
                                          </p:stCondLst>
                                        </p:cTn>
                                        <p:tgtEl>
                                          <p:spTgt spid="17"/>
                                        </p:tgtEl>
                                        <p:attrNameLst>
                                          <p:attrName>r</p:attrName>
                                        </p:attrNameLst>
                                      </p:cBhvr>
                                    </p:animRot>
                                  </p:childTnLst>
                                </p:cTn>
                              </p:par>
                            </p:childTnLst>
                          </p:cTn>
                        </p:par>
                        <p:par>
                          <p:cTn fill="hold" id="52" nodeType="afterGroup">
                            <p:stCondLst>
                              <p:cond delay="5500"/>
                            </p:stCondLst>
                            <p:childTnLst>
                              <p:par>
                                <p:cTn fill="hold" grpId="0" id="53" nodeType="afterEffect" presetClass="entr" presetID="22" presetSubtype="1">
                                  <p:stCondLst>
                                    <p:cond delay="0"/>
                                  </p:stCondLst>
                                  <p:childTnLst>
                                    <p:set>
                                      <p:cBhvr>
                                        <p:cTn dur="1" fill="hold" id="54">
                                          <p:stCondLst>
                                            <p:cond delay="0"/>
                                          </p:stCondLst>
                                        </p:cTn>
                                        <p:tgtEl>
                                          <p:spTgt spid="18"/>
                                        </p:tgtEl>
                                        <p:attrNameLst>
                                          <p:attrName>style.visibility</p:attrName>
                                        </p:attrNameLst>
                                      </p:cBhvr>
                                      <p:to>
                                        <p:strVal val="visible"/>
                                      </p:to>
                                    </p:set>
                                    <p:animEffect filter="wipe(up)" transition="in">
                                      <p:cBhvr>
                                        <p:cTn dur="500" id="55"/>
                                        <p:tgtEl>
                                          <p:spTgt spid="18"/>
                                        </p:tgtEl>
                                      </p:cBhvr>
                                    </p:animEffect>
                                  </p:childTnLst>
                                </p:cTn>
                              </p:par>
                            </p:childTnLst>
                          </p:cTn>
                        </p:par>
                        <p:par>
                          <p:cTn fill="hold" id="56" nodeType="afterGroup">
                            <p:stCondLst>
                              <p:cond delay="6000"/>
                            </p:stCondLst>
                            <p:childTnLst>
                              <p:par>
                                <p:cTn fill="hold" grpId="0" id="57" nodeType="afterEffect" presetClass="entr" presetID="18" presetSubtype="3">
                                  <p:stCondLst>
                                    <p:cond delay="0"/>
                                  </p:stCondLst>
                                  <p:childTnLst>
                                    <p:set>
                                      <p:cBhvr>
                                        <p:cTn dur="1" fill="hold" id="58">
                                          <p:stCondLst>
                                            <p:cond delay="0"/>
                                          </p:stCondLst>
                                        </p:cTn>
                                        <p:tgtEl>
                                          <p:spTgt spid="10"/>
                                        </p:tgtEl>
                                        <p:attrNameLst>
                                          <p:attrName>style.visibility</p:attrName>
                                        </p:attrNameLst>
                                      </p:cBhvr>
                                      <p:to>
                                        <p:strVal val="visible"/>
                                      </p:to>
                                    </p:set>
                                    <p:animEffect filter="strips(upRight)" transition="in">
                                      <p:cBhvr>
                                        <p:cTn dur="500" id="59"/>
                                        <p:tgtEl>
                                          <p:spTgt spid="10"/>
                                        </p:tgtEl>
                                      </p:cBhvr>
                                    </p:animEffect>
                                  </p:childTnLst>
                                </p:cTn>
                              </p:par>
                            </p:childTnLst>
                          </p:cTn>
                        </p:par>
                        <p:par>
                          <p:cTn fill="hold" id="60" nodeType="afterGroup">
                            <p:stCondLst>
                              <p:cond delay="6500"/>
                            </p:stCondLst>
                            <p:childTnLst>
                              <p:par>
                                <p:cTn fill="hold" id="61" nodeType="afterEffect" presetClass="entr" presetID="42" presetSubtype="0">
                                  <p:stCondLst>
                                    <p:cond delay="0"/>
                                  </p:stCondLst>
                                  <p:childTnLst>
                                    <p:set>
                                      <p:cBhvr>
                                        <p:cTn dur="1" fill="hold" id="62">
                                          <p:stCondLst>
                                            <p:cond delay="0"/>
                                          </p:stCondLst>
                                        </p:cTn>
                                        <p:tgtEl>
                                          <p:spTgt spid="16"/>
                                        </p:tgtEl>
                                        <p:attrNameLst>
                                          <p:attrName>style.visibility</p:attrName>
                                        </p:attrNameLst>
                                      </p:cBhvr>
                                      <p:to>
                                        <p:strVal val="visible"/>
                                      </p:to>
                                    </p:set>
                                    <p:animEffect filter="fade" transition="in">
                                      <p:cBhvr>
                                        <p:cTn dur="1000" id="63"/>
                                        <p:tgtEl>
                                          <p:spTgt spid="16"/>
                                        </p:tgtEl>
                                      </p:cBhvr>
                                    </p:animEffect>
                                    <p:anim calcmode="lin" valueType="num">
                                      <p:cBhvr>
                                        <p:cTn dur="1000" fill="hold" id="64"/>
                                        <p:tgtEl>
                                          <p:spTgt spid="16"/>
                                        </p:tgtEl>
                                        <p:attrNameLst>
                                          <p:attrName>ppt_x</p:attrName>
                                        </p:attrNameLst>
                                      </p:cBhvr>
                                      <p:tavLst>
                                        <p:tav tm="0">
                                          <p:val>
                                            <p:strVal val="#ppt_x"/>
                                          </p:val>
                                        </p:tav>
                                        <p:tav tm="100000">
                                          <p:val>
                                            <p:strVal val="#ppt_x"/>
                                          </p:val>
                                        </p:tav>
                                      </p:tavLst>
                                    </p:anim>
                                    <p:anim calcmode="lin" valueType="num">
                                      <p:cBhvr>
                                        <p:cTn dur="1000" fill="hold" id="65"/>
                                        <p:tgtEl>
                                          <p:spTgt spid="16"/>
                                        </p:tgtEl>
                                        <p:attrNameLst>
                                          <p:attrName>ppt_y</p:attrName>
                                        </p:attrNameLst>
                                      </p:cBhvr>
                                      <p:tavLst>
                                        <p:tav tm="0">
                                          <p:val>
                                            <p:strVal val="#ppt_y+.1"/>
                                          </p:val>
                                        </p:tav>
                                        <p:tav tm="100000">
                                          <p:val>
                                            <p:strVal val="#ppt_y"/>
                                          </p:val>
                                        </p:tav>
                                      </p:tavLst>
                                    </p:anim>
                                  </p:childTnLst>
                                </p:cTn>
                              </p:par>
                            </p:childTnLst>
                          </p:cTn>
                        </p:par>
                        <p:par>
                          <p:cTn fill="hold" id="66" nodeType="afterGroup">
                            <p:stCondLst>
                              <p:cond delay="7500"/>
                            </p:stCondLst>
                            <p:childTnLst>
                              <p:par>
                                <p:cTn fill="hold" grpId="0" id="67" nodeType="afterEffect" presetClass="entr" presetID="53" presetSubtype="0">
                                  <p:stCondLst>
                                    <p:cond delay="0"/>
                                  </p:stCondLst>
                                  <p:childTnLst>
                                    <p:set>
                                      <p:cBhvr>
                                        <p:cTn dur="1" fill="hold" id="68">
                                          <p:stCondLst>
                                            <p:cond delay="0"/>
                                          </p:stCondLst>
                                        </p:cTn>
                                        <p:tgtEl>
                                          <p:spTgt spid="12"/>
                                        </p:tgtEl>
                                        <p:attrNameLst>
                                          <p:attrName>style.visibility</p:attrName>
                                        </p:attrNameLst>
                                      </p:cBhvr>
                                      <p:to>
                                        <p:strVal val="visible"/>
                                      </p:to>
                                    </p:set>
                                    <p:anim calcmode="lin" valueType="num">
                                      <p:cBhvr>
                                        <p:cTn dur="500" fill="hold" id="69"/>
                                        <p:tgtEl>
                                          <p:spTgt spid="12"/>
                                        </p:tgtEl>
                                        <p:attrNameLst>
                                          <p:attrName>ppt_w</p:attrName>
                                        </p:attrNameLst>
                                      </p:cBhvr>
                                      <p:tavLst>
                                        <p:tav tm="0">
                                          <p:val>
                                            <p:fltVal val="0"/>
                                          </p:val>
                                        </p:tav>
                                        <p:tav tm="100000">
                                          <p:val>
                                            <p:strVal val="#ppt_w"/>
                                          </p:val>
                                        </p:tav>
                                      </p:tavLst>
                                    </p:anim>
                                    <p:anim calcmode="lin" valueType="num">
                                      <p:cBhvr>
                                        <p:cTn dur="500" fill="hold" id="70"/>
                                        <p:tgtEl>
                                          <p:spTgt spid="12"/>
                                        </p:tgtEl>
                                        <p:attrNameLst>
                                          <p:attrName>ppt_h</p:attrName>
                                        </p:attrNameLst>
                                      </p:cBhvr>
                                      <p:tavLst>
                                        <p:tav tm="0">
                                          <p:val>
                                            <p:fltVal val="0"/>
                                          </p:val>
                                        </p:tav>
                                        <p:tav tm="100000">
                                          <p:val>
                                            <p:strVal val="#ppt_h"/>
                                          </p:val>
                                        </p:tav>
                                      </p:tavLst>
                                    </p:anim>
                                    <p:animEffect filter="fade" transition="in">
                                      <p:cBhvr>
                                        <p:cTn dur="500" id="71"/>
                                        <p:tgtEl>
                                          <p:spTgt spid="12"/>
                                        </p:tgtEl>
                                      </p:cBhvr>
                                    </p:animEffect>
                                  </p:childTnLst>
                                </p:cTn>
                              </p:par>
                            </p:childTnLst>
                          </p:cTn>
                        </p:par>
                        <p:par>
                          <p:cTn fill="hold" id="72" nodeType="afterGroup">
                            <p:stCondLst>
                              <p:cond delay="8000"/>
                            </p:stCondLst>
                            <p:childTnLst>
                              <p:par>
                                <p:cTn fill="hold" grpId="0" id="73" nodeType="afterEffect" presetClass="entr" presetID="53" presetSubtype="0">
                                  <p:stCondLst>
                                    <p:cond delay="0"/>
                                  </p:stCondLst>
                                  <p:childTnLst>
                                    <p:set>
                                      <p:cBhvr>
                                        <p:cTn dur="1" fill="hold" id="74">
                                          <p:stCondLst>
                                            <p:cond delay="0"/>
                                          </p:stCondLst>
                                        </p:cTn>
                                        <p:tgtEl>
                                          <p:spTgt spid="11"/>
                                        </p:tgtEl>
                                        <p:attrNameLst>
                                          <p:attrName>style.visibility</p:attrName>
                                        </p:attrNameLst>
                                      </p:cBhvr>
                                      <p:to>
                                        <p:strVal val="visible"/>
                                      </p:to>
                                    </p:set>
                                    <p:anim calcmode="lin" valueType="num">
                                      <p:cBhvr>
                                        <p:cTn dur="750" fill="hold" id="75"/>
                                        <p:tgtEl>
                                          <p:spTgt spid="11"/>
                                        </p:tgtEl>
                                        <p:attrNameLst>
                                          <p:attrName>ppt_w</p:attrName>
                                        </p:attrNameLst>
                                      </p:cBhvr>
                                      <p:tavLst>
                                        <p:tav tm="0">
                                          <p:val>
                                            <p:fltVal val="0"/>
                                          </p:val>
                                        </p:tav>
                                        <p:tav tm="100000">
                                          <p:val>
                                            <p:strVal val="#ppt_w"/>
                                          </p:val>
                                        </p:tav>
                                      </p:tavLst>
                                    </p:anim>
                                    <p:anim calcmode="lin" valueType="num">
                                      <p:cBhvr>
                                        <p:cTn dur="750" fill="hold" id="76"/>
                                        <p:tgtEl>
                                          <p:spTgt spid="11"/>
                                        </p:tgtEl>
                                        <p:attrNameLst>
                                          <p:attrName>ppt_h</p:attrName>
                                        </p:attrNameLst>
                                      </p:cBhvr>
                                      <p:tavLst>
                                        <p:tav tm="0">
                                          <p:val>
                                            <p:fltVal val="0"/>
                                          </p:val>
                                        </p:tav>
                                        <p:tav tm="100000">
                                          <p:val>
                                            <p:strVal val="#ppt_h"/>
                                          </p:val>
                                        </p:tav>
                                      </p:tavLst>
                                    </p:anim>
                                    <p:animEffect filter="fade" transition="in">
                                      <p:cBhvr>
                                        <p:cTn dur="750" id="77"/>
                                        <p:tgtEl>
                                          <p:spTgt spid="11"/>
                                        </p:tgtEl>
                                      </p:cBhvr>
                                    </p:animEffect>
                                  </p:childTnLst>
                                </p:cTn>
                              </p:par>
                            </p:childTnLst>
                          </p:cTn>
                        </p:par>
                        <p:par>
                          <p:cTn fill="hold" id="78" nodeType="afterGroup">
                            <p:stCondLst>
                              <p:cond delay="8750"/>
                            </p:stCondLst>
                            <p:childTnLst>
                              <p:par>
                                <p:cTn fill="hold" grpId="0" id="79" nodeType="afterEffect" presetClass="entr" presetID="14" presetSubtype="10">
                                  <p:stCondLst>
                                    <p:cond delay="0"/>
                                  </p:stCondLst>
                                  <p:childTnLst>
                                    <p:set>
                                      <p:cBhvr>
                                        <p:cTn dur="1" fill="hold" id="80">
                                          <p:stCondLst>
                                            <p:cond delay="0"/>
                                          </p:stCondLst>
                                        </p:cTn>
                                        <p:tgtEl>
                                          <p:spTgt spid="13"/>
                                        </p:tgtEl>
                                        <p:attrNameLst>
                                          <p:attrName>style.visibility</p:attrName>
                                        </p:attrNameLst>
                                      </p:cBhvr>
                                      <p:to>
                                        <p:strVal val="visible"/>
                                      </p:to>
                                    </p:set>
                                    <p:animEffect filter="randombar(horizontal)" transition="in">
                                      <p:cBhvr>
                                        <p:cTn dur="500" id="81"/>
                                        <p:tgtEl>
                                          <p:spTgt spid="13"/>
                                        </p:tgtEl>
                                      </p:cBhvr>
                                    </p:animEffect>
                                  </p:childTnLst>
                                </p:cTn>
                              </p:par>
                            </p:childTnLst>
                          </p:cTn>
                        </p:par>
                        <p:par>
                          <p:cTn fill="hold" id="82" nodeType="afterGroup">
                            <p:stCondLst>
                              <p:cond delay="9250"/>
                            </p:stCondLst>
                            <p:childTnLst>
                              <p:par>
                                <p:cTn fill="hold" grpId="0" id="83" nodeType="afterEffect" presetClass="entr" presetID="12" presetSubtype="2">
                                  <p:stCondLst>
                                    <p:cond delay="0"/>
                                  </p:stCondLst>
                                  <p:childTnLst>
                                    <p:set>
                                      <p:cBhvr>
                                        <p:cTn dur="1" fill="hold" id="84">
                                          <p:stCondLst>
                                            <p:cond delay="0"/>
                                          </p:stCondLst>
                                        </p:cTn>
                                        <p:tgtEl>
                                          <p:spTgt spid="24"/>
                                        </p:tgtEl>
                                        <p:attrNameLst>
                                          <p:attrName>style.visibility</p:attrName>
                                        </p:attrNameLst>
                                      </p:cBhvr>
                                      <p:to>
                                        <p:strVal val="visible"/>
                                      </p:to>
                                    </p:set>
                                    <p:anim calcmode="lin" valueType="num">
                                      <p:cBhvr additive="base">
                                        <p:cTn dur="500" id="85"/>
                                        <p:tgtEl>
                                          <p:spTgt spid="24"/>
                                        </p:tgtEl>
                                        <p:attrNameLst>
                                          <p:attrName>ppt_x</p:attrName>
                                        </p:attrNameLst>
                                      </p:cBhvr>
                                      <p:tavLst>
                                        <p:tav tm="0">
                                          <p:val>
                                            <p:strVal val="#ppt_x+#ppt_w*1.125000"/>
                                          </p:val>
                                        </p:tav>
                                        <p:tav tm="100000">
                                          <p:val>
                                            <p:strVal val="#ppt_x"/>
                                          </p:val>
                                        </p:tav>
                                      </p:tavLst>
                                    </p:anim>
                                    <p:animEffect filter="wipe(left)" transition="in">
                                      <p:cBhvr>
                                        <p:cTn dur="500" id="86"/>
                                        <p:tgtEl>
                                          <p:spTgt spid="24"/>
                                        </p:tgtEl>
                                      </p:cBhvr>
                                    </p:animEffect>
                                  </p:childTnLst>
                                </p:cTn>
                              </p:par>
                              <p:par>
                                <p:cTn fill="hold" grpId="0" id="87" nodeType="withEffect" presetClass="entr" presetID="12" presetSubtype="8">
                                  <p:stCondLst>
                                    <p:cond delay="0"/>
                                  </p:stCondLst>
                                  <p:childTnLst>
                                    <p:set>
                                      <p:cBhvr>
                                        <p:cTn dur="1" fill="hold" id="88">
                                          <p:stCondLst>
                                            <p:cond delay="0"/>
                                          </p:stCondLst>
                                        </p:cTn>
                                        <p:tgtEl>
                                          <p:spTgt spid="25"/>
                                        </p:tgtEl>
                                        <p:attrNameLst>
                                          <p:attrName>style.visibility</p:attrName>
                                        </p:attrNameLst>
                                      </p:cBhvr>
                                      <p:to>
                                        <p:strVal val="visible"/>
                                      </p:to>
                                    </p:set>
                                    <p:anim calcmode="lin" valueType="num">
                                      <p:cBhvr additive="base">
                                        <p:cTn dur="500" id="89"/>
                                        <p:tgtEl>
                                          <p:spTgt spid="25"/>
                                        </p:tgtEl>
                                        <p:attrNameLst>
                                          <p:attrName>ppt_x</p:attrName>
                                        </p:attrNameLst>
                                      </p:cBhvr>
                                      <p:tavLst>
                                        <p:tav tm="0">
                                          <p:val>
                                            <p:strVal val="#ppt_x-#ppt_w*1.125000"/>
                                          </p:val>
                                        </p:tav>
                                        <p:tav tm="100000">
                                          <p:val>
                                            <p:strVal val="#ppt_x"/>
                                          </p:val>
                                        </p:tav>
                                      </p:tavLst>
                                    </p:anim>
                                    <p:animEffect filter="wipe(right)" transition="in">
                                      <p:cBhvr>
                                        <p:cTn dur="500" id="90"/>
                                        <p:tgtEl>
                                          <p:spTgt spid="25"/>
                                        </p:tgtEl>
                                      </p:cBhvr>
                                    </p:animEffect>
                                  </p:childTnLst>
                                </p:cTn>
                              </p:par>
                            </p:childTnLst>
                          </p:cTn>
                        </p:par>
                        <p:par>
                          <p:cTn fill="hold" id="91" nodeType="afterGroup">
                            <p:stCondLst>
                              <p:cond delay="9750"/>
                            </p:stCondLst>
                            <p:childTnLst>
                              <p:par>
                                <p:cTn fill="hold" grpId="0" id="92" nodeType="afterEffect" presetClass="entr" presetID="2" presetSubtype="4">
                                  <p:stCondLst>
                                    <p:cond delay="0"/>
                                  </p:stCondLst>
                                  <p:childTnLst>
                                    <p:set>
                                      <p:cBhvr>
                                        <p:cTn dur="1" fill="hold" id="93">
                                          <p:stCondLst>
                                            <p:cond delay="0"/>
                                          </p:stCondLst>
                                        </p:cTn>
                                        <p:tgtEl>
                                          <p:spTgt spid="20"/>
                                        </p:tgtEl>
                                        <p:attrNameLst>
                                          <p:attrName>style.visibility</p:attrName>
                                        </p:attrNameLst>
                                      </p:cBhvr>
                                      <p:to>
                                        <p:strVal val="visible"/>
                                      </p:to>
                                    </p:set>
                                    <p:anim calcmode="lin" valueType="num">
                                      <p:cBhvr additive="base">
                                        <p:cTn dur="500" fill="hold" id="94"/>
                                        <p:tgtEl>
                                          <p:spTgt spid="20"/>
                                        </p:tgtEl>
                                        <p:attrNameLst>
                                          <p:attrName>ppt_x</p:attrName>
                                        </p:attrNameLst>
                                      </p:cBhvr>
                                      <p:tavLst>
                                        <p:tav tm="0">
                                          <p:val>
                                            <p:strVal val="#ppt_x"/>
                                          </p:val>
                                        </p:tav>
                                        <p:tav tm="100000">
                                          <p:val>
                                            <p:strVal val="#ppt_x"/>
                                          </p:val>
                                        </p:tav>
                                      </p:tavLst>
                                    </p:anim>
                                    <p:anim calcmode="lin" valueType="num">
                                      <p:cBhvr additive="base">
                                        <p:cTn dur="500" fill="hold" id="95"/>
                                        <p:tgtEl>
                                          <p:spTgt spid="20"/>
                                        </p:tgtEl>
                                        <p:attrNameLst>
                                          <p:attrName>ppt_y</p:attrName>
                                        </p:attrNameLst>
                                      </p:cBhvr>
                                      <p:tavLst>
                                        <p:tav tm="0">
                                          <p:val>
                                            <p:strVal val="1+#ppt_h/2"/>
                                          </p:val>
                                        </p:tav>
                                        <p:tav tm="100000">
                                          <p:val>
                                            <p:strVal val="#ppt_y"/>
                                          </p:val>
                                        </p:tav>
                                      </p:tavLst>
                                    </p:anim>
                                  </p:childTnLst>
                                </p:cTn>
                              </p:par>
                            </p:childTnLst>
                          </p:cTn>
                        </p:par>
                        <p:par>
                          <p:cTn fill="hold" id="96" nodeType="afterGroup">
                            <p:stCondLst>
                              <p:cond delay="10250"/>
                            </p:stCondLst>
                            <p:childTnLst>
                              <p:par>
                                <p:cTn fill="hold" grpId="1" id="97" nodeType="afterEffect" presetClass="emph" presetID="32" presetSubtype="0">
                                  <p:stCondLst>
                                    <p:cond delay="0"/>
                                  </p:stCondLst>
                                  <p:childTnLst>
                                    <p:animRot by="120000">
                                      <p:cBhvr>
                                        <p:cTn dur="50" fill="hold" id="98">
                                          <p:stCondLst>
                                            <p:cond delay="0"/>
                                          </p:stCondLst>
                                        </p:cTn>
                                        <p:tgtEl>
                                          <p:spTgt spid="20"/>
                                        </p:tgtEl>
                                        <p:attrNameLst>
                                          <p:attrName>r</p:attrName>
                                        </p:attrNameLst>
                                      </p:cBhvr>
                                    </p:animRot>
                                    <p:animRot by="-240000">
                                      <p:cBhvr>
                                        <p:cTn dur="100" fill="hold" id="99">
                                          <p:stCondLst>
                                            <p:cond delay="100"/>
                                          </p:stCondLst>
                                        </p:cTn>
                                        <p:tgtEl>
                                          <p:spTgt spid="20"/>
                                        </p:tgtEl>
                                        <p:attrNameLst>
                                          <p:attrName>r</p:attrName>
                                        </p:attrNameLst>
                                      </p:cBhvr>
                                    </p:animRot>
                                    <p:animRot by="240000">
                                      <p:cBhvr>
                                        <p:cTn dur="100" fill="hold" id="100">
                                          <p:stCondLst>
                                            <p:cond delay="200"/>
                                          </p:stCondLst>
                                        </p:cTn>
                                        <p:tgtEl>
                                          <p:spTgt spid="20"/>
                                        </p:tgtEl>
                                        <p:attrNameLst>
                                          <p:attrName>r</p:attrName>
                                        </p:attrNameLst>
                                      </p:cBhvr>
                                    </p:animRot>
                                    <p:animRot by="-240000">
                                      <p:cBhvr>
                                        <p:cTn dur="100" fill="hold" id="101">
                                          <p:stCondLst>
                                            <p:cond delay="300"/>
                                          </p:stCondLst>
                                        </p:cTn>
                                        <p:tgtEl>
                                          <p:spTgt spid="20"/>
                                        </p:tgtEl>
                                        <p:attrNameLst>
                                          <p:attrName>r</p:attrName>
                                        </p:attrNameLst>
                                      </p:cBhvr>
                                    </p:animRot>
                                    <p:animRot by="120000">
                                      <p:cBhvr>
                                        <p:cTn dur="100" fill="hold" id="102">
                                          <p:stCondLst>
                                            <p:cond delay="400"/>
                                          </p:stCondLst>
                                        </p:cTn>
                                        <p:tgtEl>
                                          <p:spTgt spid="20"/>
                                        </p:tgtEl>
                                        <p:attrNameLst>
                                          <p:attrName>r</p:attrName>
                                        </p:attrNameLst>
                                      </p:cBhvr>
                                    </p:animRot>
                                  </p:childTnLst>
                                </p:cTn>
                              </p:par>
                            </p:childTnLst>
                          </p:cTn>
                        </p:par>
                        <p:par>
                          <p:cTn fill="hold" id="103" nodeType="afterGroup">
                            <p:stCondLst>
                              <p:cond delay="10750"/>
                            </p:stCondLst>
                            <p:childTnLst>
                              <p:par>
                                <p:cTn fill="hold" grpId="0" id="104" nodeType="afterEffect" presetClass="entr" presetID="22" presetSubtype="1">
                                  <p:stCondLst>
                                    <p:cond delay="0"/>
                                  </p:stCondLst>
                                  <p:childTnLst>
                                    <p:set>
                                      <p:cBhvr>
                                        <p:cTn dur="1" fill="hold" id="105">
                                          <p:stCondLst>
                                            <p:cond delay="0"/>
                                          </p:stCondLst>
                                        </p:cTn>
                                        <p:tgtEl>
                                          <p:spTgt spid="21"/>
                                        </p:tgtEl>
                                        <p:attrNameLst>
                                          <p:attrName>style.visibility</p:attrName>
                                        </p:attrNameLst>
                                      </p:cBhvr>
                                      <p:to>
                                        <p:strVal val="visible"/>
                                      </p:to>
                                    </p:set>
                                    <p:animEffect filter="wipe(up)" transition="in">
                                      <p:cBhvr>
                                        <p:cTn dur="500" id="106"/>
                                        <p:tgtEl>
                                          <p:spTgt spid="21"/>
                                        </p:tgtEl>
                                      </p:cBhvr>
                                    </p:animEffect>
                                  </p:childTnLst>
                                </p:cTn>
                              </p:par>
                            </p:childTnLst>
                          </p:cTn>
                        </p:par>
                        <p:par>
                          <p:cTn fill="hold" id="107" nodeType="afterGroup">
                            <p:stCondLst>
                              <p:cond delay="11250"/>
                            </p:stCondLst>
                            <p:childTnLst>
                              <p:par>
                                <p:cTn fill="hold" grpId="0" id="108" nodeType="afterEffect" presetClass="entr" presetID="18" presetSubtype="3">
                                  <p:stCondLst>
                                    <p:cond delay="0"/>
                                  </p:stCondLst>
                                  <p:childTnLst>
                                    <p:set>
                                      <p:cBhvr>
                                        <p:cTn dur="1" fill="hold" id="109">
                                          <p:stCondLst>
                                            <p:cond delay="0"/>
                                          </p:stCondLst>
                                        </p:cTn>
                                        <p:tgtEl>
                                          <p:spTgt spid="19"/>
                                        </p:tgtEl>
                                        <p:attrNameLst>
                                          <p:attrName>style.visibility</p:attrName>
                                        </p:attrNameLst>
                                      </p:cBhvr>
                                      <p:to>
                                        <p:strVal val="visible"/>
                                      </p:to>
                                    </p:set>
                                    <p:animEffect filter="strips(upRight)" transition="in">
                                      <p:cBhvr>
                                        <p:cTn dur="500" id="11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6"/>
      <p:bldP grpId="0" spid="5"/>
      <p:bldP grpId="0" spid="10"/>
      <p:bldP grpId="0" spid="11"/>
      <p:bldP grpId="0" spid="12"/>
      <p:bldP grpId="0" spid="13"/>
      <p:bldP grpId="0" spid="17"/>
      <p:bldP grpId="1" spid="17"/>
      <p:bldP grpId="0" spid="18"/>
      <p:bldP grpId="0" spid="19"/>
      <p:bldP grpId="0" spid="20"/>
      <p:bldP grpId="1" spid="20"/>
      <p:bldP grpId="0" spid="21"/>
      <p:bldP grpId="0" spid="22"/>
      <p:bldP grpId="1" spid="23"/>
      <p:bldP grpId="0" spid="24"/>
      <p:bldP grpId="0" spid="2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PC\Desktop\1-11.png" id="108" name="Picture 2"/>
          <p:cNvPicPr>
            <a:picLocks noChangeArrowheads="1" noChangeAspect="1"/>
          </p:cNvPicPr>
          <p:nvPr/>
        </p:nvPicPr>
        <p:blipFill>
          <a:blip r:embed="rId3">
            <a:duotone>
              <a:prstClr val="black"/>
              <a:schemeClr val="accent4">
                <a:tint val="45000"/>
                <a:satMod val="400000"/>
              </a:schemeClr>
            </a:duotone>
            <a:extLst>
              <a:ext uri="{28A0092B-C50C-407E-A947-70E740481C1C}">
                <a14:useLocalDpi/>
              </a:ext>
            </a:extLst>
          </a:blip>
          <a:stretch>
            <a:fillRect/>
          </a:stretch>
        </p:blipFill>
        <p:spPr bwMode="auto">
          <a:xfrm rot="21277260">
            <a:off x="240158" y="-252534"/>
            <a:ext cx="9628638" cy="1095868"/>
          </a:xfrm>
          <a:prstGeom prst="rect">
            <a:avLst/>
          </a:prstGeom>
          <a:noFill/>
          <a:extLst>
            <a:ext uri="{909E8E84-426E-40DD-AFC4-6F175D3DCCD1}">
              <a14:hiddenFill>
                <a:solidFill>
                  <a:srgbClr val="FFFFFF"/>
                </a:solidFill>
              </a14:hiddenFill>
            </a:ext>
          </a:extLst>
        </p:spPr>
      </p:pic>
      <p:sp>
        <p:nvSpPr>
          <p:cNvPr id="5158" name="流程图: 手动输入 5157"/>
          <p:cNvSpPr/>
          <p:nvPr/>
        </p:nvSpPr>
        <p:spPr bwMode="auto">
          <a:xfrm>
            <a:off x="279407" y="210659"/>
            <a:ext cx="9601187" cy="5515429"/>
          </a:xfrm>
          <a:custGeom>
            <a:gdLst>
              <a:gd fmla="*/ 0 w 10000" name="connsiteX0"/>
              <a:gd fmla="*/ 1616 h 10000" name="connsiteY0"/>
              <a:gd fmla="*/ 10000 w 10000" name="connsiteX1"/>
              <a:gd fmla="*/ 0 h 10000" name="connsiteY1"/>
              <a:gd fmla="*/ 10000 w 10000" name="connsiteX2"/>
              <a:gd fmla="*/ 9309 h 10000" name="connsiteY2"/>
              <a:gd fmla="*/ 0 w 10000" name="connsiteX3"/>
              <a:gd fmla="*/ 10000 h 10000" name="connsiteY3"/>
              <a:gd fmla="*/ 0 w 10000" name="connsiteX4"/>
              <a:gd fmla="*/ 1616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616"/>
                </a:moveTo>
                <a:lnTo>
                  <a:pt x="10000" y="0"/>
                </a:lnTo>
                <a:lnTo>
                  <a:pt x="10000" y="9309"/>
                </a:lnTo>
                <a:lnTo>
                  <a:pt x="0" y="10000"/>
                </a:lnTo>
                <a:lnTo>
                  <a:pt x="0" y="1616"/>
                </a:lnTo>
                <a:close/>
              </a:path>
            </a:pathLst>
          </a:custGeom>
          <a:solidFill>
            <a:schemeClr val="bg1">
              <a:lumMod val="95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5" name="矩形 4"/>
          <p:cNvSpPr/>
          <p:nvPr/>
        </p:nvSpPr>
        <p:spPr>
          <a:xfrm>
            <a:off x="857979" y="1421905"/>
            <a:ext cx="3482842" cy="3647085"/>
          </a:xfrm>
          <a:prstGeom prst="rect">
            <a:avLst/>
          </a:prstGeom>
        </p:spPr>
        <p:txBody>
          <a:bodyPr wrap="square">
            <a:spAutoFit/>
          </a:bodyPr>
          <a:lstStyle/>
          <a:p>
            <a:pPr>
              <a:lnSpc>
                <a:spcPct val="150000"/>
              </a:lnSpc>
            </a:pPr>
            <a:r>
              <a:rPr altLang="en-US" b="1" lang="zh-CN" sz="2222">
                <a:solidFill>
                  <a:srgbClr val="0070C0"/>
                </a:solidFill>
                <a:latin charset="-122" pitchFamily="34" typeface="微软雅黑"/>
                <a:ea charset="-122" pitchFamily="34" typeface="微软雅黑"/>
              </a:rPr>
              <a:t>从文化背景来看，中华文化蕴含着极为丰富的追逐梦想的精神，这种追逐梦想的精神是中华民族精神的重要内容，是中华民族生生不息、刚健有为的强大精神动力。</a:t>
            </a:r>
          </a:p>
        </p:txBody>
      </p:sp>
      <p:sp>
        <p:nvSpPr>
          <p:cNvPr id="5162" name="同心圆 5161"/>
          <p:cNvSpPr/>
          <p:nvPr/>
        </p:nvSpPr>
        <p:spPr>
          <a:xfrm>
            <a:off x="5939238" y="1328484"/>
            <a:ext cx="359567" cy="359368"/>
          </a:xfrm>
          <a:prstGeom prst="donut">
            <a:avLst>
              <a:gd fmla="val 7460" name="adj"/>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altLang="zh-CN" lang="en-US" smtClean="0"/>
              <a:t> </a:t>
            </a:r>
          </a:p>
        </p:txBody>
      </p:sp>
      <p:grpSp>
        <p:nvGrpSpPr>
          <p:cNvPr id="5182" name="组合 5181"/>
          <p:cNvGrpSpPr/>
          <p:nvPr/>
        </p:nvGrpSpPr>
        <p:grpSpPr>
          <a:xfrm>
            <a:off x="5418667" y="2110677"/>
            <a:ext cx="1391753" cy="1392124"/>
            <a:chOff x="5005902" y="2177335"/>
            <a:chExt cx="1089624" cy="1089914"/>
          </a:xfrm>
        </p:grpSpPr>
        <p:sp>
          <p:nvSpPr>
            <p:cNvPr id="5161" name="椭圆 5160"/>
            <p:cNvSpPr/>
            <p:nvPr/>
          </p:nvSpPr>
          <p:spPr>
            <a:xfrm>
              <a:off x="5005902" y="2177335"/>
              <a:ext cx="1089624" cy="108991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descr="http://img4.jike.com/get?name=T1oVxDB7Ds1RCvBVdK" id="5163" name="椭圆 5162"/>
            <p:cNvSpPr/>
            <p:nvPr/>
          </p:nvSpPr>
          <p:spPr>
            <a:xfrm>
              <a:off x="5047776" y="2219296"/>
              <a:ext cx="1006332" cy="1005991"/>
            </a:xfrm>
            <a:prstGeom prst="ellipse">
              <a:avLst/>
            </a:prstGeom>
            <a:blipFill>
              <a:blip r:embed="rId4">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grpSp>
        <p:nvGrpSpPr>
          <p:cNvPr id="5180" name="组合 5179"/>
          <p:cNvGrpSpPr/>
          <p:nvPr/>
        </p:nvGrpSpPr>
        <p:grpSpPr>
          <a:xfrm>
            <a:off x="6945470" y="2440273"/>
            <a:ext cx="808358" cy="807966"/>
            <a:chOff x="6174723" y="2383329"/>
            <a:chExt cx="570301" cy="570024"/>
          </a:xfrm>
        </p:grpSpPr>
        <p:sp>
          <p:nvSpPr>
            <p:cNvPr id="5164" name="椭圆 5163"/>
            <p:cNvSpPr/>
            <p:nvPr/>
          </p:nvSpPr>
          <p:spPr>
            <a:xfrm>
              <a:off x="6174723" y="2383329"/>
              <a:ext cx="570301" cy="570024"/>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descr="http://img4.jike.com/get?name=T1E2ZBB4_j1RCvBVdK" id="5165" name="椭圆 5164"/>
            <p:cNvSpPr/>
            <p:nvPr/>
          </p:nvSpPr>
          <p:spPr>
            <a:xfrm>
              <a:off x="6208404" y="2416843"/>
              <a:ext cx="502938" cy="502995"/>
            </a:xfrm>
            <a:prstGeom prst="ellipse">
              <a:avLst/>
            </a:prstGeom>
            <a:blipFill>
              <a:blip r:embed="rId5">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5167" name="同心圆 5166"/>
          <p:cNvSpPr/>
          <p:nvPr/>
        </p:nvSpPr>
        <p:spPr>
          <a:xfrm>
            <a:off x="7824384" y="849854"/>
            <a:ext cx="266008" cy="266120"/>
          </a:xfrm>
          <a:prstGeom prst="donut">
            <a:avLst>
              <a:gd fmla="val 7460" name="adj"/>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id="5168" name="同心圆 5167"/>
          <p:cNvSpPr/>
          <p:nvPr/>
        </p:nvSpPr>
        <p:spPr>
          <a:xfrm>
            <a:off x="8157146" y="716642"/>
            <a:ext cx="133003" cy="133211"/>
          </a:xfrm>
          <a:prstGeom prst="donut">
            <a:avLst>
              <a:gd fmla="val 7460" name="adj"/>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5179" name="组合 5178"/>
          <p:cNvGrpSpPr/>
          <p:nvPr/>
        </p:nvGrpSpPr>
        <p:grpSpPr>
          <a:xfrm>
            <a:off x="7853283" y="1569760"/>
            <a:ext cx="1307431" cy="1307596"/>
            <a:chOff x="5951700" y="1578426"/>
            <a:chExt cx="730968" cy="731060"/>
          </a:xfrm>
        </p:grpSpPr>
        <p:sp>
          <p:nvSpPr>
            <p:cNvPr id="5166" name="椭圆 5165"/>
            <p:cNvSpPr/>
            <p:nvPr/>
          </p:nvSpPr>
          <p:spPr>
            <a:xfrm>
              <a:off x="5951700" y="1578426"/>
              <a:ext cx="730968" cy="731060"/>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descr="http://img1.jike.com/get?name=T1BhKdBKKQ1RCvBVdK" id="5169" name="椭圆 5168"/>
            <p:cNvSpPr/>
            <p:nvPr/>
          </p:nvSpPr>
          <p:spPr>
            <a:xfrm>
              <a:off x="5990388" y="1617119"/>
              <a:ext cx="654048" cy="653949"/>
            </a:xfrm>
            <a:prstGeom prst="ellipse">
              <a:avLst/>
            </a:prstGeom>
            <a:blipFill>
              <a:blip r:embed="rId6">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5171" name="同心圆 5170"/>
          <p:cNvSpPr/>
          <p:nvPr/>
        </p:nvSpPr>
        <p:spPr>
          <a:xfrm>
            <a:off x="7576757" y="3230984"/>
            <a:ext cx="199758" cy="199514"/>
          </a:xfrm>
          <a:prstGeom prst="donut">
            <a:avLst>
              <a:gd fmla="val 7460" name="adj"/>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grpSp>
        <p:nvGrpSpPr>
          <p:cNvPr id="5181" name="组合 5180"/>
          <p:cNvGrpSpPr/>
          <p:nvPr/>
        </p:nvGrpSpPr>
        <p:grpSpPr>
          <a:xfrm>
            <a:off x="6334350" y="651674"/>
            <a:ext cx="1542382" cy="1542489"/>
            <a:chOff x="6033626" y="928020"/>
            <a:chExt cx="512496" cy="512532"/>
          </a:xfrm>
        </p:grpSpPr>
        <p:sp>
          <p:nvSpPr>
            <p:cNvPr id="5170" name="椭圆 5169"/>
            <p:cNvSpPr/>
            <p:nvPr/>
          </p:nvSpPr>
          <p:spPr>
            <a:xfrm>
              <a:off x="6033626" y="928020"/>
              <a:ext cx="512496" cy="512532"/>
            </a:xfrm>
            <a:prstGeom prst="ellips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p:txBody>
        </p:sp>
        <p:sp>
          <p:nvSpPr>
            <p:cNvPr descr="http://img2.jike.com/get?name=T1DR_.ByDj1RCvBVdK" id="5172" name="椭圆 5171"/>
            <p:cNvSpPr/>
            <p:nvPr/>
          </p:nvSpPr>
          <p:spPr>
            <a:xfrm>
              <a:off x="6063667" y="958265"/>
              <a:ext cx="452417" cy="452313"/>
            </a:xfrm>
            <a:prstGeom prst="ellipse">
              <a:avLst/>
            </a:prstGeom>
            <a:blipFill>
              <a:blip r:embed="rId7">
                <a:extLst>
                  <a:ext uri="{28A0092B-C50C-407E-A947-70E740481C1C}">
                    <a14:useLocalDpi/>
                  </a:ext>
                </a:extLst>
              </a:blip>
              <a:stretch>
                <a:fillRect/>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grpSp>
      <p:sp>
        <p:nvSpPr>
          <p:cNvPr id="7" name="矩形 6"/>
          <p:cNvSpPr/>
          <p:nvPr/>
        </p:nvSpPr>
        <p:spPr>
          <a:xfrm>
            <a:off x="5188303" y="3609162"/>
            <a:ext cx="4245256" cy="2123694"/>
          </a:xfrm>
          <a:prstGeom prst="rect">
            <a:avLst/>
          </a:prstGeom>
        </p:spPr>
        <p:txBody>
          <a:bodyPr wrap="square">
            <a:spAutoFit/>
          </a:bodyPr>
          <a:lstStyle/>
          <a:p>
            <a:pPr>
              <a:lnSpc>
                <a:spcPct val="150000"/>
              </a:lnSpc>
            </a:pPr>
            <a:r>
              <a:rPr altLang="en-US" b="1" lang="zh-CN" sz="1778">
                <a:solidFill>
                  <a:srgbClr val="0070C0"/>
                </a:solidFill>
                <a:latin charset="-122" pitchFamily="34" typeface="微软雅黑"/>
                <a:ea charset="-122" pitchFamily="34" typeface="微软雅黑"/>
              </a:rPr>
              <a:t>从世界文明发展的历史看，中华民族是最富有整体性追梦精神的强大民族，从夸父追日、嫦娥奔月等远古神化传说，到神州系列飞船成功发射、神舟九号与天宫一号载人交会对接。</a:t>
            </a:r>
          </a:p>
        </p:txBody>
      </p:sp>
      <p:cxnSp>
        <p:nvCxnSpPr>
          <p:cNvPr id="109" name="直接连接符 108"/>
          <p:cNvCxnSpPr/>
          <p:nvPr/>
        </p:nvCxnSpPr>
        <p:spPr bwMode="auto">
          <a:xfrm>
            <a:off x="5324876" y="3634536"/>
            <a:ext cx="3878172" cy="0"/>
          </a:xfrm>
          <a:prstGeom prst="line">
            <a:avLst/>
          </a:prstGeom>
          <a:solidFill>
            <a:schemeClr val="accent1"/>
          </a:solidFill>
          <a:ln algn="ctr" cap="flat" cmpd="sng" w="9525">
            <a:solidFill>
              <a:srgbClr val="C00000"/>
            </a:solidFill>
            <a:prstDash val="solid"/>
            <a:round/>
            <a:headEnd len="med" type="none" w="med"/>
            <a:tailEnd len="med" type="none" w="med"/>
          </a:ln>
          <a:effectLst/>
        </p:spPr>
      </p:cxnSp>
      <p:cxnSp>
        <p:nvCxnSpPr>
          <p:cNvPr id="113" name="直接连接符 112"/>
          <p:cNvCxnSpPr/>
          <p:nvPr/>
        </p:nvCxnSpPr>
        <p:spPr bwMode="auto">
          <a:xfrm>
            <a:off x="5324876" y="5169433"/>
            <a:ext cx="3878172" cy="0"/>
          </a:xfrm>
          <a:prstGeom prst="line">
            <a:avLst/>
          </a:prstGeom>
          <a:solidFill>
            <a:schemeClr val="accent1"/>
          </a:solidFill>
          <a:ln algn="ctr" cap="flat" cmpd="sng" w="9525">
            <a:solidFill>
              <a:srgbClr val="C00000"/>
            </a:solidFill>
            <a:prstDash val="solid"/>
            <a:round/>
            <a:headEnd len="med" type="none" w="med"/>
            <a:tailEnd len="med" type="none" w="med"/>
          </a:ln>
          <a:effectLst/>
        </p:spPr>
      </p:cxnSp>
      <p:sp>
        <p:nvSpPr>
          <p:cNvPr id="66" name="矩形 65"/>
          <p:cNvSpPr/>
          <p:nvPr/>
        </p:nvSpPr>
        <p:spPr bwMode="auto">
          <a:xfrm>
            <a:off x="814916" y="1386417"/>
            <a:ext cx="3481917" cy="3767666"/>
          </a:xfrm>
          <a:prstGeom prst="rect">
            <a:avLst/>
          </a:prstGeom>
          <a:noFill/>
          <a:ln algn="ctr" cap="flat" cmpd="sng" w="12700">
            <a:solidFill>
              <a:srgbClr val="C000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Tree>
    <p:extLst>
      <p:ext uri="{BB962C8B-B14F-4D97-AF65-F5344CB8AC3E}">
        <p14:creationId val="1082898214"/>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5158"/>
                                        </p:tgtEl>
                                        <p:attrNameLst>
                                          <p:attrName>style.visibility</p:attrName>
                                        </p:attrNameLst>
                                      </p:cBhvr>
                                      <p:to>
                                        <p:strVal val="visible"/>
                                      </p:to>
                                    </p:set>
                                    <p:animEffect filter="wipe(left)" transition="in">
                                      <p:cBhvr>
                                        <p:cTn dur="500" id="7"/>
                                        <p:tgtEl>
                                          <p:spTgt spid="5158"/>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08"/>
                                        </p:tgtEl>
                                        <p:attrNameLst>
                                          <p:attrName>style.visibility</p:attrName>
                                        </p:attrNameLst>
                                      </p:cBhvr>
                                      <p:to>
                                        <p:strVal val="visible"/>
                                      </p:to>
                                    </p:set>
                                    <p:animEffect filter="fade" transition="in">
                                      <p:cBhvr>
                                        <p:cTn dur="1000" id="11"/>
                                        <p:tgtEl>
                                          <p:spTgt spid="108"/>
                                        </p:tgtEl>
                                      </p:cBhvr>
                                    </p:animEffect>
                                    <p:anim calcmode="lin" valueType="num">
                                      <p:cBhvr>
                                        <p:cTn dur="1000" fill="hold" id="12"/>
                                        <p:tgtEl>
                                          <p:spTgt spid="108"/>
                                        </p:tgtEl>
                                        <p:attrNameLst>
                                          <p:attrName>ppt_x</p:attrName>
                                        </p:attrNameLst>
                                      </p:cBhvr>
                                      <p:tavLst>
                                        <p:tav tm="0">
                                          <p:val>
                                            <p:strVal val="#ppt_x"/>
                                          </p:val>
                                        </p:tav>
                                        <p:tav tm="100000">
                                          <p:val>
                                            <p:strVal val="#ppt_x"/>
                                          </p:val>
                                        </p:tav>
                                      </p:tavLst>
                                    </p:anim>
                                    <p:anim calcmode="lin" valueType="num">
                                      <p:cBhvr>
                                        <p:cTn dur="1000" fill="hold" id="13"/>
                                        <p:tgtEl>
                                          <p:spTgt spid="10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22" presetSubtype="1">
                                  <p:stCondLst>
                                    <p:cond delay="0"/>
                                  </p:stCondLst>
                                  <p:childTnLst>
                                    <p:set>
                                      <p:cBhvr>
                                        <p:cTn dur="1" fill="hold" id="16">
                                          <p:stCondLst>
                                            <p:cond delay="0"/>
                                          </p:stCondLst>
                                        </p:cTn>
                                        <p:tgtEl>
                                          <p:spTgt spid="66"/>
                                        </p:tgtEl>
                                        <p:attrNameLst>
                                          <p:attrName>style.visibility</p:attrName>
                                        </p:attrNameLst>
                                      </p:cBhvr>
                                      <p:to>
                                        <p:strVal val="visible"/>
                                      </p:to>
                                    </p:set>
                                    <p:animEffect filter="wipe(up)" transition="in">
                                      <p:cBhvr>
                                        <p:cTn dur="1000" id="17"/>
                                        <p:tgtEl>
                                          <p:spTgt spid="66"/>
                                        </p:tgtEl>
                                      </p:cBhvr>
                                    </p:animEffect>
                                  </p:childTnLst>
                                </p:cTn>
                              </p:par>
                            </p:childTnLst>
                          </p:cTn>
                        </p:par>
                        <p:par>
                          <p:cTn fill="hold" id="18" nodeType="afterGroup">
                            <p:stCondLst>
                              <p:cond delay="2500"/>
                            </p:stCondLst>
                            <p:childTnLst>
                              <p:par>
                                <p:cTn fill="hold" grpId="0" id="19" nodeType="afterEffect" presetClass="entr" presetID="18" presetSubtype="3">
                                  <p:stCondLst>
                                    <p:cond delay="0"/>
                                  </p:stCondLst>
                                  <p:childTnLst>
                                    <p:set>
                                      <p:cBhvr>
                                        <p:cTn dur="1" fill="hold" id="20">
                                          <p:stCondLst>
                                            <p:cond delay="0"/>
                                          </p:stCondLst>
                                        </p:cTn>
                                        <p:tgtEl>
                                          <p:spTgt spid="5"/>
                                        </p:tgtEl>
                                        <p:attrNameLst>
                                          <p:attrName>style.visibility</p:attrName>
                                        </p:attrNameLst>
                                      </p:cBhvr>
                                      <p:to>
                                        <p:strVal val="visible"/>
                                      </p:to>
                                    </p:set>
                                    <p:animEffect filter="strips(upRight)" transition="in">
                                      <p:cBhvr>
                                        <p:cTn dur="500" id="21"/>
                                        <p:tgtEl>
                                          <p:spTgt spid="5"/>
                                        </p:tgtEl>
                                      </p:cBhvr>
                                    </p:animEffect>
                                  </p:childTnLst>
                                </p:cTn>
                              </p:par>
                            </p:childTnLst>
                          </p:cTn>
                        </p:par>
                        <p:par>
                          <p:cTn fill="hold" id="22" nodeType="afterGroup">
                            <p:stCondLst>
                              <p:cond delay="3000"/>
                            </p:stCondLst>
                            <p:childTnLst>
                              <p:par>
                                <p:cTn fill="hold" id="23" nodeType="afterEffect" presetClass="entr" presetID="23" presetSubtype="36">
                                  <p:stCondLst>
                                    <p:cond delay="0"/>
                                  </p:stCondLst>
                                  <p:childTnLst>
                                    <p:set>
                                      <p:cBhvr>
                                        <p:cTn dur="1" fill="hold" id="24">
                                          <p:stCondLst>
                                            <p:cond delay="0"/>
                                          </p:stCondLst>
                                        </p:cTn>
                                        <p:tgtEl>
                                          <p:spTgt spid="5180"/>
                                        </p:tgtEl>
                                        <p:attrNameLst>
                                          <p:attrName>style.visibility</p:attrName>
                                        </p:attrNameLst>
                                      </p:cBhvr>
                                      <p:to>
                                        <p:strVal val="visible"/>
                                      </p:to>
                                    </p:set>
                                    <p:anim calcmode="lin" valueType="num">
                                      <p:cBhvr>
                                        <p:cTn dur="250" fill="hold" id="25"/>
                                        <p:tgtEl>
                                          <p:spTgt spid="5180"/>
                                        </p:tgtEl>
                                        <p:attrNameLst>
                                          <p:attrName>ppt_w</p:attrName>
                                        </p:attrNameLst>
                                      </p:cBhvr>
                                      <p:tavLst>
                                        <p:tav tm="0">
                                          <p:val>
                                            <p:strVal val="(6*min(max(#ppt_w*#ppt_h,.3),1)-7.4)/-.7*#ppt_w"/>
                                          </p:val>
                                        </p:tav>
                                        <p:tav tm="100000">
                                          <p:val>
                                            <p:strVal val="#ppt_w"/>
                                          </p:val>
                                        </p:tav>
                                      </p:tavLst>
                                    </p:anim>
                                    <p:anim calcmode="lin" valueType="num">
                                      <p:cBhvr>
                                        <p:cTn dur="250" fill="hold" id="26"/>
                                        <p:tgtEl>
                                          <p:spTgt spid="5180"/>
                                        </p:tgtEl>
                                        <p:attrNameLst>
                                          <p:attrName>ppt_h</p:attrName>
                                        </p:attrNameLst>
                                      </p:cBhvr>
                                      <p:tavLst>
                                        <p:tav tm="0">
                                          <p:val>
                                            <p:strVal val="(6*min(max(#ppt_w*#ppt_h,.3),1)-7.4)/-.7*#ppt_h"/>
                                          </p:val>
                                        </p:tav>
                                        <p:tav tm="100000">
                                          <p:val>
                                            <p:strVal val="#ppt_h"/>
                                          </p:val>
                                        </p:tav>
                                      </p:tavLst>
                                    </p:anim>
                                    <p:anim calcmode="lin" valueType="num">
                                      <p:cBhvr>
                                        <p:cTn dur="250" fill="hold" id="27"/>
                                        <p:tgtEl>
                                          <p:spTgt spid="5180"/>
                                        </p:tgtEl>
                                        <p:attrNameLst>
                                          <p:attrName>ppt_x</p:attrName>
                                        </p:attrNameLst>
                                      </p:cBhvr>
                                      <p:tavLst>
                                        <p:tav tm="0">
                                          <p:val>
                                            <p:fltVal val="0.5"/>
                                          </p:val>
                                        </p:tav>
                                        <p:tav tm="100000">
                                          <p:val>
                                            <p:strVal val="#ppt_x"/>
                                          </p:val>
                                        </p:tav>
                                      </p:tavLst>
                                    </p:anim>
                                    <p:anim calcmode="lin" valueType="num">
                                      <p:cBhvr>
                                        <p:cTn dur="250" fill="hold" id="28"/>
                                        <p:tgtEl>
                                          <p:spTgt spid="5180"/>
                                        </p:tgtEl>
                                        <p:attrNameLst>
                                          <p:attrName>ppt_y</p:attrName>
                                        </p:attrNameLst>
                                      </p:cBhvr>
                                      <p:tavLst>
                                        <p:tav tm="0">
                                          <p:val>
                                            <p:strVal val="1+(6*min(max(#ppt_w*#ppt_h,.3),1)-7.4)/-.7*#ppt_h/2"/>
                                          </p:val>
                                        </p:tav>
                                        <p:tav tm="100000">
                                          <p:val>
                                            <p:strVal val="#ppt_y"/>
                                          </p:val>
                                        </p:tav>
                                      </p:tavLst>
                                    </p:anim>
                                  </p:childTnLst>
                                </p:cTn>
                              </p:par>
                              <p:par>
                                <p:cTn fill="hold" id="29" nodeType="withEffect" presetClass="entr" presetID="23" presetSubtype="36">
                                  <p:stCondLst>
                                    <p:cond delay="500"/>
                                  </p:stCondLst>
                                  <p:childTnLst>
                                    <p:set>
                                      <p:cBhvr>
                                        <p:cTn dur="1" fill="hold" id="30">
                                          <p:stCondLst>
                                            <p:cond delay="0"/>
                                          </p:stCondLst>
                                        </p:cTn>
                                        <p:tgtEl>
                                          <p:spTgt spid="5182"/>
                                        </p:tgtEl>
                                        <p:attrNameLst>
                                          <p:attrName>style.visibility</p:attrName>
                                        </p:attrNameLst>
                                      </p:cBhvr>
                                      <p:to>
                                        <p:strVal val="visible"/>
                                      </p:to>
                                    </p:set>
                                    <p:anim calcmode="lin" valueType="num">
                                      <p:cBhvr>
                                        <p:cTn dur="250" fill="hold" id="31"/>
                                        <p:tgtEl>
                                          <p:spTgt spid="5182"/>
                                        </p:tgtEl>
                                        <p:attrNameLst>
                                          <p:attrName>ppt_w</p:attrName>
                                        </p:attrNameLst>
                                      </p:cBhvr>
                                      <p:tavLst>
                                        <p:tav tm="0">
                                          <p:val>
                                            <p:strVal val="(6*min(max(#ppt_w*#ppt_h,.3),1)-7.4)/-.7*#ppt_w"/>
                                          </p:val>
                                        </p:tav>
                                        <p:tav tm="100000">
                                          <p:val>
                                            <p:strVal val="#ppt_w"/>
                                          </p:val>
                                        </p:tav>
                                      </p:tavLst>
                                    </p:anim>
                                    <p:anim calcmode="lin" valueType="num">
                                      <p:cBhvr>
                                        <p:cTn dur="250" fill="hold" id="32"/>
                                        <p:tgtEl>
                                          <p:spTgt spid="5182"/>
                                        </p:tgtEl>
                                        <p:attrNameLst>
                                          <p:attrName>ppt_h</p:attrName>
                                        </p:attrNameLst>
                                      </p:cBhvr>
                                      <p:tavLst>
                                        <p:tav tm="0">
                                          <p:val>
                                            <p:strVal val="(6*min(max(#ppt_w*#ppt_h,.3),1)-7.4)/-.7*#ppt_h"/>
                                          </p:val>
                                        </p:tav>
                                        <p:tav tm="100000">
                                          <p:val>
                                            <p:strVal val="#ppt_h"/>
                                          </p:val>
                                        </p:tav>
                                      </p:tavLst>
                                    </p:anim>
                                    <p:anim calcmode="lin" valueType="num">
                                      <p:cBhvr>
                                        <p:cTn dur="250" fill="hold" id="33"/>
                                        <p:tgtEl>
                                          <p:spTgt spid="5182"/>
                                        </p:tgtEl>
                                        <p:attrNameLst>
                                          <p:attrName>ppt_x</p:attrName>
                                        </p:attrNameLst>
                                      </p:cBhvr>
                                      <p:tavLst>
                                        <p:tav tm="0">
                                          <p:val>
                                            <p:fltVal val="0.5"/>
                                          </p:val>
                                        </p:tav>
                                        <p:tav tm="100000">
                                          <p:val>
                                            <p:strVal val="#ppt_x"/>
                                          </p:val>
                                        </p:tav>
                                      </p:tavLst>
                                    </p:anim>
                                    <p:anim calcmode="lin" valueType="num">
                                      <p:cBhvr>
                                        <p:cTn dur="250" fill="hold" id="34"/>
                                        <p:tgtEl>
                                          <p:spTgt spid="5182"/>
                                        </p:tgtEl>
                                        <p:attrNameLst>
                                          <p:attrName>ppt_y</p:attrName>
                                        </p:attrNameLst>
                                      </p:cBhvr>
                                      <p:tavLst>
                                        <p:tav tm="0">
                                          <p:val>
                                            <p:strVal val="1+(6*min(max(#ppt_w*#ppt_h,.3),1)-7.4)/-.7*#ppt_h/2"/>
                                          </p:val>
                                        </p:tav>
                                        <p:tav tm="100000">
                                          <p:val>
                                            <p:strVal val="#ppt_y"/>
                                          </p:val>
                                        </p:tav>
                                      </p:tavLst>
                                    </p:anim>
                                  </p:childTnLst>
                                </p:cTn>
                              </p:par>
                              <p:par>
                                <p:cTn fill="hold" grpId="0" id="35" nodeType="withEffect" presetClass="entr" presetID="23" presetSubtype="36">
                                  <p:stCondLst>
                                    <p:cond delay="750"/>
                                  </p:stCondLst>
                                  <p:childTnLst>
                                    <p:set>
                                      <p:cBhvr>
                                        <p:cTn dur="1" fill="hold" id="36">
                                          <p:stCondLst>
                                            <p:cond delay="0"/>
                                          </p:stCondLst>
                                        </p:cTn>
                                        <p:tgtEl>
                                          <p:spTgt spid="5162"/>
                                        </p:tgtEl>
                                        <p:attrNameLst>
                                          <p:attrName>style.visibility</p:attrName>
                                        </p:attrNameLst>
                                      </p:cBhvr>
                                      <p:to>
                                        <p:strVal val="visible"/>
                                      </p:to>
                                    </p:set>
                                    <p:anim calcmode="lin" valueType="num">
                                      <p:cBhvr>
                                        <p:cTn dur="500" fill="hold" id="37"/>
                                        <p:tgtEl>
                                          <p:spTgt spid="5162"/>
                                        </p:tgtEl>
                                        <p:attrNameLst>
                                          <p:attrName>ppt_w</p:attrName>
                                        </p:attrNameLst>
                                      </p:cBhvr>
                                      <p:tavLst>
                                        <p:tav tm="0">
                                          <p:val>
                                            <p:strVal val="(6*min(max(#ppt_w*#ppt_h,.3),1)-7.4)/-.7*#ppt_w"/>
                                          </p:val>
                                        </p:tav>
                                        <p:tav tm="100000">
                                          <p:val>
                                            <p:strVal val="#ppt_w"/>
                                          </p:val>
                                        </p:tav>
                                      </p:tavLst>
                                    </p:anim>
                                    <p:anim calcmode="lin" valueType="num">
                                      <p:cBhvr>
                                        <p:cTn dur="500" fill="hold" id="38"/>
                                        <p:tgtEl>
                                          <p:spTgt spid="5162"/>
                                        </p:tgtEl>
                                        <p:attrNameLst>
                                          <p:attrName>ppt_h</p:attrName>
                                        </p:attrNameLst>
                                      </p:cBhvr>
                                      <p:tavLst>
                                        <p:tav tm="0">
                                          <p:val>
                                            <p:strVal val="(6*min(max(#ppt_w*#ppt_h,.3),1)-7.4)/-.7*#ppt_h"/>
                                          </p:val>
                                        </p:tav>
                                        <p:tav tm="100000">
                                          <p:val>
                                            <p:strVal val="#ppt_h"/>
                                          </p:val>
                                        </p:tav>
                                      </p:tavLst>
                                    </p:anim>
                                    <p:anim calcmode="lin" valueType="num">
                                      <p:cBhvr>
                                        <p:cTn dur="500" fill="hold" id="39"/>
                                        <p:tgtEl>
                                          <p:spTgt spid="5162"/>
                                        </p:tgtEl>
                                        <p:attrNameLst>
                                          <p:attrName>ppt_x</p:attrName>
                                        </p:attrNameLst>
                                      </p:cBhvr>
                                      <p:tavLst>
                                        <p:tav tm="0">
                                          <p:val>
                                            <p:fltVal val="0.5"/>
                                          </p:val>
                                        </p:tav>
                                        <p:tav tm="100000">
                                          <p:val>
                                            <p:strVal val="#ppt_x"/>
                                          </p:val>
                                        </p:tav>
                                      </p:tavLst>
                                    </p:anim>
                                    <p:anim calcmode="lin" valueType="num">
                                      <p:cBhvr>
                                        <p:cTn dur="500" fill="hold" id="40"/>
                                        <p:tgtEl>
                                          <p:spTgt spid="5162"/>
                                        </p:tgtEl>
                                        <p:attrNameLst>
                                          <p:attrName>ppt_y</p:attrName>
                                        </p:attrNameLst>
                                      </p:cBhvr>
                                      <p:tavLst>
                                        <p:tav tm="0">
                                          <p:val>
                                            <p:strVal val="1+(6*min(max(#ppt_w*#ppt_h,.3),1)-7.4)/-.7*#ppt_h/2"/>
                                          </p:val>
                                        </p:tav>
                                        <p:tav tm="100000">
                                          <p:val>
                                            <p:strVal val="#ppt_y"/>
                                          </p:val>
                                        </p:tav>
                                      </p:tavLst>
                                    </p:anim>
                                  </p:childTnLst>
                                </p:cTn>
                              </p:par>
                              <p:par>
                                <p:cTn fill="hold" id="41" nodeType="withEffect" presetClass="entr" presetID="23" presetSubtype="36">
                                  <p:stCondLst>
                                    <p:cond delay="250"/>
                                  </p:stCondLst>
                                  <p:childTnLst>
                                    <p:set>
                                      <p:cBhvr>
                                        <p:cTn dur="1" fill="hold" id="42">
                                          <p:stCondLst>
                                            <p:cond delay="0"/>
                                          </p:stCondLst>
                                        </p:cTn>
                                        <p:tgtEl>
                                          <p:spTgt spid="5181"/>
                                        </p:tgtEl>
                                        <p:attrNameLst>
                                          <p:attrName>style.visibility</p:attrName>
                                        </p:attrNameLst>
                                      </p:cBhvr>
                                      <p:to>
                                        <p:strVal val="visible"/>
                                      </p:to>
                                    </p:set>
                                    <p:anim calcmode="lin" valueType="num">
                                      <p:cBhvr>
                                        <p:cTn dur="250" fill="hold" id="43"/>
                                        <p:tgtEl>
                                          <p:spTgt spid="5181"/>
                                        </p:tgtEl>
                                        <p:attrNameLst>
                                          <p:attrName>ppt_w</p:attrName>
                                        </p:attrNameLst>
                                      </p:cBhvr>
                                      <p:tavLst>
                                        <p:tav tm="0">
                                          <p:val>
                                            <p:strVal val="(6*min(max(#ppt_w*#ppt_h,.3),1)-7.4)/-.7*#ppt_w"/>
                                          </p:val>
                                        </p:tav>
                                        <p:tav tm="100000">
                                          <p:val>
                                            <p:strVal val="#ppt_w"/>
                                          </p:val>
                                        </p:tav>
                                      </p:tavLst>
                                    </p:anim>
                                    <p:anim calcmode="lin" valueType="num">
                                      <p:cBhvr>
                                        <p:cTn dur="250" fill="hold" id="44"/>
                                        <p:tgtEl>
                                          <p:spTgt spid="5181"/>
                                        </p:tgtEl>
                                        <p:attrNameLst>
                                          <p:attrName>ppt_h</p:attrName>
                                        </p:attrNameLst>
                                      </p:cBhvr>
                                      <p:tavLst>
                                        <p:tav tm="0">
                                          <p:val>
                                            <p:strVal val="(6*min(max(#ppt_w*#ppt_h,.3),1)-7.4)/-.7*#ppt_h"/>
                                          </p:val>
                                        </p:tav>
                                        <p:tav tm="100000">
                                          <p:val>
                                            <p:strVal val="#ppt_h"/>
                                          </p:val>
                                        </p:tav>
                                      </p:tavLst>
                                    </p:anim>
                                    <p:anim calcmode="lin" valueType="num">
                                      <p:cBhvr>
                                        <p:cTn dur="250" fill="hold" id="45"/>
                                        <p:tgtEl>
                                          <p:spTgt spid="5181"/>
                                        </p:tgtEl>
                                        <p:attrNameLst>
                                          <p:attrName>ppt_x</p:attrName>
                                        </p:attrNameLst>
                                      </p:cBhvr>
                                      <p:tavLst>
                                        <p:tav tm="0">
                                          <p:val>
                                            <p:fltVal val="0.5"/>
                                          </p:val>
                                        </p:tav>
                                        <p:tav tm="100000">
                                          <p:val>
                                            <p:strVal val="#ppt_x"/>
                                          </p:val>
                                        </p:tav>
                                      </p:tavLst>
                                    </p:anim>
                                    <p:anim calcmode="lin" valueType="num">
                                      <p:cBhvr>
                                        <p:cTn dur="250" fill="hold" id="46"/>
                                        <p:tgtEl>
                                          <p:spTgt spid="5181"/>
                                        </p:tgtEl>
                                        <p:attrNameLst>
                                          <p:attrName>ppt_y</p:attrName>
                                        </p:attrNameLst>
                                      </p:cBhvr>
                                      <p:tavLst>
                                        <p:tav tm="0">
                                          <p:val>
                                            <p:strVal val="1+(6*min(max(#ppt_w*#ppt_h,.3),1)-7.4)/-.7*#ppt_h/2"/>
                                          </p:val>
                                        </p:tav>
                                        <p:tav tm="100000">
                                          <p:val>
                                            <p:strVal val="#ppt_y"/>
                                          </p:val>
                                        </p:tav>
                                      </p:tavLst>
                                    </p:anim>
                                  </p:childTnLst>
                                </p:cTn>
                              </p:par>
                              <p:par>
                                <p:cTn fill="hold" id="47" nodeType="withEffect" presetClass="entr" presetID="23" presetSubtype="36">
                                  <p:stCondLst>
                                    <p:cond delay="500"/>
                                  </p:stCondLst>
                                  <p:childTnLst>
                                    <p:set>
                                      <p:cBhvr>
                                        <p:cTn dur="1" fill="hold" id="48">
                                          <p:stCondLst>
                                            <p:cond delay="0"/>
                                          </p:stCondLst>
                                        </p:cTn>
                                        <p:tgtEl>
                                          <p:spTgt spid="5167"/>
                                        </p:tgtEl>
                                        <p:attrNameLst>
                                          <p:attrName>style.visibility</p:attrName>
                                        </p:attrNameLst>
                                      </p:cBhvr>
                                      <p:to>
                                        <p:strVal val="visible"/>
                                      </p:to>
                                    </p:set>
                                    <p:anim calcmode="lin" valueType="num">
                                      <p:cBhvr>
                                        <p:cTn dur="750" fill="hold" id="49"/>
                                        <p:tgtEl>
                                          <p:spTgt spid="5167"/>
                                        </p:tgtEl>
                                        <p:attrNameLst>
                                          <p:attrName>ppt_w</p:attrName>
                                        </p:attrNameLst>
                                      </p:cBhvr>
                                      <p:tavLst>
                                        <p:tav tm="0">
                                          <p:val>
                                            <p:strVal val="(6*min(max(#ppt_w*#ppt_h,.3),1)-7.4)/-.7*#ppt_w"/>
                                          </p:val>
                                        </p:tav>
                                        <p:tav tm="100000">
                                          <p:val>
                                            <p:strVal val="#ppt_w"/>
                                          </p:val>
                                        </p:tav>
                                      </p:tavLst>
                                    </p:anim>
                                    <p:anim calcmode="lin" valueType="num">
                                      <p:cBhvr>
                                        <p:cTn dur="750" fill="hold" id="50"/>
                                        <p:tgtEl>
                                          <p:spTgt spid="5167"/>
                                        </p:tgtEl>
                                        <p:attrNameLst>
                                          <p:attrName>ppt_h</p:attrName>
                                        </p:attrNameLst>
                                      </p:cBhvr>
                                      <p:tavLst>
                                        <p:tav tm="0">
                                          <p:val>
                                            <p:strVal val="(6*min(max(#ppt_w*#ppt_h,.3),1)-7.4)/-.7*#ppt_h"/>
                                          </p:val>
                                        </p:tav>
                                        <p:tav tm="100000">
                                          <p:val>
                                            <p:strVal val="#ppt_h"/>
                                          </p:val>
                                        </p:tav>
                                      </p:tavLst>
                                    </p:anim>
                                    <p:anim calcmode="lin" valueType="num">
                                      <p:cBhvr>
                                        <p:cTn dur="750" fill="hold" id="51"/>
                                        <p:tgtEl>
                                          <p:spTgt spid="5167"/>
                                        </p:tgtEl>
                                        <p:attrNameLst>
                                          <p:attrName>ppt_x</p:attrName>
                                        </p:attrNameLst>
                                      </p:cBhvr>
                                      <p:tavLst>
                                        <p:tav tm="0">
                                          <p:val>
                                            <p:fltVal val="0.5"/>
                                          </p:val>
                                        </p:tav>
                                        <p:tav tm="100000">
                                          <p:val>
                                            <p:strVal val="#ppt_x"/>
                                          </p:val>
                                        </p:tav>
                                      </p:tavLst>
                                    </p:anim>
                                    <p:anim calcmode="lin" valueType="num">
                                      <p:cBhvr>
                                        <p:cTn dur="750" fill="hold" id="52"/>
                                        <p:tgtEl>
                                          <p:spTgt spid="5167"/>
                                        </p:tgtEl>
                                        <p:attrNameLst>
                                          <p:attrName>ppt_y</p:attrName>
                                        </p:attrNameLst>
                                      </p:cBhvr>
                                      <p:tavLst>
                                        <p:tav tm="0">
                                          <p:val>
                                            <p:strVal val="1+(6*min(max(#ppt_w*#ppt_h,.3),1)-7.4)/-.7*#ppt_h/2"/>
                                          </p:val>
                                        </p:tav>
                                        <p:tav tm="100000">
                                          <p:val>
                                            <p:strVal val="#ppt_y"/>
                                          </p:val>
                                        </p:tav>
                                      </p:tavLst>
                                    </p:anim>
                                  </p:childTnLst>
                                </p:cTn>
                              </p:par>
                              <p:par>
                                <p:cTn fill="hold" id="53" nodeType="withEffect" presetClass="entr" presetID="23" presetSubtype="36">
                                  <p:stCondLst>
                                    <p:cond delay="750"/>
                                  </p:stCondLst>
                                  <p:childTnLst>
                                    <p:set>
                                      <p:cBhvr>
                                        <p:cTn dur="1" fill="hold" id="54">
                                          <p:stCondLst>
                                            <p:cond delay="0"/>
                                          </p:stCondLst>
                                        </p:cTn>
                                        <p:tgtEl>
                                          <p:spTgt spid="5168"/>
                                        </p:tgtEl>
                                        <p:attrNameLst>
                                          <p:attrName>style.visibility</p:attrName>
                                        </p:attrNameLst>
                                      </p:cBhvr>
                                      <p:to>
                                        <p:strVal val="visible"/>
                                      </p:to>
                                    </p:set>
                                    <p:anim calcmode="lin" valueType="num">
                                      <p:cBhvr>
                                        <p:cTn dur="500" fill="hold" id="55"/>
                                        <p:tgtEl>
                                          <p:spTgt spid="5168"/>
                                        </p:tgtEl>
                                        <p:attrNameLst>
                                          <p:attrName>ppt_w</p:attrName>
                                        </p:attrNameLst>
                                      </p:cBhvr>
                                      <p:tavLst>
                                        <p:tav tm="0">
                                          <p:val>
                                            <p:strVal val="(6*min(max(#ppt_w*#ppt_h,.3),1)-7.4)/-.7*#ppt_w"/>
                                          </p:val>
                                        </p:tav>
                                        <p:tav tm="100000">
                                          <p:val>
                                            <p:strVal val="#ppt_w"/>
                                          </p:val>
                                        </p:tav>
                                      </p:tavLst>
                                    </p:anim>
                                    <p:anim calcmode="lin" valueType="num">
                                      <p:cBhvr>
                                        <p:cTn dur="500" fill="hold" id="56"/>
                                        <p:tgtEl>
                                          <p:spTgt spid="5168"/>
                                        </p:tgtEl>
                                        <p:attrNameLst>
                                          <p:attrName>ppt_h</p:attrName>
                                        </p:attrNameLst>
                                      </p:cBhvr>
                                      <p:tavLst>
                                        <p:tav tm="0">
                                          <p:val>
                                            <p:strVal val="(6*min(max(#ppt_w*#ppt_h,.3),1)-7.4)/-.7*#ppt_h"/>
                                          </p:val>
                                        </p:tav>
                                        <p:tav tm="100000">
                                          <p:val>
                                            <p:strVal val="#ppt_h"/>
                                          </p:val>
                                        </p:tav>
                                      </p:tavLst>
                                    </p:anim>
                                    <p:anim calcmode="lin" valueType="num">
                                      <p:cBhvr>
                                        <p:cTn dur="500" fill="hold" id="57"/>
                                        <p:tgtEl>
                                          <p:spTgt spid="5168"/>
                                        </p:tgtEl>
                                        <p:attrNameLst>
                                          <p:attrName>ppt_x</p:attrName>
                                        </p:attrNameLst>
                                      </p:cBhvr>
                                      <p:tavLst>
                                        <p:tav tm="0">
                                          <p:val>
                                            <p:fltVal val="0.5"/>
                                          </p:val>
                                        </p:tav>
                                        <p:tav tm="100000">
                                          <p:val>
                                            <p:strVal val="#ppt_x"/>
                                          </p:val>
                                        </p:tav>
                                      </p:tavLst>
                                    </p:anim>
                                    <p:anim calcmode="lin" valueType="num">
                                      <p:cBhvr>
                                        <p:cTn dur="500" fill="hold" id="58"/>
                                        <p:tgtEl>
                                          <p:spTgt spid="5168"/>
                                        </p:tgtEl>
                                        <p:attrNameLst>
                                          <p:attrName>ppt_y</p:attrName>
                                        </p:attrNameLst>
                                      </p:cBhvr>
                                      <p:tavLst>
                                        <p:tav tm="0">
                                          <p:val>
                                            <p:strVal val="1+(6*min(max(#ppt_w*#ppt_h,.3),1)-7.4)/-.7*#ppt_h/2"/>
                                          </p:val>
                                        </p:tav>
                                        <p:tav tm="100000">
                                          <p:val>
                                            <p:strVal val="#ppt_y"/>
                                          </p:val>
                                        </p:tav>
                                      </p:tavLst>
                                    </p:anim>
                                  </p:childTnLst>
                                </p:cTn>
                              </p:par>
                              <p:par>
                                <p:cTn fill="hold" id="59" nodeType="withEffect" presetClass="entr" presetID="23" presetSubtype="36">
                                  <p:stCondLst>
                                    <p:cond delay="750"/>
                                  </p:stCondLst>
                                  <p:childTnLst>
                                    <p:set>
                                      <p:cBhvr>
                                        <p:cTn dur="1" fill="hold" id="60">
                                          <p:stCondLst>
                                            <p:cond delay="0"/>
                                          </p:stCondLst>
                                        </p:cTn>
                                        <p:tgtEl>
                                          <p:spTgt spid="5179"/>
                                        </p:tgtEl>
                                        <p:attrNameLst>
                                          <p:attrName>style.visibility</p:attrName>
                                        </p:attrNameLst>
                                      </p:cBhvr>
                                      <p:to>
                                        <p:strVal val="visible"/>
                                      </p:to>
                                    </p:set>
                                    <p:anim calcmode="lin" valueType="num">
                                      <p:cBhvr>
                                        <p:cTn dur="250" fill="hold" id="61"/>
                                        <p:tgtEl>
                                          <p:spTgt spid="5179"/>
                                        </p:tgtEl>
                                        <p:attrNameLst>
                                          <p:attrName>ppt_w</p:attrName>
                                        </p:attrNameLst>
                                      </p:cBhvr>
                                      <p:tavLst>
                                        <p:tav tm="0">
                                          <p:val>
                                            <p:strVal val="(6*min(max(#ppt_w*#ppt_h,.3),1)-7.4)/-.7*#ppt_w"/>
                                          </p:val>
                                        </p:tav>
                                        <p:tav tm="100000">
                                          <p:val>
                                            <p:strVal val="#ppt_w"/>
                                          </p:val>
                                        </p:tav>
                                      </p:tavLst>
                                    </p:anim>
                                    <p:anim calcmode="lin" valueType="num">
                                      <p:cBhvr>
                                        <p:cTn dur="250" fill="hold" id="62"/>
                                        <p:tgtEl>
                                          <p:spTgt spid="5179"/>
                                        </p:tgtEl>
                                        <p:attrNameLst>
                                          <p:attrName>ppt_h</p:attrName>
                                        </p:attrNameLst>
                                      </p:cBhvr>
                                      <p:tavLst>
                                        <p:tav tm="0">
                                          <p:val>
                                            <p:strVal val="(6*min(max(#ppt_w*#ppt_h,.3),1)-7.4)/-.7*#ppt_h"/>
                                          </p:val>
                                        </p:tav>
                                        <p:tav tm="100000">
                                          <p:val>
                                            <p:strVal val="#ppt_h"/>
                                          </p:val>
                                        </p:tav>
                                      </p:tavLst>
                                    </p:anim>
                                    <p:anim calcmode="lin" valueType="num">
                                      <p:cBhvr>
                                        <p:cTn dur="250" fill="hold" id="63"/>
                                        <p:tgtEl>
                                          <p:spTgt spid="5179"/>
                                        </p:tgtEl>
                                        <p:attrNameLst>
                                          <p:attrName>ppt_x</p:attrName>
                                        </p:attrNameLst>
                                      </p:cBhvr>
                                      <p:tavLst>
                                        <p:tav tm="0">
                                          <p:val>
                                            <p:fltVal val="0.5"/>
                                          </p:val>
                                        </p:tav>
                                        <p:tav tm="100000">
                                          <p:val>
                                            <p:strVal val="#ppt_x"/>
                                          </p:val>
                                        </p:tav>
                                      </p:tavLst>
                                    </p:anim>
                                    <p:anim calcmode="lin" valueType="num">
                                      <p:cBhvr>
                                        <p:cTn dur="250" fill="hold" id="64"/>
                                        <p:tgtEl>
                                          <p:spTgt spid="5179"/>
                                        </p:tgtEl>
                                        <p:attrNameLst>
                                          <p:attrName>ppt_y</p:attrName>
                                        </p:attrNameLst>
                                      </p:cBhvr>
                                      <p:tavLst>
                                        <p:tav tm="0">
                                          <p:val>
                                            <p:strVal val="1+(6*min(max(#ppt_w*#ppt_h,.3),1)-7.4)/-.7*#ppt_h/2"/>
                                          </p:val>
                                        </p:tav>
                                        <p:tav tm="100000">
                                          <p:val>
                                            <p:strVal val="#ppt_y"/>
                                          </p:val>
                                        </p:tav>
                                      </p:tavLst>
                                    </p:anim>
                                  </p:childTnLst>
                                </p:cTn>
                              </p:par>
                              <p:par>
                                <p:cTn fill="hold" id="65" nodeType="withEffect" presetClass="entr" presetID="23" presetSubtype="36">
                                  <p:stCondLst>
                                    <p:cond delay="1000"/>
                                  </p:stCondLst>
                                  <p:childTnLst>
                                    <p:set>
                                      <p:cBhvr>
                                        <p:cTn dur="1" fill="hold" id="66">
                                          <p:stCondLst>
                                            <p:cond delay="0"/>
                                          </p:stCondLst>
                                        </p:cTn>
                                        <p:tgtEl>
                                          <p:spTgt spid="5171"/>
                                        </p:tgtEl>
                                        <p:attrNameLst>
                                          <p:attrName>style.visibility</p:attrName>
                                        </p:attrNameLst>
                                      </p:cBhvr>
                                      <p:to>
                                        <p:strVal val="visible"/>
                                      </p:to>
                                    </p:set>
                                    <p:anim calcmode="lin" valueType="num">
                                      <p:cBhvr>
                                        <p:cTn dur="500" fill="hold" id="67"/>
                                        <p:tgtEl>
                                          <p:spTgt spid="5171"/>
                                        </p:tgtEl>
                                        <p:attrNameLst>
                                          <p:attrName>ppt_w</p:attrName>
                                        </p:attrNameLst>
                                      </p:cBhvr>
                                      <p:tavLst>
                                        <p:tav tm="0">
                                          <p:val>
                                            <p:strVal val="(6*min(max(#ppt_w*#ppt_h,.3),1)-7.4)/-.7*#ppt_w"/>
                                          </p:val>
                                        </p:tav>
                                        <p:tav tm="100000">
                                          <p:val>
                                            <p:strVal val="#ppt_w"/>
                                          </p:val>
                                        </p:tav>
                                      </p:tavLst>
                                    </p:anim>
                                    <p:anim calcmode="lin" valueType="num">
                                      <p:cBhvr>
                                        <p:cTn dur="500" fill="hold" id="68"/>
                                        <p:tgtEl>
                                          <p:spTgt spid="5171"/>
                                        </p:tgtEl>
                                        <p:attrNameLst>
                                          <p:attrName>ppt_h</p:attrName>
                                        </p:attrNameLst>
                                      </p:cBhvr>
                                      <p:tavLst>
                                        <p:tav tm="0">
                                          <p:val>
                                            <p:strVal val="(6*min(max(#ppt_w*#ppt_h,.3),1)-7.4)/-.7*#ppt_h"/>
                                          </p:val>
                                        </p:tav>
                                        <p:tav tm="100000">
                                          <p:val>
                                            <p:strVal val="#ppt_h"/>
                                          </p:val>
                                        </p:tav>
                                      </p:tavLst>
                                    </p:anim>
                                    <p:anim calcmode="lin" valueType="num">
                                      <p:cBhvr>
                                        <p:cTn dur="500" fill="hold" id="69"/>
                                        <p:tgtEl>
                                          <p:spTgt spid="5171"/>
                                        </p:tgtEl>
                                        <p:attrNameLst>
                                          <p:attrName>ppt_x</p:attrName>
                                        </p:attrNameLst>
                                      </p:cBhvr>
                                      <p:tavLst>
                                        <p:tav tm="0">
                                          <p:val>
                                            <p:fltVal val="0.5"/>
                                          </p:val>
                                        </p:tav>
                                        <p:tav tm="100000">
                                          <p:val>
                                            <p:strVal val="#ppt_x"/>
                                          </p:val>
                                        </p:tav>
                                      </p:tavLst>
                                    </p:anim>
                                    <p:anim calcmode="lin" valueType="num">
                                      <p:cBhvr>
                                        <p:cTn dur="500" fill="hold" id="70"/>
                                        <p:tgtEl>
                                          <p:spTgt spid="5171"/>
                                        </p:tgtEl>
                                        <p:attrNameLst>
                                          <p:attrName>ppt_y</p:attrName>
                                        </p:attrNameLst>
                                      </p:cBhvr>
                                      <p:tavLst>
                                        <p:tav tm="0">
                                          <p:val>
                                            <p:strVal val="1+(6*min(max(#ppt_w*#ppt_h,.3),1)-7.4)/-.7*#ppt_h/2"/>
                                          </p:val>
                                        </p:tav>
                                        <p:tav tm="100000">
                                          <p:val>
                                            <p:strVal val="#ppt_y"/>
                                          </p:val>
                                        </p:tav>
                                      </p:tavLst>
                                    </p:anim>
                                  </p:childTnLst>
                                </p:cTn>
                              </p:par>
                            </p:childTnLst>
                          </p:cTn>
                        </p:par>
                        <p:par>
                          <p:cTn fill="hold" id="71" nodeType="afterGroup">
                            <p:stCondLst>
                              <p:cond delay="4500"/>
                            </p:stCondLst>
                            <p:childTnLst>
                              <p:par>
                                <p:cTn fill="hold" id="72" nodeType="afterEffect" presetClass="entr" presetID="22" presetSubtype="8">
                                  <p:stCondLst>
                                    <p:cond delay="0"/>
                                  </p:stCondLst>
                                  <p:childTnLst>
                                    <p:set>
                                      <p:cBhvr>
                                        <p:cTn dur="1" fill="hold" id="73">
                                          <p:stCondLst>
                                            <p:cond delay="0"/>
                                          </p:stCondLst>
                                        </p:cTn>
                                        <p:tgtEl>
                                          <p:spTgt spid="109"/>
                                        </p:tgtEl>
                                        <p:attrNameLst>
                                          <p:attrName>style.visibility</p:attrName>
                                        </p:attrNameLst>
                                      </p:cBhvr>
                                      <p:to>
                                        <p:strVal val="visible"/>
                                      </p:to>
                                    </p:set>
                                    <p:animEffect filter="wipe(left)" transition="in">
                                      <p:cBhvr>
                                        <p:cTn dur="500" id="74"/>
                                        <p:tgtEl>
                                          <p:spTgt spid="109"/>
                                        </p:tgtEl>
                                      </p:cBhvr>
                                    </p:animEffect>
                                  </p:childTnLst>
                                </p:cTn>
                              </p:par>
                              <p:par>
                                <p:cTn fill="hold" id="75" nodeType="withEffect" presetClass="entr" presetID="22" presetSubtype="8">
                                  <p:stCondLst>
                                    <p:cond delay="0"/>
                                  </p:stCondLst>
                                  <p:childTnLst>
                                    <p:set>
                                      <p:cBhvr>
                                        <p:cTn dur="1" fill="hold" id="76">
                                          <p:stCondLst>
                                            <p:cond delay="0"/>
                                          </p:stCondLst>
                                        </p:cTn>
                                        <p:tgtEl>
                                          <p:spTgt spid="113"/>
                                        </p:tgtEl>
                                        <p:attrNameLst>
                                          <p:attrName>style.visibility</p:attrName>
                                        </p:attrNameLst>
                                      </p:cBhvr>
                                      <p:to>
                                        <p:strVal val="visible"/>
                                      </p:to>
                                    </p:set>
                                    <p:animEffect filter="wipe(left)" transition="in">
                                      <p:cBhvr>
                                        <p:cTn dur="500" id="77"/>
                                        <p:tgtEl>
                                          <p:spTgt spid="113"/>
                                        </p:tgtEl>
                                      </p:cBhvr>
                                    </p:animEffect>
                                  </p:childTnLst>
                                </p:cTn>
                              </p:par>
                            </p:childTnLst>
                          </p:cTn>
                        </p:par>
                        <p:par>
                          <p:cTn fill="hold" id="78" nodeType="afterGroup">
                            <p:stCondLst>
                              <p:cond delay="5000"/>
                            </p:stCondLst>
                            <p:childTnLst>
                              <p:par>
                                <p:cTn fill="hold" grpId="0" id="79" nodeType="afterEffect" presetClass="entr" presetID="14" presetSubtype="10">
                                  <p:stCondLst>
                                    <p:cond delay="0"/>
                                  </p:stCondLst>
                                  <p:childTnLst>
                                    <p:set>
                                      <p:cBhvr>
                                        <p:cTn dur="1" fill="hold" id="80">
                                          <p:stCondLst>
                                            <p:cond delay="0"/>
                                          </p:stCondLst>
                                        </p:cTn>
                                        <p:tgtEl>
                                          <p:spTgt spid="7"/>
                                        </p:tgtEl>
                                        <p:attrNameLst>
                                          <p:attrName>style.visibility</p:attrName>
                                        </p:attrNameLst>
                                      </p:cBhvr>
                                      <p:to>
                                        <p:strVal val="visible"/>
                                      </p:to>
                                    </p:set>
                                    <p:animEffect filter="randombar(horizontal)" transition="in">
                                      <p:cBhvr>
                                        <p:cTn dur="500" id="8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58"/>
      <p:bldP grpId="0" spid="5"/>
      <p:bldP grpId="0" spid="5162"/>
      <p:bldP grpId="0" spid="7"/>
      <p:bldP grpId="0" spid="6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PC\Desktop\1-11.png" id="15362" name="Picture 2"/>
          <p:cNvPicPr>
            <a:picLocks noChangeArrowheads="1" noChangeAspect="1"/>
          </p:cNvPicPr>
          <p:nvPr/>
        </p:nvPicPr>
        <p:blipFill>
          <a:blip r:embed="rId3">
            <a:duotone>
              <a:prstClr val="black"/>
              <a:schemeClr val="accent4">
                <a:tint val="45000"/>
                <a:satMod val="400000"/>
              </a:schemeClr>
            </a:duotone>
            <a:extLst>
              <a:ext uri="{28A0092B-C50C-407E-A947-70E740481C1C}">
                <a14:useLocalDpi/>
              </a:ext>
            </a:extLst>
          </a:blip>
          <a:stretch>
            <a:fillRect/>
          </a:stretch>
        </p:blipFill>
        <p:spPr bwMode="auto">
          <a:xfrm rot="21277260">
            <a:off x="240158" y="-450090"/>
            <a:ext cx="9628638" cy="1095868"/>
          </a:xfrm>
          <a:prstGeom prst="rect">
            <a:avLst/>
          </a:prstGeom>
          <a:noFill/>
          <a:extLst>
            <a:ext uri="{909E8E84-426E-40DD-AFC4-6F175D3DCCD1}">
              <a14:hiddenFill>
                <a:solidFill>
                  <a:srgbClr val="FFFFFF"/>
                </a:solidFill>
              </a14:hiddenFill>
            </a:ext>
          </a:extLst>
        </p:spPr>
      </p:pic>
      <p:sp>
        <p:nvSpPr>
          <p:cNvPr id="5158" name="流程图: 手动输入 5157"/>
          <p:cNvSpPr/>
          <p:nvPr/>
        </p:nvSpPr>
        <p:spPr bwMode="auto">
          <a:xfrm>
            <a:off x="279407" y="13103"/>
            <a:ext cx="9601187" cy="5515429"/>
          </a:xfrm>
          <a:custGeom>
            <a:gdLst>
              <a:gd fmla="*/ 0 w 10000" name="connsiteX0"/>
              <a:gd fmla="*/ 1616 h 10000" name="connsiteY0"/>
              <a:gd fmla="*/ 10000 w 10000" name="connsiteX1"/>
              <a:gd fmla="*/ 0 h 10000" name="connsiteY1"/>
              <a:gd fmla="*/ 10000 w 10000" name="connsiteX2"/>
              <a:gd fmla="*/ 9309 h 10000" name="connsiteY2"/>
              <a:gd fmla="*/ 0 w 10000" name="connsiteX3"/>
              <a:gd fmla="*/ 10000 h 10000" name="connsiteY3"/>
              <a:gd fmla="*/ 0 w 10000" name="connsiteX4"/>
              <a:gd fmla="*/ 1616 h 100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0000" w="10000">
                <a:moveTo>
                  <a:pt x="0" y="1616"/>
                </a:moveTo>
                <a:lnTo>
                  <a:pt x="10000" y="0"/>
                </a:lnTo>
                <a:lnTo>
                  <a:pt x="10000" y="9309"/>
                </a:lnTo>
                <a:lnTo>
                  <a:pt x="0" y="10000"/>
                </a:lnTo>
                <a:lnTo>
                  <a:pt x="0" y="1616"/>
                </a:lnTo>
                <a:close/>
              </a:path>
            </a:pathLst>
          </a:custGeom>
          <a:solidFill>
            <a:schemeClr val="bg1">
              <a:lumMod val="95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 name="TextBox 1"/>
          <p:cNvSpPr txBox="1"/>
          <p:nvPr/>
        </p:nvSpPr>
        <p:spPr>
          <a:xfrm>
            <a:off x="814093" y="1154318"/>
            <a:ext cx="8452546" cy="2225650"/>
          </a:xfrm>
          <a:prstGeom prst="rect">
            <a:avLst/>
          </a:prstGeom>
        </p:spPr>
        <p:txBody>
          <a:bodyPr wrap="square">
            <a:spAutoFit/>
          </a:bodyPr>
          <a:lstStyle>
            <a:defPPr>
              <a:defRPr lang="zh-CN"/>
            </a:defPPr>
            <a:lvl1pPr>
              <a:lnSpc>
                <a:spcPct val="150000"/>
              </a:lnSpc>
              <a:defRPr sz="1400">
                <a:solidFill>
                  <a:srgbClr val="C00000"/>
                </a:solidFill>
                <a:latin charset="-122" pitchFamily="34" typeface="微软雅黑"/>
                <a:ea charset="-122" pitchFamily="34" typeface="微软雅黑"/>
              </a:defRPr>
            </a:lvl1pPr>
          </a:lstStyle>
          <a:p>
            <a:pPr algn="just"/>
            <a:r>
              <a:rPr altLang="en-US" lang="zh-CN" sz="1556"/>
              <a:t>从大禹治水，到长江、黄河等大江大河上已经建成和正在建设的座座高峡平湖，数千年来，潜伏在中华民族内心深处的梦想，始终是凝聚和激励中华民族绵延发展的强大精神动力，也成就了中华民族享誉寰宇的秦汉大业、唐宋富足、元明清帝国。中国梦是中华民族追逐梦想的民族精神在当代中国的具体体现，是极为宝贵的精神资源。提出中国梦，就是要进一步激发人们内心深处的追逐梦想精神，为发展中国特色社会主义事业提供强大的原动力，让中华民族不朽的追梦精神焕发新时代的光辉。</a:t>
            </a:r>
          </a:p>
        </p:txBody>
      </p:sp>
      <p:cxnSp>
        <p:nvCxnSpPr>
          <p:cNvPr id="12" name="直接连接符 11"/>
          <p:cNvCxnSpPr/>
          <p:nvPr/>
        </p:nvCxnSpPr>
        <p:spPr bwMode="auto">
          <a:xfrm>
            <a:off x="6063470" y="2422609"/>
            <a:ext cx="3059358" cy="0"/>
          </a:xfrm>
          <a:prstGeom prst="line">
            <a:avLst/>
          </a:prstGeom>
          <a:solidFill>
            <a:schemeClr val="accent1"/>
          </a:solidFill>
          <a:ln algn="ctr" cap="flat" cmpd="sng" w="12700">
            <a:solidFill>
              <a:srgbClr val="C00000"/>
            </a:solidFill>
            <a:prstDash val="solid"/>
            <a:round/>
            <a:headEnd len="med" type="none" w="med"/>
            <a:tailEnd len="med" type="none" w="med"/>
          </a:ln>
          <a:effectLst/>
        </p:spPr>
      </p:cxnSp>
      <p:cxnSp>
        <p:nvCxnSpPr>
          <p:cNvPr id="38" name="直接连接符 37"/>
          <p:cNvCxnSpPr/>
          <p:nvPr/>
        </p:nvCxnSpPr>
        <p:spPr bwMode="auto">
          <a:xfrm>
            <a:off x="941137" y="2923034"/>
            <a:ext cx="7626024" cy="0"/>
          </a:xfrm>
          <a:prstGeom prst="line">
            <a:avLst/>
          </a:prstGeom>
          <a:solidFill>
            <a:schemeClr val="accent1"/>
          </a:solidFill>
          <a:ln algn="ctr" cap="flat" cmpd="sng" w="12700">
            <a:solidFill>
              <a:srgbClr val="C00000"/>
            </a:solidFill>
            <a:prstDash val="solid"/>
            <a:round/>
            <a:headEnd len="med" type="none" w="med"/>
            <a:tailEnd len="med" type="none" w="med"/>
          </a:ln>
          <a:effectLst/>
        </p:spPr>
      </p:cxnSp>
      <p:cxnSp>
        <p:nvCxnSpPr>
          <p:cNvPr id="41" name="直接连接符 40"/>
          <p:cNvCxnSpPr/>
          <p:nvPr/>
        </p:nvCxnSpPr>
        <p:spPr bwMode="auto">
          <a:xfrm>
            <a:off x="761913" y="1267205"/>
            <a:ext cx="1" cy="2398658"/>
          </a:xfrm>
          <a:prstGeom prst="line">
            <a:avLst/>
          </a:prstGeom>
          <a:solidFill>
            <a:schemeClr val="accent1"/>
          </a:solidFill>
          <a:ln algn="ctr" cap="flat" cmpd="sng" w="9525">
            <a:solidFill>
              <a:srgbClr val="C00000"/>
            </a:solidFill>
            <a:prstDash val="dash"/>
            <a:round/>
            <a:headEnd len="med" type="none" w="med"/>
            <a:tailEnd len="med" type="none" w="med"/>
          </a:ln>
          <a:effectLst/>
        </p:spPr>
      </p:cxnSp>
      <p:cxnSp>
        <p:nvCxnSpPr>
          <p:cNvPr id="44" name="直接连接符 43"/>
          <p:cNvCxnSpPr/>
          <p:nvPr/>
        </p:nvCxnSpPr>
        <p:spPr bwMode="auto">
          <a:xfrm>
            <a:off x="9318962" y="1267205"/>
            <a:ext cx="1" cy="2398658"/>
          </a:xfrm>
          <a:prstGeom prst="line">
            <a:avLst/>
          </a:prstGeom>
          <a:solidFill>
            <a:schemeClr val="accent1"/>
          </a:solidFill>
          <a:ln algn="ctr" cap="flat" cmpd="sng" w="9525">
            <a:solidFill>
              <a:srgbClr val="C00000"/>
            </a:solidFill>
            <a:prstDash val="dash"/>
            <a:round/>
            <a:headEnd len="med" type="none" w="med"/>
            <a:tailEnd len="med" type="none" w="med"/>
          </a:ln>
          <a:effectLst/>
        </p:spPr>
      </p:cxnSp>
      <p:pic>
        <p:nvPicPr>
          <p:cNvPr descr="http://img1.jike.com/get?name=T1sBbcBKJ51RCvBVdK" id="15365" name="Picture 5"/>
          <p:cNvPicPr>
            <a:picLocks noChangeArrowheads="1" noChangeAspect="1"/>
          </p:cNvPicPr>
          <p:nvPr/>
        </p:nvPicPr>
        <p:blipFill>
          <a:blip r:embed="rId4">
            <a:extLst>
              <a:ext uri="{28A0092B-C50C-407E-A947-70E740481C1C}">
                <a14:useLocalDpi/>
              </a:ext>
            </a:extLst>
          </a:blip>
          <a:stretch>
            <a:fillRect/>
          </a:stretch>
        </p:blipFill>
        <p:spPr bwMode="auto">
          <a:xfrm>
            <a:off x="930509" y="3887277"/>
            <a:ext cx="1345768" cy="1057039"/>
          </a:xfrm>
          <a:prstGeom prst="rect">
            <a:avLst/>
          </a:prstGeom>
          <a:noFill/>
          <a:extLst>
            <a:ext uri="{909E8E84-426E-40DD-AFC4-6F175D3DCCD1}">
              <a14:hiddenFill>
                <a:solidFill>
                  <a:srgbClr val="FFFFFF"/>
                </a:solidFill>
              </a14:hiddenFill>
            </a:ext>
          </a:extLst>
        </p:spPr>
      </p:pic>
      <p:pic>
        <p:nvPicPr>
          <p:cNvPr descr="http://img4.jike.com/get?name=T1dGCuBsdb1RCvBVdK" id="15367" name="Picture 7"/>
          <p:cNvPicPr>
            <a:picLocks noChangeArrowheads="1" noChangeAspect="1"/>
          </p:cNvPicPr>
          <p:nvPr/>
        </p:nvPicPr>
        <p:blipFill>
          <a:blip r:embed="rId5">
            <a:extLst>
              <a:ext uri="{28A0092B-C50C-407E-A947-70E740481C1C}">
                <a14:useLocalDpi/>
              </a:ext>
            </a:extLst>
          </a:blip>
          <a:stretch>
            <a:fillRect/>
          </a:stretch>
        </p:blipFill>
        <p:spPr bwMode="auto">
          <a:xfrm>
            <a:off x="2331789" y="3887277"/>
            <a:ext cx="1523729" cy="1057040"/>
          </a:xfrm>
          <a:prstGeom prst="rect">
            <a:avLst/>
          </a:prstGeom>
          <a:noFill/>
          <a:extLst>
            <a:ext uri="{909E8E84-426E-40DD-AFC4-6F175D3DCCD1}">
              <a14:hiddenFill>
                <a:solidFill>
                  <a:srgbClr val="FFFFFF"/>
                </a:solidFill>
              </a14:hiddenFill>
            </a:ext>
          </a:extLst>
        </p:spPr>
      </p:pic>
      <p:pic>
        <p:nvPicPr>
          <p:cNvPr descr="http://img3.jike.com/get?name=T1OcWMBy_m1RCvBVdK" id="15369" name="Picture 9"/>
          <p:cNvPicPr>
            <a:picLocks noChangeArrowheads="1" noChangeAspect="1"/>
          </p:cNvPicPr>
          <p:nvPr/>
        </p:nvPicPr>
        <p:blipFill>
          <a:blip r:embed="rId6">
            <a:extLst>
              <a:ext uri="{28A0092B-C50C-407E-A947-70E740481C1C}">
                <a14:useLocalDpi/>
              </a:ext>
            </a:extLst>
          </a:blip>
          <a:stretch>
            <a:fillRect/>
          </a:stretch>
        </p:blipFill>
        <p:spPr bwMode="auto">
          <a:xfrm>
            <a:off x="3917544" y="3887277"/>
            <a:ext cx="1718583" cy="1057040"/>
          </a:xfrm>
          <a:prstGeom prst="rect">
            <a:avLst/>
          </a:prstGeom>
          <a:noFill/>
          <a:extLst>
            <a:ext uri="{909E8E84-426E-40DD-AFC4-6F175D3DCCD1}">
              <a14:hiddenFill>
                <a:solidFill>
                  <a:srgbClr val="FFFFFF"/>
                </a:solidFill>
              </a14:hiddenFill>
            </a:ext>
          </a:extLst>
        </p:spPr>
      </p:pic>
      <p:pic>
        <p:nvPicPr>
          <p:cNvPr descr="C:\Users\PC\Desktop\水利设计院3.png" id="15363" name="Picture 3"/>
          <p:cNvPicPr>
            <a:picLocks noChangeArrowheads="1" noChangeAspect="1"/>
          </p:cNvPicPr>
          <p:nvPr/>
        </p:nvPicPr>
        <p:blipFill>
          <a:blip r:embed="rId7">
            <a:extLst>
              <a:ext uri="{BEBA8EAE-BF5A-486C-A8C5-ECC9F3942E4B}">
                <a14:imgProps>
                  <a14:imgLayer r:embed="rId8">
                    <a14:imgEffect>
                      <a14:brightnessContrast bright="40000"/>
                    </a14:imgEffect>
                  </a14:imgLayer>
                </a14:imgProps>
              </a:ext>
              <a:ext uri="{28A0092B-C50C-407E-A947-70E740481C1C}">
                <a14:useLocalDpi/>
              </a:ext>
            </a:extLst>
          </a:blip>
          <a:stretch>
            <a:fillRect/>
          </a:stretch>
        </p:blipFill>
        <p:spPr bwMode="auto">
          <a:xfrm>
            <a:off x="5766516" y="2928057"/>
            <a:ext cx="4591053" cy="3104444"/>
          </a:xfrm>
          <a:prstGeom prst="rect">
            <a:avLst/>
          </a:prstGeom>
          <a:noFill/>
          <a:extLst>
            <a:ext uri="{909E8E84-426E-40DD-AFC4-6F175D3DCCD1}">
              <a14:hiddenFill>
                <a:solidFill>
                  <a:srgbClr val="FFFFFF"/>
                </a:solidFill>
              </a14:hiddenFill>
            </a:ext>
          </a:extLst>
        </p:spPr>
      </p:pic>
    </p:spTree>
    <p:extLst>
      <p:ext uri="{BB962C8B-B14F-4D97-AF65-F5344CB8AC3E}">
        <p14:creationId val="3723449483"/>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4">
                                  <p:stCondLst>
                                    <p:cond delay="0"/>
                                  </p:stCondLst>
                                  <p:childTnLst>
                                    <p:set>
                                      <p:cBhvr>
                                        <p:cTn dur="1" fill="hold" id="6">
                                          <p:stCondLst>
                                            <p:cond delay="0"/>
                                          </p:stCondLst>
                                        </p:cTn>
                                        <p:tgtEl>
                                          <p:spTgt spid="41"/>
                                        </p:tgtEl>
                                        <p:attrNameLst>
                                          <p:attrName>style.visibility</p:attrName>
                                        </p:attrNameLst>
                                      </p:cBhvr>
                                      <p:to>
                                        <p:strVal val="visible"/>
                                      </p:to>
                                    </p:set>
                                    <p:animEffect filter="wipe(down)" transition="in">
                                      <p:cBhvr>
                                        <p:cTn dur="1000" id="7"/>
                                        <p:tgtEl>
                                          <p:spTgt spid="41"/>
                                        </p:tgtEl>
                                      </p:cBhvr>
                                    </p:animEffect>
                                  </p:childTnLst>
                                </p:cTn>
                              </p:par>
                              <p:par>
                                <p:cTn fill="hold" id="8" nodeType="withEffect" presetClass="entr" presetID="22" presetSubtype="4">
                                  <p:stCondLst>
                                    <p:cond delay="0"/>
                                  </p:stCondLst>
                                  <p:childTnLst>
                                    <p:set>
                                      <p:cBhvr>
                                        <p:cTn dur="1" fill="hold" id="9">
                                          <p:stCondLst>
                                            <p:cond delay="0"/>
                                          </p:stCondLst>
                                        </p:cTn>
                                        <p:tgtEl>
                                          <p:spTgt spid="44"/>
                                        </p:tgtEl>
                                        <p:attrNameLst>
                                          <p:attrName>style.visibility</p:attrName>
                                        </p:attrNameLst>
                                      </p:cBhvr>
                                      <p:to>
                                        <p:strVal val="visible"/>
                                      </p:to>
                                    </p:set>
                                    <p:animEffect filter="wipe(down)" transition="in">
                                      <p:cBhvr>
                                        <p:cTn dur="1000" id="10"/>
                                        <p:tgtEl>
                                          <p:spTgt spid="44"/>
                                        </p:tgtEl>
                                      </p:cBhvr>
                                    </p:animEffect>
                                  </p:childTnLst>
                                </p:cTn>
                              </p:par>
                            </p:childTnLst>
                          </p:cTn>
                        </p:par>
                        <p:par>
                          <p:cTn fill="hold" id="11" nodeType="afterGroup">
                            <p:stCondLst>
                              <p:cond delay="1000"/>
                            </p:stCondLst>
                            <p:childTnLst>
                              <p:par>
                                <p:cTn fill="hold" grpId="0" id="12" nodeType="afterEffect" presetClass="entr" presetID="16" presetSubtype="37">
                                  <p:stCondLst>
                                    <p:cond delay="0"/>
                                  </p:stCondLst>
                                  <p:childTnLst>
                                    <p:set>
                                      <p:cBhvr>
                                        <p:cTn dur="1" fill="hold" id="13">
                                          <p:stCondLst>
                                            <p:cond delay="0"/>
                                          </p:stCondLst>
                                        </p:cTn>
                                        <p:tgtEl>
                                          <p:spTgt spid="2"/>
                                        </p:tgtEl>
                                        <p:attrNameLst>
                                          <p:attrName>style.visibility</p:attrName>
                                        </p:attrNameLst>
                                      </p:cBhvr>
                                      <p:to>
                                        <p:strVal val="visible"/>
                                      </p:to>
                                    </p:set>
                                    <p:animEffect filter="barn(outVertical)" transition="in">
                                      <p:cBhvr>
                                        <p:cTn dur="1000" id="14"/>
                                        <p:tgtEl>
                                          <p:spTgt spid="2"/>
                                        </p:tgtEl>
                                      </p:cBhvr>
                                    </p:animEffect>
                                  </p:childTnLst>
                                </p:cTn>
                              </p:par>
                              <p:par>
                                <p:cTn fill="hold" id="15" nodeType="withEffect" presetClass="entr" presetID="2" presetSubtype="2">
                                  <p:stCondLst>
                                    <p:cond delay="0"/>
                                  </p:stCondLst>
                                  <p:childTnLst>
                                    <p:set>
                                      <p:cBhvr>
                                        <p:cTn dur="1" fill="hold" id="16">
                                          <p:stCondLst>
                                            <p:cond delay="0"/>
                                          </p:stCondLst>
                                        </p:cTn>
                                        <p:tgtEl>
                                          <p:spTgt spid="15363"/>
                                        </p:tgtEl>
                                        <p:attrNameLst>
                                          <p:attrName>style.visibility</p:attrName>
                                        </p:attrNameLst>
                                      </p:cBhvr>
                                      <p:to>
                                        <p:strVal val="visible"/>
                                      </p:to>
                                    </p:set>
                                    <p:anim calcmode="lin" valueType="num">
                                      <p:cBhvr additive="base">
                                        <p:cTn dur="750" fill="hold" id="17"/>
                                        <p:tgtEl>
                                          <p:spTgt spid="15363"/>
                                        </p:tgtEl>
                                        <p:attrNameLst>
                                          <p:attrName>ppt_x</p:attrName>
                                        </p:attrNameLst>
                                      </p:cBhvr>
                                      <p:tavLst>
                                        <p:tav tm="0">
                                          <p:val>
                                            <p:strVal val="1+#ppt_w/2"/>
                                          </p:val>
                                        </p:tav>
                                        <p:tav tm="100000">
                                          <p:val>
                                            <p:strVal val="#ppt_x"/>
                                          </p:val>
                                        </p:tav>
                                      </p:tavLst>
                                    </p:anim>
                                    <p:anim calcmode="lin" valueType="num">
                                      <p:cBhvr additive="base">
                                        <p:cTn dur="750" fill="hold" id="18"/>
                                        <p:tgtEl>
                                          <p:spTgt spid="15363"/>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2000"/>
                            </p:stCondLst>
                            <p:childTnLst>
                              <p:par>
                                <p:cTn fill="hold" id="20" nodeType="afterEffect" presetClass="entr" presetID="22" presetSubtype="8">
                                  <p:stCondLst>
                                    <p:cond delay="0"/>
                                  </p:stCondLst>
                                  <p:childTnLst>
                                    <p:set>
                                      <p:cBhvr>
                                        <p:cTn dur="1" fill="hold" id="21">
                                          <p:stCondLst>
                                            <p:cond delay="0"/>
                                          </p:stCondLst>
                                        </p:cTn>
                                        <p:tgtEl>
                                          <p:spTgt spid="12"/>
                                        </p:tgtEl>
                                        <p:attrNameLst>
                                          <p:attrName>style.visibility</p:attrName>
                                        </p:attrNameLst>
                                      </p:cBhvr>
                                      <p:to>
                                        <p:strVal val="visible"/>
                                      </p:to>
                                    </p:set>
                                    <p:animEffect filter="wipe(left)" transition="in">
                                      <p:cBhvr>
                                        <p:cTn dur="1500" id="22"/>
                                        <p:tgtEl>
                                          <p:spTgt spid="12"/>
                                        </p:tgtEl>
                                      </p:cBhvr>
                                    </p:animEffect>
                                  </p:childTnLst>
                                </p:cTn>
                              </p:par>
                            </p:childTnLst>
                          </p:cTn>
                        </p:par>
                        <p:par>
                          <p:cTn fill="hold" id="23" nodeType="afterGroup">
                            <p:stCondLst>
                              <p:cond delay="3500"/>
                            </p:stCondLst>
                            <p:childTnLst>
                              <p:par>
                                <p:cTn fill="hold" id="24" nodeType="afterEffect" presetClass="entr" presetID="22" presetSubtype="8">
                                  <p:stCondLst>
                                    <p:cond delay="0"/>
                                  </p:stCondLst>
                                  <p:childTnLst>
                                    <p:set>
                                      <p:cBhvr>
                                        <p:cTn dur="1" fill="hold" id="25">
                                          <p:stCondLst>
                                            <p:cond delay="0"/>
                                          </p:stCondLst>
                                        </p:cTn>
                                        <p:tgtEl>
                                          <p:spTgt spid="38"/>
                                        </p:tgtEl>
                                        <p:attrNameLst>
                                          <p:attrName>style.visibility</p:attrName>
                                        </p:attrNameLst>
                                      </p:cBhvr>
                                      <p:to>
                                        <p:strVal val="visible"/>
                                      </p:to>
                                    </p:set>
                                    <p:animEffect filter="wipe(left)" transition="in">
                                      <p:cBhvr>
                                        <p:cTn dur="2750" id="26"/>
                                        <p:tgtEl>
                                          <p:spTgt spid="38"/>
                                        </p:tgtEl>
                                      </p:cBhvr>
                                    </p:animEffect>
                                  </p:childTnLst>
                                </p:cTn>
                              </p:par>
                              <p:par>
                                <p:cTn fill="hold" id="27" nodeType="withEffect" presetClass="entr" presetID="10" presetSubtype="0">
                                  <p:stCondLst>
                                    <p:cond delay="250"/>
                                  </p:stCondLst>
                                  <p:childTnLst>
                                    <p:set>
                                      <p:cBhvr>
                                        <p:cTn dur="1" fill="hold" id="28">
                                          <p:stCondLst>
                                            <p:cond delay="0"/>
                                          </p:stCondLst>
                                        </p:cTn>
                                        <p:tgtEl>
                                          <p:spTgt spid="15365"/>
                                        </p:tgtEl>
                                        <p:attrNameLst>
                                          <p:attrName>style.visibility</p:attrName>
                                        </p:attrNameLst>
                                      </p:cBhvr>
                                      <p:to>
                                        <p:strVal val="visible"/>
                                      </p:to>
                                    </p:set>
                                    <p:animEffect filter="fade" transition="in">
                                      <p:cBhvr>
                                        <p:cTn dur="1250" id="29"/>
                                        <p:tgtEl>
                                          <p:spTgt spid="15365"/>
                                        </p:tgtEl>
                                      </p:cBhvr>
                                    </p:animEffect>
                                  </p:childTnLst>
                                </p:cTn>
                              </p:par>
                              <p:par>
                                <p:cTn fill="hold" id="30" nodeType="withEffect" presetClass="entr" presetID="10" presetSubtype="0">
                                  <p:stCondLst>
                                    <p:cond delay="500"/>
                                  </p:stCondLst>
                                  <p:childTnLst>
                                    <p:set>
                                      <p:cBhvr>
                                        <p:cTn dur="1" fill="hold" id="31">
                                          <p:stCondLst>
                                            <p:cond delay="0"/>
                                          </p:stCondLst>
                                        </p:cTn>
                                        <p:tgtEl>
                                          <p:spTgt spid="15367"/>
                                        </p:tgtEl>
                                        <p:attrNameLst>
                                          <p:attrName>style.visibility</p:attrName>
                                        </p:attrNameLst>
                                      </p:cBhvr>
                                      <p:to>
                                        <p:strVal val="visible"/>
                                      </p:to>
                                    </p:set>
                                    <p:animEffect filter="fade" transition="in">
                                      <p:cBhvr>
                                        <p:cTn dur="1250" id="32"/>
                                        <p:tgtEl>
                                          <p:spTgt spid="15367"/>
                                        </p:tgtEl>
                                      </p:cBhvr>
                                    </p:animEffect>
                                  </p:childTnLst>
                                </p:cTn>
                              </p:par>
                              <p:par>
                                <p:cTn fill="hold" id="33" nodeType="withEffect" presetClass="entr" presetID="10" presetSubtype="0">
                                  <p:stCondLst>
                                    <p:cond delay="750"/>
                                  </p:stCondLst>
                                  <p:childTnLst>
                                    <p:set>
                                      <p:cBhvr>
                                        <p:cTn dur="1" fill="hold" id="34">
                                          <p:stCondLst>
                                            <p:cond delay="0"/>
                                          </p:stCondLst>
                                        </p:cTn>
                                        <p:tgtEl>
                                          <p:spTgt spid="15369"/>
                                        </p:tgtEl>
                                        <p:attrNameLst>
                                          <p:attrName>style.visibility</p:attrName>
                                        </p:attrNameLst>
                                      </p:cBhvr>
                                      <p:to>
                                        <p:strVal val="visible"/>
                                      </p:to>
                                    </p:set>
                                    <p:animEffect filter="fade" transition="in">
                                      <p:cBhvr>
                                        <p:cTn dur="1250" id="35"/>
                                        <p:tgtEl>
                                          <p:spTgt spid="153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bwMode="auto">
          <a:xfrm>
            <a:off x="1080508" y="-349753"/>
            <a:ext cx="9065381" cy="3054893"/>
          </a:xfrm>
          <a:custGeom>
            <a:gdLst>
              <a:gd fmla="*/ 8158843 w 8158843" name="connsiteX0"/>
              <a:gd fmla="*/ 908958 h 2749404" name="connsiteY0"/>
              <a:gd fmla="*/ 7532914 w 8158843" name="connsiteX1"/>
              <a:gd fmla="*/ 1277258 h 2749404" name="connsiteY1"/>
              <a:gd fmla="*/ 6241143 w 8158843" name="connsiteX2"/>
              <a:gd fmla="*/ 1117600 h 2749404" name="connsiteY2"/>
              <a:gd fmla="*/ 4615543 w 8158843" name="connsiteX3"/>
              <a:gd fmla="*/ 769258 h 2749404" name="connsiteY3"/>
              <a:gd fmla="*/ 3512457 w 8158843" name="connsiteX4"/>
              <a:gd fmla="*/ 1030515 h 2749404" name="connsiteY4"/>
              <a:gd fmla="*/ 2666590 w 8158843" name="connsiteX5"/>
              <a:gd fmla="*/ 2468658 h 2749404" name="connsiteY5"/>
              <a:gd fmla="*/ 1668499 w 8158843" name="connsiteX6"/>
              <a:gd fmla="*/ 2610640 h 2749404" name="connsiteY6"/>
              <a:gd fmla="*/ 1512413 w 8158843" name="connsiteX7"/>
              <a:gd fmla="*/ 908781 h 2749404" name="connsiteY7"/>
              <a:gd fmla="*/ 0 w 8158843" name="connsiteX8"/>
              <a:gd fmla="*/ 0 h 27494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749404" w="8158842">
                <a:moveTo>
                  <a:pt x="8158843" y="908958"/>
                </a:moveTo>
                <a:cubicBezTo>
                  <a:pt x="7873395" y="1172029"/>
                  <a:pt x="7852531" y="1242484"/>
                  <a:pt x="7532914" y="1277258"/>
                </a:cubicBezTo>
                <a:cubicBezTo>
                  <a:pt x="7213297" y="1312032"/>
                  <a:pt x="6727371" y="1202267"/>
                  <a:pt x="6241143" y="1117600"/>
                </a:cubicBezTo>
                <a:cubicBezTo>
                  <a:pt x="5754915" y="1032933"/>
                  <a:pt x="5070324" y="783772"/>
                  <a:pt x="4615543" y="769258"/>
                </a:cubicBezTo>
                <a:cubicBezTo>
                  <a:pt x="4160762" y="754744"/>
                  <a:pt x="3837283" y="747282"/>
                  <a:pt x="3512457" y="1030515"/>
                </a:cubicBezTo>
                <a:cubicBezTo>
                  <a:pt x="3187632" y="1313748"/>
                  <a:pt x="2973916" y="2205304"/>
                  <a:pt x="2666590" y="2468658"/>
                </a:cubicBezTo>
                <a:cubicBezTo>
                  <a:pt x="2359264" y="2732012"/>
                  <a:pt x="1860862" y="2870619"/>
                  <a:pt x="1668499" y="2610640"/>
                </a:cubicBezTo>
                <a:cubicBezTo>
                  <a:pt x="1476136" y="2350661"/>
                  <a:pt x="1702006" y="1281617"/>
                  <a:pt x="1512413" y="908781"/>
                </a:cubicBezTo>
                <a:cubicBezTo>
                  <a:pt x="1322820" y="535945"/>
                  <a:pt x="735390" y="189895"/>
                  <a:pt x="0" y="0"/>
                </a:cubicBezTo>
              </a:path>
            </a:pathLst>
          </a:custGeom>
          <a:no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grpSp>
        <p:nvGrpSpPr>
          <p:cNvPr id="19" name="Group 7"/>
          <p:cNvGrpSpPr/>
          <p:nvPr/>
        </p:nvGrpSpPr>
        <p:grpSpPr>
          <a:xfrm>
            <a:off x="5080000" y="2764771"/>
            <a:ext cx="20320000" cy="3203222"/>
            <a:chOff x="-3120" y="1244"/>
            <a:chExt cx="11520" cy="1816"/>
          </a:xfrm>
        </p:grpSpPr>
        <p:pic>
          <p:nvPicPr>
            <p:cNvPr descr="8" id="20" name="Picture 4"/>
            <p:cNvPicPr>
              <a:picLocks noChangeArrowheads="1" noChangeAspect="1"/>
            </p:cNvPicPr>
            <p:nvPr/>
          </p:nvPicPr>
          <p:blipFill>
            <a:blip r:embed="rId3">
              <a:extLst>
                <a:ext uri="{28A0092B-C50C-407E-A947-70E740481C1C}">
                  <a14:useLocalDpi/>
                </a:ext>
              </a:extLst>
            </a:blip>
            <a:srcRect t="-667"/>
            <a:stretch>
              <a:fillRect/>
            </a:stretch>
          </p:blipFill>
          <p:spPr bwMode="auto">
            <a:xfrm>
              <a:off x="-3120" y="1244"/>
              <a:ext cx="5760" cy="18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8" id="21" name="Picture 5"/>
            <p:cNvPicPr>
              <a:picLocks noChangeArrowheads="1" noChangeAspect="1"/>
            </p:cNvPicPr>
            <p:nvPr/>
          </p:nvPicPr>
          <p:blipFill>
            <a:blip r:embed="rId4">
              <a:extLst>
                <a:ext uri="{28A0092B-C50C-407E-A947-70E740481C1C}">
                  <a14:useLocalDpi/>
                </a:ext>
              </a:extLst>
            </a:blip>
            <a:stretch>
              <a:fillRect/>
            </a:stretch>
          </p:blipFill>
          <p:spPr bwMode="auto">
            <a:xfrm>
              <a:off x="2640" y="1260"/>
              <a:ext cx="5760" cy="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sp>
        <p:nvSpPr>
          <p:cNvPr id="18" name="矩形 17"/>
          <p:cNvSpPr/>
          <p:nvPr/>
        </p:nvSpPr>
        <p:spPr bwMode="auto">
          <a:xfrm>
            <a:off x="2720584" y="1414049"/>
            <a:ext cx="9480924" cy="5602273"/>
          </a:xfrm>
          <a:custGeom>
            <a:gdLst>
              <a:gd fmla="*/ 2284185 w 8532832" name="connsiteX0"/>
              <a:gd fmla="*/ 0 h 5042046" name="connsiteY0"/>
              <a:gd fmla="*/ 8532832 w 8532832" name="connsiteX1"/>
              <a:gd fmla="*/ 1117601 h 5042046" name="connsiteY1"/>
              <a:gd fmla="*/ 8431232 w 8532832" name="connsiteX2"/>
              <a:gd fmla="*/ 5042046 h 5042046" name="connsiteY2"/>
              <a:gd fmla="*/ 0 w 8532832" name="connsiteX3"/>
              <a:gd fmla="*/ 4348989 h 5042046" name="connsiteY3"/>
              <a:gd fmla="*/ 2284185 w 8532832" name="connsiteX4"/>
              <a:gd fmla="*/ 0 h 5042046"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042046" w="8532832">
                <a:moveTo>
                  <a:pt x="2284185" y="0"/>
                </a:moveTo>
                <a:lnTo>
                  <a:pt x="8532832" y="1117601"/>
                </a:lnTo>
                <a:lnTo>
                  <a:pt x="8431232" y="5042046"/>
                </a:lnTo>
                <a:lnTo>
                  <a:pt x="0" y="4348989"/>
                </a:lnTo>
                <a:lnTo>
                  <a:pt x="2284185" y="0"/>
                </a:lnTo>
                <a:close/>
              </a:path>
            </a:pathLst>
          </a:cu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1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17" name="TextBox 16"/>
          <p:cNvSpPr txBox="1"/>
          <p:nvPr/>
        </p:nvSpPr>
        <p:spPr>
          <a:xfrm>
            <a:off x="4810523" y="2402435"/>
            <a:ext cx="5207000" cy="3383281"/>
          </a:xfrm>
          <a:prstGeom prst="rect">
            <a:avLst/>
          </a:prstGeom>
          <a:noFill/>
        </p:spPr>
        <p:txBody>
          <a:bodyPr rtlCol="0" wrap="square">
            <a:spAutoFit/>
          </a:bodyPr>
          <a:lstStyle/>
          <a:p>
            <a:pPr>
              <a:lnSpc>
                <a:spcPct val="120000"/>
              </a:lnSpc>
            </a:pPr>
            <a:r>
              <a:rPr altLang="en-US" b="1" lang="zh-CN">
                <a:solidFill>
                  <a:schemeClr val="bg1"/>
                </a:solidFill>
                <a:latin charset="-122" pitchFamily="34" typeface="微软雅黑"/>
                <a:ea charset="-122" pitchFamily="34" typeface="微软雅黑"/>
              </a:rPr>
              <a:t>从历史积淀来看，中国梦不是重塑汉代雄风、大唐伟业，也不是再造康乾盛世，而是完成中华民族从传统向现代的转型。这个转型的本质是现代性的不断累积和生长。现代性是社会主义中国适应时代发展潮流、按照自身发展的内在逻辑、不断走向更高质量更高水平现代化的社会变革实践所呈现出来的当代中国社会的特质，是现代化进程中非传统因素的积累和充盈，是一种持续进步的、不可逆转的、合目的性的发展。现代性的生长和充盈，是现代转型的基调和主线。</a:t>
            </a:r>
          </a:p>
        </p:txBody>
      </p:sp>
      <p:sp>
        <p:nvSpPr>
          <p:cNvPr id="22" name="矩形 17"/>
          <p:cNvSpPr/>
          <p:nvPr/>
        </p:nvSpPr>
        <p:spPr bwMode="auto">
          <a:xfrm flipH="1">
            <a:off x="-6921483" y="-2722025"/>
            <a:ext cx="11176274" cy="8176543"/>
          </a:xfrm>
          <a:custGeom>
            <a:gdLst>
              <a:gd fmla="*/ 0 w 10058647" name="connsiteX0"/>
              <a:gd fmla="*/ 0 h 7358889" name="connsiteY0"/>
              <a:gd fmla="*/ 10058647 w 10058647" name="connsiteX1"/>
              <a:gd fmla="*/ 1098551 h 7358889" name="connsiteY1"/>
              <a:gd fmla="*/ 9957047 w 10058647" name="connsiteX2"/>
              <a:gd fmla="*/ 5022996 h 7358889" name="connsiteY2"/>
              <a:gd fmla="*/ 4230915 w 10058647" name="connsiteX3"/>
              <a:gd fmla="*/ 7358889 h 7358889" name="connsiteY3"/>
              <a:gd fmla="*/ 0 w 10058647" name="connsiteX4"/>
              <a:gd fmla="*/ 0 h 735888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358889" w="10058647">
                <a:moveTo>
                  <a:pt x="0" y="0"/>
                </a:moveTo>
                <a:lnTo>
                  <a:pt x="10058647" y="1098551"/>
                </a:lnTo>
                <a:lnTo>
                  <a:pt x="9957047" y="5022996"/>
                </a:lnTo>
                <a:lnTo>
                  <a:pt x="4230915" y="7358889"/>
                </a:lnTo>
                <a:lnTo>
                  <a:pt x="0" y="0"/>
                </a:lnTo>
                <a:close/>
              </a:path>
            </a:pathLst>
          </a:cu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1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3" name="椭圆 2"/>
          <p:cNvSpPr/>
          <p:nvPr/>
        </p:nvSpPr>
        <p:spPr bwMode="auto">
          <a:xfrm>
            <a:off x="8036862" y="298476"/>
            <a:ext cx="1510313" cy="1510311"/>
          </a:xfrm>
          <a:prstGeom prst="ellipse">
            <a:avLst/>
          </a:prstGeom>
          <a:blipFill dpi="0" rotWithShape="1">
            <a:blip r:embed="rId5">
              <a:extLst>
                <a:ext uri="{BEBA8EAE-BF5A-486C-A8C5-ECC9F3942E4B}">
                  <a14:imgProps>
                    <a14:imgLayer r:embed="rId6">
                      <a14:imgEffect>
                        <a14:colorTemperature colorTemp="11200"/>
                      </a14:imgEffect>
                      <a14:imgEffect>
                        <a14:brightnessContrast bright="20000" contrast="20000"/>
                      </a14:imgEffect>
                    </a14:imgLayer>
                  </a14:imgProps>
                </a:ext>
                <a:ext uri="{28A0092B-C50C-407E-A947-70E740481C1C}">
                  <a14:useLocalDpi/>
                </a:ext>
              </a:extLst>
            </a:blip>
            <a:stretch>
              <a:fillRect/>
            </a:stretch>
          </a:blip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6" name="椭圆 15"/>
          <p:cNvSpPr/>
          <p:nvPr/>
        </p:nvSpPr>
        <p:spPr bwMode="auto">
          <a:xfrm>
            <a:off x="7524747" y="603928"/>
            <a:ext cx="449702" cy="449702"/>
          </a:xfrm>
          <a:prstGeom prst="ellipse">
            <a:avLst/>
          </a:prstGeom>
          <a:solidFill>
            <a:schemeClr val="bg1">
              <a:lumMod val="75000"/>
            </a:schemeClr>
          </a:solid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3" name="椭圆 22"/>
          <p:cNvSpPr/>
          <p:nvPr/>
        </p:nvSpPr>
        <p:spPr bwMode="auto">
          <a:xfrm>
            <a:off x="5443116" y="-29174"/>
            <a:ext cx="1104440" cy="1104440"/>
          </a:xfrm>
          <a:prstGeom prst="ellipse">
            <a:avLst/>
          </a:prstGeom>
          <a:blipFill dpi="0" rotWithShape="1">
            <a:blip r:embed="rId7">
              <a:extLst>
                <a:ext uri="{28A0092B-C50C-407E-A947-70E740481C1C}">
                  <a14:useLocalDpi/>
                </a:ext>
              </a:extLst>
            </a:blip>
            <a:stretch>
              <a:fillRect/>
            </a:stretch>
          </a:blip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4" name="椭圆 23"/>
          <p:cNvSpPr/>
          <p:nvPr/>
        </p:nvSpPr>
        <p:spPr bwMode="auto">
          <a:xfrm>
            <a:off x="2564191" y="1830608"/>
            <a:ext cx="1492424" cy="1492424"/>
          </a:xfrm>
          <a:prstGeom prst="ellipse">
            <a:avLst/>
          </a:prstGeom>
          <a:blipFill dpi="0" rotWithShape="1">
            <a:blip r:embed="rId8">
              <a:extLst>
                <a:ext uri="{28A0092B-C50C-407E-A947-70E740481C1C}">
                  <a14:useLocalDpi/>
                </a:ext>
              </a:extLst>
            </a:blip>
            <a:stretch>
              <a:fillRect b="0" l="9000" r="11000" t="4000"/>
            </a:stretch>
          </a:blip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5" name="椭圆 24"/>
          <p:cNvSpPr/>
          <p:nvPr/>
        </p:nvSpPr>
        <p:spPr bwMode="auto">
          <a:xfrm>
            <a:off x="5092234" y="570089"/>
            <a:ext cx="181287" cy="181287"/>
          </a:xfrm>
          <a:prstGeom prst="ellipse">
            <a:avLst/>
          </a:prstGeom>
          <a:solidFill>
            <a:schemeClr val="bg1">
              <a:lumMod val="75000"/>
            </a:schemeClr>
          </a:solid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6" name="椭圆 25"/>
          <p:cNvSpPr/>
          <p:nvPr/>
        </p:nvSpPr>
        <p:spPr bwMode="auto">
          <a:xfrm>
            <a:off x="2376999" y="311452"/>
            <a:ext cx="843424" cy="843424"/>
          </a:xfrm>
          <a:prstGeom prst="ellipse">
            <a:avLst/>
          </a:prstGeom>
          <a:blipFill dpi="0" rotWithShape="1">
            <a:blip r:embed="rId9">
              <a:extLst>
                <a:ext uri="{28A0092B-C50C-407E-A947-70E740481C1C}">
                  <a14:useLocalDpi/>
                </a:ext>
              </a:extLst>
            </a:blip>
            <a:stretch>
              <a:fillRect b="12000" l="9000" r="11000" t="11000"/>
            </a:stretch>
          </a:blip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7" name="椭圆 26"/>
          <p:cNvSpPr/>
          <p:nvPr/>
        </p:nvSpPr>
        <p:spPr bwMode="auto">
          <a:xfrm>
            <a:off x="4136335" y="1379132"/>
            <a:ext cx="692396" cy="692396"/>
          </a:xfrm>
          <a:prstGeom prst="ellipse">
            <a:avLst/>
          </a:prstGeom>
          <a:blipFill dpi="0" rotWithShape="1">
            <a:blip r:embed="rId10">
              <a:extLst>
                <a:ext uri="{BEBA8EAE-BF5A-486C-A8C5-ECC9F3942E4B}">
                  <a14:imgProps>
                    <a14:imgLayer r:embed="rId11">
                      <a14:imgEffect>
                        <a14:colorTemperature colorTemp="11200"/>
                      </a14:imgEffect>
                    </a14:imgLayer>
                  </a14:imgProps>
                </a:ext>
                <a:ext uri="{28A0092B-C50C-407E-A947-70E740481C1C}">
                  <a14:useLocalDpi/>
                </a:ext>
              </a:extLst>
            </a:blip>
            <a:stretch>
              <a:fillRect/>
            </a:stretch>
          </a:blipFill>
          <a:ln algn="ctr" cap="flat" cmpd="sng" w="9525">
            <a:solidFill>
              <a:srgbClr val="FFFF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Tree>
    <p:extLst>
      <p:ext uri="{BB962C8B-B14F-4D97-AF65-F5344CB8AC3E}">
        <p14:creationId val="950762744"/>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6">
                                  <p:stCondLst>
                                    <p:cond delay="0"/>
                                  </p:stCondLst>
                                  <p:childTnLst>
                                    <p:set>
                                      <p:cBhvr>
                                        <p:cTn dur="1" fill="hold" id="6">
                                          <p:stCondLst>
                                            <p:cond delay="0"/>
                                          </p:stCondLst>
                                        </p:cTn>
                                        <p:tgtEl>
                                          <p:spTgt spid="18"/>
                                        </p:tgtEl>
                                        <p:attrNameLst>
                                          <p:attrName>style.visibility</p:attrName>
                                        </p:attrNameLst>
                                      </p:cBhvr>
                                      <p:to>
                                        <p:strVal val="visible"/>
                                      </p:to>
                                    </p:set>
                                    <p:anim calcmode="lin" valueType="num">
                                      <p:cBhvr additive="base">
                                        <p:cTn dur="500" fill="hold" id="7"/>
                                        <p:tgtEl>
                                          <p:spTgt spid="18"/>
                                        </p:tgtEl>
                                        <p:attrNameLst>
                                          <p:attrName>ppt_x</p:attrName>
                                        </p:attrNameLst>
                                      </p:cBhvr>
                                      <p:tavLst>
                                        <p:tav tm="0">
                                          <p:val>
                                            <p:strVal val="1+#ppt_w/2"/>
                                          </p:val>
                                        </p:tav>
                                        <p:tav tm="100000">
                                          <p:val>
                                            <p:strVal val="#ppt_x"/>
                                          </p:val>
                                        </p:tav>
                                      </p:tavLst>
                                    </p:anim>
                                    <p:anim calcmode="lin" valueType="num">
                                      <p:cBhvr additive="base">
                                        <p:cTn dur="500" fill="hold" id="8"/>
                                        <p:tgtEl>
                                          <p:spTgt spid="18"/>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9">
                                  <p:stCondLst>
                                    <p:cond delay="0"/>
                                  </p:stCondLst>
                                  <p:childTnLst>
                                    <p:set>
                                      <p:cBhvr>
                                        <p:cTn dur="1" fill="hold" id="11">
                                          <p:stCondLst>
                                            <p:cond delay="0"/>
                                          </p:stCondLst>
                                        </p:cTn>
                                        <p:tgtEl>
                                          <p:spTgt spid="22"/>
                                        </p:tgtEl>
                                        <p:attrNameLst>
                                          <p:attrName>style.visibility</p:attrName>
                                        </p:attrNameLst>
                                      </p:cBhvr>
                                      <p:to>
                                        <p:strVal val="visible"/>
                                      </p:to>
                                    </p:set>
                                    <p:anim calcmode="lin" valueType="num">
                                      <p:cBhvr additive="base">
                                        <p:cTn dur="500" fill="hold" id="12"/>
                                        <p:tgtEl>
                                          <p:spTgt spid="22"/>
                                        </p:tgtEl>
                                        <p:attrNameLst>
                                          <p:attrName>ppt_x</p:attrName>
                                        </p:attrNameLst>
                                      </p:cBhvr>
                                      <p:tavLst>
                                        <p:tav tm="0">
                                          <p:val>
                                            <p:strVal val="0-#ppt_w/2"/>
                                          </p:val>
                                        </p:tav>
                                        <p:tav tm="100000">
                                          <p:val>
                                            <p:strVal val="#ppt_x"/>
                                          </p:val>
                                        </p:tav>
                                      </p:tavLst>
                                    </p:anim>
                                    <p:anim calcmode="lin" valueType="num">
                                      <p:cBhvr additive="base">
                                        <p:cTn dur="500" fill="hold" id="13"/>
                                        <p:tgtEl>
                                          <p:spTgt spid="22"/>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2">
                                  <p:stCondLst>
                                    <p:cond delay="0"/>
                                  </p:stCondLst>
                                  <p:childTnLst>
                                    <p:set>
                                      <p:cBhvr>
                                        <p:cTn dur="1" fill="hold" id="16">
                                          <p:stCondLst>
                                            <p:cond delay="0"/>
                                          </p:stCondLst>
                                        </p:cTn>
                                        <p:tgtEl>
                                          <p:spTgt spid="19"/>
                                        </p:tgtEl>
                                        <p:attrNameLst>
                                          <p:attrName>style.visibility</p:attrName>
                                        </p:attrNameLst>
                                      </p:cBhvr>
                                      <p:to>
                                        <p:strVal val="visible"/>
                                      </p:to>
                                    </p:set>
                                    <p:anim calcmode="lin" valueType="num">
                                      <p:cBhvr additive="base">
                                        <p:cTn dur="500" fill="hold" id="17"/>
                                        <p:tgtEl>
                                          <p:spTgt spid="19"/>
                                        </p:tgtEl>
                                        <p:attrNameLst>
                                          <p:attrName>ppt_x</p:attrName>
                                        </p:attrNameLst>
                                      </p:cBhvr>
                                      <p:tavLst>
                                        <p:tav tm="0">
                                          <p:val>
                                            <p:strVal val="1+#ppt_w/2"/>
                                          </p:val>
                                        </p:tav>
                                        <p:tav tm="100000">
                                          <p:val>
                                            <p:strVal val="#ppt_x"/>
                                          </p:val>
                                        </p:tav>
                                      </p:tavLst>
                                    </p:anim>
                                    <p:anim calcmode="lin" valueType="num">
                                      <p:cBhvr additive="base">
                                        <p:cTn dur="500" fill="hold" id="18"/>
                                        <p:tgtEl>
                                          <p:spTgt spid="19"/>
                                        </p:tgtEl>
                                        <p:attrNameLst>
                                          <p:attrName>ppt_y</p:attrName>
                                        </p:attrNameLst>
                                      </p:cBhvr>
                                      <p:tavLst>
                                        <p:tav tm="0">
                                          <p:val>
                                            <p:strVal val="#ppt_y"/>
                                          </p:val>
                                        </p:tav>
                                        <p:tav tm="100000">
                                          <p:val>
                                            <p:strVal val="#ppt_y"/>
                                          </p:val>
                                        </p:tav>
                                      </p:tavLst>
                                    </p:anim>
                                  </p:childTnLst>
                                </p:cTn>
                              </p:par>
                            </p:childTnLst>
                          </p:cTn>
                        </p:par>
                        <p:par>
                          <p:cTn fill="hold" id="19" nodeType="afterGroup">
                            <p:stCondLst>
                              <p:cond delay="1500"/>
                            </p:stCondLst>
                            <p:childTnLst>
                              <p:par>
                                <p:cTn fill="hold" id="20" nodeType="afterEffect" presetClass="path" presetID="0" presetSubtype="0">
                                  <p:stCondLst>
                                    <p:cond delay="0"/>
                                  </p:stCondLst>
                                  <p:childTnLst>
                                    <p:animMotion origin="layout" path="M 0 0 L -2 0" pathEditMode="relative" ptsTypes="AA" rAng="0">
                                      <p:cBhvr>
                                        <p:cTn dur="16000" fill="hold" id="21"/>
                                        <p:tgtEl>
                                          <p:spTgt spid="19"/>
                                        </p:tgtEl>
                                        <p:attrNameLst>
                                          <p:attrName>ppt_x</p:attrName>
                                          <p:attrName>ppt_y</p:attrName>
                                        </p:attrNameLst>
                                      </p:cBhvr>
                                      <p:rCtr x="-100000" y="0"/>
                                    </p:animMotion>
                                  </p:childTnLst>
                                </p:cTn>
                              </p:par>
                              <p:par>
                                <p:cTn fill="hold" grpId="0" id="22" nodeType="withEffect" presetClass="entr" presetID="22" presetSubtype="4">
                                  <p:stCondLst>
                                    <p:cond delay="0"/>
                                  </p:stCondLst>
                                  <p:childTnLst>
                                    <p:set>
                                      <p:cBhvr>
                                        <p:cTn dur="1" fill="hold" id="23">
                                          <p:stCondLst>
                                            <p:cond delay="0"/>
                                          </p:stCondLst>
                                        </p:cTn>
                                        <p:tgtEl>
                                          <p:spTgt spid="17"/>
                                        </p:tgtEl>
                                        <p:attrNameLst>
                                          <p:attrName>style.visibility</p:attrName>
                                        </p:attrNameLst>
                                      </p:cBhvr>
                                      <p:to>
                                        <p:strVal val="visible"/>
                                      </p:to>
                                    </p:set>
                                    <p:animEffect filter="wipe(down)" transition="in">
                                      <p:cBhvr>
                                        <p:cTn dur="500" id="24"/>
                                        <p:tgtEl>
                                          <p:spTgt spid="17"/>
                                        </p:tgtEl>
                                      </p:cBhvr>
                                    </p:animEffect>
                                  </p:childTnLst>
                                </p:cTn>
                              </p:par>
                              <p:par>
                                <p:cTn fill="hold" grpId="0" id="25" nodeType="withEffect" presetClass="entr" presetID="22" presetSubtype="8">
                                  <p:stCondLst>
                                    <p:cond delay="0"/>
                                  </p:stCondLst>
                                  <p:childTnLst>
                                    <p:set>
                                      <p:cBhvr>
                                        <p:cTn dur="1" fill="hold" id="26">
                                          <p:stCondLst>
                                            <p:cond delay="0"/>
                                          </p:stCondLst>
                                        </p:cTn>
                                        <p:tgtEl>
                                          <p:spTgt spid="2"/>
                                        </p:tgtEl>
                                        <p:attrNameLst>
                                          <p:attrName>style.visibility</p:attrName>
                                        </p:attrNameLst>
                                      </p:cBhvr>
                                      <p:to>
                                        <p:strVal val="visible"/>
                                      </p:to>
                                    </p:set>
                                    <p:animEffect filter="wipe(left)" transition="in">
                                      <p:cBhvr>
                                        <p:cTn dur="16000" id="27"/>
                                        <p:tgtEl>
                                          <p:spTgt spid="2"/>
                                        </p:tgtEl>
                                      </p:cBhvr>
                                    </p:animEffect>
                                  </p:childTnLst>
                                </p:cTn>
                              </p:par>
                              <p:par>
                                <p:cTn fill="hold" grpId="0" id="28" nodeType="withEffect" presetClass="entr" presetID="10" presetSubtype="0">
                                  <p:stCondLst>
                                    <p:cond delay="2000"/>
                                  </p:stCondLst>
                                  <p:childTnLst>
                                    <p:set>
                                      <p:cBhvr>
                                        <p:cTn dur="1" fill="hold" id="29">
                                          <p:stCondLst>
                                            <p:cond delay="0"/>
                                          </p:stCondLst>
                                        </p:cTn>
                                        <p:tgtEl>
                                          <p:spTgt spid="26"/>
                                        </p:tgtEl>
                                        <p:attrNameLst>
                                          <p:attrName>style.visibility</p:attrName>
                                        </p:attrNameLst>
                                      </p:cBhvr>
                                      <p:to>
                                        <p:strVal val="visible"/>
                                      </p:to>
                                    </p:set>
                                    <p:animEffect filter="fade" transition="in">
                                      <p:cBhvr>
                                        <p:cTn dur="500" id="30"/>
                                        <p:tgtEl>
                                          <p:spTgt spid="26"/>
                                        </p:tgtEl>
                                      </p:cBhvr>
                                    </p:animEffect>
                                  </p:childTnLst>
                                </p:cTn>
                              </p:par>
                              <p:par>
                                <p:cTn fill="hold" grpId="0" id="31" nodeType="withEffect" presetClass="entr" presetID="10" presetSubtype="0">
                                  <p:stCondLst>
                                    <p:cond delay="3000"/>
                                  </p:stCondLst>
                                  <p:childTnLst>
                                    <p:set>
                                      <p:cBhvr>
                                        <p:cTn dur="1" fill="hold" id="32">
                                          <p:stCondLst>
                                            <p:cond delay="0"/>
                                          </p:stCondLst>
                                        </p:cTn>
                                        <p:tgtEl>
                                          <p:spTgt spid="24"/>
                                        </p:tgtEl>
                                        <p:attrNameLst>
                                          <p:attrName>style.visibility</p:attrName>
                                        </p:attrNameLst>
                                      </p:cBhvr>
                                      <p:to>
                                        <p:strVal val="visible"/>
                                      </p:to>
                                    </p:set>
                                    <p:animEffect filter="fade" transition="in">
                                      <p:cBhvr>
                                        <p:cTn dur="500" id="33"/>
                                        <p:tgtEl>
                                          <p:spTgt spid="24"/>
                                        </p:tgtEl>
                                      </p:cBhvr>
                                    </p:animEffect>
                                  </p:childTnLst>
                                </p:cTn>
                              </p:par>
                              <p:par>
                                <p:cTn fill="hold" grpId="0" id="34" nodeType="withEffect" presetClass="entr" presetID="10" presetSubtype="0">
                                  <p:stCondLst>
                                    <p:cond delay="6000"/>
                                  </p:stCondLst>
                                  <p:childTnLst>
                                    <p:set>
                                      <p:cBhvr>
                                        <p:cTn dur="1" fill="hold" id="35">
                                          <p:stCondLst>
                                            <p:cond delay="0"/>
                                          </p:stCondLst>
                                        </p:cTn>
                                        <p:tgtEl>
                                          <p:spTgt spid="27"/>
                                        </p:tgtEl>
                                        <p:attrNameLst>
                                          <p:attrName>style.visibility</p:attrName>
                                        </p:attrNameLst>
                                      </p:cBhvr>
                                      <p:to>
                                        <p:strVal val="visible"/>
                                      </p:to>
                                    </p:set>
                                    <p:animEffect filter="fade" transition="in">
                                      <p:cBhvr>
                                        <p:cTn dur="500" id="36"/>
                                        <p:tgtEl>
                                          <p:spTgt spid="27"/>
                                        </p:tgtEl>
                                      </p:cBhvr>
                                    </p:animEffect>
                                  </p:childTnLst>
                                </p:cTn>
                              </p:par>
                              <p:par>
                                <p:cTn fill="hold" grpId="0" id="37" nodeType="withEffect" presetClass="entr" presetID="10" presetSubtype="0">
                                  <p:stCondLst>
                                    <p:cond delay="8000"/>
                                  </p:stCondLst>
                                  <p:childTnLst>
                                    <p:set>
                                      <p:cBhvr>
                                        <p:cTn dur="1" fill="hold" id="38">
                                          <p:stCondLst>
                                            <p:cond delay="0"/>
                                          </p:stCondLst>
                                        </p:cTn>
                                        <p:tgtEl>
                                          <p:spTgt spid="25"/>
                                        </p:tgtEl>
                                        <p:attrNameLst>
                                          <p:attrName>style.visibility</p:attrName>
                                        </p:attrNameLst>
                                      </p:cBhvr>
                                      <p:to>
                                        <p:strVal val="visible"/>
                                      </p:to>
                                    </p:set>
                                    <p:animEffect filter="fade" transition="in">
                                      <p:cBhvr>
                                        <p:cTn dur="500" id="39"/>
                                        <p:tgtEl>
                                          <p:spTgt spid="25"/>
                                        </p:tgtEl>
                                      </p:cBhvr>
                                    </p:animEffect>
                                  </p:childTnLst>
                                </p:cTn>
                              </p:par>
                              <p:par>
                                <p:cTn fill="hold" grpId="0" id="40" nodeType="withEffect" presetClass="entr" presetID="10" presetSubtype="0">
                                  <p:stCondLst>
                                    <p:cond delay="10000"/>
                                  </p:stCondLst>
                                  <p:childTnLst>
                                    <p:set>
                                      <p:cBhvr>
                                        <p:cTn dur="1" fill="hold" id="41">
                                          <p:stCondLst>
                                            <p:cond delay="0"/>
                                          </p:stCondLst>
                                        </p:cTn>
                                        <p:tgtEl>
                                          <p:spTgt spid="23"/>
                                        </p:tgtEl>
                                        <p:attrNameLst>
                                          <p:attrName>style.visibility</p:attrName>
                                        </p:attrNameLst>
                                      </p:cBhvr>
                                      <p:to>
                                        <p:strVal val="visible"/>
                                      </p:to>
                                    </p:set>
                                    <p:animEffect filter="fade" transition="in">
                                      <p:cBhvr>
                                        <p:cTn dur="500" id="42"/>
                                        <p:tgtEl>
                                          <p:spTgt spid="23"/>
                                        </p:tgtEl>
                                      </p:cBhvr>
                                    </p:animEffect>
                                  </p:childTnLst>
                                </p:cTn>
                              </p:par>
                              <p:par>
                                <p:cTn fill="hold" grpId="0" id="43" nodeType="withEffect" presetClass="entr" presetID="10" presetSubtype="0">
                                  <p:stCondLst>
                                    <p:cond delay="12000"/>
                                  </p:stCondLst>
                                  <p:childTnLst>
                                    <p:set>
                                      <p:cBhvr>
                                        <p:cTn dur="1" fill="hold" id="44">
                                          <p:stCondLst>
                                            <p:cond delay="0"/>
                                          </p:stCondLst>
                                        </p:cTn>
                                        <p:tgtEl>
                                          <p:spTgt spid="16"/>
                                        </p:tgtEl>
                                        <p:attrNameLst>
                                          <p:attrName>style.visibility</p:attrName>
                                        </p:attrNameLst>
                                      </p:cBhvr>
                                      <p:to>
                                        <p:strVal val="visible"/>
                                      </p:to>
                                    </p:set>
                                    <p:animEffect filter="fade" transition="in">
                                      <p:cBhvr>
                                        <p:cTn dur="500" id="45"/>
                                        <p:tgtEl>
                                          <p:spTgt spid="16"/>
                                        </p:tgtEl>
                                      </p:cBhvr>
                                    </p:animEffect>
                                  </p:childTnLst>
                                </p:cTn>
                              </p:par>
                              <p:par>
                                <p:cTn fill="hold" grpId="0" id="46" nodeType="withEffect" presetClass="entr" presetID="10" presetSubtype="0">
                                  <p:stCondLst>
                                    <p:cond delay="13000"/>
                                  </p:stCondLst>
                                  <p:childTnLst>
                                    <p:set>
                                      <p:cBhvr>
                                        <p:cTn dur="1" fill="hold" id="47">
                                          <p:stCondLst>
                                            <p:cond delay="0"/>
                                          </p:stCondLst>
                                        </p:cTn>
                                        <p:tgtEl>
                                          <p:spTgt spid="3"/>
                                        </p:tgtEl>
                                        <p:attrNameLst>
                                          <p:attrName>style.visibility</p:attrName>
                                        </p:attrNameLst>
                                      </p:cBhvr>
                                      <p:to>
                                        <p:strVal val="visible"/>
                                      </p:to>
                                    </p:set>
                                    <p:animEffect filter="fade" transition="in">
                                      <p:cBhvr>
                                        <p:cTn dur="500" id="48"/>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8"/>
      <p:bldP grpId="0" spid="17"/>
      <p:bldP grpId="0" spid="22"/>
      <p:bldP grpId="0" spid="3"/>
      <p:bldP grpId="0" spid="16"/>
      <p:bldP grpId="0" spid="23"/>
      <p:bldP grpId="0" spid="24"/>
      <p:bldP grpId="0" spid="25"/>
      <p:bldP grpId="0" spid="26"/>
      <p:bldP grpId="0" spid="27"/>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矩形 34"/>
          <p:cNvSpPr/>
          <p:nvPr/>
        </p:nvSpPr>
        <p:spPr bwMode="auto">
          <a:xfrm>
            <a:off x="279408" y="3865042"/>
            <a:ext cx="9601187" cy="1715902"/>
          </a:xfrm>
          <a:prstGeom prst="rect">
            <a:avLst/>
          </a:prstGeom>
          <a:gradFill flip="none" rotWithShape="1">
            <a:gsLst>
              <a:gs pos="0">
                <a:schemeClr val="bg1">
                  <a:lumMod val="75000"/>
                </a:schemeClr>
              </a:gs>
              <a:gs pos="99000">
                <a:schemeClr val="bg1">
                  <a:lumMod val="95000"/>
                </a:schemeClr>
              </a:gs>
              <a:gs pos="45000">
                <a:schemeClr val="bg1"/>
              </a:gs>
            </a:gsLst>
            <a:lin ang="15600000" scaled="0"/>
          </a:gra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9" name="矩形 8"/>
          <p:cNvSpPr/>
          <p:nvPr/>
        </p:nvSpPr>
        <p:spPr bwMode="auto">
          <a:xfrm>
            <a:off x="279407" y="1063392"/>
            <a:ext cx="2400297" cy="2565411"/>
          </a:xfrm>
          <a:prstGeom prst="rect">
            <a:avLst/>
          </a:prstGeom>
          <a:solidFill>
            <a:srgbClr val="FFC000"/>
          </a:soli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5" name="矩形 4"/>
          <p:cNvSpPr/>
          <p:nvPr/>
        </p:nvSpPr>
        <p:spPr>
          <a:xfrm>
            <a:off x="456606" y="3992042"/>
            <a:ext cx="4026699" cy="1412108"/>
          </a:xfrm>
          <a:prstGeom prst="rect">
            <a:avLst/>
          </a:prstGeom>
        </p:spPr>
        <p:txBody>
          <a:bodyPr wrap="square">
            <a:spAutoFit/>
          </a:bodyPr>
          <a:lstStyle/>
          <a:p>
            <a:pPr>
              <a:lnSpc>
                <a:spcPct val="130000"/>
              </a:lnSpc>
            </a:pPr>
            <a:r>
              <a:rPr altLang="en-US" b="1" lang="zh-CN" sz="2222">
                <a:solidFill>
                  <a:srgbClr val="FF0000"/>
                </a:solidFill>
                <a:latin charset="-122" pitchFamily="34" typeface="微软雅黑"/>
                <a:ea charset="-122" pitchFamily="34" typeface="微软雅黑"/>
              </a:rPr>
              <a:t>从现实依据看，中国梦基于党的正确领导和建设中国特色社会主义的成功实践。</a:t>
            </a:r>
          </a:p>
        </p:txBody>
      </p:sp>
      <p:sp>
        <p:nvSpPr>
          <p:cNvPr id="6" name="矩形 5"/>
          <p:cNvSpPr/>
          <p:nvPr/>
        </p:nvSpPr>
        <p:spPr>
          <a:xfrm>
            <a:off x="354330" y="1834286"/>
            <a:ext cx="2233587" cy="1445971"/>
          </a:xfrm>
          <a:prstGeom prst="rect">
            <a:avLst/>
          </a:prstGeom>
        </p:spPr>
        <p:txBody>
          <a:bodyPr wrap="square">
            <a:spAutoFit/>
          </a:bodyPr>
          <a:lstStyle/>
          <a:p>
            <a:r>
              <a:rPr altLang="en-US" lang="zh-CN" sz="2222">
                <a:solidFill>
                  <a:srgbClr val="C00000"/>
                </a:solidFill>
                <a:latin charset="-122" pitchFamily="34" typeface="微软雅黑"/>
                <a:ea charset="-122" pitchFamily="34" typeface="微软雅黑"/>
              </a:rPr>
              <a:t>首先，党的正确领导，是实现中国梦的坚强的政治保证。</a:t>
            </a:r>
          </a:p>
        </p:txBody>
      </p:sp>
      <p:pic>
        <p:nvPicPr>
          <p:cNvPr descr="C:\Users\PC\Desktop\Nipic_8030063_20120622083254199314.png" id="21" name="Picture 4"/>
          <p:cNvPicPr>
            <a:picLocks noChangeArrowheads="1" noChangeAspect="1"/>
          </p:cNvPicPr>
          <p:nvPr/>
        </p:nvPicPr>
        <p:blipFill>
          <a:blip r:embed="rId3">
            <a:extLst>
              <a:ext uri="{28A0092B-C50C-407E-A947-70E740481C1C}">
                <a14:useLocalDpi/>
              </a:ext>
            </a:extLst>
          </a:blip>
          <a:stretch>
            <a:fillRect/>
          </a:stretch>
        </p:blipFill>
        <p:spPr bwMode="auto">
          <a:xfrm rot="20752928">
            <a:off x="477873" y="393040"/>
            <a:ext cx="1881391" cy="1245964"/>
          </a:xfrm>
          <a:prstGeom prst="rect">
            <a:avLst/>
          </a:prstGeom>
          <a:noFill/>
          <a:effectLst>
            <a:outerShdw algn="t" blurRad="165100" dir="5400000" dist="38100" rotWithShape="0" sx="98000" sy="98000">
              <a:prstClr val="black">
                <a:alpha val="79000"/>
              </a:prstClr>
            </a:outerShdw>
          </a:effectLst>
          <a:extLst>
            <a:ext uri="{909E8E84-426E-40DD-AFC4-6F175D3DCCD1}">
              <a14:hiddenFill>
                <a:solidFill>
                  <a:srgbClr val="FFFFFF"/>
                </a:solidFill>
              </a14:hiddenFill>
            </a:ext>
          </a:extLst>
        </p:spPr>
      </p:pic>
      <p:cxnSp>
        <p:nvCxnSpPr>
          <p:cNvPr id="20" name="直接连接符 19"/>
          <p:cNvCxnSpPr/>
          <p:nvPr/>
        </p:nvCxnSpPr>
        <p:spPr bwMode="auto">
          <a:xfrm>
            <a:off x="279409" y="3729978"/>
            <a:ext cx="9587074" cy="0"/>
          </a:xfrm>
          <a:prstGeom prst="line">
            <a:avLst/>
          </a:prstGeom>
          <a:solidFill>
            <a:schemeClr val="accent1"/>
          </a:solidFill>
          <a:ln algn="ctr" cap="flat" cmpd="sng" w="15875">
            <a:solidFill>
              <a:srgbClr val="FFC000"/>
            </a:solidFill>
            <a:prstDash val="solid"/>
            <a:round/>
            <a:headEnd len="med" type="none" w="med"/>
            <a:tailEnd len="med" type="none" w="med"/>
          </a:ln>
          <a:effectLst/>
        </p:spPr>
      </p:cxnSp>
      <p:sp>
        <p:nvSpPr>
          <p:cNvPr id="25" name="矩形 24"/>
          <p:cNvSpPr/>
          <p:nvPr/>
        </p:nvSpPr>
        <p:spPr bwMode="auto">
          <a:xfrm>
            <a:off x="3083969" y="1063392"/>
            <a:ext cx="2400297" cy="2565411"/>
          </a:xfrm>
          <a:prstGeom prst="rect">
            <a:avLst/>
          </a:prstGeom>
          <a:solidFill>
            <a:srgbClr val="FFC000"/>
          </a:soli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26" name="矩形 25"/>
          <p:cNvSpPr/>
          <p:nvPr/>
        </p:nvSpPr>
        <p:spPr>
          <a:xfrm>
            <a:off x="3157700" y="1834286"/>
            <a:ext cx="2233587" cy="1445971"/>
          </a:xfrm>
          <a:prstGeom prst="rect">
            <a:avLst/>
          </a:prstGeom>
        </p:spPr>
        <p:txBody>
          <a:bodyPr wrap="square">
            <a:spAutoFit/>
          </a:bodyPr>
          <a:lstStyle/>
          <a:p>
            <a:r>
              <a:rPr altLang="en-US" lang="zh-CN" sz="2222">
                <a:solidFill>
                  <a:srgbClr val="C00000"/>
                </a:solidFill>
                <a:latin charset="-122" pitchFamily="34" typeface="微软雅黑"/>
                <a:ea charset="-122" pitchFamily="34" typeface="微软雅黑"/>
              </a:rPr>
              <a:t>其次，综合国力的提升，为实现中国梦提供了可靠的物质保证。</a:t>
            </a:r>
          </a:p>
        </p:txBody>
      </p:sp>
      <p:sp>
        <p:nvSpPr>
          <p:cNvPr id="27" name="矩形 26"/>
          <p:cNvSpPr/>
          <p:nvPr/>
        </p:nvSpPr>
        <p:spPr bwMode="auto">
          <a:xfrm>
            <a:off x="5888531" y="1063392"/>
            <a:ext cx="3992063" cy="2565411"/>
          </a:xfrm>
          <a:prstGeom prst="rect">
            <a:avLst/>
          </a:prstGeom>
          <a:solidFill>
            <a:srgbClr val="FFC000"/>
          </a:soli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sp>
        <p:nvSpPr>
          <p:cNvPr id="28" name="矩形 27"/>
          <p:cNvSpPr/>
          <p:nvPr/>
        </p:nvSpPr>
        <p:spPr>
          <a:xfrm>
            <a:off x="5949343" y="1797597"/>
            <a:ext cx="3917140" cy="1717243"/>
          </a:xfrm>
          <a:prstGeom prst="rect">
            <a:avLst/>
          </a:prstGeom>
        </p:spPr>
        <p:txBody>
          <a:bodyPr wrap="square">
            <a:spAutoFit/>
          </a:bodyPr>
          <a:lstStyle/>
          <a:p>
            <a:pPr>
              <a:lnSpc>
                <a:spcPct val="120000"/>
              </a:lnSpc>
            </a:pPr>
            <a:r>
              <a:rPr altLang="en-US" lang="zh-CN" sz="1778">
                <a:solidFill>
                  <a:srgbClr val="C00000"/>
                </a:solidFill>
                <a:latin charset="-122" pitchFamily="34" typeface="微软雅黑"/>
                <a:ea charset="-122" pitchFamily="34" typeface="微软雅黑"/>
              </a:rPr>
              <a:t>第三，中华民族对于自身的发展道路充满了自信，对于中华民族的伟大复兴充满了信心和期待。改革开放以来的实践充分证明，中国的发展道路是符合中国实际的，是正确的。</a:t>
            </a:r>
          </a:p>
        </p:txBody>
      </p:sp>
      <p:grpSp>
        <p:nvGrpSpPr>
          <p:cNvPr id="22" name="组合 21"/>
          <p:cNvGrpSpPr/>
          <p:nvPr/>
        </p:nvGrpSpPr>
        <p:grpSpPr>
          <a:xfrm>
            <a:off x="3440168" y="219310"/>
            <a:ext cx="1539638" cy="1473303"/>
            <a:chOff x="7282492" y="2134073"/>
            <a:chExt cx="1886908" cy="1805611"/>
          </a:xfrm>
        </p:grpSpPr>
        <p:pic>
          <p:nvPicPr>
            <p:cNvPr descr="G:\韩坤\各类素材\好图\512Yen.png" id="1026" name="Picture 2"/>
            <p:cNvPicPr>
              <a:picLocks noChangeArrowheads="1" noChangeAspect="1"/>
            </p:cNvPicPr>
            <p:nvPr/>
          </p:nvPicPr>
          <p:blipFill>
            <a:blip r:embed="rId4">
              <a:extLst>
                <a:ext uri="{28A0092B-C50C-407E-A947-70E740481C1C}">
                  <a14:useLocalDpi/>
                </a:ext>
              </a:extLst>
            </a:blip>
            <a:stretch>
              <a:fillRect/>
            </a:stretch>
          </p:blipFill>
          <p:spPr bwMode="auto">
            <a:xfrm>
              <a:off x="7282492" y="2134073"/>
              <a:ext cx="1776209" cy="1776209"/>
            </a:xfrm>
            <a:prstGeom prst="rect">
              <a:avLst/>
            </a:prstGeom>
            <a:noFill/>
            <a:extLst>
              <a:ext uri="{909E8E84-426E-40DD-AFC4-6F175D3DCCD1}">
                <a14:hiddenFill>
                  <a:solidFill>
                    <a:srgbClr val="FFFFFF"/>
                  </a:solidFill>
                </a14:hiddenFill>
              </a:ext>
            </a:extLst>
          </p:spPr>
        </p:pic>
        <p:pic>
          <p:nvPicPr>
            <p:cNvPr descr="G:\韩坤\各类素材\好图\super-mono-3d-083.png" id="1028" name="Picture 4"/>
            <p:cNvPicPr>
              <a:picLocks noChangeArrowheads="1" noChangeAspect="1"/>
            </p:cNvPicPr>
            <p:nvPr/>
          </p:nvPicPr>
          <p:blipFill>
            <a:blip r:embed="rId5">
              <a:extLst>
                <a:ext uri="{28A0092B-C50C-407E-A947-70E740481C1C}">
                  <a14:useLocalDpi/>
                </a:ext>
              </a:extLst>
            </a:blip>
            <a:stretch>
              <a:fillRect/>
            </a:stretch>
          </p:blipFill>
          <p:spPr bwMode="auto">
            <a:xfrm>
              <a:off x="8166933" y="2937217"/>
              <a:ext cx="1002467" cy="1002467"/>
            </a:xfrm>
            <a:prstGeom prst="rect">
              <a:avLst/>
            </a:prstGeom>
            <a:noFill/>
            <a:extLst>
              <a:ext uri="{909E8E84-426E-40DD-AFC4-6F175D3DCCD1}">
                <a14:hiddenFill>
                  <a:solidFill>
                    <a:srgbClr val="FFFFFF"/>
                  </a:solidFill>
                </a14:hiddenFill>
              </a:ext>
            </a:extLst>
          </p:spPr>
        </p:pic>
      </p:grpSp>
      <p:grpSp>
        <p:nvGrpSpPr>
          <p:cNvPr id="24" name="组合 23"/>
          <p:cNvGrpSpPr/>
          <p:nvPr/>
        </p:nvGrpSpPr>
        <p:grpSpPr>
          <a:xfrm>
            <a:off x="6680198" y="182405"/>
            <a:ext cx="2429927" cy="1613028"/>
            <a:chOff x="6012178" y="513414"/>
            <a:chExt cx="2186934" cy="1451725"/>
          </a:xfrm>
        </p:grpSpPr>
        <p:sp>
          <p:nvSpPr>
            <p:cNvPr id="23" name="矩形 22"/>
            <p:cNvSpPr/>
            <p:nvPr/>
          </p:nvSpPr>
          <p:spPr bwMode="auto">
            <a:xfrm>
              <a:off x="6326484" y="876300"/>
              <a:ext cx="1539242" cy="512140"/>
            </a:xfrm>
            <a:prstGeom prst="rect">
              <a:avLst/>
            </a:prstGeom>
            <a:solidFill>
              <a:schemeClr val="bg1"/>
            </a:soli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pic>
          <p:nvPicPr>
            <p:cNvPr descr="C:\Users\PC\Desktop\Nipic_9356417_20130307174256260000.png" id="1029" name="Picture 5"/>
            <p:cNvPicPr>
              <a:picLocks noChangeArrowheads="1" noChangeAspect="1"/>
            </p:cNvPicPr>
            <p:nvPr/>
          </p:nvPicPr>
          <p:blipFill>
            <a:blip r:embed="rId6">
              <a:extLst>
                <a:ext uri="{28A0092B-C50C-407E-A947-70E740481C1C}">
                  <a14:useLocalDpi/>
                </a:ext>
              </a:extLst>
            </a:blip>
            <a:stretch>
              <a:fillRect/>
            </a:stretch>
          </p:blipFill>
          <p:spPr bwMode="auto">
            <a:xfrm>
              <a:off x="6012178" y="513414"/>
              <a:ext cx="2186934" cy="1451725"/>
            </a:xfrm>
            <a:prstGeom prst="rect">
              <a:avLst/>
            </a:prstGeom>
            <a:noFill/>
            <a:effectLst/>
            <a:extLst>
              <a:ext uri="{909E8E84-426E-40DD-AFC4-6F175D3DCCD1}">
                <a14:hiddenFill>
                  <a:solidFill>
                    <a:srgbClr val="FFFFFF"/>
                  </a:solidFill>
                </a14:hiddenFill>
              </a:ext>
            </a:extLst>
          </p:spPr>
        </p:pic>
      </p:grpSp>
      <p:sp>
        <p:nvSpPr>
          <p:cNvPr id="29" name="矩形 28"/>
          <p:cNvSpPr/>
          <p:nvPr/>
        </p:nvSpPr>
        <p:spPr>
          <a:xfrm>
            <a:off x="4798568" y="3977930"/>
            <a:ext cx="5080000" cy="1500469"/>
          </a:xfrm>
          <a:prstGeom prst="rect">
            <a:avLst/>
          </a:prstGeom>
        </p:spPr>
        <p:txBody>
          <a:bodyPr>
            <a:spAutoFit/>
          </a:bodyPr>
          <a:lstStyle/>
          <a:p>
            <a:pPr>
              <a:lnSpc>
                <a:spcPct val="130000"/>
              </a:lnSpc>
            </a:pPr>
            <a:r>
              <a:rPr altLang="en-US" lang="zh-CN" sz="1778">
                <a:solidFill>
                  <a:srgbClr val="C00000"/>
                </a:solidFill>
                <a:latin charset="-122" pitchFamily="34" typeface="微软雅黑"/>
                <a:ea charset="-122" pitchFamily="34" typeface="微软雅黑"/>
              </a:rPr>
              <a:t>中华民族对于中国特色社会主义道路、中国特色社会主义理论体系、中国特色社会主义制度的道路自信、理论自信、制度自信更加坚定。这是中国梦能够实现的根本动力所在。</a:t>
            </a:r>
          </a:p>
        </p:txBody>
      </p:sp>
      <p:cxnSp>
        <p:nvCxnSpPr>
          <p:cNvPr id="38" name="直接连接符 37"/>
          <p:cNvCxnSpPr/>
          <p:nvPr/>
        </p:nvCxnSpPr>
        <p:spPr bwMode="auto">
          <a:xfrm flipH="1">
            <a:off x="4604458" y="4114912"/>
            <a:ext cx="0" cy="1199329"/>
          </a:xfrm>
          <a:prstGeom prst="line">
            <a:avLst/>
          </a:prstGeom>
          <a:solidFill>
            <a:schemeClr val="accent1"/>
          </a:solidFill>
          <a:ln algn="ctr" cap="flat" cmpd="sng" w="9525">
            <a:solidFill>
              <a:srgbClr val="C00000"/>
            </a:solidFill>
            <a:prstDash val="dash"/>
            <a:round/>
            <a:headEnd len="med" type="none" w="med"/>
            <a:tailEnd len="med" type="none" w="med"/>
          </a:ln>
          <a:effectLst/>
        </p:spPr>
      </p:cxnSp>
    </p:spTree>
    <p:extLst>
      <p:ext uri="{BB962C8B-B14F-4D97-AF65-F5344CB8AC3E}">
        <p14:creationId val="3903735943"/>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35"/>
                                        </p:tgtEl>
                                        <p:attrNameLst>
                                          <p:attrName>style.visibility</p:attrName>
                                        </p:attrNameLst>
                                      </p:cBhvr>
                                      <p:to>
                                        <p:strVal val="visible"/>
                                      </p:to>
                                    </p:set>
                                    <p:animEffect filter="wipe(left)" transition="in">
                                      <p:cBhvr>
                                        <p:cTn dur="500" id="7"/>
                                        <p:tgtEl>
                                          <p:spTgt spid="35"/>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id="15" nodeType="afterEffect" presetClass="entr" presetID="22" presetSubtype="8">
                                  <p:stCondLst>
                                    <p:cond delay="0"/>
                                  </p:stCondLst>
                                  <p:childTnLst>
                                    <p:set>
                                      <p:cBhvr>
                                        <p:cTn dur="1" fill="hold" id="16">
                                          <p:stCondLst>
                                            <p:cond delay="0"/>
                                          </p:stCondLst>
                                        </p:cTn>
                                        <p:tgtEl>
                                          <p:spTgt spid="20"/>
                                        </p:tgtEl>
                                        <p:attrNameLst>
                                          <p:attrName>style.visibility</p:attrName>
                                        </p:attrNameLst>
                                      </p:cBhvr>
                                      <p:to>
                                        <p:strVal val="visible"/>
                                      </p:to>
                                    </p:set>
                                    <p:animEffect filter="wipe(left)" transition="in">
                                      <p:cBhvr>
                                        <p:cTn dur="1250" id="17"/>
                                        <p:tgtEl>
                                          <p:spTgt spid="20"/>
                                        </p:tgtEl>
                                      </p:cBhvr>
                                    </p:animEffect>
                                  </p:childTnLst>
                                </p:cTn>
                              </p:par>
                            </p:childTnLst>
                          </p:cTn>
                        </p:par>
                        <p:par>
                          <p:cTn fill="hold" id="18" nodeType="afterGroup">
                            <p:stCondLst>
                              <p:cond delay="2750"/>
                            </p:stCondLst>
                            <p:childTnLst>
                              <p:par>
                                <p:cTn fill="hold" grpId="0" id="19" nodeType="afterEffect" presetClass="entr" presetID="10"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500" id="21"/>
                                        <p:tgtEl>
                                          <p:spTgt spid="9"/>
                                        </p:tgtEl>
                                      </p:cBhvr>
                                    </p:animEffect>
                                  </p:childTnLst>
                                </p:cTn>
                              </p:par>
                            </p:childTnLst>
                          </p:cTn>
                        </p:par>
                        <p:par>
                          <p:cTn fill="hold" id="22" nodeType="afterGroup">
                            <p:stCondLst>
                              <p:cond delay="3250"/>
                            </p:stCondLst>
                            <p:childTnLst>
                              <p:par>
                                <p:cTn fill="hold" id="23" nodeType="afterEffect" presetClass="entr" presetID="42" presetSubtype="0">
                                  <p:stCondLst>
                                    <p:cond delay="0"/>
                                  </p:stCondLst>
                                  <p:childTnLst>
                                    <p:set>
                                      <p:cBhvr>
                                        <p:cTn dur="1" fill="hold" id="24">
                                          <p:stCondLst>
                                            <p:cond delay="0"/>
                                          </p:stCondLst>
                                        </p:cTn>
                                        <p:tgtEl>
                                          <p:spTgt spid="21"/>
                                        </p:tgtEl>
                                        <p:attrNameLst>
                                          <p:attrName>style.visibility</p:attrName>
                                        </p:attrNameLst>
                                      </p:cBhvr>
                                      <p:to>
                                        <p:strVal val="visible"/>
                                      </p:to>
                                    </p:set>
                                    <p:animEffect filter="fade" transition="in">
                                      <p:cBhvr>
                                        <p:cTn dur="1000" id="25"/>
                                        <p:tgtEl>
                                          <p:spTgt spid="21"/>
                                        </p:tgtEl>
                                      </p:cBhvr>
                                    </p:animEffect>
                                    <p:anim calcmode="lin" valueType="num">
                                      <p:cBhvr>
                                        <p:cTn dur="1000" fill="hold" id="26"/>
                                        <p:tgtEl>
                                          <p:spTgt spid="21"/>
                                        </p:tgtEl>
                                        <p:attrNameLst>
                                          <p:attrName>ppt_x</p:attrName>
                                        </p:attrNameLst>
                                      </p:cBhvr>
                                      <p:tavLst>
                                        <p:tav tm="0">
                                          <p:val>
                                            <p:strVal val="#ppt_x"/>
                                          </p:val>
                                        </p:tav>
                                        <p:tav tm="100000">
                                          <p:val>
                                            <p:strVal val="#ppt_x"/>
                                          </p:val>
                                        </p:tav>
                                      </p:tavLst>
                                    </p:anim>
                                    <p:anim calcmode="lin" valueType="num">
                                      <p:cBhvr>
                                        <p:cTn dur="1000" fill="hold" id="27"/>
                                        <p:tgtEl>
                                          <p:spTgt spid="21"/>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750"/>
                                  </p:stCondLst>
                                  <p:childTnLst>
                                    <p:set>
                                      <p:cBhvr>
                                        <p:cTn dur="1" fill="hold" id="29">
                                          <p:stCondLst>
                                            <p:cond delay="0"/>
                                          </p:stCondLst>
                                        </p:cTn>
                                        <p:tgtEl>
                                          <p:spTgt spid="6"/>
                                        </p:tgtEl>
                                        <p:attrNameLst>
                                          <p:attrName>style.visibility</p:attrName>
                                        </p:attrNameLst>
                                      </p:cBhvr>
                                      <p:to>
                                        <p:strVal val="visible"/>
                                      </p:to>
                                    </p:set>
                                    <p:animEffect filter="fade" transition="in">
                                      <p:cBhvr>
                                        <p:cTn dur="1000" id="30"/>
                                        <p:tgtEl>
                                          <p:spTgt spid="6"/>
                                        </p:tgtEl>
                                      </p:cBhvr>
                                    </p:animEffect>
                                    <p:anim calcmode="lin" valueType="num">
                                      <p:cBhvr>
                                        <p:cTn dur="1000" fill="hold" id="31"/>
                                        <p:tgtEl>
                                          <p:spTgt spid="6"/>
                                        </p:tgtEl>
                                        <p:attrNameLst>
                                          <p:attrName>ppt_x</p:attrName>
                                        </p:attrNameLst>
                                      </p:cBhvr>
                                      <p:tavLst>
                                        <p:tav tm="0">
                                          <p:val>
                                            <p:strVal val="#ppt_x"/>
                                          </p:val>
                                        </p:tav>
                                        <p:tav tm="100000">
                                          <p:val>
                                            <p:strVal val="#ppt_x"/>
                                          </p:val>
                                        </p:tav>
                                      </p:tavLst>
                                    </p:anim>
                                    <p:anim calcmode="lin" valueType="num">
                                      <p:cBhvr>
                                        <p:cTn dur="1000" fill="hold" id="32"/>
                                        <p:tgtEl>
                                          <p:spTgt spid="6"/>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5000"/>
                            </p:stCondLst>
                            <p:childTnLst>
                              <p:par>
                                <p:cTn fill="hold" grpId="0" id="34" nodeType="afterEffect" presetClass="entr" presetID="10" presetSubtype="0">
                                  <p:stCondLst>
                                    <p:cond delay="0"/>
                                  </p:stCondLst>
                                  <p:childTnLst>
                                    <p:set>
                                      <p:cBhvr>
                                        <p:cTn dur="1" fill="hold" id="35">
                                          <p:stCondLst>
                                            <p:cond delay="0"/>
                                          </p:stCondLst>
                                        </p:cTn>
                                        <p:tgtEl>
                                          <p:spTgt spid="25"/>
                                        </p:tgtEl>
                                        <p:attrNameLst>
                                          <p:attrName>style.visibility</p:attrName>
                                        </p:attrNameLst>
                                      </p:cBhvr>
                                      <p:to>
                                        <p:strVal val="visible"/>
                                      </p:to>
                                    </p:set>
                                    <p:animEffect filter="fade" transition="in">
                                      <p:cBhvr>
                                        <p:cTn dur="500" id="36"/>
                                        <p:tgtEl>
                                          <p:spTgt spid="25"/>
                                        </p:tgtEl>
                                      </p:cBhvr>
                                    </p:animEffect>
                                  </p:childTnLst>
                                </p:cTn>
                              </p:par>
                            </p:childTnLst>
                          </p:cTn>
                        </p:par>
                        <p:par>
                          <p:cTn fill="hold" id="37" nodeType="afterGroup">
                            <p:stCondLst>
                              <p:cond delay="5500"/>
                            </p:stCondLst>
                            <p:childTnLst>
                              <p:par>
                                <p:cTn fill="hold" id="38" nodeType="afterEffect" presetClass="entr" presetID="42" presetSubtype="0">
                                  <p:stCondLst>
                                    <p:cond delay="0"/>
                                  </p:stCondLst>
                                  <p:childTnLst>
                                    <p:set>
                                      <p:cBhvr>
                                        <p:cTn dur="1" fill="hold" id="39">
                                          <p:stCondLst>
                                            <p:cond delay="0"/>
                                          </p:stCondLst>
                                        </p:cTn>
                                        <p:tgtEl>
                                          <p:spTgt spid="22"/>
                                        </p:tgtEl>
                                        <p:attrNameLst>
                                          <p:attrName>style.visibility</p:attrName>
                                        </p:attrNameLst>
                                      </p:cBhvr>
                                      <p:to>
                                        <p:strVal val="visible"/>
                                      </p:to>
                                    </p:set>
                                    <p:animEffect filter="fade" transition="in">
                                      <p:cBhvr>
                                        <p:cTn dur="1000" id="40"/>
                                        <p:tgtEl>
                                          <p:spTgt spid="22"/>
                                        </p:tgtEl>
                                      </p:cBhvr>
                                    </p:animEffect>
                                    <p:anim calcmode="lin" valueType="num">
                                      <p:cBhvr>
                                        <p:cTn dur="1000" fill="hold" id="41"/>
                                        <p:tgtEl>
                                          <p:spTgt spid="22"/>
                                        </p:tgtEl>
                                        <p:attrNameLst>
                                          <p:attrName>ppt_x</p:attrName>
                                        </p:attrNameLst>
                                      </p:cBhvr>
                                      <p:tavLst>
                                        <p:tav tm="0">
                                          <p:val>
                                            <p:strVal val="#ppt_x"/>
                                          </p:val>
                                        </p:tav>
                                        <p:tav tm="100000">
                                          <p:val>
                                            <p:strVal val="#ppt_x"/>
                                          </p:val>
                                        </p:tav>
                                      </p:tavLst>
                                    </p:anim>
                                    <p:anim calcmode="lin" valueType="num">
                                      <p:cBhvr>
                                        <p:cTn dur="1000" fill="hold" id="42"/>
                                        <p:tgtEl>
                                          <p:spTgt spid="22"/>
                                        </p:tgtEl>
                                        <p:attrNameLst>
                                          <p:attrName>ppt_y</p:attrName>
                                        </p:attrNameLst>
                                      </p:cBhvr>
                                      <p:tavLst>
                                        <p:tav tm="0">
                                          <p:val>
                                            <p:strVal val="#ppt_y+.1"/>
                                          </p:val>
                                        </p:tav>
                                        <p:tav tm="100000">
                                          <p:val>
                                            <p:strVal val="#ppt_y"/>
                                          </p:val>
                                        </p:tav>
                                      </p:tavLst>
                                    </p:anim>
                                  </p:childTnLst>
                                </p:cTn>
                              </p:par>
                              <p:par>
                                <p:cTn fill="hold" grpId="0" id="43" nodeType="withEffect" presetClass="entr" presetID="42" presetSubtype="0">
                                  <p:stCondLst>
                                    <p:cond delay="750"/>
                                  </p:stCondLst>
                                  <p:childTnLst>
                                    <p:set>
                                      <p:cBhvr>
                                        <p:cTn dur="1" fill="hold" id="44">
                                          <p:stCondLst>
                                            <p:cond delay="0"/>
                                          </p:stCondLst>
                                        </p:cTn>
                                        <p:tgtEl>
                                          <p:spTgt spid="26"/>
                                        </p:tgtEl>
                                        <p:attrNameLst>
                                          <p:attrName>style.visibility</p:attrName>
                                        </p:attrNameLst>
                                      </p:cBhvr>
                                      <p:to>
                                        <p:strVal val="visible"/>
                                      </p:to>
                                    </p:set>
                                    <p:animEffect filter="fade" transition="in">
                                      <p:cBhvr>
                                        <p:cTn dur="1000" id="45"/>
                                        <p:tgtEl>
                                          <p:spTgt spid="26"/>
                                        </p:tgtEl>
                                      </p:cBhvr>
                                    </p:animEffect>
                                    <p:anim calcmode="lin" valueType="num">
                                      <p:cBhvr>
                                        <p:cTn dur="1000" fill="hold" id="46"/>
                                        <p:tgtEl>
                                          <p:spTgt spid="26"/>
                                        </p:tgtEl>
                                        <p:attrNameLst>
                                          <p:attrName>ppt_x</p:attrName>
                                        </p:attrNameLst>
                                      </p:cBhvr>
                                      <p:tavLst>
                                        <p:tav tm="0">
                                          <p:val>
                                            <p:strVal val="#ppt_x"/>
                                          </p:val>
                                        </p:tav>
                                        <p:tav tm="100000">
                                          <p:val>
                                            <p:strVal val="#ppt_x"/>
                                          </p:val>
                                        </p:tav>
                                      </p:tavLst>
                                    </p:anim>
                                    <p:anim calcmode="lin" valueType="num">
                                      <p:cBhvr>
                                        <p:cTn dur="1000" fill="hold" id="47"/>
                                        <p:tgtEl>
                                          <p:spTgt spid="26"/>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7250"/>
                            </p:stCondLst>
                            <p:childTnLst>
                              <p:par>
                                <p:cTn fill="hold" grpId="0" id="49" nodeType="afterEffect" presetClass="entr" presetID="10"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childTnLst>
                          </p:cTn>
                        </p:par>
                        <p:par>
                          <p:cTn fill="hold" id="52" nodeType="afterGroup">
                            <p:stCondLst>
                              <p:cond delay="7750"/>
                            </p:stCondLst>
                            <p:childTnLst>
                              <p:par>
                                <p:cTn fill="hold" id="53" nodeType="afterEffect" presetClass="entr" presetID="42" presetSubtype="0">
                                  <p:stCondLst>
                                    <p:cond delay="0"/>
                                  </p:stCondLst>
                                  <p:childTnLst>
                                    <p:set>
                                      <p:cBhvr>
                                        <p:cTn dur="1" fill="hold" id="54">
                                          <p:stCondLst>
                                            <p:cond delay="0"/>
                                          </p:stCondLst>
                                        </p:cTn>
                                        <p:tgtEl>
                                          <p:spTgt spid="24"/>
                                        </p:tgtEl>
                                        <p:attrNameLst>
                                          <p:attrName>style.visibility</p:attrName>
                                        </p:attrNameLst>
                                      </p:cBhvr>
                                      <p:to>
                                        <p:strVal val="visible"/>
                                      </p:to>
                                    </p:set>
                                    <p:animEffect filter="fade" transition="in">
                                      <p:cBhvr>
                                        <p:cTn dur="1000" id="55"/>
                                        <p:tgtEl>
                                          <p:spTgt spid="24"/>
                                        </p:tgtEl>
                                      </p:cBhvr>
                                    </p:animEffect>
                                    <p:anim calcmode="lin" valueType="num">
                                      <p:cBhvr>
                                        <p:cTn dur="1000" fill="hold" id="56"/>
                                        <p:tgtEl>
                                          <p:spTgt spid="24"/>
                                        </p:tgtEl>
                                        <p:attrNameLst>
                                          <p:attrName>ppt_x</p:attrName>
                                        </p:attrNameLst>
                                      </p:cBhvr>
                                      <p:tavLst>
                                        <p:tav tm="0">
                                          <p:val>
                                            <p:strVal val="#ppt_x"/>
                                          </p:val>
                                        </p:tav>
                                        <p:tav tm="100000">
                                          <p:val>
                                            <p:strVal val="#ppt_x"/>
                                          </p:val>
                                        </p:tav>
                                      </p:tavLst>
                                    </p:anim>
                                    <p:anim calcmode="lin" valueType="num">
                                      <p:cBhvr>
                                        <p:cTn dur="1000" fill="hold" id="57"/>
                                        <p:tgtEl>
                                          <p:spTgt spid="24"/>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750"/>
                                  </p:stCondLst>
                                  <p:childTnLst>
                                    <p:set>
                                      <p:cBhvr>
                                        <p:cTn dur="1" fill="hold" id="59">
                                          <p:stCondLst>
                                            <p:cond delay="0"/>
                                          </p:stCondLst>
                                        </p:cTn>
                                        <p:tgtEl>
                                          <p:spTgt spid="28"/>
                                        </p:tgtEl>
                                        <p:attrNameLst>
                                          <p:attrName>style.visibility</p:attrName>
                                        </p:attrNameLst>
                                      </p:cBhvr>
                                      <p:to>
                                        <p:strVal val="visible"/>
                                      </p:to>
                                    </p:set>
                                    <p:animEffect filter="fade" transition="in">
                                      <p:cBhvr>
                                        <p:cTn dur="1000" id="60"/>
                                        <p:tgtEl>
                                          <p:spTgt spid="28"/>
                                        </p:tgtEl>
                                      </p:cBhvr>
                                    </p:animEffect>
                                    <p:anim calcmode="lin" valueType="num">
                                      <p:cBhvr>
                                        <p:cTn dur="1000" fill="hold" id="61"/>
                                        <p:tgtEl>
                                          <p:spTgt spid="28"/>
                                        </p:tgtEl>
                                        <p:attrNameLst>
                                          <p:attrName>ppt_x</p:attrName>
                                        </p:attrNameLst>
                                      </p:cBhvr>
                                      <p:tavLst>
                                        <p:tav tm="0">
                                          <p:val>
                                            <p:strVal val="#ppt_x"/>
                                          </p:val>
                                        </p:tav>
                                        <p:tav tm="100000">
                                          <p:val>
                                            <p:strVal val="#ppt_x"/>
                                          </p:val>
                                        </p:tav>
                                      </p:tavLst>
                                    </p:anim>
                                    <p:anim calcmode="lin" valueType="num">
                                      <p:cBhvr>
                                        <p:cTn dur="1000" fill="hold" id="62"/>
                                        <p:tgtEl>
                                          <p:spTgt spid="28"/>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9500"/>
                            </p:stCondLst>
                            <p:childTnLst>
                              <p:par>
                                <p:cTn fill="hold" id="64" nodeType="afterEffect" presetClass="entr" presetID="22" presetSubtype="4">
                                  <p:stCondLst>
                                    <p:cond delay="0"/>
                                  </p:stCondLst>
                                  <p:childTnLst>
                                    <p:set>
                                      <p:cBhvr>
                                        <p:cTn dur="1" fill="hold" id="65">
                                          <p:stCondLst>
                                            <p:cond delay="0"/>
                                          </p:stCondLst>
                                        </p:cTn>
                                        <p:tgtEl>
                                          <p:spTgt spid="38"/>
                                        </p:tgtEl>
                                        <p:attrNameLst>
                                          <p:attrName>style.visibility</p:attrName>
                                        </p:attrNameLst>
                                      </p:cBhvr>
                                      <p:to>
                                        <p:strVal val="visible"/>
                                      </p:to>
                                    </p:set>
                                    <p:animEffect filter="wipe(down)" transition="in">
                                      <p:cBhvr>
                                        <p:cTn dur="750" id="66"/>
                                        <p:tgtEl>
                                          <p:spTgt spid="38"/>
                                        </p:tgtEl>
                                      </p:cBhvr>
                                    </p:animEffect>
                                  </p:childTnLst>
                                </p:cTn>
                              </p:par>
                            </p:childTnLst>
                          </p:cTn>
                        </p:par>
                        <p:par>
                          <p:cTn fill="hold" id="67" nodeType="afterGroup">
                            <p:stCondLst>
                              <p:cond delay="10250"/>
                            </p:stCondLst>
                            <p:childTnLst>
                              <p:par>
                                <p:cTn fill="hold" grpId="0" id="68" nodeType="afterEffect" presetClass="entr" presetID="31" presetSubtype="0">
                                  <p:stCondLst>
                                    <p:cond delay="0"/>
                                  </p:stCondLst>
                                  <p:childTnLst>
                                    <p:set>
                                      <p:cBhvr>
                                        <p:cTn dur="1" fill="hold" id="69">
                                          <p:stCondLst>
                                            <p:cond delay="0"/>
                                          </p:stCondLst>
                                        </p:cTn>
                                        <p:tgtEl>
                                          <p:spTgt spid="29"/>
                                        </p:tgtEl>
                                        <p:attrNameLst>
                                          <p:attrName>style.visibility</p:attrName>
                                        </p:attrNameLst>
                                      </p:cBhvr>
                                      <p:to>
                                        <p:strVal val="visible"/>
                                      </p:to>
                                    </p:set>
                                    <p:anim calcmode="lin" valueType="num">
                                      <p:cBhvr>
                                        <p:cTn dur="1000" fill="hold" id="70"/>
                                        <p:tgtEl>
                                          <p:spTgt spid="29"/>
                                        </p:tgtEl>
                                        <p:attrNameLst>
                                          <p:attrName>ppt_w</p:attrName>
                                        </p:attrNameLst>
                                      </p:cBhvr>
                                      <p:tavLst>
                                        <p:tav tm="0">
                                          <p:val>
                                            <p:fltVal val="0"/>
                                          </p:val>
                                        </p:tav>
                                        <p:tav tm="100000">
                                          <p:val>
                                            <p:strVal val="#ppt_w"/>
                                          </p:val>
                                        </p:tav>
                                      </p:tavLst>
                                    </p:anim>
                                    <p:anim calcmode="lin" valueType="num">
                                      <p:cBhvr>
                                        <p:cTn dur="1000" fill="hold" id="71"/>
                                        <p:tgtEl>
                                          <p:spTgt spid="29"/>
                                        </p:tgtEl>
                                        <p:attrNameLst>
                                          <p:attrName>ppt_h</p:attrName>
                                        </p:attrNameLst>
                                      </p:cBhvr>
                                      <p:tavLst>
                                        <p:tav tm="0">
                                          <p:val>
                                            <p:fltVal val="0"/>
                                          </p:val>
                                        </p:tav>
                                        <p:tav tm="100000">
                                          <p:val>
                                            <p:strVal val="#ppt_h"/>
                                          </p:val>
                                        </p:tav>
                                      </p:tavLst>
                                    </p:anim>
                                    <p:anim calcmode="lin" valueType="num">
                                      <p:cBhvr>
                                        <p:cTn dur="1000" fill="hold" id="72"/>
                                        <p:tgtEl>
                                          <p:spTgt spid="29"/>
                                        </p:tgtEl>
                                        <p:attrNameLst>
                                          <p:attrName>style.rotation</p:attrName>
                                        </p:attrNameLst>
                                      </p:cBhvr>
                                      <p:tavLst>
                                        <p:tav tm="0">
                                          <p:val>
                                            <p:fltVal val="90"/>
                                          </p:val>
                                        </p:tav>
                                        <p:tav tm="100000">
                                          <p:val>
                                            <p:fltVal val="0"/>
                                          </p:val>
                                        </p:tav>
                                      </p:tavLst>
                                    </p:anim>
                                    <p:animEffect filter="fade" transition="in">
                                      <p:cBhvr>
                                        <p:cTn dur="1000" id="7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9"/>
      <p:bldP grpId="0" spid="5"/>
      <p:bldP grpId="0" spid="6"/>
      <p:bldP grpId="0" spid="25"/>
      <p:bldP grpId="0" spid="26"/>
      <p:bldP grpId="0" spid="27"/>
      <p:bldP grpId="0" spid="28"/>
      <p:bldP grpId="0" spid="2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bwMode="auto">
          <a:xfrm>
            <a:off x="349962" y="1442145"/>
            <a:ext cx="8342482" cy="2565411"/>
          </a:xfrm>
          <a:prstGeom prst="rect">
            <a:avLst/>
          </a:prstGeom>
          <a:solidFill>
            <a:srgbClr val="FFC000"/>
          </a:solidFill>
          <a:ln algn="ctr" cap="flat" cmpd="sng" w="9525">
            <a:noFill/>
            <a:prstDash val="solid"/>
            <a:round/>
            <a:headEnd len="med" type="none" w="med"/>
            <a:tailEnd len="med" type="none" w="med"/>
          </a:ln>
          <a:effectLst>
            <a:outerShdw algn="ctr" blurRad="63500" rotWithShape="0" sx="102000" sy="102000">
              <a:prstClr val="black">
                <a:alpha val="14000"/>
              </a:prstClr>
            </a:outerShdw>
          </a:effectLst>
        </p:spPr>
        <p:txBody>
          <a:bodyPr anchor="t" anchorCtr="0" bIns="50800" compatLnSpc="1" lIns="101600" numCol="1" rIns="101600" rtlCol="0" tIns="50800" vert="horz" wrap="square">
            <a:prstTxWarp prst="textNoShape">
              <a:avLst/>
            </a:prstTxWarp>
          </a:bodyPr>
          <a:lstStyle/>
          <a:p>
            <a:endParaRPr altLang="en-US" lang="zh-CN">
              <a:solidFill>
                <a:srgbClr val="000000"/>
              </a:solidFill>
              <a:latin charset="0" pitchFamily="34" typeface="Arial"/>
            </a:endParaRPr>
          </a:p>
        </p:txBody>
      </p:sp>
      <p:pic>
        <p:nvPicPr>
          <p:cNvPr descr="C:\Users\PC\Desktop\1-4.png" id="2050" name="Picture 2"/>
          <p:cNvPicPr>
            <a:picLocks noChangeArrowheads="1" noChangeAspect="1"/>
          </p:cNvPicPr>
          <p:nvPr/>
        </p:nvPicPr>
        <p:blipFill>
          <a:blip r:embed="rId3">
            <a:extLst>
              <a:ext uri="{28A0092B-C50C-407E-A947-70E740481C1C}">
                <a14:useLocalDpi/>
              </a:ext>
            </a:extLst>
          </a:blip>
          <a:stretch>
            <a:fillRect/>
          </a:stretch>
        </p:blipFill>
        <p:spPr bwMode="auto">
          <a:xfrm>
            <a:off x="349962" y="358426"/>
            <a:ext cx="2648056" cy="2772833"/>
          </a:xfrm>
          <a:prstGeom prst="rect">
            <a:avLst/>
          </a:prstGeom>
          <a:noFill/>
          <a:extLst>
            <a:ext uri="{909E8E84-426E-40DD-AFC4-6F175D3DCCD1}">
              <a14:hiddenFill>
                <a:solidFill>
                  <a:srgbClr val="FFFFFF"/>
                </a:solidFill>
              </a14:hiddenFill>
            </a:ext>
          </a:extLst>
        </p:spPr>
      </p:pic>
      <p:sp>
        <p:nvSpPr>
          <p:cNvPr id="2" name="TextBox 1"/>
          <p:cNvSpPr txBox="1"/>
          <p:nvPr/>
        </p:nvSpPr>
        <p:spPr>
          <a:xfrm>
            <a:off x="3451580" y="1554761"/>
            <a:ext cx="4916309" cy="3477768"/>
          </a:xfrm>
          <a:prstGeom prst="rect">
            <a:avLst/>
          </a:prstGeom>
          <a:noFill/>
        </p:spPr>
        <p:txBody>
          <a:bodyPr rtlCol="0" wrap="square">
            <a:spAutoFit/>
          </a:bodyPr>
          <a:lstStyle/>
          <a:p>
            <a:pPr indent="-507995" marL="507995">
              <a:lnSpc>
                <a:spcPct val="200000"/>
              </a:lnSpc>
              <a:buFont typeface="+mj-lt"/>
              <a:buAutoNum type="arabicPeriod"/>
            </a:pPr>
            <a:r>
              <a:rPr altLang="en-US" b="1" lang="zh-CN" sz="2222">
                <a:solidFill>
                  <a:srgbClr val="C00000"/>
                </a:solidFill>
                <a:latin charset="-122" pitchFamily="34" typeface="微软雅黑"/>
                <a:ea charset="-122" pitchFamily="34" typeface="微软雅黑"/>
              </a:rPr>
              <a:t>“实现中国梦必须走中国道路”</a:t>
            </a:r>
          </a:p>
          <a:p>
            <a:pPr indent="-507995" marL="507995">
              <a:lnSpc>
                <a:spcPct val="200000"/>
              </a:lnSpc>
              <a:buFont typeface="+mj-lt"/>
              <a:buAutoNum type="arabicPeriod"/>
            </a:pPr>
            <a:r>
              <a:rPr altLang="en-US" b="1" lang="zh-CN" sz="2222">
                <a:solidFill>
                  <a:srgbClr val="C00000"/>
                </a:solidFill>
                <a:latin charset="-122" pitchFamily="34" typeface="微软雅黑"/>
                <a:ea charset="-122" pitchFamily="34" typeface="微软雅黑"/>
              </a:rPr>
              <a:t>“实现中国梦必须弘扬中国精神”</a:t>
            </a:r>
          </a:p>
          <a:p>
            <a:pPr indent="-507995" marL="507995">
              <a:lnSpc>
                <a:spcPct val="200000"/>
              </a:lnSpc>
              <a:buFont typeface="+mj-lt"/>
              <a:buAutoNum type="arabicPeriod"/>
            </a:pPr>
            <a:r>
              <a:rPr altLang="en-US" b="1" lang="zh-CN" sz="2222">
                <a:solidFill>
                  <a:srgbClr val="C00000"/>
                </a:solidFill>
                <a:latin charset="-122" pitchFamily="34" typeface="微软雅黑"/>
                <a:ea charset="-122" pitchFamily="34" typeface="微软雅黑"/>
              </a:rPr>
              <a:t>“实现中国梦必须凝聚中国力量”</a:t>
            </a:r>
          </a:p>
        </p:txBody>
      </p:sp>
      <p:sp>
        <p:nvSpPr>
          <p:cNvPr id="3" name="矩形 2"/>
          <p:cNvSpPr/>
          <p:nvPr/>
        </p:nvSpPr>
        <p:spPr>
          <a:xfrm>
            <a:off x="1545173" y="4104106"/>
            <a:ext cx="6357050" cy="362407"/>
          </a:xfrm>
          <a:prstGeom prst="rect">
            <a:avLst/>
          </a:prstGeom>
        </p:spPr>
        <p:txBody>
          <a:bodyPr wrap="square">
            <a:spAutoFit/>
          </a:bodyPr>
          <a:lstStyle/>
          <a:p>
            <a:r>
              <a:rPr altLang="en-US" b="1" lang="zh-CN" sz="1778">
                <a:solidFill>
                  <a:srgbClr val="FFFF00"/>
                </a:solidFill>
                <a:latin charset="-122" pitchFamily="34" typeface="微软雅黑"/>
                <a:ea charset="-122" pitchFamily="34" typeface="微软雅黑"/>
              </a:rPr>
              <a:t>习近平总书记用三个“必须”勾画了实现中国梦的具体路径。</a:t>
            </a:r>
          </a:p>
        </p:txBody>
      </p:sp>
      <p:sp>
        <p:nvSpPr>
          <p:cNvPr id="4" name="矩形 3"/>
          <p:cNvSpPr/>
          <p:nvPr/>
        </p:nvSpPr>
        <p:spPr>
          <a:xfrm>
            <a:off x="543284" y="2720384"/>
            <a:ext cx="2307161" cy="822777"/>
          </a:xfrm>
          <a:prstGeom prst="rect">
            <a:avLst/>
          </a:prstGeom>
        </p:spPr>
        <p:txBody>
          <a:bodyPr wrap="square">
            <a:spAutoFit/>
          </a:bodyPr>
          <a:lstStyle/>
          <a:p>
            <a:pPr algn="ctr">
              <a:lnSpc>
                <a:spcPct val="120000"/>
              </a:lnSpc>
            </a:pPr>
            <a:r>
              <a:rPr altLang="en-US" lang="zh-CN" sz="1333">
                <a:ea charset="-122" pitchFamily="2" typeface="创艺简楷体"/>
              </a:rPr>
              <a:t>中央委员会总书记</a:t>
            </a:r>
          </a:p>
          <a:p>
            <a:pPr algn="ctr">
              <a:lnSpc>
                <a:spcPct val="120000"/>
              </a:lnSpc>
            </a:pPr>
            <a:r>
              <a:rPr altLang="en-US" lang="zh-CN" sz="1333">
                <a:ea charset="-122" pitchFamily="2" typeface="创艺简楷体"/>
              </a:rPr>
              <a:t>中华人民共和国主席</a:t>
            </a:r>
          </a:p>
          <a:p>
            <a:pPr algn="ctr">
              <a:lnSpc>
                <a:spcPct val="120000"/>
              </a:lnSpc>
            </a:pPr>
            <a:r>
              <a:rPr altLang="en-US" lang="zh-CN" sz="1333">
                <a:ea charset="-122" pitchFamily="2" typeface="创艺简楷体"/>
              </a:rPr>
              <a:t>中共中央军事委员会主席</a:t>
            </a:r>
          </a:p>
        </p:txBody>
      </p:sp>
      <p:sp>
        <p:nvSpPr>
          <p:cNvPr id="7" name="矩形 6"/>
          <p:cNvSpPr/>
          <p:nvPr/>
        </p:nvSpPr>
        <p:spPr>
          <a:xfrm>
            <a:off x="8899265" y="1043884"/>
            <a:ext cx="860146" cy="3223222"/>
          </a:xfrm>
          <a:prstGeom prst="rect">
            <a:avLst/>
          </a:prstGeom>
          <a:noFill/>
        </p:spPr>
        <p:txBody>
          <a:bodyPr rtlCol="0" vert="eaVert" wrap="none">
            <a:spAutoFit/>
          </a:bodyPr>
          <a:lstStyle/>
          <a:p>
            <a:r>
              <a:rPr altLang="en-US" lang="zh-CN" sz="4444">
                <a:solidFill>
                  <a:srgbClr val="FFFF00"/>
                </a:solidFill>
                <a:latin charset="-122" pitchFamily="2" typeface="方正综艺简体"/>
                <a:ea charset="-122" pitchFamily="2" typeface="方正综艺简体"/>
              </a:rPr>
              <a:t>三个“必须”</a:t>
            </a:r>
          </a:p>
        </p:txBody>
      </p:sp>
    </p:spTree>
    <p:extLst>
      <p:ext uri="{BB962C8B-B14F-4D97-AF65-F5344CB8AC3E}">
        <p14:creationId val="2109183756"/>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050"/>
                                        </p:tgtEl>
                                        <p:attrNameLst>
                                          <p:attrName>style.visibility</p:attrName>
                                        </p:attrNameLst>
                                      </p:cBhvr>
                                      <p:to>
                                        <p:strVal val="visible"/>
                                      </p:to>
                                    </p:set>
                                    <p:animEffect filter="fade" transition="in">
                                      <p:cBhvr>
                                        <p:cTn dur="1000" id="7"/>
                                        <p:tgtEl>
                                          <p:spTgt spid="2050"/>
                                        </p:tgtEl>
                                      </p:cBhvr>
                                    </p:animEffect>
                                    <p:anim calcmode="lin" valueType="num">
                                      <p:cBhvr>
                                        <p:cTn dur="1000" fill="hold" id="8"/>
                                        <p:tgtEl>
                                          <p:spTgt spid="2050"/>
                                        </p:tgtEl>
                                        <p:attrNameLst>
                                          <p:attrName>ppt_x</p:attrName>
                                        </p:attrNameLst>
                                      </p:cBhvr>
                                      <p:tavLst>
                                        <p:tav tm="0">
                                          <p:val>
                                            <p:strVal val="#ppt_x"/>
                                          </p:val>
                                        </p:tav>
                                        <p:tav tm="100000">
                                          <p:val>
                                            <p:strVal val="#ppt_x"/>
                                          </p:val>
                                        </p:tav>
                                      </p:tavLst>
                                    </p:anim>
                                    <p:anim calcmode="lin" valueType="num">
                                      <p:cBhvr>
                                        <p:cTn dur="1000" fill="hold" id="9"/>
                                        <p:tgtEl>
                                          <p:spTgt spid="205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2" presetSubtype="8">
                                  <p:stCondLst>
                                    <p:cond delay="0"/>
                                  </p:stCondLst>
                                  <p:childTnLst>
                                    <p:set>
                                      <p:cBhvr>
                                        <p:cTn dur="1" fill="hold" id="12">
                                          <p:stCondLst>
                                            <p:cond delay="0"/>
                                          </p:stCondLst>
                                        </p:cTn>
                                        <p:tgtEl>
                                          <p:spTgt spid="5"/>
                                        </p:tgtEl>
                                        <p:attrNameLst>
                                          <p:attrName>style.visibility</p:attrName>
                                        </p:attrNameLst>
                                      </p:cBhvr>
                                      <p:to>
                                        <p:strVal val="visible"/>
                                      </p:to>
                                    </p:set>
                                    <p:animEffect filter="wipe(left)" transition="in">
                                      <p:cBhvr>
                                        <p:cTn dur="500" id="13"/>
                                        <p:tgtEl>
                                          <p:spTgt spid="5"/>
                                        </p:tgtEl>
                                      </p:cBhvr>
                                    </p:animEffect>
                                  </p:childTnLst>
                                </p:cTn>
                              </p:par>
                            </p:childTnLst>
                          </p:cTn>
                        </p:par>
                        <p:par>
                          <p:cTn fill="hold" id="14" nodeType="afterGroup">
                            <p:stCondLst>
                              <p:cond delay="1500"/>
                            </p:stCondLst>
                            <p:childTnLst>
                              <p:par>
                                <p:cTn fill="hold" grpId="0" id="15" nodeType="after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2500"/>
                            </p:stCondLst>
                            <p:childTnLst>
                              <p:par>
                                <p:cTn fill="hold" grpId="0" id="21" nodeType="afterEffect" presetClass="entr" presetID="55" presetSubtype="0">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p:cTn dur="1000" fill="hold" id="23"/>
                                        <p:tgtEl>
                                          <p:spTgt spid="3"/>
                                        </p:tgtEl>
                                        <p:attrNameLst>
                                          <p:attrName>ppt_w</p:attrName>
                                        </p:attrNameLst>
                                      </p:cBhvr>
                                      <p:tavLst>
                                        <p:tav tm="0">
                                          <p:val>
                                            <p:strVal val="#ppt_w*0.70"/>
                                          </p:val>
                                        </p:tav>
                                        <p:tav tm="100000">
                                          <p:val>
                                            <p:strVal val="#ppt_w"/>
                                          </p:val>
                                        </p:tav>
                                      </p:tavLst>
                                    </p:anim>
                                    <p:anim calcmode="lin" valueType="num">
                                      <p:cBhvr>
                                        <p:cTn dur="1000" fill="hold" id="24"/>
                                        <p:tgtEl>
                                          <p:spTgt spid="3"/>
                                        </p:tgtEl>
                                        <p:attrNameLst>
                                          <p:attrName>ppt_h</p:attrName>
                                        </p:attrNameLst>
                                      </p:cBhvr>
                                      <p:tavLst>
                                        <p:tav tm="0">
                                          <p:val>
                                            <p:strVal val="#ppt_h"/>
                                          </p:val>
                                        </p:tav>
                                        <p:tav tm="100000">
                                          <p:val>
                                            <p:strVal val="#ppt_h"/>
                                          </p:val>
                                        </p:tav>
                                      </p:tavLst>
                                    </p:anim>
                                    <p:animEffect filter="fade" transition="in">
                                      <p:cBhvr>
                                        <p:cTn dur="1000" id="25"/>
                                        <p:tgtEl>
                                          <p:spTgt spid="3"/>
                                        </p:tgtEl>
                                      </p:cBhvr>
                                    </p:animEffect>
                                  </p:childTnLst>
                                </p:cTn>
                              </p:par>
                            </p:childTnLst>
                          </p:cTn>
                        </p:par>
                        <p:par>
                          <p:cTn fill="hold" id="26" nodeType="afterGroup">
                            <p:stCondLst>
                              <p:cond delay="3500"/>
                            </p:stCondLst>
                            <p:childTnLst>
                              <p:par>
                                <p:cTn fill="hold" grpId="0" id="27" nodeType="afterEffect" presetClass="entr" presetID="22" presetSubtype="4">
                                  <p:stCondLst>
                                    <p:cond delay="0"/>
                                  </p:stCondLst>
                                  <p:childTnLst>
                                    <p:set>
                                      <p:cBhvr>
                                        <p:cTn dur="1" fill="hold" id="28">
                                          <p:stCondLst>
                                            <p:cond delay="0"/>
                                          </p:stCondLst>
                                        </p:cTn>
                                        <p:tgtEl>
                                          <p:spTgt spid="7"/>
                                        </p:tgtEl>
                                        <p:attrNameLst>
                                          <p:attrName>style.visibility</p:attrName>
                                        </p:attrNameLst>
                                      </p:cBhvr>
                                      <p:to>
                                        <p:strVal val="visible"/>
                                      </p:to>
                                    </p:set>
                                    <p:animEffect filter="wipe(down)" transition="in">
                                      <p:cBhvr>
                                        <p:cTn dur="500" id="29"/>
                                        <p:tgtEl>
                                          <p:spTgt spid="7"/>
                                        </p:tgtEl>
                                      </p:cBhvr>
                                    </p:animEffect>
                                  </p:childTnLst>
                                </p:cTn>
                              </p:par>
                            </p:childTnLst>
                          </p:cTn>
                        </p:par>
                        <p:par>
                          <p:cTn fill="hold" id="30" nodeType="afterGroup">
                            <p:stCondLst>
                              <p:cond delay="4000"/>
                            </p:stCondLst>
                            <p:childTnLst>
                              <p:par>
                                <p:cTn fill="hold" grpId="0" id="31" nodeType="afterEffect" presetClass="entr" presetID="42" presetSubtype="0">
                                  <p:stCondLst>
                                    <p:cond delay="0"/>
                                  </p:stCondLst>
                                  <p:childTnLst>
                                    <p:set>
                                      <p:cBhvr>
                                        <p:cTn dur="1" fill="hold" id="32">
                                          <p:stCondLst>
                                            <p:cond delay="0"/>
                                          </p:stCondLst>
                                        </p:cTn>
                                        <p:tgtEl>
                                          <p:spTgt spid="2">
                                            <p:txEl>
                                              <p:pRg end="0" st="0"/>
                                            </p:txEl>
                                          </p:spTgt>
                                        </p:tgtEl>
                                        <p:attrNameLst>
                                          <p:attrName>style.visibility</p:attrName>
                                        </p:attrNameLst>
                                      </p:cBhvr>
                                      <p:to>
                                        <p:strVal val="visible"/>
                                      </p:to>
                                    </p:set>
                                    <p:animEffect filter="fade" transition="in">
                                      <p:cBhvr>
                                        <p:cTn dur="1250" id="33"/>
                                        <p:tgtEl>
                                          <p:spTgt spid="2">
                                            <p:txEl>
                                              <p:pRg end="0" st="0"/>
                                            </p:txEl>
                                          </p:spTgt>
                                        </p:tgtEl>
                                      </p:cBhvr>
                                    </p:animEffect>
                                    <p:anim calcmode="lin" valueType="num">
                                      <p:cBhvr>
                                        <p:cTn dur="1250" fill="hold" id="34"/>
                                        <p:tgtEl>
                                          <p:spTgt spid="2">
                                            <p:txEl>
                                              <p:pRg end="0" st="0"/>
                                            </p:txEl>
                                          </p:spTgt>
                                        </p:tgtEl>
                                        <p:attrNameLst>
                                          <p:attrName>ppt_x</p:attrName>
                                        </p:attrNameLst>
                                      </p:cBhvr>
                                      <p:tavLst>
                                        <p:tav tm="0">
                                          <p:val>
                                            <p:strVal val="#ppt_x"/>
                                          </p:val>
                                        </p:tav>
                                        <p:tav tm="100000">
                                          <p:val>
                                            <p:strVal val="#ppt_x"/>
                                          </p:val>
                                        </p:tav>
                                      </p:tavLst>
                                    </p:anim>
                                    <p:anim calcmode="lin" valueType="num">
                                      <p:cBhvr>
                                        <p:cTn dur="1250" fill="hold" id="35"/>
                                        <p:tgtEl>
                                          <p:spTgt spid="2">
                                            <p:txEl>
                                              <p:pRg end="0" st="0"/>
                                            </p:txEl>
                                          </p:spTgt>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5250"/>
                            </p:stCondLst>
                            <p:childTnLst>
                              <p:par>
                                <p:cTn fill="hold" grpId="0" id="37" nodeType="afterEffect" presetClass="entr" presetID="42" presetSubtype="0">
                                  <p:stCondLst>
                                    <p:cond delay="0"/>
                                  </p:stCondLst>
                                  <p:childTnLst>
                                    <p:set>
                                      <p:cBhvr>
                                        <p:cTn dur="1" fill="hold" id="38">
                                          <p:stCondLst>
                                            <p:cond delay="0"/>
                                          </p:stCondLst>
                                        </p:cTn>
                                        <p:tgtEl>
                                          <p:spTgt spid="2">
                                            <p:txEl>
                                              <p:pRg end="1" st="1"/>
                                            </p:txEl>
                                          </p:spTgt>
                                        </p:tgtEl>
                                        <p:attrNameLst>
                                          <p:attrName>style.visibility</p:attrName>
                                        </p:attrNameLst>
                                      </p:cBhvr>
                                      <p:to>
                                        <p:strVal val="visible"/>
                                      </p:to>
                                    </p:set>
                                    <p:animEffect filter="fade" transition="in">
                                      <p:cBhvr>
                                        <p:cTn dur="1250" id="39"/>
                                        <p:tgtEl>
                                          <p:spTgt spid="2">
                                            <p:txEl>
                                              <p:pRg end="1" st="1"/>
                                            </p:txEl>
                                          </p:spTgt>
                                        </p:tgtEl>
                                      </p:cBhvr>
                                    </p:animEffect>
                                    <p:anim calcmode="lin" valueType="num">
                                      <p:cBhvr>
                                        <p:cTn dur="1250" fill="hold" id="40"/>
                                        <p:tgtEl>
                                          <p:spTgt spid="2">
                                            <p:txEl>
                                              <p:pRg end="1" st="1"/>
                                            </p:txEl>
                                          </p:spTgt>
                                        </p:tgtEl>
                                        <p:attrNameLst>
                                          <p:attrName>ppt_x</p:attrName>
                                        </p:attrNameLst>
                                      </p:cBhvr>
                                      <p:tavLst>
                                        <p:tav tm="0">
                                          <p:val>
                                            <p:strVal val="#ppt_x"/>
                                          </p:val>
                                        </p:tav>
                                        <p:tav tm="100000">
                                          <p:val>
                                            <p:strVal val="#ppt_x"/>
                                          </p:val>
                                        </p:tav>
                                      </p:tavLst>
                                    </p:anim>
                                    <p:anim calcmode="lin" valueType="num">
                                      <p:cBhvr>
                                        <p:cTn dur="1250" fill="hold" id="41"/>
                                        <p:tgtEl>
                                          <p:spTgt spid="2">
                                            <p:txEl>
                                              <p:pRg end="1" st="1"/>
                                            </p:txEl>
                                          </p:spTgt>
                                        </p:tgtEl>
                                        <p:attrNameLst>
                                          <p:attrName>ppt_y</p:attrName>
                                        </p:attrNameLst>
                                      </p:cBhvr>
                                      <p:tavLst>
                                        <p:tav tm="0">
                                          <p:val>
                                            <p:strVal val="#ppt_y+.1"/>
                                          </p:val>
                                        </p:tav>
                                        <p:tav tm="100000">
                                          <p:val>
                                            <p:strVal val="#ppt_y"/>
                                          </p:val>
                                        </p:tav>
                                      </p:tavLst>
                                    </p:anim>
                                  </p:childTnLst>
                                </p:cTn>
                              </p:par>
                            </p:childTnLst>
                          </p:cTn>
                        </p:par>
                        <p:par>
                          <p:cTn fill="hold" id="42" nodeType="afterGroup">
                            <p:stCondLst>
                              <p:cond delay="6500"/>
                            </p:stCondLst>
                            <p:childTnLst>
                              <p:par>
                                <p:cTn fill="hold" grpId="0" id="43" nodeType="afterEffect" presetClass="entr" presetID="42" presetSubtype="0">
                                  <p:stCondLst>
                                    <p:cond delay="0"/>
                                  </p:stCondLst>
                                  <p:childTnLst>
                                    <p:set>
                                      <p:cBhvr>
                                        <p:cTn dur="1" fill="hold" id="44">
                                          <p:stCondLst>
                                            <p:cond delay="0"/>
                                          </p:stCondLst>
                                        </p:cTn>
                                        <p:tgtEl>
                                          <p:spTgt spid="2">
                                            <p:txEl>
                                              <p:pRg end="2" st="2"/>
                                            </p:txEl>
                                          </p:spTgt>
                                        </p:tgtEl>
                                        <p:attrNameLst>
                                          <p:attrName>style.visibility</p:attrName>
                                        </p:attrNameLst>
                                      </p:cBhvr>
                                      <p:to>
                                        <p:strVal val="visible"/>
                                      </p:to>
                                    </p:set>
                                    <p:animEffect filter="fade" transition="in">
                                      <p:cBhvr>
                                        <p:cTn dur="1250" id="45"/>
                                        <p:tgtEl>
                                          <p:spTgt spid="2">
                                            <p:txEl>
                                              <p:pRg end="2" st="2"/>
                                            </p:txEl>
                                          </p:spTgt>
                                        </p:tgtEl>
                                      </p:cBhvr>
                                    </p:animEffect>
                                    <p:anim calcmode="lin" valueType="num">
                                      <p:cBhvr>
                                        <p:cTn dur="1250" fill="hold" id="46"/>
                                        <p:tgtEl>
                                          <p:spTgt spid="2">
                                            <p:txEl>
                                              <p:pRg end="2" st="2"/>
                                            </p:txEl>
                                          </p:spTgt>
                                        </p:tgtEl>
                                        <p:attrNameLst>
                                          <p:attrName>ppt_x</p:attrName>
                                        </p:attrNameLst>
                                      </p:cBhvr>
                                      <p:tavLst>
                                        <p:tav tm="0">
                                          <p:val>
                                            <p:strVal val="#ppt_x"/>
                                          </p:val>
                                        </p:tav>
                                        <p:tav tm="100000">
                                          <p:val>
                                            <p:strVal val="#ppt_x"/>
                                          </p:val>
                                        </p:tav>
                                      </p:tavLst>
                                    </p:anim>
                                    <p:anim calcmode="lin" valueType="num">
                                      <p:cBhvr>
                                        <p:cTn dur="1250" fill="hold" id="47"/>
                                        <p:tgtEl>
                                          <p:spTgt spid="2">
                                            <p:txEl>
                                              <p:pRg end="2" st="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build="p" grpId="0" spid="2" uiExpand="1"/>
      <p:bldP grpId="0" spid="3"/>
      <p:bldP grpId="0" spid="4"/>
      <p:bldP grpId="0" spid="7"/>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rgbClr val="C00000"/>
        </a:solidFill>
        <a:effectLst/>
      </p:bgPr>
    </p:bg>
    <p:spTree>
      <p:nvGrpSpPr>
        <p:cNvPr id="1" name=""/>
        <p:cNvGrpSpPr/>
        <p:nvPr/>
      </p:nvGrpSpPr>
      <p:grpSpPr>
        <a:xfrm>
          <a:off x="0" y="0"/>
          <a:ext cx="0" cy="0"/>
        </a:xfrm>
      </p:grpSpPr>
      <p:pic>
        <p:nvPicPr>
          <p:cNvPr descr="C:\Users\PC\Desktop\未标题-1.jpg" id="8" name="Picture 2"/>
          <p:cNvPicPr>
            <a:picLocks noChangeArrowheads="1" noChangeAspect="1"/>
          </p:cNvPicPr>
          <p:nvPr/>
        </p:nvPicPr>
        <p:blipFill>
          <a:blip r:embed="rId3">
            <a:extLst>
              <a:ext uri="{28A0092B-C50C-407E-A947-70E740481C1C}">
                <a14:useLocalDpi/>
              </a:ext>
            </a:extLst>
          </a:blip>
          <a:stretch>
            <a:fillRect/>
          </a:stretch>
        </p:blipFill>
        <p:spPr bwMode="auto">
          <a:xfrm>
            <a:off x="0" y="-315735"/>
            <a:ext cx="10160000" cy="6346472"/>
          </a:xfrm>
          <a:prstGeom prst="rect">
            <a:avLst/>
          </a:prstGeom>
          <a:noFill/>
          <a:extLst>
            <a:ext uri="{909E8E84-426E-40DD-AFC4-6F175D3DCCD1}">
              <a14:hiddenFill>
                <a:solidFill>
                  <a:srgbClr val="FFFFFF"/>
                </a:solidFill>
              </a14:hiddenFill>
            </a:ext>
          </a:extLst>
        </p:spPr>
      </p:pic>
      <p:pic>
        <p:nvPicPr>
          <p:cNvPr descr="C:\Users\PC\Desktop\共青团\鸽子3.png" id="3" name="Picture 2"/>
          <p:cNvPicPr>
            <a:picLocks noChangeArrowheads="1" noChangeAspect="1"/>
          </p:cNvPicPr>
          <p:nvPr/>
        </p:nvPicPr>
        <p:blipFill>
          <a:blip r:embed="rId4">
            <a:extLst>
              <a:ext uri="{28A0092B-C50C-407E-A947-70E740481C1C}">
                <a14:useLocalDpi/>
              </a:ext>
            </a:extLst>
          </a:blip>
          <a:stretch>
            <a:fillRect/>
          </a:stretch>
        </p:blipFill>
        <p:spPr bwMode="auto">
          <a:xfrm>
            <a:off x="8280395" y="30009"/>
            <a:ext cx="1196092" cy="1098260"/>
          </a:xfrm>
          <a:prstGeom prst="rect">
            <a:avLst/>
          </a:prstGeom>
          <a:noFill/>
          <a:extLst>
            <a:ext uri="{909E8E84-426E-40DD-AFC4-6F175D3DCCD1}">
              <a14:hiddenFill>
                <a:solidFill>
                  <a:srgbClr val="FFFFFF"/>
                </a:solidFill>
              </a14:hiddenFill>
            </a:ext>
          </a:extLst>
        </p:spPr>
      </p:pic>
      <p:pic>
        <p:nvPicPr>
          <p:cNvPr id="1027" name="Picture 3"/>
          <p:cNvPicPr>
            <a:picLocks noChangeArrowheads="1" noChangeAspect="1"/>
          </p:cNvPicPr>
          <p:nvPr/>
        </p:nvPicPr>
        <p:blipFill>
          <a:blip r:embed="rId5">
            <a:extLst>
              <a:ext uri="{28A0092B-C50C-407E-A947-70E740481C1C}">
                <a14:useLocalDpi/>
              </a:ext>
            </a:extLst>
          </a:blip>
          <a:stretch>
            <a:fillRect/>
          </a:stretch>
        </p:blipFill>
        <p:spPr bwMode="auto">
          <a:xfrm>
            <a:off x="2878660" y="-57502"/>
            <a:ext cx="4783673" cy="3201611"/>
          </a:xfrm>
          <a:prstGeom prst="rect">
            <a:avLst/>
          </a:prstGeom>
          <a:noFill/>
          <a:extLst>
            <a:ext uri="{909E8E84-426E-40DD-AFC4-6F175D3DCCD1}">
              <a14:hiddenFill>
                <a:solidFill>
                  <a:srgbClr val="FFFFFF"/>
                </a:solidFill>
              </a14:hiddenFill>
            </a:ext>
          </a:extLst>
        </p:spPr>
      </p:pic>
      <p:sp>
        <p:nvSpPr>
          <p:cNvPr id="15" name="타원 3"/>
          <p:cNvSpPr/>
          <p:nvPr/>
        </p:nvSpPr>
        <p:spPr>
          <a:xfrm>
            <a:off x="3860802" y="2932143"/>
            <a:ext cx="2829920" cy="429122"/>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16" name="Picture 8"/>
          <p:cNvPicPr>
            <a:picLocks noChangeArrowheads="1" noChangeAspect="1"/>
          </p:cNvPicPr>
          <p:nvPr/>
        </p:nvPicPr>
        <p:blipFill>
          <a:blip r:embed="rId6">
            <a:extLst>
              <a:ext uri="{BEBA8EAE-BF5A-486C-A8C5-ECC9F3942E4B}">
                <a14:imgProps>
                  <a14:imgLayer r:embed="rId7">
                    <a14:imgEffect>
                      <a14:brightnessContrast bright="40000" contrast="-40000"/>
                    </a14:imgEffect>
                  </a14:imgLayer>
                </a14:imgProps>
              </a:ext>
              <a:ext uri="{28A0092B-C50C-407E-A947-70E740481C1C}">
                <a14:useLocalDpi/>
              </a:ext>
            </a:extLst>
          </a:blip>
          <a:stretch>
            <a:fillRect/>
          </a:stretch>
        </p:blipFill>
        <p:spPr bwMode="auto">
          <a:xfrm>
            <a:off x="2330504" y="383493"/>
            <a:ext cx="4392027" cy="1624136"/>
          </a:xfrm>
          <a:prstGeom prst="rect">
            <a:avLst/>
          </a:prstGeom>
          <a:noFill/>
          <a:extLst>
            <a:ext uri="{909E8E84-426E-40DD-AFC4-6F175D3DCCD1}">
              <a14:hiddenFill>
                <a:solidFill>
                  <a:srgbClr val="FFFFFF"/>
                </a:solidFill>
              </a14:hiddenFill>
            </a:ext>
          </a:extLst>
        </p:spPr>
      </p:pic>
      <p:pic>
        <p:nvPicPr>
          <p:cNvPr descr="PPECLOGO-eff-0-1" id="23" name="Picture 2"/>
          <p:cNvPicPr>
            <a:picLocks noChangeArrowheads="1" noChangeAspect="1"/>
          </p:cNvPicPr>
          <p:nvPr/>
        </p:nvPicPr>
        <p:blipFill>
          <a:blip r:embed="rId8">
            <a:extLst>
              <a:ext uri="{28A0092B-C50C-407E-A947-70E740481C1C}">
                <a14:useLocalDpi/>
              </a:ext>
            </a:extLst>
          </a:blip>
          <a:stretch>
            <a:fillRect/>
          </a:stretch>
        </p:blipFill>
        <p:spPr bwMode="auto">
          <a:xfrm>
            <a:off x="3237647" y="2344513"/>
            <a:ext cx="927806" cy="559152"/>
          </a:xfrm>
          <a:prstGeom prst="rect">
            <a:avLst/>
          </a:prstGeom>
          <a:noFill/>
          <a:extLst>
            <a:ext uri="{909E8E84-426E-40DD-AFC4-6F175D3DCCD1}">
              <a14:hiddenFill>
                <a:solidFill>
                  <a:srgbClr val="FFFFFF"/>
                </a:solidFill>
              </a14:hiddenFill>
            </a:ext>
          </a:extLst>
        </p:spPr>
      </p:pic>
      <p:pic>
        <p:nvPicPr>
          <p:cNvPr descr="PPECLOGO-eff-0-2" id="24" name="Picture 3"/>
          <p:cNvPicPr>
            <a:picLocks noChangeArrowheads="1" noChangeAspect="1"/>
          </p:cNvPicPr>
          <p:nvPr/>
        </p:nvPicPr>
        <p:blipFill>
          <a:blip r:embed="rId9">
            <a:extLst>
              <a:ext uri="{28A0092B-C50C-407E-A947-70E740481C1C}">
                <a14:useLocalDpi/>
              </a:ext>
            </a:extLst>
          </a:blip>
          <a:stretch>
            <a:fillRect/>
          </a:stretch>
        </p:blipFill>
        <p:spPr bwMode="auto">
          <a:xfrm>
            <a:off x="7086452" y="2316291"/>
            <a:ext cx="859013" cy="525639"/>
          </a:xfrm>
          <a:prstGeom prst="rect">
            <a:avLst/>
          </a:prstGeom>
          <a:noFill/>
          <a:extLst>
            <a:ext uri="{909E8E84-426E-40DD-AFC4-6F175D3DCCD1}">
              <a14:hiddenFill>
                <a:solidFill>
                  <a:srgbClr val="FFFFFF"/>
                </a:solidFill>
              </a14:hiddenFill>
            </a:ext>
          </a:extLst>
        </p:spPr>
      </p:pic>
      <p:pic>
        <p:nvPicPr>
          <p:cNvPr descr="PPECLOGO-eff-0-3" id="25" name="Picture 4"/>
          <p:cNvPicPr>
            <a:picLocks noChangeArrowheads="1" noChangeAspect="1"/>
          </p:cNvPicPr>
          <p:nvPr/>
        </p:nvPicPr>
        <p:blipFill>
          <a:blip r:embed="rId10">
            <a:extLst>
              <a:ext uri="{28A0092B-C50C-407E-A947-70E740481C1C}">
                <a14:useLocalDpi/>
              </a:ext>
            </a:extLst>
          </a:blip>
          <a:stretch>
            <a:fillRect/>
          </a:stretch>
        </p:blipFill>
        <p:spPr bwMode="auto">
          <a:xfrm>
            <a:off x="519494" y="1337332"/>
            <a:ext cx="2637014" cy="1663348"/>
          </a:xfrm>
          <a:prstGeom prst="rect">
            <a:avLst/>
          </a:prstGeom>
          <a:noFill/>
          <a:extLst>
            <a:ext uri="{909E8E84-426E-40DD-AFC4-6F175D3DCCD1}">
              <a14:hiddenFill>
                <a:solidFill>
                  <a:srgbClr val="FFFFFF"/>
                </a:solidFill>
              </a14:hiddenFill>
            </a:ext>
          </a:extLst>
        </p:spPr>
      </p:pic>
      <p:pic>
        <p:nvPicPr>
          <p:cNvPr descr="PPECLOGO-eff-0-1" id="26" name="Picture 5"/>
          <p:cNvPicPr>
            <a:picLocks noChangeArrowheads="1" noChangeAspect="1"/>
          </p:cNvPicPr>
          <p:nvPr/>
        </p:nvPicPr>
        <p:blipFill>
          <a:blip r:embed="rId11">
            <a:extLst>
              <a:ext uri="{28A0092B-C50C-407E-A947-70E740481C1C}">
                <a14:useLocalDpi/>
              </a:ext>
            </a:extLst>
          </a:blip>
          <a:stretch>
            <a:fillRect/>
          </a:stretch>
        </p:blipFill>
        <p:spPr bwMode="auto">
          <a:xfrm>
            <a:off x="3602771" y="3401081"/>
            <a:ext cx="458611" cy="276931"/>
          </a:xfrm>
          <a:prstGeom prst="rect">
            <a:avLst/>
          </a:prstGeom>
          <a:noFill/>
          <a:extLst>
            <a:ext uri="{909E8E84-426E-40DD-AFC4-6F175D3DCCD1}">
              <a14:hiddenFill>
                <a:solidFill>
                  <a:srgbClr val="FFFFFF"/>
                </a:solidFill>
              </a14:hiddenFill>
            </a:ext>
          </a:extLst>
        </p:spPr>
      </p:pic>
      <p:pic>
        <p:nvPicPr>
          <p:cNvPr descr="PPECLOGO-eff-0-1" id="27" name="Picture 6"/>
          <p:cNvPicPr>
            <a:picLocks noChangeArrowheads="1" noChangeAspect="1"/>
          </p:cNvPicPr>
          <p:nvPr/>
        </p:nvPicPr>
        <p:blipFill>
          <a:blip r:embed="rId12">
            <a:extLst>
              <a:ext uri="{28A0092B-C50C-407E-A947-70E740481C1C}">
                <a14:useLocalDpi/>
              </a:ext>
            </a:extLst>
          </a:blip>
          <a:stretch>
            <a:fillRect/>
          </a:stretch>
        </p:blipFill>
        <p:spPr bwMode="auto">
          <a:xfrm>
            <a:off x="6063397" y="2356859"/>
            <a:ext cx="351013" cy="211667"/>
          </a:xfrm>
          <a:prstGeom prst="rect">
            <a:avLst/>
          </a:prstGeom>
          <a:noFill/>
          <a:extLst>
            <a:ext uri="{909E8E84-426E-40DD-AFC4-6F175D3DCCD1}">
              <a14:hiddenFill>
                <a:solidFill>
                  <a:srgbClr val="FFFFFF"/>
                </a:solidFill>
              </a14:hiddenFill>
            </a:ext>
          </a:extLst>
        </p:spPr>
      </p:pic>
      <p:pic>
        <p:nvPicPr>
          <p:cNvPr descr="PPECLOGO-eff-0-1" id="28" name="Picture 7"/>
          <p:cNvPicPr>
            <a:picLocks noChangeArrowheads="1" noChangeAspect="1"/>
          </p:cNvPicPr>
          <p:nvPr/>
        </p:nvPicPr>
        <p:blipFill>
          <a:blip r:embed="rId13">
            <a:extLst>
              <a:ext uri="{28A0092B-C50C-407E-A947-70E740481C1C}">
                <a14:useLocalDpi/>
              </a:ext>
            </a:extLst>
          </a:blip>
          <a:stretch>
            <a:fillRect/>
          </a:stretch>
        </p:blipFill>
        <p:spPr bwMode="auto">
          <a:xfrm>
            <a:off x="4627592" y="3301803"/>
            <a:ext cx="172861" cy="104070"/>
          </a:xfrm>
          <a:prstGeom prst="rect">
            <a:avLst/>
          </a:prstGeom>
          <a:noFill/>
          <a:extLst>
            <a:ext uri="{909E8E84-426E-40DD-AFC4-6F175D3DCCD1}">
              <a14:hiddenFill>
                <a:solidFill>
                  <a:srgbClr val="FFFFFF"/>
                </a:solidFill>
              </a14:hiddenFill>
            </a:ext>
          </a:extLst>
        </p:spPr>
      </p:pic>
      <p:pic>
        <p:nvPicPr>
          <p:cNvPr descr="PPECLOGO-eff-0-2" id="29" name="Picture 8"/>
          <p:cNvPicPr>
            <a:picLocks noChangeArrowheads="1" noChangeAspect="1"/>
          </p:cNvPicPr>
          <p:nvPr/>
        </p:nvPicPr>
        <p:blipFill>
          <a:blip r:embed="rId9">
            <a:extLst>
              <a:ext uri="{28A0092B-C50C-407E-A947-70E740481C1C}">
                <a14:useLocalDpi/>
              </a:ext>
            </a:extLst>
          </a:blip>
          <a:stretch>
            <a:fillRect/>
          </a:stretch>
        </p:blipFill>
        <p:spPr bwMode="auto">
          <a:xfrm>
            <a:off x="4227189" y="2125791"/>
            <a:ext cx="859014" cy="525639"/>
          </a:xfrm>
          <a:prstGeom prst="rect">
            <a:avLst/>
          </a:prstGeom>
          <a:noFill/>
          <a:extLst>
            <a:ext uri="{909E8E84-426E-40DD-AFC4-6F175D3DCCD1}">
              <a14:hiddenFill>
                <a:solidFill>
                  <a:srgbClr val="FFFFFF"/>
                </a:solidFill>
              </a14:hiddenFill>
            </a:ext>
          </a:extLst>
        </p:spPr>
      </p:pic>
      <p:pic>
        <p:nvPicPr>
          <p:cNvPr descr="PPECLOGO-eff-5-4" id="30" name="Picture 9"/>
          <p:cNvPicPr>
            <a:picLocks noChangeArrowheads="1" noChangeAspect="1"/>
          </p:cNvPicPr>
          <p:nvPr/>
        </p:nvPicPr>
        <p:blipFill>
          <a:blip r:embed="rId14">
            <a:extLst>
              <a:ext uri="{28A0092B-C50C-407E-A947-70E740481C1C}">
                <a14:useLocalDpi/>
              </a:ext>
            </a:extLst>
          </a:blip>
          <a:stretch>
            <a:fillRect/>
          </a:stretch>
        </p:blipFill>
        <p:spPr bwMode="auto">
          <a:xfrm>
            <a:off x="2463299" y="2452109"/>
            <a:ext cx="1292931" cy="1089073"/>
          </a:xfrm>
          <a:prstGeom prst="rect">
            <a:avLst/>
          </a:prstGeom>
          <a:noFill/>
          <a:extLst>
            <a:ext uri="{909E8E84-426E-40DD-AFC4-6F175D3DCCD1}">
              <a14:hiddenFill>
                <a:solidFill>
                  <a:srgbClr val="FFFFFF"/>
                </a:solidFill>
              </a14:hiddenFill>
            </a:ext>
          </a:extLst>
        </p:spPr>
      </p:pic>
      <p:pic>
        <p:nvPicPr>
          <p:cNvPr descr="PPECLOGO-eff-5-2" id="31" name="Picture 10"/>
          <p:cNvPicPr>
            <a:picLocks noChangeArrowheads="1" noChangeAspect="1"/>
          </p:cNvPicPr>
          <p:nvPr/>
        </p:nvPicPr>
        <p:blipFill>
          <a:blip r:embed="rId15">
            <a:extLst>
              <a:ext uri="{BEBA8EAE-BF5A-486C-A8C5-ECC9F3942E4B}">
                <a14:imgProps>
                  <a14:imgLayer r:embed="rId16">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292453" y="2614084"/>
            <a:ext cx="1605139" cy="1363541"/>
          </a:xfrm>
          <a:prstGeom prst="rect">
            <a:avLst/>
          </a:prstGeom>
          <a:noFill/>
          <a:extLst>
            <a:ext uri="{909E8E84-426E-40DD-AFC4-6F175D3DCCD1}">
              <a14:hiddenFill>
                <a:solidFill>
                  <a:srgbClr val="FFFFFF"/>
                </a:solidFill>
              </a14:hiddenFill>
            </a:ext>
          </a:extLst>
        </p:spPr>
      </p:pic>
      <p:pic>
        <p:nvPicPr>
          <p:cNvPr descr="PPECLOGO-eff-5-4" id="32" name="Picture 11"/>
          <p:cNvPicPr>
            <a:picLocks noChangeArrowheads="1" noChangeAspect="1"/>
          </p:cNvPicPr>
          <p:nvPr/>
        </p:nvPicPr>
        <p:blipFill>
          <a:blip r:embed="rId17">
            <a:extLst>
              <a:ext uri="{28A0092B-C50C-407E-A947-70E740481C1C}">
                <a14:useLocalDpi/>
              </a:ext>
            </a:extLst>
          </a:blip>
          <a:stretch>
            <a:fillRect/>
          </a:stretch>
        </p:blipFill>
        <p:spPr bwMode="auto">
          <a:xfrm>
            <a:off x="8259439" y="2173339"/>
            <a:ext cx="977194" cy="788533"/>
          </a:xfrm>
          <a:prstGeom prst="rect">
            <a:avLst/>
          </a:prstGeom>
          <a:noFill/>
          <a:extLst>
            <a:ext uri="{909E8E84-426E-40DD-AFC4-6F175D3DCCD1}">
              <a14:hiddenFill>
                <a:solidFill>
                  <a:srgbClr val="FFFFFF"/>
                </a:solidFill>
              </a14:hiddenFill>
            </a:ext>
          </a:extLst>
        </p:spPr>
      </p:pic>
      <p:pic>
        <p:nvPicPr>
          <p:cNvPr descr="PPECLOGO-eff-0-1" id="33" name="Picture 12"/>
          <p:cNvPicPr>
            <a:picLocks noChangeArrowheads="1" noChangeAspect="1"/>
          </p:cNvPicPr>
          <p:nvPr/>
        </p:nvPicPr>
        <p:blipFill>
          <a:blip r:embed="rId18">
            <a:extLst>
              <a:ext uri="{28A0092B-C50C-407E-A947-70E740481C1C}">
                <a14:useLocalDpi/>
              </a:ext>
            </a:extLst>
          </a:blip>
          <a:stretch>
            <a:fillRect/>
          </a:stretch>
        </p:blipFill>
        <p:spPr bwMode="auto">
          <a:xfrm>
            <a:off x="6573160" y="3072998"/>
            <a:ext cx="456848" cy="275167"/>
          </a:xfrm>
          <a:prstGeom prst="rect">
            <a:avLst/>
          </a:prstGeom>
          <a:noFill/>
          <a:extLst>
            <a:ext uri="{909E8E84-426E-40DD-AFC4-6F175D3DCCD1}">
              <a14:hiddenFill>
                <a:solidFill>
                  <a:srgbClr val="FFFFFF"/>
                </a:solidFill>
              </a14:hiddenFill>
            </a:ext>
          </a:extLst>
        </p:spPr>
      </p:pic>
      <p:pic>
        <p:nvPicPr>
          <p:cNvPr descr="PPECLOGO-eff-0-1" id="34" name="Picture 13"/>
          <p:cNvPicPr>
            <a:picLocks noChangeArrowheads="1" noChangeAspect="1"/>
          </p:cNvPicPr>
          <p:nvPr/>
        </p:nvPicPr>
        <p:blipFill>
          <a:blip r:embed="rId18">
            <a:extLst>
              <a:ext uri="{28A0092B-C50C-407E-A947-70E740481C1C}">
                <a14:useLocalDpi/>
              </a:ext>
            </a:extLst>
          </a:blip>
          <a:stretch>
            <a:fillRect/>
          </a:stretch>
        </p:blipFill>
        <p:spPr bwMode="auto">
          <a:xfrm>
            <a:off x="9457119" y="1979387"/>
            <a:ext cx="456847" cy="275167"/>
          </a:xfrm>
          <a:prstGeom prst="rect">
            <a:avLst/>
          </a:prstGeom>
          <a:noFill/>
          <a:extLst>
            <a:ext uri="{909E8E84-426E-40DD-AFC4-6F175D3DCCD1}">
              <a14:hiddenFill>
                <a:solidFill>
                  <a:srgbClr val="FFFFFF"/>
                </a:solidFill>
              </a14:hiddenFill>
            </a:ext>
          </a:extLst>
        </p:spPr>
      </p:pic>
      <p:pic>
        <p:nvPicPr>
          <p:cNvPr descr="PPECLOGO-eff2-1-2" id="35" name="Picture 14"/>
          <p:cNvPicPr>
            <a:picLocks noChangeArrowheads="1" noChangeAspect="1"/>
          </p:cNvPicPr>
          <p:nvPr/>
        </p:nvPicPr>
        <p:blipFill>
          <a:blip r:embed="rId19">
            <a:extLst>
              <a:ext uri="{28A0092B-C50C-407E-A947-70E740481C1C}">
                <a14:useLocalDpi/>
              </a:ext>
            </a:extLst>
          </a:blip>
          <a:stretch>
            <a:fillRect/>
          </a:stretch>
        </p:blipFill>
        <p:spPr bwMode="auto">
          <a:xfrm>
            <a:off x="1069395" y="2238661"/>
            <a:ext cx="1504196" cy="1012920"/>
          </a:xfrm>
          <a:prstGeom prst="rect">
            <a:avLst/>
          </a:prstGeom>
          <a:noFill/>
          <a:extLst>
            <a:ext uri="{909E8E84-426E-40DD-AFC4-6F175D3DCCD1}">
              <a14:hiddenFill>
                <a:solidFill>
                  <a:srgbClr val="FFFFFF"/>
                </a:solidFill>
              </a14:hiddenFill>
            </a:ext>
          </a:extLst>
        </p:spPr>
      </p:pic>
      <p:pic>
        <p:nvPicPr>
          <p:cNvPr descr="PPECLOGO-eff2-1-3" id="36" name="Picture 15"/>
          <p:cNvPicPr>
            <a:picLocks noChangeArrowheads="1" noChangeAspect="1"/>
          </p:cNvPicPr>
          <p:nvPr/>
        </p:nvPicPr>
        <p:blipFill>
          <a:blip r:embed="rId20">
            <a:extLst>
              <a:ext uri="{28A0092B-C50C-407E-A947-70E740481C1C}">
                <a14:useLocalDpi/>
              </a:ext>
            </a:extLst>
          </a:blip>
          <a:stretch>
            <a:fillRect/>
          </a:stretch>
        </p:blipFill>
        <p:spPr bwMode="auto">
          <a:xfrm>
            <a:off x="2573591" y="2419781"/>
            <a:ext cx="382764" cy="255763"/>
          </a:xfrm>
          <a:prstGeom prst="rect">
            <a:avLst/>
          </a:prstGeom>
          <a:noFill/>
          <a:extLst>
            <a:ext uri="{909E8E84-426E-40DD-AFC4-6F175D3DCCD1}">
              <a14:hiddenFill>
                <a:solidFill>
                  <a:srgbClr val="FFFFFF"/>
                </a:solidFill>
              </a14:hiddenFill>
            </a:ext>
          </a:extLst>
        </p:spPr>
      </p:pic>
      <p:pic>
        <p:nvPicPr>
          <p:cNvPr descr="PPECLOGO-eff2-1-4" id="37" name="Picture 16"/>
          <p:cNvPicPr>
            <a:picLocks noChangeArrowheads="1" noChangeAspect="1"/>
          </p:cNvPicPr>
          <p:nvPr/>
        </p:nvPicPr>
        <p:blipFill>
          <a:blip r:embed="rId21">
            <a:extLst>
              <a:ext uri="{28A0092B-C50C-407E-A947-70E740481C1C}">
                <a14:useLocalDpi/>
              </a:ext>
            </a:extLst>
          </a:blip>
          <a:stretch>
            <a:fillRect/>
          </a:stretch>
        </p:blipFill>
        <p:spPr bwMode="auto">
          <a:xfrm>
            <a:off x="7063521" y="2651429"/>
            <a:ext cx="615598" cy="629708"/>
          </a:xfrm>
          <a:prstGeom prst="rect">
            <a:avLst/>
          </a:prstGeom>
          <a:noFill/>
          <a:extLst>
            <a:ext uri="{909E8E84-426E-40DD-AFC4-6F175D3DCCD1}">
              <a14:hiddenFill>
                <a:solidFill>
                  <a:srgbClr val="FFFFFF"/>
                </a:solidFill>
              </a14:hiddenFill>
            </a:ext>
          </a:extLst>
        </p:spPr>
      </p:pic>
      <p:pic>
        <p:nvPicPr>
          <p:cNvPr descr="PPECLOGO-eff2-1-3" id="38" name="Picture 17"/>
          <p:cNvPicPr>
            <a:picLocks noChangeArrowheads="1" noChangeAspect="1"/>
          </p:cNvPicPr>
          <p:nvPr/>
        </p:nvPicPr>
        <p:blipFill>
          <a:blip r:embed="rId22">
            <a:extLst>
              <a:ext uri="{28A0092B-C50C-407E-A947-70E740481C1C}">
                <a14:useLocalDpi/>
              </a:ext>
            </a:extLst>
          </a:blip>
          <a:stretch>
            <a:fillRect/>
          </a:stretch>
        </p:blipFill>
        <p:spPr bwMode="auto">
          <a:xfrm>
            <a:off x="7693230" y="2360387"/>
            <a:ext cx="315736" cy="211667"/>
          </a:xfrm>
          <a:prstGeom prst="rect">
            <a:avLst/>
          </a:prstGeom>
          <a:noFill/>
          <a:extLst>
            <a:ext uri="{909E8E84-426E-40DD-AFC4-6F175D3DCCD1}">
              <a14:hiddenFill>
                <a:solidFill>
                  <a:srgbClr val="FFFFFF"/>
                </a:solidFill>
              </a14:hiddenFill>
            </a:ext>
          </a:extLst>
        </p:spPr>
      </p:pic>
      <p:pic>
        <p:nvPicPr>
          <p:cNvPr descr="PPECLOGO-eff2-1-3" id="39" name="Picture 18"/>
          <p:cNvPicPr>
            <a:picLocks noChangeArrowheads="1" noChangeAspect="1"/>
          </p:cNvPicPr>
          <p:nvPr/>
        </p:nvPicPr>
        <p:blipFill>
          <a:blip r:embed="rId23">
            <a:extLst>
              <a:ext uri="{28A0092B-C50C-407E-A947-70E740481C1C}">
                <a14:useLocalDpi/>
              </a:ext>
            </a:extLst>
          </a:blip>
          <a:stretch>
            <a:fillRect/>
          </a:stretch>
        </p:blipFill>
        <p:spPr bwMode="auto">
          <a:xfrm>
            <a:off x="8135966" y="2736096"/>
            <a:ext cx="246944" cy="165806"/>
          </a:xfrm>
          <a:prstGeom prst="rect">
            <a:avLst/>
          </a:prstGeom>
          <a:noFill/>
          <a:extLst>
            <a:ext uri="{909E8E84-426E-40DD-AFC4-6F175D3DCCD1}">
              <a14:hiddenFill>
                <a:solidFill>
                  <a:srgbClr val="FFFFFF"/>
                </a:solidFill>
              </a14:hiddenFill>
            </a:ext>
          </a:extLst>
        </p:spPr>
      </p:pic>
      <p:sp>
        <p:nvSpPr>
          <p:cNvPr id="44" name="AutoShape 2"/>
          <p:cNvSpPr/>
          <p:nvPr/>
        </p:nvSpPr>
        <p:spPr bwMode="auto">
          <a:xfrm>
            <a:off x="5014240" y="3367658"/>
            <a:ext cx="105833" cy="617361"/>
          </a:xfrm>
          <a:prstGeom prst="leftBracket">
            <a:avLst>
              <a:gd fmla="val 0" name="adj"/>
            </a:avLst>
          </a:prstGeom>
          <a:noFill/>
          <a:ln w="44450">
            <a:solidFill>
              <a:srgbClr val="FFFF00"/>
            </a:solidFill>
            <a:round/>
          </a:ln>
          <a:extLst>
            <a:ext uri="{909E8E84-426E-40DD-AFC4-6F175D3DCCD1}">
              <a14:hiddenFill>
                <a:solidFill>
                  <a:srgbClr val="FFFFFF"/>
                </a:solidFill>
              </a14:hiddenFill>
            </a:ext>
          </a:extLst>
        </p:spPr>
        <p:txBody>
          <a:bodyPr anchor="ctr" wrap="none"/>
          <a:lstStyle/>
          <a:p>
            <a:endParaRPr altLang="en-US" lang="zh-CN">
              <a:solidFill>
                <a:prstClr val="black"/>
              </a:solidFill>
              <a:latin charset="0" pitchFamily="34" typeface="Calibri"/>
            </a:endParaRPr>
          </a:p>
        </p:txBody>
      </p:sp>
      <p:sp>
        <p:nvSpPr>
          <p:cNvPr id="45" name="AutoShape 3"/>
          <p:cNvSpPr/>
          <p:nvPr/>
        </p:nvSpPr>
        <p:spPr bwMode="auto">
          <a:xfrm flipH="1">
            <a:off x="5222379" y="3367658"/>
            <a:ext cx="102306" cy="617361"/>
          </a:xfrm>
          <a:prstGeom prst="leftBracket">
            <a:avLst>
              <a:gd fmla="val 0" name="adj"/>
            </a:avLst>
          </a:prstGeom>
          <a:noFill/>
          <a:ln w="44450">
            <a:solidFill>
              <a:srgbClr val="FFFF00"/>
            </a:solidFill>
            <a:round/>
          </a:ln>
          <a:extLst>
            <a:ext uri="{909E8E84-426E-40DD-AFC4-6F175D3DCCD1}">
              <a14:hiddenFill>
                <a:solidFill>
                  <a:srgbClr val="FFFFFF"/>
                </a:solidFill>
              </a14:hiddenFill>
            </a:ext>
          </a:extLst>
        </p:spPr>
        <p:txBody>
          <a:bodyPr anchor="ctr" wrap="none"/>
          <a:lstStyle/>
          <a:p>
            <a:endParaRPr altLang="en-US" lang="zh-CN">
              <a:solidFill>
                <a:prstClr val="black"/>
              </a:solidFill>
              <a:latin charset="0" pitchFamily="34" typeface="Calibri"/>
            </a:endParaRPr>
          </a:p>
        </p:txBody>
      </p:sp>
      <p:sp>
        <p:nvSpPr>
          <p:cNvPr id="46" name="AutoShape 4"/>
          <p:cNvSpPr/>
          <p:nvPr/>
        </p:nvSpPr>
        <p:spPr bwMode="auto">
          <a:xfrm>
            <a:off x="5014240" y="3367658"/>
            <a:ext cx="105833" cy="617361"/>
          </a:xfrm>
          <a:prstGeom prst="leftBracket">
            <a:avLst>
              <a:gd fmla="val 0" name="adj"/>
            </a:avLst>
          </a:prstGeom>
          <a:noFill/>
          <a:ln w="44450">
            <a:solidFill>
              <a:schemeClr val="bg1"/>
            </a:solidFill>
            <a:round/>
          </a:ln>
          <a:extLst>
            <a:ext uri="{909E8E84-426E-40DD-AFC4-6F175D3DCCD1}">
              <a14:hiddenFill>
                <a:solidFill>
                  <a:srgbClr val="FFFFFF"/>
                </a:solidFill>
              </a14:hiddenFill>
            </a:ext>
          </a:extLst>
        </p:spPr>
        <p:txBody>
          <a:bodyPr anchor="ctr" wrap="none"/>
          <a:lstStyle/>
          <a:p>
            <a:endParaRPr altLang="en-US" lang="zh-CN">
              <a:solidFill>
                <a:prstClr val="black"/>
              </a:solidFill>
              <a:latin charset="0" pitchFamily="34" typeface="Calibri"/>
            </a:endParaRPr>
          </a:p>
        </p:txBody>
      </p:sp>
      <p:sp>
        <p:nvSpPr>
          <p:cNvPr id="47" name="AutoShape 5"/>
          <p:cNvSpPr/>
          <p:nvPr/>
        </p:nvSpPr>
        <p:spPr bwMode="auto">
          <a:xfrm flipH="1">
            <a:off x="5222379" y="3367658"/>
            <a:ext cx="102306" cy="617361"/>
          </a:xfrm>
          <a:prstGeom prst="leftBracket">
            <a:avLst>
              <a:gd fmla="val 0" name="adj"/>
            </a:avLst>
          </a:prstGeom>
          <a:noFill/>
          <a:ln w="44450">
            <a:solidFill>
              <a:schemeClr val="bg1"/>
            </a:solidFill>
            <a:round/>
          </a:ln>
          <a:extLst>
            <a:ext uri="{909E8E84-426E-40DD-AFC4-6F175D3DCCD1}">
              <a14:hiddenFill>
                <a:solidFill>
                  <a:srgbClr val="FFFFFF"/>
                </a:solidFill>
              </a14:hiddenFill>
            </a:ext>
          </a:extLst>
        </p:spPr>
        <p:txBody>
          <a:bodyPr anchor="ctr" wrap="none"/>
          <a:lstStyle/>
          <a:p>
            <a:endParaRPr altLang="en-US" lang="zh-CN">
              <a:solidFill>
                <a:prstClr val="black"/>
              </a:solidFill>
              <a:latin charset="0" pitchFamily="34" typeface="Calibri"/>
            </a:endParaRPr>
          </a:p>
        </p:txBody>
      </p:sp>
      <p:sp>
        <p:nvSpPr>
          <p:cNvPr id="48" name="TextBox 47"/>
          <p:cNvSpPr txBox="1"/>
          <p:nvPr/>
        </p:nvSpPr>
        <p:spPr>
          <a:xfrm>
            <a:off x="1548496" y="3306723"/>
            <a:ext cx="7317010" cy="701040"/>
          </a:xfrm>
          <a:prstGeom prst="rect">
            <a:avLst/>
          </a:prstGeom>
          <a:noFill/>
        </p:spPr>
        <p:txBody>
          <a:bodyPr rtlCol="0" wrap="square">
            <a:spAutoFit/>
          </a:bodyPr>
          <a:lstStyle/>
          <a:p>
            <a:pPr algn="ctr"/>
            <a:r>
              <a:rPr altLang="en-US" lang="zh-CN" sz="4000">
                <a:solidFill>
                  <a:srgbClr val="FFC000"/>
                </a:solidFill>
                <a:effectLst>
                  <a:outerShdw algn="t" blurRad="50800" dir="5400000" dist="38100" rotWithShape="0">
                    <a:prstClr val="black">
                      <a:alpha val="40000"/>
                    </a:prstClr>
                  </a:outerShdw>
                </a:effectLst>
                <a:latin charset="-122" panose="020b0800000000000000" pitchFamily="34" typeface="华康俪金黑W8(P)"/>
                <a:ea charset="-122" panose="020b0800000000000000" pitchFamily="34" typeface="华康俪金黑W8(P)"/>
              </a:rPr>
              <a:t>让我们一起为梦想努力奋斗吧！</a:t>
            </a:r>
          </a:p>
        </p:txBody>
      </p:sp>
      <p:pic>
        <p:nvPicPr>
          <p:cNvPr descr="PPECLOGO-eff-5-4" id="58" name="Picture 11"/>
          <p:cNvPicPr>
            <a:picLocks noChangeArrowheads="1" noChangeAspect="1"/>
          </p:cNvPicPr>
          <p:nvPr/>
        </p:nvPicPr>
        <p:blipFill>
          <a:blip r:embed="rId17">
            <a:extLst>
              <a:ext uri="{28A0092B-C50C-407E-A947-70E740481C1C}">
                <a14:useLocalDpi/>
              </a:ext>
            </a:extLst>
          </a:blip>
          <a:stretch>
            <a:fillRect/>
          </a:stretch>
        </p:blipFill>
        <p:spPr bwMode="auto">
          <a:xfrm>
            <a:off x="6969149" y="1135628"/>
            <a:ext cx="977194" cy="788533"/>
          </a:xfrm>
          <a:prstGeom prst="rect">
            <a:avLst/>
          </a:prstGeom>
          <a:noFill/>
          <a:extLst>
            <a:ext uri="{909E8E84-426E-40DD-AFC4-6F175D3DCCD1}">
              <a14:hiddenFill>
                <a:solidFill>
                  <a:srgbClr val="FFFFFF"/>
                </a:solidFill>
              </a14:hiddenFill>
            </a:ext>
          </a:extLst>
        </p:spPr>
      </p:pic>
      <p:pic>
        <p:nvPicPr>
          <p:cNvPr descr="PPECLOGO-eff-5-4" id="59" name="Picture 9"/>
          <p:cNvPicPr>
            <a:picLocks noChangeArrowheads="1" noChangeAspect="1"/>
          </p:cNvPicPr>
          <p:nvPr/>
        </p:nvPicPr>
        <p:blipFill>
          <a:blip r:embed="rId24">
            <a:extLst>
              <a:ext uri="{28A0092B-C50C-407E-A947-70E740481C1C}">
                <a14:useLocalDpi/>
              </a:ext>
            </a:extLst>
          </a:blip>
          <a:stretch>
            <a:fillRect/>
          </a:stretch>
        </p:blipFill>
        <p:spPr bwMode="auto">
          <a:xfrm>
            <a:off x="341560" y="457204"/>
            <a:ext cx="1807112" cy="1522183"/>
          </a:xfrm>
          <a:prstGeom prst="rect">
            <a:avLst/>
          </a:prstGeom>
          <a:noFill/>
          <a:extLst>
            <a:ext uri="{909E8E84-426E-40DD-AFC4-6F175D3DCCD1}">
              <a14:hiddenFill>
                <a:solidFill>
                  <a:srgbClr val="FFFFFF"/>
                </a:solidFill>
              </a14:hiddenFill>
            </a:ext>
          </a:extLst>
        </p:spPr>
      </p:pic>
      <p:pic>
        <p:nvPicPr>
          <p:cNvPr descr="PPECLOGO-eff-5-4" id="60" name="Picture 9"/>
          <p:cNvPicPr>
            <a:picLocks noChangeArrowheads="1" noChangeAspect="1"/>
          </p:cNvPicPr>
          <p:nvPr/>
        </p:nvPicPr>
        <p:blipFill>
          <a:blip r:embed="rId14">
            <a:extLst>
              <a:ext uri="{28A0092B-C50C-407E-A947-70E740481C1C}">
                <a14:useLocalDpi/>
              </a:ext>
            </a:extLst>
          </a:blip>
          <a:stretch>
            <a:fillRect/>
          </a:stretch>
        </p:blipFill>
        <p:spPr bwMode="auto">
          <a:xfrm>
            <a:off x="1663425" y="3692715"/>
            <a:ext cx="1292931" cy="1089073"/>
          </a:xfrm>
          <a:prstGeom prst="rect">
            <a:avLst/>
          </a:prstGeom>
          <a:noFill/>
          <a:extLst>
            <a:ext uri="{909E8E84-426E-40DD-AFC4-6F175D3DCCD1}">
              <a14:hiddenFill>
                <a:solidFill>
                  <a:srgbClr val="FFFFFF"/>
                </a:solidFill>
              </a14:hiddenFill>
            </a:ext>
          </a:extLst>
        </p:spPr>
      </p:pic>
      <p:pic>
        <p:nvPicPr>
          <p:cNvPr descr="PPECLOGO-eff-5-4" id="61" name="Picture 9"/>
          <p:cNvPicPr>
            <a:picLocks noChangeArrowheads="1" noChangeAspect="1"/>
          </p:cNvPicPr>
          <p:nvPr/>
        </p:nvPicPr>
        <p:blipFill>
          <a:blip r:embed="rId25">
            <a:extLst>
              <a:ext uri="{28A0092B-C50C-407E-A947-70E740481C1C}">
                <a14:useLocalDpi/>
              </a:ext>
            </a:extLst>
          </a:blip>
          <a:stretch>
            <a:fillRect/>
          </a:stretch>
        </p:blipFill>
        <p:spPr bwMode="auto">
          <a:xfrm>
            <a:off x="2764973" y="2732871"/>
            <a:ext cx="1070002" cy="901293"/>
          </a:xfrm>
          <a:prstGeom prst="rect">
            <a:avLst/>
          </a:prstGeom>
          <a:noFill/>
          <a:extLst>
            <a:ext uri="{909E8E84-426E-40DD-AFC4-6F175D3DCCD1}">
              <a14:hiddenFill>
                <a:solidFill>
                  <a:srgbClr val="FFFFFF"/>
                </a:solidFill>
              </a14:hiddenFill>
            </a:ext>
          </a:extLst>
        </p:spPr>
      </p:pic>
      <p:sp>
        <p:nvSpPr>
          <p:cNvPr id="40" name="Freeform 124"/>
          <p:cNvSpPr/>
          <p:nvPr/>
        </p:nvSpPr>
        <p:spPr bwMode="auto">
          <a:xfrm>
            <a:off x="4144286" y="2880509"/>
            <a:ext cx="251343" cy="228322"/>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solidFill>
                <a:prstClr val="black"/>
              </a:solidFill>
            </a:endParaRPr>
          </a:p>
        </p:txBody>
      </p:sp>
      <p:sp>
        <p:nvSpPr>
          <p:cNvPr id="41" name="Freeform 124"/>
          <p:cNvSpPr/>
          <p:nvPr/>
        </p:nvSpPr>
        <p:spPr bwMode="auto">
          <a:xfrm rot="17020576">
            <a:off x="3669276" y="2592827"/>
            <a:ext cx="442713" cy="435029"/>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solidFill>
                <a:prstClr val="black"/>
              </a:solidFill>
            </a:endParaRPr>
          </a:p>
        </p:txBody>
      </p:sp>
      <p:sp>
        <p:nvSpPr>
          <p:cNvPr id="42" name="Freeform 124"/>
          <p:cNvSpPr/>
          <p:nvPr/>
        </p:nvSpPr>
        <p:spPr bwMode="auto">
          <a:xfrm rot="20687240">
            <a:off x="3640351" y="2305388"/>
            <a:ext cx="251343" cy="228322"/>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solidFill>
                <a:prstClr val="black"/>
              </a:solidFill>
            </a:endParaRPr>
          </a:p>
        </p:txBody>
      </p:sp>
      <p:pic>
        <p:nvPicPr>
          <p:cNvPr descr="PPECLOGO-eff-5-4" id="43" name="Picture 9"/>
          <p:cNvPicPr>
            <a:picLocks noChangeArrowheads="1" noChangeAspect="1"/>
          </p:cNvPicPr>
          <p:nvPr/>
        </p:nvPicPr>
        <p:blipFill>
          <a:blip r:embed="rId14">
            <a:extLst>
              <a:ext uri="{28A0092B-C50C-407E-A947-70E740481C1C}">
                <a14:useLocalDpi/>
              </a:ext>
            </a:extLst>
          </a:blip>
          <a:stretch>
            <a:fillRect/>
          </a:stretch>
        </p:blipFill>
        <p:spPr bwMode="auto">
          <a:xfrm>
            <a:off x="6558167" y="1694125"/>
            <a:ext cx="1292931" cy="1089073"/>
          </a:xfrm>
          <a:prstGeom prst="rect">
            <a:avLst/>
          </a:prstGeom>
          <a:noFill/>
          <a:extLst>
            <a:ext uri="{909E8E84-426E-40DD-AFC4-6F175D3DCCD1}">
              <a14:hiddenFill>
                <a:solidFill>
                  <a:srgbClr val="FFFFFF"/>
                </a:solidFill>
              </a14:hiddenFill>
            </a:ext>
          </a:extLst>
        </p:spPr>
      </p:pic>
      <p:pic>
        <p:nvPicPr>
          <p:cNvPr descr="PPECLOGO-eff-5-4" id="49" name="Picture 9"/>
          <p:cNvPicPr>
            <a:picLocks noChangeArrowheads="1" noChangeAspect="1"/>
          </p:cNvPicPr>
          <p:nvPr/>
        </p:nvPicPr>
        <p:blipFill>
          <a:blip r:embed="rId26">
            <a:extLst>
              <a:ext uri="{28A0092B-C50C-407E-A947-70E740481C1C}">
                <a14:useLocalDpi/>
              </a:ext>
            </a:extLst>
          </a:blip>
          <a:stretch>
            <a:fillRect/>
          </a:stretch>
        </p:blipFill>
        <p:spPr bwMode="auto">
          <a:xfrm>
            <a:off x="8041159" y="3146705"/>
            <a:ext cx="683502" cy="575733"/>
          </a:xfrm>
          <a:prstGeom prst="rect">
            <a:avLst/>
          </a:prstGeom>
          <a:noFill/>
          <a:extLst>
            <a:ext uri="{909E8E84-426E-40DD-AFC4-6F175D3DCCD1}">
              <a14:hiddenFill>
                <a:solidFill>
                  <a:srgbClr val="FFFFFF"/>
                </a:solidFill>
              </a14:hiddenFill>
            </a:ext>
          </a:extLst>
        </p:spPr>
      </p:pic>
    </p:spTree>
    <p:extLst>
      <p:ext uri="{BB962C8B-B14F-4D97-AF65-F5344CB8AC3E}">
        <p14:creationId val="84442081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4" presetSubtype="10">
                                  <p:stCondLst>
                                    <p:cond delay="0"/>
                                  </p:stCondLst>
                                  <p:childTnLst>
                                    <p:set>
                                      <p:cBhvr>
                                        <p:cTn dur="1" fill="hold" id="6">
                                          <p:stCondLst>
                                            <p:cond delay="0"/>
                                          </p:stCondLst>
                                        </p:cTn>
                                        <p:tgtEl>
                                          <p:spTgt spid="8"/>
                                        </p:tgtEl>
                                        <p:attrNameLst>
                                          <p:attrName>style.visibility</p:attrName>
                                        </p:attrNameLst>
                                      </p:cBhvr>
                                      <p:to>
                                        <p:strVal val="visible"/>
                                      </p:to>
                                    </p:set>
                                    <p:animEffect filter="randombar(horizontal)" transition="in">
                                      <p:cBhvr>
                                        <p:cTn dur="1000" id="7"/>
                                        <p:tgtEl>
                                          <p:spTgt spid="8"/>
                                        </p:tgtEl>
                                      </p:cBhvr>
                                    </p:animEffect>
                                  </p:childTnLst>
                                </p:cTn>
                              </p:par>
                            </p:childTnLst>
                          </p:cTn>
                        </p:par>
                        <p:par>
                          <p:cTn fill="hold" id="8" nodeType="afterGroup">
                            <p:stCondLst>
                              <p:cond delay="1000"/>
                            </p:stCondLst>
                            <p:childTnLst>
                              <p:par>
                                <p:cTn fill="hold" id="9" nodeType="afterEffect" presetClass="entr" presetID="10" presetSubtype="0">
                                  <p:stCondLst>
                                    <p:cond delay="0"/>
                                  </p:stCondLst>
                                  <p:childTnLst>
                                    <p:set>
                                      <p:cBhvr>
                                        <p:cTn dur="1" fill="hold" id="10">
                                          <p:stCondLst>
                                            <p:cond delay="0"/>
                                          </p:stCondLst>
                                        </p:cTn>
                                        <p:tgtEl>
                                          <p:spTgt spid="30"/>
                                        </p:tgtEl>
                                        <p:attrNameLst>
                                          <p:attrName>style.visibility</p:attrName>
                                        </p:attrNameLst>
                                      </p:cBhvr>
                                      <p:to>
                                        <p:strVal val="visible"/>
                                      </p:to>
                                    </p:set>
                                    <p:animEffect filter="fade" transition="in">
                                      <p:cBhvr>
                                        <p:cTn dur="500" id="11"/>
                                        <p:tgtEl>
                                          <p:spTgt spid="30"/>
                                        </p:tgtEl>
                                      </p:cBhvr>
                                    </p:animEffect>
                                  </p:childTnLst>
                                </p:cTn>
                              </p:par>
                              <p:par>
                                <p:cTn fill="hold" id="12" nodeType="withEffect" presetClass="entr" presetID="10" presetSubtype="0">
                                  <p:stCondLst>
                                    <p:cond delay="0"/>
                                  </p:stCondLst>
                                  <p:childTnLst>
                                    <p:set>
                                      <p:cBhvr>
                                        <p:cTn dur="1" fill="hold" id="13">
                                          <p:stCondLst>
                                            <p:cond delay="0"/>
                                          </p:stCondLst>
                                        </p:cTn>
                                        <p:tgtEl>
                                          <p:spTgt spid="26"/>
                                        </p:tgtEl>
                                        <p:attrNameLst>
                                          <p:attrName>style.visibility</p:attrName>
                                        </p:attrNameLst>
                                      </p:cBhvr>
                                      <p:to>
                                        <p:strVal val="visible"/>
                                      </p:to>
                                    </p:set>
                                    <p:animEffect filter="fade" transition="in">
                                      <p:cBhvr>
                                        <p:cTn dur="500" id="14"/>
                                        <p:tgtEl>
                                          <p:spTgt spid="26"/>
                                        </p:tgtEl>
                                      </p:cBhvr>
                                    </p:animEffect>
                                  </p:childTnLst>
                                </p:cTn>
                              </p:par>
                              <p:par>
                                <p:cTn fill="hold" id="15" nodeType="withEffect" presetClass="entr" presetID="10" presetSubtype="0">
                                  <p:stCondLst>
                                    <p:cond delay="0"/>
                                  </p:stCondLst>
                                  <p:childTnLst>
                                    <p:set>
                                      <p:cBhvr>
                                        <p:cTn dur="1" fill="hold" id="16">
                                          <p:stCondLst>
                                            <p:cond delay="0"/>
                                          </p:stCondLst>
                                        </p:cTn>
                                        <p:tgtEl>
                                          <p:spTgt spid="25"/>
                                        </p:tgtEl>
                                        <p:attrNameLst>
                                          <p:attrName>style.visibility</p:attrName>
                                        </p:attrNameLst>
                                      </p:cBhvr>
                                      <p:to>
                                        <p:strVal val="visible"/>
                                      </p:to>
                                    </p:set>
                                    <p:animEffect filter="fade" transition="in">
                                      <p:cBhvr>
                                        <p:cTn dur="500" id="17"/>
                                        <p:tgtEl>
                                          <p:spTgt spid="25"/>
                                        </p:tgtEl>
                                      </p:cBhvr>
                                    </p:animEffect>
                                  </p:childTnLst>
                                </p:cTn>
                              </p:par>
                              <p:par>
                                <p:cTn fill="hold" id="18" nodeType="withEffect" presetClass="entr" presetID="10" presetSubtype="0">
                                  <p:stCondLst>
                                    <p:cond delay="0"/>
                                  </p:stCondLst>
                                  <p:childTnLst>
                                    <p:set>
                                      <p:cBhvr>
                                        <p:cTn dur="1" fill="hold" id="19">
                                          <p:stCondLst>
                                            <p:cond delay="0"/>
                                          </p:stCondLst>
                                        </p:cTn>
                                        <p:tgtEl>
                                          <p:spTgt spid="23"/>
                                        </p:tgtEl>
                                        <p:attrNameLst>
                                          <p:attrName>style.visibility</p:attrName>
                                        </p:attrNameLst>
                                      </p:cBhvr>
                                      <p:to>
                                        <p:strVal val="visible"/>
                                      </p:to>
                                    </p:set>
                                    <p:animEffect filter="fade" transition="in">
                                      <p:cBhvr>
                                        <p:cTn dur="500" id="20"/>
                                        <p:tgtEl>
                                          <p:spTgt spid="23"/>
                                        </p:tgtEl>
                                      </p:cBhvr>
                                    </p:animEffect>
                                  </p:childTnLst>
                                </p:cTn>
                              </p:par>
                              <p:par>
                                <p:cTn fill="hold" id="21" nodeType="withEffect" presetClass="entr" presetID="10"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500" id="23"/>
                                        <p:tgtEl>
                                          <p:spTgt spid="29"/>
                                        </p:tgtEl>
                                      </p:cBhvr>
                                    </p:animEffect>
                                  </p:childTnLst>
                                </p:cTn>
                              </p:par>
                              <p:par>
                                <p:cTn fill="hold" id="24" nodeType="withEffect" presetClass="entr" presetID="10" presetSubtype="0">
                                  <p:stCondLst>
                                    <p:cond delay="0"/>
                                  </p:stCondLst>
                                  <p:childTnLst>
                                    <p:set>
                                      <p:cBhvr>
                                        <p:cTn dur="1" fill="hold" id="25">
                                          <p:stCondLst>
                                            <p:cond delay="0"/>
                                          </p:stCondLst>
                                        </p:cTn>
                                        <p:tgtEl>
                                          <p:spTgt spid="31"/>
                                        </p:tgtEl>
                                        <p:attrNameLst>
                                          <p:attrName>style.visibility</p:attrName>
                                        </p:attrNameLst>
                                      </p:cBhvr>
                                      <p:to>
                                        <p:strVal val="visible"/>
                                      </p:to>
                                    </p:set>
                                    <p:animEffect filter="fade" transition="in">
                                      <p:cBhvr>
                                        <p:cTn dur="500" id="26"/>
                                        <p:tgtEl>
                                          <p:spTgt spid="31"/>
                                        </p:tgtEl>
                                      </p:cBhvr>
                                    </p:animEffect>
                                  </p:childTnLst>
                                </p:cTn>
                              </p:par>
                              <p:par>
                                <p:cTn fill="hold" id="27" nodeType="withEffect" presetClass="entr" presetID="10" presetSubtype="0">
                                  <p:stCondLst>
                                    <p:cond delay="0"/>
                                  </p:stCondLst>
                                  <p:childTnLst>
                                    <p:set>
                                      <p:cBhvr>
                                        <p:cTn dur="1" fill="hold" id="28">
                                          <p:stCondLst>
                                            <p:cond delay="0"/>
                                          </p:stCondLst>
                                        </p:cTn>
                                        <p:tgtEl>
                                          <p:spTgt spid="33"/>
                                        </p:tgtEl>
                                        <p:attrNameLst>
                                          <p:attrName>style.visibility</p:attrName>
                                        </p:attrNameLst>
                                      </p:cBhvr>
                                      <p:to>
                                        <p:strVal val="visible"/>
                                      </p:to>
                                    </p:set>
                                    <p:animEffect filter="fade" transition="in">
                                      <p:cBhvr>
                                        <p:cTn dur="500" id="29"/>
                                        <p:tgtEl>
                                          <p:spTgt spid="33"/>
                                        </p:tgtEl>
                                      </p:cBhvr>
                                    </p:animEffect>
                                  </p:childTnLst>
                                </p:cTn>
                              </p:par>
                              <p:par>
                                <p:cTn fill="hold" id="30" nodeType="withEffect" presetClass="entr" presetID="10" presetSubtype="0">
                                  <p:stCondLst>
                                    <p:cond delay="0"/>
                                  </p:stCondLst>
                                  <p:childTnLst>
                                    <p:set>
                                      <p:cBhvr>
                                        <p:cTn dur="1" fill="hold" id="31">
                                          <p:stCondLst>
                                            <p:cond delay="0"/>
                                          </p:stCondLst>
                                        </p:cTn>
                                        <p:tgtEl>
                                          <p:spTgt spid="24"/>
                                        </p:tgtEl>
                                        <p:attrNameLst>
                                          <p:attrName>style.visibility</p:attrName>
                                        </p:attrNameLst>
                                      </p:cBhvr>
                                      <p:to>
                                        <p:strVal val="visible"/>
                                      </p:to>
                                    </p:set>
                                    <p:animEffect filter="fade" transition="in">
                                      <p:cBhvr>
                                        <p:cTn dur="500" id="32"/>
                                        <p:tgtEl>
                                          <p:spTgt spid="24"/>
                                        </p:tgtEl>
                                      </p:cBhvr>
                                    </p:animEffect>
                                  </p:childTnLst>
                                </p:cTn>
                              </p:par>
                              <p:par>
                                <p:cTn fill="hold" id="33" nodeType="withEffect" presetClass="entr" presetID="10" presetSubtype="0">
                                  <p:stCondLst>
                                    <p:cond delay="0"/>
                                  </p:stCondLst>
                                  <p:childTnLst>
                                    <p:set>
                                      <p:cBhvr>
                                        <p:cTn dur="1" fill="hold" id="34">
                                          <p:stCondLst>
                                            <p:cond delay="0"/>
                                          </p:stCondLst>
                                        </p:cTn>
                                        <p:tgtEl>
                                          <p:spTgt spid="32"/>
                                        </p:tgtEl>
                                        <p:attrNameLst>
                                          <p:attrName>style.visibility</p:attrName>
                                        </p:attrNameLst>
                                      </p:cBhvr>
                                      <p:to>
                                        <p:strVal val="visible"/>
                                      </p:to>
                                    </p:set>
                                    <p:animEffect filter="fade" transition="in">
                                      <p:cBhvr>
                                        <p:cTn dur="500" id="35"/>
                                        <p:tgtEl>
                                          <p:spTgt spid="32"/>
                                        </p:tgtEl>
                                      </p:cBhvr>
                                    </p:animEffect>
                                  </p:childTnLst>
                                </p:cTn>
                              </p:par>
                              <p:par>
                                <p:cTn fill="hold" id="36" nodeType="withEffect" presetClass="entr" presetID="10"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childTnLst>
                                </p:cTn>
                              </p:par>
                              <p:par>
                                <p:cTn fill="hold" id="39" nodeType="withEffect" presetClass="entr" presetID="10" presetSubtype="0">
                                  <p:stCondLst>
                                    <p:cond delay="0"/>
                                  </p:stCondLst>
                                  <p:childTnLst>
                                    <p:set>
                                      <p:cBhvr>
                                        <p:cTn dur="1" fill="hold" id="40">
                                          <p:stCondLst>
                                            <p:cond delay="0"/>
                                          </p:stCondLst>
                                        </p:cTn>
                                        <p:tgtEl>
                                          <p:spTgt spid="34"/>
                                        </p:tgtEl>
                                        <p:attrNameLst>
                                          <p:attrName>style.visibility</p:attrName>
                                        </p:attrNameLst>
                                      </p:cBhvr>
                                      <p:to>
                                        <p:strVal val="visible"/>
                                      </p:to>
                                    </p:set>
                                    <p:animEffect filter="fade" transition="in">
                                      <p:cBhvr>
                                        <p:cTn dur="500" id="41"/>
                                        <p:tgtEl>
                                          <p:spTgt spid="34"/>
                                        </p:tgtEl>
                                      </p:cBhvr>
                                    </p:animEffect>
                                  </p:childTnLst>
                                </p:cTn>
                              </p:par>
                              <p:par>
                                <p:cTn fill="hold" id="42" nodeType="withEffect" presetClass="entr" presetID="10" presetSubtype="0">
                                  <p:stCondLst>
                                    <p:cond delay="0"/>
                                  </p:stCondLst>
                                  <p:childTnLst>
                                    <p:set>
                                      <p:cBhvr>
                                        <p:cTn dur="1" fill="hold" id="43">
                                          <p:stCondLst>
                                            <p:cond delay="0"/>
                                          </p:stCondLst>
                                        </p:cTn>
                                        <p:tgtEl>
                                          <p:spTgt spid="28"/>
                                        </p:tgtEl>
                                        <p:attrNameLst>
                                          <p:attrName>style.visibility</p:attrName>
                                        </p:attrNameLst>
                                      </p:cBhvr>
                                      <p:to>
                                        <p:strVal val="visible"/>
                                      </p:to>
                                    </p:set>
                                    <p:animEffect filter="fade" transition="in">
                                      <p:cBhvr>
                                        <p:cTn dur="500" id="44"/>
                                        <p:tgtEl>
                                          <p:spTgt spid="28"/>
                                        </p:tgtEl>
                                      </p:cBhvr>
                                    </p:animEffect>
                                  </p:childTnLst>
                                </p:cTn>
                              </p:par>
                              <p:par>
                                <p:cTn fill="hold" id="45" nodeType="withEffect" presetClass="path" presetID="35" presetSubtype="0">
                                  <p:stCondLst>
                                    <p:cond delay="0"/>
                                  </p:stCondLst>
                                  <p:childTnLst>
                                    <p:animMotion origin="layout" path="M 0 0 L -0.25 0 E" pathEditMode="relative" ptsTypes="" rAng="0">
                                      <p:cBhvr>
                                        <p:cTn dur="3000" fill="hold" id="46"/>
                                        <p:tgtEl>
                                          <p:spTgt spid="32"/>
                                        </p:tgtEl>
                                        <p:attrNameLst>
                                          <p:attrName>ppt_x</p:attrName>
                                          <p:attrName>ppt_y</p:attrName>
                                        </p:attrNameLst>
                                      </p:cBhvr>
                                      <p:rCtr x="0" y="0"/>
                                    </p:animMotion>
                                  </p:childTnLst>
                                </p:cTn>
                              </p:par>
                              <p:par>
                                <p:cTn fill="hold" id="47" nodeType="withEffect" presetClass="path" presetID="35" presetSubtype="0">
                                  <p:stCondLst>
                                    <p:cond delay="0"/>
                                  </p:stCondLst>
                                  <p:childTnLst>
                                    <p:animMotion origin="layout" path="M 4.16667E-06 3.33333E-06 L -0.31632 3.33333E-06" pathEditMode="relative" ptsTypes="AA" rAng="0">
                                      <p:cBhvr>
                                        <p:cTn dur="3000" fill="hold" id="48"/>
                                        <p:tgtEl>
                                          <p:spTgt spid="24"/>
                                        </p:tgtEl>
                                        <p:attrNameLst>
                                          <p:attrName>ppt_x</p:attrName>
                                          <p:attrName>ppt_y</p:attrName>
                                        </p:attrNameLst>
                                      </p:cBhvr>
                                      <p:rCtr x="-15816" y="0"/>
                                    </p:animMotion>
                                  </p:childTnLst>
                                </p:cTn>
                              </p:par>
                              <p:par>
                                <p:cTn fill="hold" id="49" nodeType="withEffect" presetClass="path" presetID="35" presetSubtype="0">
                                  <p:stCondLst>
                                    <p:cond delay="0"/>
                                  </p:stCondLst>
                                  <p:childTnLst>
                                    <p:animMotion origin="layout" path="M 0.00504 -1.85185E-06 L -0.46684 -1.85185E-06" pathEditMode="relative" ptsTypes="AA" rAng="0">
                                      <p:cBhvr>
                                        <p:cTn dur="5000" fill="hold" id="50"/>
                                        <p:tgtEl>
                                          <p:spTgt spid="27"/>
                                        </p:tgtEl>
                                        <p:attrNameLst>
                                          <p:attrName>ppt_x</p:attrName>
                                          <p:attrName>ppt_y</p:attrName>
                                        </p:attrNameLst>
                                      </p:cBhvr>
                                      <p:rCtr x="-23594" y="0"/>
                                    </p:animMotion>
                                  </p:childTnLst>
                                </p:cTn>
                              </p:par>
                              <p:par>
                                <p:cTn fill="hold" id="51" nodeType="withEffect" presetClass="path" presetID="35" presetSubtype="0">
                                  <p:stCondLst>
                                    <p:cond delay="0"/>
                                  </p:stCondLst>
                                  <p:childTnLst>
                                    <p:animMotion origin="layout" path="M -3.05556E-06 1.11111E-06 L -0.19531 1.11111E-06" pathEditMode="relative" ptsTypes="AA" rAng="0">
                                      <p:cBhvr>
                                        <p:cTn dur="5000" fill="hold" id="52"/>
                                        <p:tgtEl>
                                          <p:spTgt spid="29"/>
                                        </p:tgtEl>
                                        <p:attrNameLst>
                                          <p:attrName>ppt_x</p:attrName>
                                          <p:attrName>ppt_y</p:attrName>
                                        </p:attrNameLst>
                                      </p:cBhvr>
                                      <p:rCtr x="-9774" y="0"/>
                                    </p:animMotion>
                                  </p:childTnLst>
                                </p:cTn>
                              </p:par>
                              <p:par>
                                <p:cTn fill="hold" id="53" nodeType="withEffect" presetClass="path" presetID="35" presetSubtype="0">
                                  <p:stCondLst>
                                    <p:cond delay="0"/>
                                  </p:stCondLst>
                                  <p:childTnLst>
                                    <p:animMotion origin="layout" path="M 5.55556E-07 2.59259E-06 L -0.43594 2.59259E-06" pathEditMode="relative" ptsTypes="AA" rAng="0">
                                      <p:cBhvr>
                                        <p:cTn dur="5000" fill="hold" id="54"/>
                                        <p:tgtEl>
                                          <p:spTgt spid="26"/>
                                        </p:tgtEl>
                                        <p:attrNameLst>
                                          <p:attrName>ppt_x</p:attrName>
                                          <p:attrName>ppt_y</p:attrName>
                                        </p:attrNameLst>
                                      </p:cBhvr>
                                      <p:rCtr x="-21806" y="0"/>
                                    </p:animMotion>
                                  </p:childTnLst>
                                </p:cTn>
                              </p:par>
                              <p:par>
                                <p:cTn fill="hold" id="55" nodeType="withEffect" presetClass="path" presetID="35" presetSubtype="0">
                                  <p:stCondLst>
                                    <p:cond delay="0"/>
                                  </p:stCondLst>
                                  <p:childTnLst>
                                    <p:animMotion origin="layout" path="M -1.94444E-06 2.59259E-06 L -0.61719 2.59259E-06" pathEditMode="relative" ptsTypes="AA" rAng="0">
                                      <p:cBhvr>
                                        <p:cTn dur="5000" fill="hold" id="56"/>
                                        <p:tgtEl>
                                          <p:spTgt spid="28"/>
                                        </p:tgtEl>
                                        <p:attrNameLst>
                                          <p:attrName>ppt_x</p:attrName>
                                          <p:attrName>ppt_y</p:attrName>
                                        </p:attrNameLst>
                                      </p:cBhvr>
                                      <p:rCtr x="-30868" y="0"/>
                                    </p:animMotion>
                                  </p:childTnLst>
                                </p:cTn>
                              </p:par>
                              <p:par>
                                <p:cTn fill="hold" id="57" nodeType="withEffect" presetClass="path" presetID="35" presetSubtype="0">
                                  <p:stCondLst>
                                    <p:cond delay="0"/>
                                  </p:stCondLst>
                                  <p:childTnLst>
                                    <p:animMotion origin="layout" path="M 3.05556E-06 -1.85185E-06 L -0.33577 -1.85185E-06" pathEditMode="relative" ptsTypes="AA" rAng="0">
                                      <p:cBhvr>
                                        <p:cTn dur="5000" fill="hold" id="58"/>
                                        <p:tgtEl>
                                          <p:spTgt spid="23"/>
                                        </p:tgtEl>
                                        <p:attrNameLst>
                                          <p:attrName>ppt_x</p:attrName>
                                          <p:attrName>ppt_y</p:attrName>
                                        </p:attrNameLst>
                                      </p:cBhvr>
                                      <p:rCtr x="-16788" y="0"/>
                                    </p:animMotion>
                                  </p:childTnLst>
                                </p:cTn>
                              </p:par>
                              <p:par>
                                <p:cTn fill="hold" id="59" nodeType="withEffect" presetClass="path" presetID="35" presetSubtype="0">
                                  <p:stCondLst>
                                    <p:cond delay="0"/>
                                  </p:stCondLst>
                                  <p:childTnLst>
                                    <p:animMotion origin="layout" path="M 4.44444E-06 -2.22222E-06 L -0.57188 -2.22222E-06" pathEditMode="relative" ptsTypes="AA" rAng="0">
                                      <p:cBhvr>
                                        <p:cTn dur="5000" fill="hold" id="60"/>
                                        <p:tgtEl>
                                          <p:spTgt spid="33"/>
                                        </p:tgtEl>
                                        <p:attrNameLst>
                                          <p:attrName>ppt_x</p:attrName>
                                          <p:attrName>ppt_y</p:attrName>
                                        </p:attrNameLst>
                                      </p:cBhvr>
                                      <p:rCtr x="-28594" y="0"/>
                                    </p:animMotion>
                                  </p:childTnLst>
                                </p:cTn>
                              </p:par>
                              <p:par>
                                <p:cTn fill="hold" id="61" nodeType="withEffect" presetClass="path" presetID="35" presetSubtype="0">
                                  <p:stCondLst>
                                    <p:cond delay="0"/>
                                  </p:stCondLst>
                                  <p:childTnLst>
                                    <p:animMotion origin="layout" path="M 1.66667E-06 -1.85185E-06 L -0.57188 -1.85185E-06" pathEditMode="relative" ptsTypes="AA" rAng="0">
                                      <p:cBhvr>
                                        <p:cTn dur="5000" fill="hold" id="62"/>
                                        <p:tgtEl>
                                          <p:spTgt spid="34"/>
                                        </p:tgtEl>
                                        <p:attrNameLst>
                                          <p:attrName>ppt_x</p:attrName>
                                          <p:attrName>ppt_y</p:attrName>
                                        </p:attrNameLst>
                                      </p:cBhvr>
                                      <p:rCtr x="-28594" y="0"/>
                                    </p:animMotion>
                                  </p:childTnLst>
                                </p:cTn>
                              </p:par>
                              <p:par>
                                <p:cTn fill="hold" id="63" nodeType="withEffect" presetClass="path" presetID="63" presetSubtype="0">
                                  <p:stCondLst>
                                    <p:cond delay="0"/>
                                  </p:stCondLst>
                                  <p:childTnLst>
                                    <p:animMotion origin="layout" path="M 5.55556E-07 2.59259E-06 L 0.43906 2.59259E-06" pathEditMode="relative" ptsTypes="AA" rAng="0">
                                      <p:cBhvr>
                                        <p:cTn dur="5000" fill="hold" id="64"/>
                                        <p:tgtEl>
                                          <p:spTgt spid="31"/>
                                        </p:tgtEl>
                                        <p:attrNameLst>
                                          <p:attrName>ppt_x</p:attrName>
                                          <p:attrName>ppt_y</p:attrName>
                                        </p:attrNameLst>
                                      </p:cBhvr>
                                      <p:rCtr x="21944" y="0"/>
                                    </p:animMotion>
                                  </p:childTnLst>
                                </p:cTn>
                              </p:par>
                              <p:par>
                                <p:cTn fill="hold" id="65" nodeType="withEffect" presetClass="path" presetID="63" presetSubtype="0">
                                  <p:stCondLst>
                                    <p:cond delay="0"/>
                                  </p:stCondLst>
                                  <p:childTnLst>
                                    <p:animMotion origin="layout" path="M -1.38889E-06 2.96296E-06 L 0.62813 2.96296E-06" pathEditMode="relative" ptsTypes="AA" rAng="0">
                                      <p:cBhvr>
                                        <p:cTn dur="3000" fill="hold" id="66"/>
                                        <p:tgtEl>
                                          <p:spTgt spid="30"/>
                                        </p:tgtEl>
                                        <p:attrNameLst>
                                          <p:attrName>ppt_x</p:attrName>
                                          <p:attrName>ppt_y</p:attrName>
                                        </p:attrNameLst>
                                      </p:cBhvr>
                                      <p:rCtr x="31406" y="0"/>
                                    </p:animMotion>
                                  </p:childTnLst>
                                </p:cTn>
                              </p:par>
                              <p:par>
                                <p:cTn fill="hold" id="67" nodeType="withEffect" presetClass="path" presetID="63" presetSubtype="0">
                                  <p:stCondLst>
                                    <p:cond delay="0"/>
                                  </p:stCondLst>
                                  <p:childTnLst>
                                    <p:animMotion origin="layout" path="M 2.77778E-06 -2.96296E-06 L 0.42465 -2.96296E-06" pathEditMode="relative" ptsTypes="AA" rAng="0">
                                      <p:cBhvr>
                                        <p:cTn dur="3000" fill="hold" id="68"/>
                                        <p:tgtEl>
                                          <p:spTgt spid="25"/>
                                        </p:tgtEl>
                                        <p:attrNameLst>
                                          <p:attrName>ppt_x</p:attrName>
                                          <p:attrName>ppt_y</p:attrName>
                                        </p:attrNameLst>
                                      </p:cBhvr>
                                      <p:rCtr x="21233" y="0"/>
                                    </p:animMotion>
                                  </p:childTnLst>
                                </p:cTn>
                              </p:par>
                              <p:par>
                                <p:cTn fill="hold" id="69" nodeType="withEffect" presetClass="exit" presetID="10" presetSubtype="0">
                                  <p:stCondLst>
                                    <p:cond delay="2500"/>
                                  </p:stCondLst>
                                  <p:childTnLst>
                                    <p:animEffect filter="fade" transition="out">
                                      <p:cBhvr>
                                        <p:cTn dur="500" id="70"/>
                                        <p:tgtEl>
                                          <p:spTgt spid="30"/>
                                        </p:tgtEl>
                                      </p:cBhvr>
                                    </p:animEffect>
                                    <p:set>
                                      <p:cBhvr>
                                        <p:cTn dur="1" fill="hold" id="71">
                                          <p:stCondLst>
                                            <p:cond delay="499"/>
                                          </p:stCondLst>
                                        </p:cTn>
                                        <p:tgtEl>
                                          <p:spTgt spid="30"/>
                                        </p:tgtEl>
                                        <p:attrNameLst>
                                          <p:attrName>style.visibility</p:attrName>
                                        </p:attrNameLst>
                                      </p:cBhvr>
                                      <p:to>
                                        <p:strVal val="hidden"/>
                                      </p:to>
                                    </p:set>
                                  </p:childTnLst>
                                </p:cTn>
                              </p:par>
                              <p:par>
                                <p:cTn fill="hold" id="72" nodeType="withEffect" presetClass="exit" presetID="10" presetSubtype="0">
                                  <p:stCondLst>
                                    <p:cond delay="2500"/>
                                  </p:stCondLst>
                                  <p:childTnLst>
                                    <p:animEffect filter="fade" transition="out">
                                      <p:cBhvr>
                                        <p:cTn dur="500" id="73"/>
                                        <p:tgtEl>
                                          <p:spTgt spid="31"/>
                                        </p:tgtEl>
                                      </p:cBhvr>
                                    </p:animEffect>
                                    <p:set>
                                      <p:cBhvr>
                                        <p:cTn dur="1" fill="hold" id="74">
                                          <p:stCondLst>
                                            <p:cond delay="499"/>
                                          </p:stCondLst>
                                        </p:cTn>
                                        <p:tgtEl>
                                          <p:spTgt spid="31"/>
                                        </p:tgtEl>
                                        <p:attrNameLst>
                                          <p:attrName>style.visibility</p:attrName>
                                        </p:attrNameLst>
                                      </p:cBhvr>
                                      <p:to>
                                        <p:strVal val="hidden"/>
                                      </p:to>
                                    </p:set>
                                  </p:childTnLst>
                                </p:cTn>
                              </p:par>
                              <p:par>
                                <p:cTn fill="hold" id="75" nodeType="withEffect" presetClass="exit" presetID="10" presetSubtype="0">
                                  <p:stCondLst>
                                    <p:cond delay="2500"/>
                                  </p:stCondLst>
                                  <p:childTnLst>
                                    <p:animEffect filter="fade" transition="out">
                                      <p:cBhvr>
                                        <p:cTn dur="500" id="76"/>
                                        <p:tgtEl>
                                          <p:spTgt spid="33"/>
                                        </p:tgtEl>
                                      </p:cBhvr>
                                    </p:animEffect>
                                    <p:set>
                                      <p:cBhvr>
                                        <p:cTn dur="1" fill="hold" id="77">
                                          <p:stCondLst>
                                            <p:cond delay="499"/>
                                          </p:stCondLst>
                                        </p:cTn>
                                        <p:tgtEl>
                                          <p:spTgt spid="33"/>
                                        </p:tgtEl>
                                        <p:attrNameLst>
                                          <p:attrName>style.visibility</p:attrName>
                                        </p:attrNameLst>
                                      </p:cBhvr>
                                      <p:to>
                                        <p:strVal val="hidden"/>
                                      </p:to>
                                    </p:set>
                                  </p:childTnLst>
                                </p:cTn>
                              </p:par>
                              <p:par>
                                <p:cTn fill="hold" id="78" nodeType="withEffect" presetClass="exit" presetID="10" presetSubtype="0">
                                  <p:stCondLst>
                                    <p:cond delay="2500"/>
                                  </p:stCondLst>
                                  <p:childTnLst>
                                    <p:animEffect filter="fade" transition="out">
                                      <p:cBhvr>
                                        <p:cTn dur="500" id="79"/>
                                        <p:tgtEl>
                                          <p:spTgt spid="28"/>
                                        </p:tgtEl>
                                      </p:cBhvr>
                                    </p:animEffect>
                                    <p:set>
                                      <p:cBhvr>
                                        <p:cTn dur="1" fill="hold" id="80">
                                          <p:stCondLst>
                                            <p:cond delay="499"/>
                                          </p:stCondLst>
                                        </p:cTn>
                                        <p:tgtEl>
                                          <p:spTgt spid="28"/>
                                        </p:tgtEl>
                                        <p:attrNameLst>
                                          <p:attrName>style.visibility</p:attrName>
                                        </p:attrNameLst>
                                      </p:cBhvr>
                                      <p:to>
                                        <p:strVal val="hidden"/>
                                      </p:to>
                                    </p:set>
                                  </p:childTnLst>
                                </p:cTn>
                              </p:par>
                              <p:par>
                                <p:cTn fill="hold" id="81" nodeType="withEffect" presetClass="exit" presetID="10" presetSubtype="0">
                                  <p:stCondLst>
                                    <p:cond delay="2500"/>
                                  </p:stCondLst>
                                  <p:childTnLst>
                                    <p:animEffect filter="fade" transition="out">
                                      <p:cBhvr>
                                        <p:cTn dur="500" id="82"/>
                                        <p:tgtEl>
                                          <p:spTgt spid="26"/>
                                        </p:tgtEl>
                                      </p:cBhvr>
                                    </p:animEffect>
                                    <p:set>
                                      <p:cBhvr>
                                        <p:cTn dur="1" fill="hold" id="83">
                                          <p:stCondLst>
                                            <p:cond delay="499"/>
                                          </p:stCondLst>
                                        </p:cTn>
                                        <p:tgtEl>
                                          <p:spTgt spid="26"/>
                                        </p:tgtEl>
                                        <p:attrNameLst>
                                          <p:attrName>style.visibility</p:attrName>
                                        </p:attrNameLst>
                                      </p:cBhvr>
                                      <p:to>
                                        <p:strVal val="hidden"/>
                                      </p:to>
                                    </p:set>
                                  </p:childTnLst>
                                </p:cTn>
                              </p:par>
                              <p:par>
                                <p:cTn fill="hold" id="84" nodeType="withEffect" presetClass="exit" presetID="10" presetSubtype="0">
                                  <p:stCondLst>
                                    <p:cond delay="2500"/>
                                  </p:stCondLst>
                                  <p:childTnLst>
                                    <p:animEffect filter="fade" transition="out">
                                      <p:cBhvr>
                                        <p:cTn dur="500" id="85"/>
                                        <p:tgtEl>
                                          <p:spTgt spid="29"/>
                                        </p:tgtEl>
                                      </p:cBhvr>
                                    </p:animEffect>
                                    <p:set>
                                      <p:cBhvr>
                                        <p:cTn dur="1" fill="hold" id="86">
                                          <p:stCondLst>
                                            <p:cond delay="499"/>
                                          </p:stCondLst>
                                        </p:cTn>
                                        <p:tgtEl>
                                          <p:spTgt spid="29"/>
                                        </p:tgtEl>
                                        <p:attrNameLst>
                                          <p:attrName>style.visibility</p:attrName>
                                        </p:attrNameLst>
                                      </p:cBhvr>
                                      <p:to>
                                        <p:strVal val="hidden"/>
                                      </p:to>
                                    </p:set>
                                  </p:childTnLst>
                                </p:cTn>
                              </p:par>
                              <p:par>
                                <p:cTn fill="hold" id="87" nodeType="withEffect" presetClass="exit" presetID="10" presetSubtype="0">
                                  <p:stCondLst>
                                    <p:cond delay="2500"/>
                                  </p:stCondLst>
                                  <p:childTnLst>
                                    <p:animEffect filter="fade" transition="out">
                                      <p:cBhvr>
                                        <p:cTn dur="500" id="88"/>
                                        <p:tgtEl>
                                          <p:spTgt spid="24"/>
                                        </p:tgtEl>
                                      </p:cBhvr>
                                    </p:animEffect>
                                    <p:set>
                                      <p:cBhvr>
                                        <p:cTn dur="1" fill="hold" id="89">
                                          <p:stCondLst>
                                            <p:cond delay="499"/>
                                          </p:stCondLst>
                                        </p:cTn>
                                        <p:tgtEl>
                                          <p:spTgt spid="24"/>
                                        </p:tgtEl>
                                        <p:attrNameLst>
                                          <p:attrName>style.visibility</p:attrName>
                                        </p:attrNameLst>
                                      </p:cBhvr>
                                      <p:to>
                                        <p:strVal val="hidden"/>
                                      </p:to>
                                    </p:set>
                                  </p:childTnLst>
                                </p:cTn>
                              </p:par>
                              <p:par>
                                <p:cTn fill="hold" id="90" nodeType="withEffect" presetClass="exit" presetID="10" presetSubtype="0">
                                  <p:stCondLst>
                                    <p:cond delay="2500"/>
                                  </p:stCondLst>
                                  <p:childTnLst>
                                    <p:animEffect filter="fade" transition="out">
                                      <p:cBhvr>
                                        <p:cTn dur="500" id="91"/>
                                        <p:tgtEl>
                                          <p:spTgt spid="32"/>
                                        </p:tgtEl>
                                      </p:cBhvr>
                                    </p:animEffect>
                                    <p:set>
                                      <p:cBhvr>
                                        <p:cTn dur="1" fill="hold" id="92">
                                          <p:stCondLst>
                                            <p:cond delay="499"/>
                                          </p:stCondLst>
                                        </p:cTn>
                                        <p:tgtEl>
                                          <p:spTgt spid="32"/>
                                        </p:tgtEl>
                                        <p:attrNameLst>
                                          <p:attrName>style.visibility</p:attrName>
                                        </p:attrNameLst>
                                      </p:cBhvr>
                                      <p:to>
                                        <p:strVal val="hidden"/>
                                      </p:to>
                                    </p:set>
                                  </p:childTnLst>
                                </p:cTn>
                              </p:par>
                              <p:par>
                                <p:cTn fill="hold" id="93" nodeType="withEffect" presetClass="exit" presetID="10" presetSubtype="0">
                                  <p:stCondLst>
                                    <p:cond delay="2500"/>
                                  </p:stCondLst>
                                  <p:childTnLst>
                                    <p:animEffect filter="fade" transition="out">
                                      <p:cBhvr>
                                        <p:cTn dur="500" id="94"/>
                                        <p:tgtEl>
                                          <p:spTgt spid="34"/>
                                        </p:tgtEl>
                                      </p:cBhvr>
                                    </p:animEffect>
                                    <p:set>
                                      <p:cBhvr>
                                        <p:cTn dur="1" fill="hold" id="95">
                                          <p:stCondLst>
                                            <p:cond delay="499"/>
                                          </p:stCondLst>
                                        </p:cTn>
                                        <p:tgtEl>
                                          <p:spTgt spid="34"/>
                                        </p:tgtEl>
                                        <p:attrNameLst>
                                          <p:attrName>style.visibility</p:attrName>
                                        </p:attrNameLst>
                                      </p:cBhvr>
                                      <p:to>
                                        <p:strVal val="hidden"/>
                                      </p:to>
                                    </p:set>
                                  </p:childTnLst>
                                </p:cTn>
                              </p:par>
                              <p:par>
                                <p:cTn fill="hold" id="96" nodeType="withEffect" presetClass="exit" presetID="10" presetSubtype="0">
                                  <p:stCondLst>
                                    <p:cond delay="2500"/>
                                  </p:stCondLst>
                                  <p:childTnLst>
                                    <p:animEffect filter="fade" transition="out">
                                      <p:cBhvr>
                                        <p:cTn dur="500" id="97"/>
                                        <p:tgtEl>
                                          <p:spTgt spid="25"/>
                                        </p:tgtEl>
                                      </p:cBhvr>
                                    </p:animEffect>
                                    <p:set>
                                      <p:cBhvr>
                                        <p:cTn dur="1" fill="hold" id="98">
                                          <p:stCondLst>
                                            <p:cond delay="499"/>
                                          </p:stCondLst>
                                        </p:cTn>
                                        <p:tgtEl>
                                          <p:spTgt spid="25"/>
                                        </p:tgtEl>
                                        <p:attrNameLst>
                                          <p:attrName>style.visibility</p:attrName>
                                        </p:attrNameLst>
                                      </p:cBhvr>
                                      <p:to>
                                        <p:strVal val="hidden"/>
                                      </p:to>
                                    </p:set>
                                  </p:childTnLst>
                                </p:cTn>
                              </p:par>
                              <p:par>
                                <p:cTn fill="hold" id="99" nodeType="withEffect" presetClass="exit" presetID="10" presetSubtype="0">
                                  <p:stCondLst>
                                    <p:cond delay="2500"/>
                                  </p:stCondLst>
                                  <p:childTnLst>
                                    <p:animEffect filter="fade" transition="out">
                                      <p:cBhvr>
                                        <p:cTn dur="500" id="100"/>
                                        <p:tgtEl>
                                          <p:spTgt spid="23"/>
                                        </p:tgtEl>
                                      </p:cBhvr>
                                    </p:animEffect>
                                    <p:set>
                                      <p:cBhvr>
                                        <p:cTn dur="1" fill="hold" id="101">
                                          <p:stCondLst>
                                            <p:cond delay="499"/>
                                          </p:stCondLst>
                                        </p:cTn>
                                        <p:tgtEl>
                                          <p:spTgt spid="23"/>
                                        </p:tgtEl>
                                        <p:attrNameLst>
                                          <p:attrName>style.visibility</p:attrName>
                                        </p:attrNameLst>
                                      </p:cBhvr>
                                      <p:to>
                                        <p:strVal val="hidden"/>
                                      </p:to>
                                    </p:set>
                                  </p:childTnLst>
                                </p:cTn>
                              </p:par>
                              <p:par>
                                <p:cTn fill="hold" id="102" nodeType="withEffect" presetClass="exit" presetID="10" presetSubtype="0">
                                  <p:stCondLst>
                                    <p:cond delay="2500"/>
                                  </p:stCondLst>
                                  <p:childTnLst>
                                    <p:animEffect filter="fade" transition="out">
                                      <p:cBhvr>
                                        <p:cTn dur="500" id="103"/>
                                        <p:tgtEl>
                                          <p:spTgt spid="27"/>
                                        </p:tgtEl>
                                      </p:cBhvr>
                                    </p:animEffect>
                                    <p:set>
                                      <p:cBhvr>
                                        <p:cTn dur="1" fill="hold" id="104">
                                          <p:stCondLst>
                                            <p:cond delay="499"/>
                                          </p:stCondLst>
                                        </p:cTn>
                                        <p:tgtEl>
                                          <p:spTgt spid="27"/>
                                        </p:tgtEl>
                                        <p:attrNameLst>
                                          <p:attrName>style.visibility</p:attrName>
                                        </p:attrNameLst>
                                      </p:cBhvr>
                                      <p:to>
                                        <p:strVal val="hidden"/>
                                      </p:to>
                                    </p:set>
                                  </p:childTnLst>
                                </p:cTn>
                              </p:par>
                              <p:par>
                                <p:cTn fill="hold" id="105" nodeType="withEffect" presetClass="entr" presetID="10" presetSubtype="0">
                                  <p:stCondLst>
                                    <p:cond delay="0"/>
                                  </p:stCondLst>
                                  <p:childTnLst>
                                    <p:set>
                                      <p:cBhvr>
                                        <p:cTn dur="1" fill="hold" id="106">
                                          <p:stCondLst>
                                            <p:cond delay="0"/>
                                          </p:stCondLst>
                                        </p:cTn>
                                        <p:tgtEl>
                                          <p:spTgt spid="35"/>
                                        </p:tgtEl>
                                        <p:attrNameLst>
                                          <p:attrName>style.visibility</p:attrName>
                                        </p:attrNameLst>
                                      </p:cBhvr>
                                      <p:to>
                                        <p:strVal val="visible"/>
                                      </p:to>
                                    </p:set>
                                    <p:animEffect filter="fade" transition="in">
                                      <p:cBhvr>
                                        <p:cTn dur="100" id="107"/>
                                        <p:tgtEl>
                                          <p:spTgt spid="35"/>
                                        </p:tgtEl>
                                      </p:cBhvr>
                                    </p:animEffect>
                                  </p:childTnLst>
                                </p:cTn>
                              </p:par>
                              <p:par>
                                <p:cTn fill="hold" id="108" nodeType="withEffect" presetClass="entr" presetID="10" presetSubtype="0">
                                  <p:stCondLst>
                                    <p:cond delay="600"/>
                                  </p:stCondLst>
                                  <p:childTnLst>
                                    <p:set>
                                      <p:cBhvr>
                                        <p:cTn dur="1" fill="hold" id="109">
                                          <p:stCondLst>
                                            <p:cond delay="0"/>
                                          </p:stCondLst>
                                        </p:cTn>
                                        <p:tgtEl>
                                          <p:spTgt spid="36"/>
                                        </p:tgtEl>
                                        <p:attrNameLst>
                                          <p:attrName>style.visibility</p:attrName>
                                        </p:attrNameLst>
                                      </p:cBhvr>
                                      <p:to>
                                        <p:strVal val="visible"/>
                                      </p:to>
                                    </p:set>
                                    <p:animEffect filter="fade" transition="in">
                                      <p:cBhvr>
                                        <p:cTn dur="100" id="110"/>
                                        <p:tgtEl>
                                          <p:spTgt spid="36"/>
                                        </p:tgtEl>
                                      </p:cBhvr>
                                    </p:animEffect>
                                  </p:childTnLst>
                                </p:cTn>
                              </p:par>
                              <p:par>
                                <p:cTn fill="hold" id="111" nodeType="withEffect" presetClass="entr" presetID="10" presetSubtype="0">
                                  <p:stCondLst>
                                    <p:cond delay="200"/>
                                  </p:stCondLst>
                                  <p:childTnLst>
                                    <p:set>
                                      <p:cBhvr>
                                        <p:cTn dur="1" fill="hold" id="112">
                                          <p:stCondLst>
                                            <p:cond delay="0"/>
                                          </p:stCondLst>
                                        </p:cTn>
                                        <p:tgtEl>
                                          <p:spTgt spid="37"/>
                                        </p:tgtEl>
                                        <p:attrNameLst>
                                          <p:attrName>style.visibility</p:attrName>
                                        </p:attrNameLst>
                                      </p:cBhvr>
                                      <p:to>
                                        <p:strVal val="visible"/>
                                      </p:to>
                                    </p:set>
                                    <p:animEffect filter="fade" transition="in">
                                      <p:cBhvr>
                                        <p:cTn dur="100" id="113"/>
                                        <p:tgtEl>
                                          <p:spTgt spid="37"/>
                                        </p:tgtEl>
                                      </p:cBhvr>
                                    </p:animEffect>
                                  </p:childTnLst>
                                </p:cTn>
                              </p:par>
                              <p:par>
                                <p:cTn fill="hold" id="114" nodeType="withEffect" presetClass="entr" presetID="10" presetSubtype="0">
                                  <p:stCondLst>
                                    <p:cond delay="1800"/>
                                  </p:stCondLst>
                                  <p:childTnLst>
                                    <p:set>
                                      <p:cBhvr>
                                        <p:cTn dur="1" fill="hold" id="115">
                                          <p:stCondLst>
                                            <p:cond delay="0"/>
                                          </p:stCondLst>
                                        </p:cTn>
                                        <p:tgtEl>
                                          <p:spTgt spid="38"/>
                                        </p:tgtEl>
                                        <p:attrNameLst>
                                          <p:attrName>style.visibility</p:attrName>
                                        </p:attrNameLst>
                                      </p:cBhvr>
                                      <p:to>
                                        <p:strVal val="visible"/>
                                      </p:to>
                                    </p:set>
                                    <p:animEffect filter="fade" transition="in">
                                      <p:cBhvr>
                                        <p:cTn dur="100" id="116"/>
                                        <p:tgtEl>
                                          <p:spTgt spid="38"/>
                                        </p:tgtEl>
                                      </p:cBhvr>
                                    </p:animEffect>
                                  </p:childTnLst>
                                </p:cTn>
                              </p:par>
                              <p:par>
                                <p:cTn fill="hold" id="117" nodeType="withEffect" presetClass="entr" presetID="10" presetSubtype="0">
                                  <p:stCondLst>
                                    <p:cond delay="2200"/>
                                  </p:stCondLst>
                                  <p:childTnLst>
                                    <p:set>
                                      <p:cBhvr>
                                        <p:cTn dur="1" fill="hold" id="118">
                                          <p:stCondLst>
                                            <p:cond delay="0"/>
                                          </p:stCondLst>
                                        </p:cTn>
                                        <p:tgtEl>
                                          <p:spTgt spid="39"/>
                                        </p:tgtEl>
                                        <p:attrNameLst>
                                          <p:attrName>style.visibility</p:attrName>
                                        </p:attrNameLst>
                                      </p:cBhvr>
                                      <p:to>
                                        <p:strVal val="visible"/>
                                      </p:to>
                                    </p:set>
                                    <p:animEffect filter="fade" transition="in">
                                      <p:cBhvr>
                                        <p:cTn dur="100" id="119"/>
                                        <p:tgtEl>
                                          <p:spTgt spid="39"/>
                                        </p:tgtEl>
                                      </p:cBhvr>
                                    </p:animEffect>
                                  </p:childTnLst>
                                </p:cTn>
                              </p:par>
                              <p:par>
                                <p:cTn fill="hold" id="120" nodeType="withEffect" presetClass="exit" presetID="53" presetSubtype="0">
                                  <p:stCondLst>
                                    <p:cond delay="100"/>
                                  </p:stCondLst>
                                  <p:childTnLst>
                                    <p:anim calcmode="lin" valueType="num">
                                      <p:cBhvr>
                                        <p:cTn dur="1000" id="121"/>
                                        <p:tgtEl>
                                          <p:spTgt spid="35"/>
                                        </p:tgtEl>
                                        <p:attrNameLst>
                                          <p:attrName>ppt_w</p:attrName>
                                        </p:attrNameLst>
                                      </p:cBhvr>
                                      <p:tavLst>
                                        <p:tav tm="0">
                                          <p:val>
                                            <p:strVal val="ppt_w"/>
                                          </p:val>
                                        </p:tav>
                                        <p:tav tm="100000">
                                          <p:val>
                                            <p:fltVal val="0"/>
                                          </p:val>
                                        </p:tav>
                                      </p:tavLst>
                                    </p:anim>
                                    <p:anim calcmode="lin" valueType="num">
                                      <p:cBhvr>
                                        <p:cTn dur="1000" id="122"/>
                                        <p:tgtEl>
                                          <p:spTgt spid="35"/>
                                        </p:tgtEl>
                                        <p:attrNameLst>
                                          <p:attrName>ppt_h</p:attrName>
                                        </p:attrNameLst>
                                      </p:cBhvr>
                                      <p:tavLst>
                                        <p:tav tm="0">
                                          <p:val>
                                            <p:strVal val="ppt_h"/>
                                          </p:val>
                                        </p:tav>
                                        <p:tav tm="100000">
                                          <p:val>
                                            <p:fltVal val="0"/>
                                          </p:val>
                                        </p:tav>
                                      </p:tavLst>
                                    </p:anim>
                                    <p:animEffect filter="fade" transition="out">
                                      <p:cBhvr>
                                        <p:cTn dur="1000" id="123"/>
                                        <p:tgtEl>
                                          <p:spTgt spid="35"/>
                                        </p:tgtEl>
                                      </p:cBhvr>
                                    </p:animEffect>
                                    <p:set>
                                      <p:cBhvr>
                                        <p:cTn dur="1" fill="hold" id="124">
                                          <p:stCondLst>
                                            <p:cond delay="999"/>
                                          </p:stCondLst>
                                        </p:cTn>
                                        <p:tgtEl>
                                          <p:spTgt spid="35"/>
                                        </p:tgtEl>
                                        <p:attrNameLst>
                                          <p:attrName>style.visibility</p:attrName>
                                        </p:attrNameLst>
                                      </p:cBhvr>
                                      <p:to>
                                        <p:strVal val="hidden"/>
                                      </p:to>
                                    </p:set>
                                  </p:childTnLst>
                                </p:cTn>
                              </p:par>
                              <p:par>
                                <p:cTn fill="hold" id="125" nodeType="withEffect" presetClass="exit" presetID="53" presetSubtype="0">
                                  <p:stCondLst>
                                    <p:cond delay="700"/>
                                  </p:stCondLst>
                                  <p:childTnLst>
                                    <p:anim calcmode="lin" valueType="num">
                                      <p:cBhvr>
                                        <p:cTn dur="500" id="126"/>
                                        <p:tgtEl>
                                          <p:spTgt spid="36"/>
                                        </p:tgtEl>
                                        <p:attrNameLst>
                                          <p:attrName>ppt_w</p:attrName>
                                        </p:attrNameLst>
                                      </p:cBhvr>
                                      <p:tavLst>
                                        <p:tav tm="0">
                                          <p:val>
                                            <p:strVal val="ppt_w"/>
                                          </p:val>
                                        </p:tav>
                                        <p:tav tm="100000">
                                          <p:val>
                                            <p:fltVal val="0"/>
                                          </p:val>
                                        </p:tav>
                                      </p:tavLst>
                                    </p:anim>
                                    <p:anim calcmode="lin" valueType="num">
                                      <p:cBhvr>
                                        <p:cTn dur="500" id="127"/>
                                        <p:tgtEl>
                                          <p:spTgt spid="36"/>
                                        </p:tgtEl>
                                        <p:attrNameLst>
                                          <p:attrName>ppt_h</p:attrName>
                                        </p:attrNameLst>
                                      </p:cBhvr>
                                      <p:tavLst>
                                        <p:tav tm="0">
                                          <p:val>
                                            <p:strVal val="ppt_h"/>
                                          </p:val>
                                        </p:tav>
                                        <p:tav tm="100000">
                                          <p:val>
                                            <p:fltVal val="0"/>
                                          </p:val>
                                        </p:tav>
                                      </p:tavLst>
                                    </p:anim>
                                    <p:animEffect filter="fade" transition="out">
                                      <p:cBhvr>
                                        <p:cTn dur="500" id="128"/>
                                        <p:tgtEl>
                                          <p:spTgt spid="36"/>
                                        </p:tgtEl>
                                      </p:cBhvr>
                                    </p:animEffect>
                                    <p:set>
                                      <p:cBhvr>
                                        <p:cTn dur="1" fill="hold" id="129">
                                          <p:stCondLst>
                                            <p:cond delay="499"/>
                                          </p:stCondLst>
                                        </p:cTn>
                                        <p:tgtEl>
                                          <p:spTgt spid="36"/>
                                        </p:tgtEl>
                                        <p:attrNameLst>
                                          <p:attrName>style.visibility</p:attrName>
                                        </p:attrNameLst>
                                      </p:cBhvr>
                                      <p:to>
                                        <p:strVal val="hidden"/>
                                      </p:to>
                                    </p:set>
                                  </p:childTnLst>
                                </p:cTn>
                              </p:par>
                              <p:par>
                                <p:cTn fill="hold" id="130" nodeType="withEffect" presetClass="exit" presetID="53" presetSubtype="0">
                                  <p:stCondLst>
                                    <p:cond delay="300"/>
                                  </p:stCondLst>
                                  <p:childTnLst>
                                    <p:anim calcmode="lin" valueType="num">
                                      <p:cBhvr>
                                        <p:cTn dur="500" id="131"/>
                                        <p:tgtEl>
                                          <p:spTgt spid="37"/>
                                        </p:tgtEl>
                                        <p:attrNameLst>
                                          <p:attrName>ppt_w</p:attrName>
                                        </p:attrNameLst>
                                      </p:cBhvr>
                                      <p:tavLst>
                                        <p:tav tm="0">
                                          <p:val>
                                            <p:strVal val="ppt_w"/>
                                          </p:val>
                                        </p:tav>
                                        <p:tav tm="100000">
                                          <p:val>
                                            <p:fltVal val="0"/>
                                          </p:val>
                                        </p:tav>
                                      </p:tavLst>
                                    </p:anim>
                                    <p:anim calcmode="lin" valueType="num">
                                      <p:cBhvr>
                                        <p:cTn dur="500" id="132"/>
                                        <p:tgtEl>
                                          <p:spTgt spid="37"/>
                                        </p:tgtEl>
                                        <p:attrNameLst>
                                          <p:attrName>ppt_h</p:attrName>
                                        </p:attrNameLst>
                                      </p:cBhvr>
                                      <p:tavLst>
                                        <p:tav tm="0">
                                          <p:val>
                                            <p:strVal val="ppt_h"/>
                                          </p:val>
                                        </p:tav>
                                        <p:tav tm="100000">
                                          <p:val>
                                            <p:fltVal val="0"/>
                                          </p:val>
                                        </p:tav>
                                      </p:tavLst>
                                    </p:anim>
                                    <p:animEffect filter="fade" transition="out">
                                      <p:cBhvr>
                                        <p:cTn dur="500" id="133"/>
                                        <p:tgtEl>
                                          <p:spTgt spid="37"/>
                                        </p:tgtEl>
                                      </p:cBhvr>
                                    </p:animEffect>
                                    <p:set>
                                      <p:cBhvr>
                                        <p:cTn dur="1" fill="hold" id="134">
                                          <p:stCondLst>
                                            <p:cond delay="499"/>
                                          </p:stCondLst>
                                        </p:cTn>
                                        <p:tgtEl>
                                          <p:spTgt spid="37"/>
                                        </p:tgtEl>
                                        <p:attrNameLst>
                                          <p:attrName>style.visibility</p:attrName>
                                        </p:attrNameLst>
                                      </p:cBhvr>
                                      <p:to>
                                        <p:strVal val="hidden"/>
                                      </p:to>
                                    </p:set>
                                  </p:childTnLst>
                                </p:cTn>
                              </p:par>
                              <p:par>
                                <p:cTn fill="hold" id="135" nodeType="withEffect" presetClass="exit" presetID="53" presetSubtype="0">
                                  <p:stCondLst>
                                    <p:cond delay="1900"/>
                                  </p:stCondLst>
                                  <p:childTnLst>
                                    <p:anim calcmode="lin" valueType="num">
                                      <p:cBhvr>
                                        <p:cTn dur="500" id="136"/>
                                        <p:tgtEl>
                                          <p:spTgt spid="38"/>
                                        </p:tgtEl>
                                        <p:attrNameLst>
                                          <p:attrName>ppt_w</p:attrName>
                                        </p:attrNameLst>
                                      </p:cBhvr>
                                      <p:tavLst>
                                        <p:tav tm="0">
                                          <p:val>
                                            <p:strVal val="ppt_w"/>
                                          </p:val>
                                        </p:tav>
                                        <p:tav tm="100000">
                                          <p:val>
                                            <p:fltVal val="0"/>
                                          </p:val>
                                        </p:tav>
                                      </p:tavLst>
                                    </p:anim>
                                    <p:anim calcmode="lin" valueType="num">
                                      <p:cBhvr>
                                        <p:cTn dur="500" id="137"/>
                                        <p:tgtEl>
                                          <p:spTgt spid="38"/>
                                        </p:tgtEl>
                                        <p:attrNameLst>
                                          <p:attrName>ppt_h</p:attrName>
                                        </p:attrNameLst>
                                      </p:cBhvr>
                                      <p:tavLst>
                                        <p:tav tm="0">
                                          <p:val>
                                            <p:strVal val="ppt_h"/>
                                          </p:val>
                                        </p:tav>
                                        <p:tav tm="100000">
                                          <p:val>
                                            <p:fltVal val="0"/>
                                          </p:val>
                                        </p:tav>
                                      </p:tavLst>
                                    </p:anim>
                                    <p:animEffect filter="fade" transition="out">
                                      <p:cBhvr>
                                        <p:cTn dur="500" id="138"/>
                                        <p:tgtEl>
                                          <p:spTgt spid="38"/>
                                        </p:tgtEl>
                                      </p:cBhvr>
                                    </p:animEffect>
                                    <p:set>
                                      <p:cBhvr>
                                        <p:cTn dur="1" fill="hold" id="139">
                                          <p:stCondLst>
                                            <p:cond delay="499"/>
                                          </p:stCondLst>
                                        </p:cTn>
                                        <p:tgtEl>
                                          <p:spTgt spid="38"/>
                                        </p:tgtEl>
                                        <p:attrNameLst>
                                          <p:attrName>style.visibility</p:attrName>
                                        </p:attrNameLst>
                                      </p:cBhvr>
                                      <p:to>
                                        <p:strVal val="hidden"/>
                                      </p:to>
                                    </p:set>
                                  </p:childTnLst>
                                </p:cTn>
                              </p:par>
                              <p:par>
                                <p:cTn fill="hold" id="140" nodeType="withEffect" presetClass="exit" presetID="53" presetSubtype="0">
                                  <p:stCondLst>
                                    <p:cond delay="2300"/>
                                  </p:stCondLst>
                                  <p:childTnLst>
                                    <p:anim calcmode="lin" valueType="num">
                                      <p:cBhvr>
                                        <p:cTn dur="500" id="141"/>
                                        <p:tgtEl>
                                          <p:spTgt spid="39"/>
                                        </p:tgtEl>
                                        <p:attrNameLst>
                                          <p:attrName>ppt_w</p:attrName>
                                        </p:attrNameLst>
                                      </p:cBhvr>
                                      <p:tavLst>
                                        <p:tav tm="0">
                                          <p:val>
                                            <p:strVal val="ppt_w"/>
                                          </p:val>
                                        </p:tav>
                                        <p:tav tm="100000">
                                          <p:val>
                                            <p:fltVal val="0"/>
                                          </p:val>
                                        </p:tav>
                                      </p:tavLst>
                                    </p:anim>
                                    <p:anim calcmode="lin" valueType="num">
                                      <p:cBhvr>
                                        <p:cTn dur="500" id="142"/>
                                        <p:tgtEl>
                                          <p:spTgt spid="39"/>
                                        </p:tgtEl>
                                        <p:attrNameLst>
                                          <p:attrName>ppt_h</p:attrName>
                                        </p:attrNameLst>
                                      </p:cBhvr>
                                      <p:tavLst>
                                        <p:tav tm="0">
                                          <p:val>
                                            <p:strVal val="ppt_h"/>
                                          </p:val>
                                        </p:tav>
                                        <p:tav tm="100000">
                                          <p:val>
                                            <p:fltVal val="0"/>
                                          </p:val>
                                        </p:tav>
                                      </p:tavLst>
                                    </p:anim>
                                    <p:animEffect filter="fade" transition="out">
                                      <p:cBhvr>
                                        <p:cTn dur="500" id="143"/>
                                        <p:tgtEl>
                                          <p:spTgt spid="39"/>
                                        </p:tgtEl>
                                      </p:cBhvr>
                                    </p:animEffect>
                                    <p:set>
                                      <p:cBhvr>
                                        <p:cTn dur="1" fill="hold" id="144">
                                          <p:stCondLst>
                                            <p:cond delay="499"/>
                                          </p:stCondLst>
                                        </p:cTn>
                                        <p:tgtEl>
                                          <p:spTgt spid="39"/>
                                        </p:tgtEl>
                                        <p:attrNameLst>
                                          <p:attrName>style.visibility</p:attrName>
                                        </p:attrNameLst>
                                      </p:cBhvr>
                                      <p:to>
                                        <p:strVal val="hidden"/>
                                      </p:to>
                                    </p:set>
                                  </p:childTnLst>
                                </p:cTn>
                              </p:par>
                              <p:par>
                                <p:cTn fill="hold" id="145" nodeType="withEffect" presetClass="entr" presetID="47" presetSubtype="0">
                                  <p:stCondLst>
                                    <p:cond delay="2750"/>
                                  </p:stCondLst>
                                  <p:childTnLst>
                                    <p:set>
                                      <p:cBhvr>
                                        <p:cTn dur="1" fill="hold" id="146">
                                          <p:stCondLst>
                                            <p:cond delay="0"/>
                                          </p:stCondLst>
                                        </p:cTn>
                                        <p:tgtEl>
                                          <p:spTgt spid="1027"/>
                                        </p:tgtEl>
                                        <p:attrNameLst>
                                          <p:attrName>style.visibility</p:attrName>
                                        </p:attrNameLst>
                                      </p:cBhvr>
                                      <p:to>
                                        <p:strVal val="visible"/>
                                      </p:to>
                                    </p:set>
                                    <p:animEffect filter="fade" transition="in">
                                      <p:cBhvr>
                                        <p:cTn dur="1250" id="147"/>
                                        <p:tgtEl>
                                          <p:spTgt spid="1027"/>
                                        </p:tgtEl>
                                      </p:cBhvr>
                                    </p:animEffect>
                                    <p:anim calcmode="lin" valueType="num">
                                      <p:cBhvr>
                                        <p:cTn dur="1250" fill="hold" id="148"/>
                                        <p:tgtEl>
                                          <p:spTgt spid="1027"/>
                                        </p:tgtEl>
                                        <p:attrNameLst>
                                          <p:attrName>ppt_x</p:attrName>
                                        </p:attrNameLst>
                                      </p:cBhvr>
                                      <p:tavLst>
                                        <p:tav tm="0">
                                          <p:val>
                                            <p:strVal val="#ppt_x"/>
                                          </p:val>
                                        </p:tav>
                                        <p:tav tm="100000">
                                          <p:val>
                                            <p:strVal val="#ppt_x"/>
                                          </p:val>
                                        </p:tav>
                                      </p:tavLst>
                                    </p:anim>
                                    <p:anim calcmode="lin" valueType="num">
                                      <p:cBhvr>
                                        <p:cTn dur="1250" fill="hold" id="149"/>
                                        <p:tgtEl>
                                          <p:spTgt spid="1027"/>
                                        </p:tgtEl>
                                        <p:attrNameLst>
                                          <p:attrName>ppt_y</p:attrName>
                                        </p:attrNameLst>
                                      </p:cBhvr>
                                      <p:tavLst>
                                        <p:tav tm="0">
                                          <p:val>
                                            <p:strVal val="#ppt_y-.1"/>
                                          </p:val>
                                        </p:tav>
                                        <p:tav tm="100000">
                                          <p:val>
                                            <p:strVal val="#ppt_y"/>
                                          </p:val>
                                        </p:tav>
                                      </p:tavLst>
                                    </p:anim>
                                  </p:childTnLst>
                                </p:cTn>
                              </p:par>
                            </p:childTnLst>
                          </p:cTn>
                        </p:par>
                        <p:par>
                          <p:cTn fill="hold" id="150" nodeType="afterGroup">
                            <p:stCondLst>
                              <p:cond delay="6000"/>
                            </p:stCondLst>
                            <p:childTnLst>
                              <p:par>
                                <p:cTn fill="hold" grpId="0" id="151" nodeType="afterEffect" presetClass="entr" presetID="52" presetSubtype="0">
                                  <p:stCondLst>
                                    <p:cond delay="0"/>
                                  </p:stCondLst>
                                  <p:childTnLst>
                                    <p:set>
                                      <p:cBhvr>
                                        <p:cTn dur="1" fill="hold" id="152">
                                          <p:stCondLst>
                                            <p:cond delay="0"/>
                                          </p:stCondLst>
                                        </p:cTn>
                                        <p:tgtEl>
                                          <p:spTgt spid="42"/>
                                        </p:tgtEl>
                                        <p:attrNameLst>
                                          <p:attrName>style.visibility</p:attrName>
                                        </p:attrNameLst>
                                      </p:cBhvr>
                                      <p:to>
                                        <p:strVal val="visible"/>
                                      </p:to>
                                    </p:set>
                                    <p:animScale>
                                      <p:cBhvr>
                                        <p:cTn decel="50000" dur="1500" fill="hold" id="153">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54">
                                          <p:stCondLst>
                                            <p:cond delay="0"/>
                                          </p:stCondLst>
                                        </p:cTn>
                                        <p:tgtEl>
                                          <p:spTgt spid="42"/>
                                        </p:tgtEl>
                                        <p:attrNameLst>
                                          <p:attrName>ppt_x</p:attrName>
                                          <p:attrName>ppt_y</p:attrName>
                                        </p:attrNameLst>
                                      </p:cBhvr>
                                    </p:animMotion>
                                    <p:animEffect filter="fade" transition="in">
                                      <p:cBhvr>
                                        <p:cTn dur="1500" id="155"/>
                                        <p:tgtEl>
                                          <p:spTgt spid="42"/>
                                        </p:tgtEl>
                                      </p:cBhvr>
                                    </p:animEffect>
                                  </p:childTnLst>
                                </p:cTn>
                              </p:par>
                              <p:par>
                                <p:cTn fill="hold" grpId="1" id="156" nodeType="withEffect" presetClass="emph" presetID="8" presetSubtype="0" repeatCount="3000">
                                  <p:stCondLst>
                                    <p:cond delay="0"/>
                                  </p:stCondLst>
                                  <p:childTnLst>
                                    <p:animRot by="21600000">
                                      <p:cBhvr>
                                        <p:cTn dur="500" fill="hold" id="157"/>
                                        <p:tgtEl>
                                          <p:spTgt spid="42"/>
                                        </p:tgtEl>
                                        <p:attrNameLst>
                                          <p:attrName>r</p:attrName>
                                        </p:attrNameLst>
                                      </p:cBhvr>
                                    </p:animRot>
                                  </p:childTnLst>
                                </p:cTn>
                              </p:par>
                              <p:par>
                                <p:cTn fill="hold" grpId="0" id="158" nodeType="withEffect" presetClass="entr" presetID="52" presetSubtype="0">
                                  <p:stCondLst>
                                    <p:cond delay="250"/>
                                  </p:stCondLst>
                                  <p:childTnLst>
                                    <p:set>
                                      <p:cBhvr>
                                        <p:cTn dur="1" fill="hold" id="159">
                                          <p:stCondLst>
                                            <p:cond delay="0"/>
                                          </p:stCondLst>
                                        </p:cTn>
                                        <p:tgtEl>
                                          <p:spTgt spid="41"/>
                                        </p:tgtEl>
                                        <p:attrNameLst>
                                          <p:attrName>style.visibility</p:attrName>
                                        </p:attrNameLst>
                                      </p:cBhvr>
                                      <p:to>
                                        <p:strVal val="visible"/>
                                      </p:to>
                                    </p:set>
                                    <p:animScale>
                                      <p:cBhvr>
                                        <p:cTn decel="50000" dur="1500" fill="hold" id="160">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61">
                                          <p:stCondLst>
                                            <p:cond delay="0"/>
                                          </p:stCondLst>
                                        </p:cTn>
                                        <p:tgtEl>
                                          <p:spTgt spid="41"/>
                                        </p:tgtEl>
                                        <p:attrNameLst>
                                          <p:attrName>ppt_x</p:attrName>
                                          <p:attrName>ppt_y</p:attrName>
                                        </p:attrNameLst>
                                      </p:cBhvr>
                                    </p:animMotion>
                                    <p:animEffect filter="fade" transition="in">
                                      <p:cBhvr>
                                        <p:cTn dur="1500" id="162"/>
                                        <p:tgtEl>
                                          <p:spTgt spid="41"/>
                                        </p:tgtEl>
                                      </p:cBhvr>
                                    </p:animEffect>
                                  </p:childTnLst>
                                </p:cTn>
                              </p:par>
                              <p:par>
                                <p:cTn fill="hold" grpId="1" id="163" nodeType="withEffect" presetClass="emph" presetID="8" presetSubtype="0" repeatCount="3000">
                                  <p:stCondLst>
                                    <p:cond delay="0"/>
                                  </p:stCondLst>
                                  <p:childTnLst>
                                    <p:animRot by="21600000">
                                      <p:cBhvr>
                                        <p:cTn dur="500" fill="hold" id="164"/>
                                        <p:tgtEl>
                                          <p:spTgt spid="41"/>
                                        </p:tgtEl>
                                        <p:attrNameLst>
                                          <p:attrName>r</p:attrName>
                                        </p:attrNameLst>
                                      </p:cBhvr>
                                    </p:animRot>
                                  </p:childTnLst>
                                </p:cTn>
                              </p:par>
                              <p:par>
                                <p:cTn fill="hold" grpId="0" id="165" nodeType="withEffect" presetClass="entr" presetID="52" presetSubtype="0">
                                  <p:stCondLst>
                                    <p:cond delay="500"/>
                                  </p:stCondLst>
                                  <p:childTnLst>
                                    <p:set>
                                      <p:cBhvr>
                                        <p:cTn dur="1" fill="hold" id="166">
                                          <p:stCondLst>
                                            <p:cond delay="0"/>
                                          </p:stCondLst>
                                        </p:cTn>
                                        <p:tgtEl>
                                          <p:spTgt spid="40"/>
                                        </p:tgtEl>
                                        <p:attrNameLst>
                                          <p:attrName>style.visibility</p:attrName>
                                        </p:attrNameLst>
                                      </p:cBhvr>
                                      <p:to>
                                        <p:strVal val="visible"/>
                                      </p:to>
                                    </p:set>
                                    <p:animScale>
                                      <p:cBhvr>
                                        <p:cTn decel="50000" dur="1500" fill="hold" id="167">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68">
                                          <p:stCondLst>
                                            <p:cond delay="0"/>
                                          </p:stCondLst>
                                        </p:cTn>
                                        <p:tgtEl>
                                          <p:spTgt spid="40"/>
                                        </p:tgtEl>
                                        <p:attrNameLst>
                                          <p:attrName>ppt_x</p:attrName>
                                          <p:attrName>ppt_y</p:attrName>
                                        </p:attrNameLst>
                                      </p:cBhvr>
                                    </p:animMotion>
                                    <p:animEffect filter="fade" transition="in">
                                      <p:cBhvr>
                                        <p:cTn dur="1500" id="169"/>
                                        <p:tgtEl>
                                          <p:spTgt spid="40"/>
                                        </p:tgtEl>
                                      </p:cBhvr>
                                    </p:animEffect>
                                  </p:childTnLst>
                                </p:cTn>
                              </p:par>
                              <p:par>
                                <p:cTn fill="hold" grpId="1" id="170" nodeType="withEffect" presetClass="emph" presetID="8" presetSubtype="0" repeatCount="3000">
                                  <p:stCondLst>
                                    <p:cond delay="0"/>
                                  </p:stCondLst>
                                  <p:childTnLst>
                                    <p:animRot by="21600000">
                                      <p:cBhvr>
                                        <p:cTn dur="500" fill="hold" id="171"/>
                                        <p:tgtEl>
                                          <p:spTgt spid="40"/>
                                        </p:tgtEl>
                                        <p:attrNameLst>
                                          <p:attrName>r</p:attrName>
                                        </p:attrNameLst>
                                      </p:cBhvr>
                                    </p:animRot>
                                  </p:childTnLst>
                                </p:cTn>
                              </p:par>
                              <p:par>
                                <p:cTn fill="hold" grpId="0" id="172" nodeType="withEffect" presetClass="entr" presetID="53" presetSubtype="0">
                                  <p:stCondLst>
                                    <p:cond delay="0"/>
                                  </p:stCondLst>
                                  <p:childTnLst>
                                    <p:set>
                                      <p:cBhvr>
                                        <p:cTn dur="1" fill="hold" id="173">
                                          <p:stCondLst>
                                            <p:cond delay="0"/>
                                          </p:stCondLst>
                                        </p:cTn>
                                        <p:tgtEl>
                                          <p:spTgt spid="15"/>
                                        </p:tgtEl>
                                        <p:attrNameLst>
                                          <p:attrName>style.visibility</p:attrName>
                                        </p:attrNameLst>
                                      </p:cBhvr>
                                      <p:to>
                                        <p:strVal val="visible"/>
                                      </p:to>
                                    </p:set>
                                    <p:anim calcmode="lin" valueType="num">
                                      <p:cBhvr>
                                        <p:cTn dur="1250" fill="hold" id="174"/>
                                        <p:tgtEl>
                                          <p:spTgt spid="15"/>
                                        </p:tgtEl>
                                        <p:attrNameLst>
                                          <p:attrName>ppt_w</p:attrName>
                                        </p:attrNameLst>
                                      </p:cBhvr>
                                      <p:tavLst>
                                        <p:tav tm="0">
                                          <p:val>
                                            <p:fltVal val="0"/>
                                          </p:val>
                                        </p:tav>
                                        <p:tav tm="100000">
                                          <p:val>
                                            <p:strVal val="#ppt_w"/>
                                          </p:val>
                                        </p:tav>
                                      </p:tavLst>
                                    </p:anim>
                                    <p:anim calcmode="lin" valueType="num">
                                      <p:cBhvr>
                                        <p:cTn dur="1250" fill="hold" id="175"/>
                                        <p:tgtEl>
                                          <p:spTgt spid="15"/>
                                        </p:tgtEl>
                                        <p:attrNameLst>
                                          <p:attrName>ppt_h</p:attrName>
                                        </p:attrNameLst>
                                      </p:cBhvr>
                                      <p:tavLst>
                                        <p:tav tm="0">
                                          <p:val>
                                            <p:fltVal val="0"/>
                                          </p:val>
                                        </p:tav>
                                        <p:tav tm="100000">
                                          <p:val>
                                            <p:strVal val="#ppt_h"/>
                                          </p:val>
                                        </p:tav>
                                      </p:tavLst>
                                    </p:anim>
                                    <p:animEffect filter="fade" transition="in">
                                      <p:cBhvr>
                                        <p:cTn dur="1250" id="176"/>
                                        <p:tgtEl>
                                          <p:spTgt spid="15"/>
                                        </p:tgtEl>
                                      </p:cBhvr>
                                    </p:animEffect>
                                  </p:childTnLst>
                                </p:cTn>
                              </p:par>
                              <p:par>
                                <p:cTn fill="hold" id="177" nodeType="withEffect" presetClass="entr" presetID="2" presetSubtype="3">
                                  <p:stCondLst>
                                    <p:cond delay="0"/>
                                  </p:stCondLst>
                                  <p:childTnLst>
                                    <p:set>
                                      <p:cBhvr>
                                        <p:cTn dur="1" fill="hold" id="178">
                                          <p:stCondLst>
                                            <p:cond delay="0"/>
                                          </p:stCondLst>
                                        </p:cTn>
                                        <p:tgtEl>
                                          <p:spTgt spid="3"/>
                                        </p:tgtEl>
                                        <p:attrNameLst>
                                          <p:attrName>style.visibility</p:attrName>
                                        </p:attrNameLst>
                                      </p:cBhvr>
                                      <p:to>
                                        <p:strVal val="visible"/>
                                      </p:to>
                                    </p:set>
                                    <p:anim calcmode="lin" valueType="num">
                                      <p:cBhvr additive="base">
                                        <p:cTn dur="500" fill="hold" id="179"/>
                                        <p:tgtEl>
                                          <p:spTgt spid="3"/>
                                        </p:tgtEl>
                                        <p:attrNameLst>
                                          <p:attrName>ppt_x</p:attrName>
                                        </p:attrNameLst>
                                      </p:cBhvr>
                                      <p:tavLst>
                                        <p:tav tm="0">
                                          <p:val>
                                            <p:strVal val="1+#ppt_w/2"/>
                                          </p:val>
                                        </p:tav>
                                        <p:tav tm="100000">
                                          <p:val>
                                            <p:strVal val="#ppt_x"/>
                                          </p:val>
                                        </p:tav>
                                      </p:tavLst>
                                    </p:anim>
                                    <p:anim calcmode="lin" valueType="num">
                                      <p:cBhvr additive="base">
                                        <p:cTn dur="500" fill="hold" id="180"/>
                                        <p:tgtEl>
                                          <p:spTgt spid="3"/>
                                        </p:tgtEl>
                                        <p:attrNameLst>
                                          <p:attrName>ppt_y</p:attrName>
                                        </p:attrNameLst>
                                      </p:cBhvr>
                                      <p:tavLst>
                                        <p:tav tm="0">
                                          <p:val>
                                            <p:strVal val="0-#ppt_h/2"/>
                                          </p:val>
                                        </p:tav>
                                        <p:tav tm="100000">
                                          <p:val>
                                            <p:strVal val="#ppt_y"/>
                                          </p:val>
                                        </p:tav>
                                      </p:tavLst>
                                    </p:anim>
                                  </p:childTnLst>
                                </p:cTn>
                              </p:par>
                            </p:childTnLst>
                          </p:cTn>
                        </p:par>
                        <p:par>
                          <p:cTn fill="hold" id="181" nodeType="afterGroup">
                            <p:stCondLst>
                              <p:cond delay="8000"/>
                            </p:stCondLst>
                            <p:childTnLst>
                              <p:par>
                                <p:cTn fill="hold" id="182" nodeType="afterEffect" presetClass="entr" presetID="10" presetSubtype="0">
                                  <p:stCondLst>
                                    <p:cond delay="0"/>
                                  </p:stCondLst>
                                  <p:childTnLst>
                                    <p:set>
                                      <p:cBhvr>
                                        <p:cTn dur="1" fill="hold" id="183">
                                          <p:stCondLst>
                                            <p:cond delay="0"/>
                                          </p:stCondLst>
                                        </p:cTn>
                                        <p:tgtEl>
                                          <p:spTgt spid="16"/>
                                        </p:tgtEl>
                                        <p:attrNameLst>
                                          <p:attrName>style.visibility</p:attrName>
                                        </p:attrNameLst>
                                      </p:cBhvr>
                                      <p:to>
                                        <p:strVal val="visible"/>
                                      </p:to>
                                    </p:set>
                                    <p:animEffect filter="fade" transition="in">
                                      <p:cBhvr>
                                        <p:cTn dur="500" id="184"/>
                                        <p:tgtEl>
                                          <p:spTgt spid="16"/>
                                        </p:tgtEl>
                                      </p:cBhvr>
                                    </p:animEffect>
                                  </p:childTnLst>
                                </p:cTn>
                              </p:par>
                            </p:childTnLst>
                          </p:cTn>
                        </p:par>
                        <p:par>
                          <p:cTn fill="hold" id="185" nodeType="afterGroup">
                            <p:stCondLst>
                              <p:cond delay="8500"/>
                            </p:stCondLst>
                            <p:childTnLst>
                              <p:par>
                                <p:cTn fill="hold" id="186" nodeType="afterEffect" presetClass="emph" presetID="6" presetSubtype="0">
                                  <p:stCondLst>
                                    <p:cond delay="0"/>
                                  </p:stCondLst>
                                  <p:childTnLst>
                                    <p:animScale>
                                      <p:cBhvr>
                                        <p:cTn dur="500" fill="hold" id="187"/>
                                        <p:tgtEl>
                                          <p:spTgt spid="16"/>
                                        </p:tgtEl>
                                      </p:cBhvr>
                                      <p:by x="400000" y="400000"/>
                                    </p:animScale>
                                  </p:childTnLst>
                                </p:cTn>
                              </p:par>
                              <p:par>
                                <p:cTn fill="hold" id="188" nodeType="withEffect" presetClass="exit" presetID="10" presetSubtype="0">
                                  <p:stCondLst>
                                    <p:cond delay="250"/>
                                  </p:stCondLst>
                                  <p:childTnLst>
                                    <p:animEffect filter="fade" transition="out">
                                      <p:cBhvr>
                                        <p:cTn dur="500" id="189"/>
                                        <p:tgtEl>
                                          <p:spTgt spid="16"/>
                                        </p:tgtEl>
                                      </p:cBhvr>
                                    </p:animEffect>
                                    <p:set>
                                      <p:cBhvr>
                                        <p:cTn dur="1" fill="hold" id="190">
                                          <p:stCondLst>
                                            <p:cond delay="499"/>
                                          </p:stCondLst>
                                        </p:cTn>
                                        <p:tgtEl>
                                          <p:spTgt spid="16"/>
                                        </p:tgtEl>
                                        <p:attrNameLst>
                                          <p:attrName>style.visibility</p:attrName>
                                        </p:attrNameLst>
                                      </p:cBhvr>
                                      <p:to>
                                        <p:strVal val="hidden"/>
                                      </p:to>
                                    </p:set>
                                  </p:childTnLst>
                                </p:cTn>
                              </p:par>
                            </p:childTnLst>
                          </p:cTn>
                        </p:par>
                        <p:par>
                          <p:cTn fill="hold" id="191" nodeType="afterGroup">
                            <p:stCondLst>
                              <p:cond delay="9250"/>
                            </p:stCondLst>
                            <p:childTnLst>
                              <p:par>
                                <p:cTn fill="hold" grpId="0" id="192" nodeType="afterEffect" presetClass="entr" presetID="53" presetSubtype="0">
                                  <p:stCondLst>
                                    <p:cond delay="0"/>
                                  </p:stCondLst>
                                  <p:childTnLst>
                                    <p:set>
                                      <p:cBhvr>
                                        <p:cTn dur="1" fill="hold" id="193">
                                          <p:stCondLst>
                                            <p:cond delay="0"/>
                                          </p:stCondLst>
                                        </p:cTn>
                                        <p:tgtEl>
                                          <p:spTgt spid="44"/>
                                        </p:tgtEl>
                                        <p:attrNameLst>
                                          <p:attrName>style.visibility</p:attrName>
                                        </p:attrNameLst>
                                      </p:cBhvr>
                                      <p:to>
                                        <p:strVal val="visible"/>
                                      </p:to>
                                    </p:set>
                                    <p:anim calcmode="lin" valueType="num">
                                      <p:cBhvr>
                                        <p:cTn dur="300" fill="hold" id="194"/>
                                        <p:tgtEl>
                                          <p:spTgt spid="44"/>
                                        </p:tgtEl>
                                        <p:attrNameLst>
                                          <p:attrName>ppt_w</p:attrName>
                                        </p:attrNameLst>
                                      </p:cBhvr>
                                      <p:tavLst>
                                        <p:tav tm="0">
                                          <p:val>
                                            <p:fltVal val="0"/>
                                          </p:val>
                                        </p:tav>
                                        <p:tav tm="100000">
                                          <p:val>
                                            <p:strVal val="#ppt_w"/>
                                          </p:val>
                                        </p:tav>
                                      </p:tavLst>
                                    </p:anim>
                                    <p:anim calcmode="lin" valueType="num">
                                      <p:cBhvr>
                                        <p:cTn dur="300" fill="hold" id="195"/>
                                        <p:tgtEl>
                                          <p:spTgt spid="44"/>
                                        </p:tgtEl>
                                        <p:attrNameLst>
                                          <p:attrName>ppt_h</p:attrName>
                                        </p:attrNameLst>
                                      </p:cBhvr>
                                      <p:tavLst>
                                        <p:tav tm="0">
                                          <p:val>
                                            <p:fltVal val="0"/>
                                          </p:val>
                                        </p:tav>
                                        <p:tav tm="100000">
                                          <p:val>
                                            <p:strVal val="#ppt_h"/>
                                          </p:val>
                                        </p:tav>
                                      </p:tavLst>
                                    </p:anim>
                                    <p:animEffect filter="fade" transition="in">
                                      <p:cBhvr>
                                        <p:cTn dur="300" id="196"/>
                                        <p:tgtEl>
                                          <p:spTgt spid="44"/>
                                        </p:tgtEl>
                                      </p:cBhvr>
                                    </p:animEffect>
                                  </p:childTnLst>
                                </p:cTn>
                              </p:par>
                              <p:par>
                                <p:cTn fill="hold" grpId="0" id="197" nodeType="withEffect" presetClass="entr" presetID="53" presetSubtype="0">
                                  <p:stCondLst>
                                    <p:cond delay="0"/>
                                  </p:stCondLst>
                                  <p:childTnLst>
                                    <p:set>
                                      <p:cBhvr>
                                        <p:cTn dur="1" fill="hold" id="198">
                                          <p:stCondLst>
                                            <p:cond delay="0"/>
                                          </p:stCondLst>
                                        </p:cTn>
                                        <p:tgtEl>
                                          <p:spTgt spid="45"/>
                                        </p:tgtEl>
                                        <p:attrNameLst>
                                          <p:attrName>style.visibility</p:attrName>
                                        </p:attrNameLst>
                                      </p:cBhvr>
                                      <p:to>
                                        <p:strVal val="visible"/>
                                      </p:to>
                                    </p:set>
                                    <p:anim calcmode="lin" valueType="num">
                                      <p:cBhvr>
                                        <p:cTn dur="300" fill="hold" id="199"/>
                                        <p:tgtEl>
                                          <p:spTgt spid="45"/>
                                        </p:tgtEl>
                                        <p:attrNameLst>
                                          <p:attrName>ppt_w</p:attrName>
                                        </p:attrNameLst>
                                      </p:cBhvr>
                                      <p:tavLst>
                                        <p:tav tm="0">
                                          <p:val>
                                            <p:fltVal val="0"/>
                                          </p:val>
                                        </p:tav>
                                        <p:tav tm="100000">
                                          <p:val>
                                            <p:strVal val="#ppt_w"/>
                                          </p:val>
                                        </p:tav>
                                      </p:tavLst>
                                    </p:anim>
                                    <p:anim calcmode="lin" valueType="num">
                                      <p:cBhvr>
                                        <p:cTn dur="300" fill="hold" id="200"/>
                                        <p:tgtEl>
                                          <p:spTgt spid="45"/>
                                        </p:tgtEl>
                                        <p:attrNameLst>
                                          <p:attrName>ppt_h</p:attrName>
                                        </p:attrNameLst>
                                      </p:cBhvr>
                                      <p:tavLst>
                                        <p:tav tm="0">
                                          <p:val>
                                            <p:fltVal val="0"/>
                                          </p:val>
                                        </p:tav>
                                        <p:tav tm="100000">
                                          <p:val>
                                            <p:strVal val="#ppt_h"/>
                                          </p:val>
                                        </p:tav>
                                      </p:tavLst>
                                    </p:anim>
                                    <p:animEffect filter="fade" transition="in">
                                      <p:cBhvr>
                                        <p:cTn dur="300" id="201"/>
                                        <p:tgtEl>
                                          <p:spTgt spid="45"/>
                                        </p:tgtEl>
                                      </p:cBhvr>
                                    </p:animEffect>
                                  </p:childTnLst>
                                </p:cTn>
                              </p:par>
                              <p:par>
                                <p:cTn fill="hold" grpId="0" id="202" nodeType="withEffect" presetClass="entr" presetID="10" presetSubtype="0">
                                  <p:stCondLst>
                                    <p:cond delay="300"/>
                                  </p:stCondLst>
                                  <p:childTnLst>
                                    <p:set>
                                      <p:cBhvr>
                                        <p:cTn dur="1" fill="hold" id="203">
                                          <p:stCondLst>
                                            <p:cond delay="0"/>
                                          </p:stCondLst>
                                        </p:cTn>
                                        <p:tgtEl>
                                          <p:spTgt spid="46"/>
                                        </p:tgtEl>
                                        <p:attrNameLst>
                                          <p:attrName>style.visibility</p:attrName>
                                        </p:attrNameLst>
                                      </p:cBhvr>
                                      <p:to>
                                        <p:strVal val="visible"/>
                                      </p:to>
                                    </p:set>
                                    <p:animEffect filter="fade" transition="in">
                                      <p:cBhvr>
                                        <p:cTn dur="100" id="204"/>
                                        <p:tgtEl>
                                          <p:spTgt spid="46"/>
                                        </p:tgtEl>
                                      </p:cBhvr>
                                    </p:animEffect>
                                  </p:childTnLst>
                                </p:cTn>
                              </p:par>
                              <p:par>
                                <p:cTn fill="hold" grpId="0" id="205" nodeType="withEffect" presetClass="entr" presetID="10" presetSubtype="0">
                                  <p:stCondLst>
                                    <p:cond delay="300"/>
                                  </p:stCondLst>
                                  <p:childTnLst>
                                    <p:set>
                                      <p:cBhvr>
                                        <p:cTn dur="1" fill="hold" id="206">
                                          <p:stCondLst>
                                            <p:cond delay="0"/>
                                          </p:stCondLst>
                                        </p:cTn>
                                        <p:tgtEl>
                                          <p:spTgt spid="47"/>
                                        </p:tgtEl>
                                        <p:attrNameLst>
                                          <p:attrName>style.visibility</p:attrName>
                                        </p:attrNameLst>
                                      </p:cBhvr>
                                      <p:to>
                                        <p:strVal val="visible"/>
                                      </p:to>
                                    </p:set>
                                    <p:animEffect filter="fade" transition="in">
                                      <p:cBhvr>
                                        <p:cTn dur="100" id="207"/>
                                        <p:tgtEl>
                                          <p:spTgt spid="47"/>
                                        </p:tgtEl>
                                      </p:cBhvr>
                                    </p:animEffect>
                                  </p:childTnLst>
                                </p:cTn>
                              </p:par>
                              <p:par>
                                <p:cTn fill="hold" grpId="1" id="208" nodeType="withEffect" presetClass="exit" presetID="10" presetSubtype="0">
                                  <p:stCondLst>
                                    <p:cond delay="400"/>
                                  </p:stCondLst>
                                  <p:childTnLst>
                                    <p:animEffect filter="fade" transition="out">
                                      <p:cBhvr>
                                        <p:cTn dur="300" id="209"/>
                                        <p:tgtEl>
                                          <p:spTgt spid="46"/>
                                        </p:tgtEl>
                                      </p:cBhvr>
                                    </p:animEffect>
                                    <p:set>
                                      <p:cBhvr>
                                        <p:cTn dur="1" fill="hold" id="210">
                                          <p:stCondLst>
                                            <p:cond delay="299"/>
                                          </p:stCondLst>
                                        </p:cTn>
                                        <p:tgtEl>
                                          <p:spTgt spid="46"/>
                                        </p:tgtEl>
                                        <p:attrNameLst>
                                          <p:attrName>style.visibility</p:attrName>
                                        </p:attrNameLst>
                                      </p:cBhvr>
                                      <p:to>
                                        <p:strVal val="hidden"/>
                                      </p:to>
                                    </p:set>
                                  </p:childTnLst>
                                </p:cTn>
                              </p:par>
                              <p:par>
                                <p:cTn fill="hold" grpId="1" id="211" nodeType="withEffect" presetClass="exit" presetID="10" presetSubtype="0">
                                  <p:stCondLst>
                                    <p:cond delay="400"/>
                                  </p:stCondLst>
                                  <p:childTnLst>
                                    <p:animEffect filter="fade" transition="out">
                                      <p:cBhvr>
                                        <p:cTn dur="300" id="212"/>
                                        <p:tgtEl>
                                          <p:spTgt spid="47"/>
                                        </p:tgtEl>
                                      </p:cBhvr>
                                    </p:animEffect>
                                    <p:set>
                                      <p:cBhvr>
                                        <p:cTn dur="1" fill="hold" id="213">
                                          <p:stCondLst>
                                            <p:cond delay="299"/>
                                          </p:stCondLst>
                                        </p:cTn>
                                        <p:tgtEl>
                                          <p:spTgt spid="47"/>
                                        </p:tgtEl>
                                        <p:attrNameLst>
                                          <p:attrName>style.visibility</p:attrName>
                                        </p:attrNameLst>
                                      </p:cBhvr>
                                      <p:to>
                                        <p:strVal val="hidden"/>
                                      </p:to>
                                    </p:set>
                                  </p:childTnLst>
                                </p:cTn>
                              </p:par>
                              <p:par>
                                <p:cTn accel="50000" decel="50000" fill="hold" grpId="1" id="214" nodeType="withEffect" presetClass="path" presetID="35" presetSubtype="0">
                                  <p:stCondLst>
                                    <p:cond delay="700"/>
                                  </p:stCondLst>
                                  <p:childTnLst>
                                    <p:animMotion origin="layout" path="M -1.38889E-06 -2.46248E-06 L -0.30538 -2.46248E-06" pathEditMode="relative" ptsTypes="AA" rAng="0">
                                      <p:cBhvr>
                                        <p:cTn dur="200" fill="hold" id="215"/>
                                        <p:tgtEl>
                                          <p:spTgt spid="44"/>
                                        </p:tgtEl>
                                        <p:attrNameLst>
                                          <p:attrName>ppt_x,ppt_y</p:attrName>
                                        </p:attrNameLst>
                                      </p:cBhvr>
                                      <p:rCtr x="-15278" y="0"/>
                                    </p:animMotion>
                                  </p:childTnLst>
                                </p:cTn>
                              </p:par>
                              <p:par>
                                <p:cTn accel="50000" decel="50000" fill="hold" grpId="1" id="216" nodeType="withEffect" presetClass="path" presetID="63" presetSubtype="0">
                                  <p:stCondLst>
                                    <p:cond delay="700"/>
                                  </p:stCondLst>
                                  <p:childTnLst>
                                    <p:animMotion origin="layout" path="M -3.88889E-06 -2.46248E-06 L 0.30417 -2.46248E-06" pathEditMode="relative" ptsTypes="AA" rAng="0">
                                      <p:cBhvr>
                                        <p:cTn dur="200" fill="hold" id="217"/>
                                        <p:tgtEl>
                                          <p:spTgt spid="45"/>
                                        </p:tgtEl>
                                        <p:attrNameLst>
                                          <p:attrName>ppt_x,ppt_y</p:attrName>
                                        </p:attrNameLst>
                                      </p:cBhvr>
                                      <p:rCtr x="15208" y="0"/>
                                    </p:animMotion>
                                  </p:childTnLst>
                                </p:cTn>
                              </p:par>
                              <p:par>
                                <p:cTn fill="hold" grpId="2" id="218" nodeType="withEffect" presetClass="exit" presetID="53" presetSubtype="0">
                                  <p:stCondLst>
                                    <p:cond delay="2300"/>
                                  </p:stCondLst>
                                  <p:childTnLst>
                                    <p:anim calcmode="lin" valueType="num">
                                      <p:cBhvr>
                                        <p:cTn dur="300" id="219"/>
                                        <p:tgtEl>
                                          <p:spTgt spid="44"/>
                                        </p:tgtEl>
                                        <p:attrNameLst>
                                          <p:attrName>ppt_w</p:attrName>
                                        </p:attrNameLst>
                                      </p:cBhvr>
                                      <p:tavLst>
                                        <p:tav tm="0">
                                          <p:val>
                                            <p:strVal val="ppt_w"/>
                                          </p:val>
                                        </p:tav>
                                        <p:tav tm="100000">
                                          <p:val>
                                            <p:fltVal val="0"/>
                                          </p:val>
                                        </p:tav>
                                      </p:tavLst>
                                    </p:anim>
                                    <p:anim calcmode="lin" valueType="num">
                                      <p:cBhvr>
                                        <p:cTn dur="300" id="220"/>
                                        <p:tgtEl>
                                          <p:spTgt spid="44"/>
                                        </p:tgtEl>
                                        <p:attrNameLst>
                                          <p:attrName>ppt_h</p:attrName>
                                        </p:attrNameLst>
                                      </p:cBhvr>
                                      <p:tavLst>
                                        <p:tav tm="0">
                                          <p:val>
                                            <p:strVal val="ppt_h"/>
                                          </p:val>
                                        </p:tav>
                                        <p:tav tm="100000">
                                          <p:val>
                                            <p:fltVal val="0"/>
                                          </p:val>
                                        </p:tav>
                                      </p:tavLst>
                                    </p:anim>
                                    <p:animEffect filter="fade" transition="out">
                                      <p:cBhvr>
                                        <p:cTn dur="300" id="221"/>
                                        <p:tgtEl>
                                          <p:spTgt spid="44"/>
                                        </p:tgtEl>
                                      </p:cBhvr>
                                    </p:animEffect>
                                    <p:set>
                                      <p:cBhvr>
                                        <p:cTn dur="1" fill="hold" id="222">
                                          <p:stCondLst>
                                            <p:cond delay="299"/>
                                          </p:stCondLst>
                                        </p:cTn>
                                        <p:tgtEl>
                                          <p:spTgt spid="44"/>
                                        </p:tgtEl>
                                        <p:attrNameLst>
                                          <p:attrName>style.visibility</p:attrName>
                                        </p:attrNameLst>
                                      </p:cBhvr>
                                      <p:to>
                                        <p:strVal val="hidden"/>
                                      </p:to>
                                    </p:set>
                                  </p:childTnLst>
                                </p:cTn>
                              </p:par>
                              <p:par>
                                <p:cTn fill="hold" grpId="2" id="223" nodeType="withEffect" presetClass="exit" presetID="53" presetSubtype="0">
                                  <p:stCondLst>
                                    <p:cond delay="2300"/>
                                  </p:stCondLst>
                                  <p:childTnLst>
                                    <p:anim calcmode="lin" valueType="num">
                                      <p:cBhvr>
                                        <p:cTn dur="300" id="224"/>
                                        <p:tgtEl>
                                          <p:spTgt spid="45"/>
                                        </p:tgtEl>
                                        <p:attrNameLst>
                                          <p:attrName>ppt_w</p:attrName>
                                        </p:attrNameLst>
                                      </p:cBhvr>
                                      <p:tavLst>
                                        <p:tav tm="0">
                                          <p:val>
                                            <p:strVal val="ppt_w"/>
                                          </p:val>
                                        </p:tav>
                                        <p:tav tm="100000">
                                          <p:val>
                                            <p:fltVal val="0"/>
                                          </p:val>
                                        </p:tav>
                                      </p:tavLst>
                                    </p:anim>
                                    <p:anim calcmode="lin" valueType="num">
                                      <p:cBhvr>
                                        <p:cTn dur="300" id="225"/>
                                        <p:tgtEl>
                                          <p:spTgt spid="45"/>
                                        </p:tgtEl>
                                        <p:attrNameLst>
                                          <p:attrName>ppt_h</p:attrName>
                                        </p:attrNameLst>
                                      </p:cBhvr>
                                      <p:tavLst>
                                        <p:tav tm="0">
                                          <p:val>
                                            <p:strVal val="ppt_h"/>
                                          </p:val>
                                        </p:tav>
                                        <p:tav tm="100000">
                                          <p:val>
                                            <p:fltVal val="0"/>
                                          </p:val>
                                        </p:tav>
                                      </p:tavLst>
                                    </p:anim>
                                    <p:animEffect filter="fade" transition="out">
                                      <p:cBhvr>
                                        <p:cTn dur="300" id="226"/>
                                        <p:tgtEl>
                                          <p:spTgt spid="45"/>
                                        </p:tgtEl>
                                      </p:cBhvr>
                                    </p:animEffect>
                                    <p:set>
                                      <p:cBhvr>
                                        <p:cTn dur="1" fill="hold" id="227">
                                          <p:stCondLst>
                                            <p:cond delay="299"/>
                                          </p:stCondLst>
                                        </p:cTn>
                                        <p:tgtEl>
                                          <p:spTgt spid="45"/>
                                        </p:tgtEl>
                                        <p:attrNameLst>
                                          <p:attrName>style.visibility</p:attrName>
                                        </p:attrNameLst>
                                      </p:cBhvr>
                                      <p:to>
                                        <p:strVal val="hidden"/>
                                      </p:to>
                                    </p:set>
                                  </p:childTnLst>
                                </p:cTn>
                              </p:par>
                              <p:par>
                                <p:cTn fill="hold" grpId="0" id="228" nodeType="withEffect" presetClass="entr" presetID="16" presetSubtype="21">
                                  <p:stCondLst>
                                    <p:cond delay="2300"/>
                                  </p:stCondLst>
                                  <p:iterate type="lt">
                                    <p:tmPct val="0"/>
                                  </p:iterate>
                                  <p:childTnLst>
                                    <p:set>
                                      <p:cBhvr>
                                        <p:cTn dur="1" fill="hold" id="229">
                                          <p:stCondLst>
                                            <p:cond delay="0"/>
                                          </p:stCondLst>
                                        </p:cTn>
                                        <p:tgtEl>
                                          <p:spTgt spid="48"/>
                                        </p:tgtEl>
                                        <p:attrNameLst>
                                          <p:attrName>style.visibility</p:attrName>
                                        </p:attrNameLst>
                                      </p:cBhvr>
                                      <p:to>
                                        <p:strVal val="visible"/>
                                      </p:to>
                                    </p:set>
                                    <p:animEffect filter="barn(inVertical)" transition="in">
                                      <p:cBhvr>
                                        <p:cTn dur="250" id="230"/>
                                        <p:tgtEl>
                                          <p:spTgt spid="48"/>
                                        </p:tgtEl>
                                      </p:cBhvr>
                                    </p:animEffect>
                                  </p:childTnLst>
                                </p:cTn>
                              </p:par>
                            </p:childTnLst>
                          </p:cTn>
                        </p:par>
                        <p:par>
                          <p:cTn fill="hold" id="231" nodeType="afterGroup">
                            <p:stCondLst>
                              <p:cond delay="11850"/>
                            </p:stCondLst>
                            <p:childTnLst>
                              <p:par>
                                <p:cTn fill="hold" grpId="1" id="232" nodeType="afterEffect" presetClass="emph" presetID="26" presetSubtype="0" repeatCount="2000">
                                  <p:stCondLst>
                                    <p:cond delay="0"/>
                                  </p:stCondLst>
                                  <p:iterate type="lt">
                                    <p:tmPct val="0"/>
                                  </p:iterate>
                                  <p:childTnLst>
                                    <p:animEffect filter="fade" transition="out">
                                      <p:cBhvr>
                                        <p:cTn dur="250" id="233" tmFilter="0, 0; .2, .5; .8, .5; 1, 0"/>
                                        <p:tgtEl>
                                          <p:spTgt spid="48"/>
                                        </p:tgtEl>
                                      </p:cBhvr>
                                    </p:animEffect>
                                    <p:animScale>
                                      <p:cBhvr>
                                        <p:cTn autoRev="1" dur="125" fill="hold" id="234"/>
                                        <p:tgtEl>
                                          <p:spTgt spid="48"/>
                                        </p:tgtEl>
                                      </p:cBhvr>
                                      <p:by x="105000" y="105000"/>
                                    </p:animScale>
                                  </p:childTnLst>
                                </p:cTn>
                              </p:par>
                              <p:par>
                                <p:cTn fill="hold" id="235" nodeType="withEffect" presetClass="entr" presetID="10" presetSubtype="0">
                                  <p:stCondLst>
                                    <p:cond delay="0"/>
                                  </p:stCondLst>
                                  <p:childTnLst>
                                    <p:set>
                                      <p:cBhvr>
                                        <p:cTn dur="1" fill="hold" id="236">
                                          <p:stCondLst>
                                            <p:cond delay="0"/>
                                          </p:stCondLst>
                                        </p:cTn>
                                        <p:tgtEl>
                                          <p:spTgt spid="58"/>
                                        </p:tgtEl>
                                        <p:attrNameLst>
                                          <p:attrName>style.visibility</p:attrName>
                                        </p:attrNameLst>
                                      </p:cBhvr>
                                      <p:to>
                                        <p:strVal val="visible"/>
                                      </p:to>
                                    </p:set>
                                    <p:animEffect filter="fade" transition="in">
                                      <p:cBhvr>
                                        <p:cTn dur="500" id="237"/>
                                        <p:tgtEl>
                                          <p:spTgt spid="58"/>
                                        </p:tgtEl>
                                      </p:cBhvr>
                                    </p:animEffect>
                                  </p:childTnLst>
                                </p:cTn>
                              </p:par>
                              <p:par>
                                <p:cTn fill="hold" id="238" nodeType="withEffect" presetClass="path" presetID="35" presetSubtype="0">
                                  <p:stCondLst>
                                    <p:cond delay="0"/>
                                  </p:stCondLst>
                                  <p:childTnLst>
                                    <p:animMotion origin="layout" path="M 0 0 L -0.25 0 E" pathEditMode="relative" ptsTypes="" rAng="0">
                                      <p:cBhvr>
                                        <p:cTn dur="3000" fill="hold" id="239"/>
                                        <p:tgtEl>
                                          <p:spTgt spid="58"/>
                                        </p:tgtEl>
                                        <p:attrNameLst>
                                          <p:attrName>ppt_x</p:attrName>
                                          <p:attrName>ppt_y</p:attrName>
                                        </p:attrNameLst>
                                      </p:cBhvr>
                                      <p:rCtr x="0" y="0"/>
                                    </p:animMotion>
                                  </p:childTnLst>
                                </p:cTn>
                              </p:par>
                              <p:par>
                                <p:cTn fill="hold" id="240" nodeType="withEffect" presetClass="exit" presetID="10" presetSubtype="0">
                                  <p:stCondLst>
                                    <p:cond delay="2500"/>
                                  </p:stCondLst>
                                  <p:childTnLst>
                                    <p:animEffect filter="fade" transition="out">
                                      <p:cBhvr>
                                        <p:cTn dur="500" id="241"/>
                                        <p:tgtEl>
                                          <p:spTgt spid="58"/>
                                        </p:tgtEl>
                                      </p:cBhvr>
                                    </p:animEffect>
                                    <p:set>
                                      <p:cBhvr>
                                        <p:cTn dur="1" fill="hold" id="242">
                                          <p:stCondLst>
                                            <p:cond delay="499"/>
                                          </p:stCondLst>
                                        </p:cTn>
                                        <p:tgtEl>
                                          <p:spTgt spid="58"/>
                                        </p:tgtEl>
                                        <p:attrNameLst>
                                          <p:attrName>style.visibility</p:attrName>
                                        </p:attrNameLst>
                                      </p:cBhvr>
                                      <p:to>
                                        <p:strVal val="hidden"/>
                                      </p:to>
                                    </p:set>
                                  </p:childTnLst>
                                </p:cTn>
                              </p:par>
                              <p:par>
                                <p:cTn fill="hold" id="243" nodeType="withEffect" presetClass="entr" presetID="10" presetSubtype="0">
                                  <p:stCondLst>
                                    <p:cond delay="0"/>
                                  </p:stCondLst>
                                  <p:childTnLst>
                                    <p:set>
                                      <p:cBhvr>
                                        <p:cTn dur="1" fill="hold" id="244">
                                          <p:stCondLst>
                                            <p:cond delay="0"/>
                                          </p:stCondLst>
                                        </p:cTn>
                                        <p:tgtEl>
                                          <p:spTgt spid="59"/>
                                        </p:tgtEl>
                                        <p:attrNameLst>
                                          <p:attrName>style.visibility</p:attrName>
                                        </p:attrNameLst>
                                      </p:cBhvr>
                                      <p:to>
                                        <p:strVal val="visible"/>
                                      </p:to>
                                    </p:set>
                                    <p:animEffect filter="fade" transition="in">
                                      <p:cBhvr>
                                        <p:cTn dur="500" id="245"/>
                                        <p:tgtEl>
                                          <p:spTgt spid="59"/>
                                        </p:tgtEl>
                                      </p:cBhvr>
                                    </p:animEffect>
                                  </p:childTnLst>
                                </p:cTn>
                              </p:par>
                              <p:par>
                                <p:cTn fill="hold" id="246" nodeType="withEffect" presetClass="path" presetID="63" presetSubtype="0">
                                  <p:stCondLst>
                                    <p:cond delay="0"/>
                                  </p:stCondLst>
                                  <p:childTnLst>
                                    <p:animMotion origin="layout" path="M -1.38889E-06 2.96296E-06 L 0.62813 2.96296E-06" pathEditMode="relative" ptsTypes="AA" rAng="0">
                                      <p:cBhvr>
                                        <p:cTn dur="3000" fill="hold" id="247"/>
                                        <p:tgtEl>
                                          <p:spTgt spid="59"/>
                                        </p:tgtEl>
                                        <p:attrNameLst>
                                          <p:attrName>ppt_x</p:attrName>
                                          <p:attrName>ppt_y</p:attrName>
                                        </p:attrNameLst>
                                      </p:cBhvr>
                                      <p:rCtr x="31406" y="0"/>
                                    </p:animMotion>
                                  </p:childTnLst>
                                </p:cTn>
                              </p:par>
                              <p:par>
                                <p:cTn fill="hold" id="248" nodeType="withEffect" presetClass="exit" presetID="10" presetSubtype="0">
                                  <p:stCondLst>
                                    <p:cond delay="2500"/>
                                  </p:stCondLst>
                                  <p:childTnLst>
                                    <p:animEffect filter="fade" transition="out">
                                      <p:cBhvr>
                                        <p:cTn dur="500" id="249"/>
                                        <p:tgtEl>
                                          <p:spTgt spid="59"/>
                                        </p:tgtEl>
                                      </p:cBhvr>
                                    </p:animEffect>
                                    <p:set>
                                      <p:cBhvr>
                                        <p:cTn dur="1" fill="hold" id="250">
                                          <p:stCondLst>
                                            <p:cond delay="499"/>
                                          </p:stCondLst>
                                        </p:cTn>
                                        <p:tgtEl>
                                          <p:spTgt spid="59"/>
                                        </p:tgtEl>
                                        <p:attrNameLst>
                                          <p:attrName>style.visibility</p:attrName>
                                        </p:attrNameLst>
                                      </p:cBhvr>
                                      <p:to>
                                        <p:strVal val="hidden"/>
                                      </p:to>
                                    </p:set>
                                  </p:childTnLst>
                                </p:cTn>
                              </p:par>
                              <p:par>
                                <p:cTn fill="hold" id="251" nodeType="withEffect" presetClass="entr" presetID="10" presetSubtype="0">
                                  <p:stCondLst>
                                    <p:cond delay="0"/>
                                  </p:stCondLst>
                                  <p:childTnLst>
                                    <p:set>
                                      <p:cBhvr>
                                        <p:cTn dur="1" fill="hold" id="252">
                                          <p:stCondLst>
                                            <p:cond delay="0"/>
                                          </p:stCondLst>
                                        </p:cTn>
                                        <p:tgtEl>
                                          <p:spTgt spid="60"/>
                                        </p:tgtEl>
                                        <p:attrNameLst>
                                          <p:attrName>style.visibility</p:attrName>
                                        </p:attrNameLst>
                                      </p:cBhvr>
                                      <p:to>
                                        <p:strVal val="visible"/>
                                      </p:to>
                                    </p:set>
                                    <p:animEffect filter="fade" transition="in">
                                      <p:cBhvr>
                                        <p:cTn dur="500" id="253"/>
                                        <p:tgtEl>
                                          <p:spTgt spid="60"/>
                                        </p:tgtEl>
                                      </p:cBhvr>
                                    </p:animEffect>
                                  </p:childTnLst>
                                </p:cTn>
                              </p:par>
                              <p:par>
                                <p:cTn fill="hold" id="254" nodeType="withEffect" presetClass="path" presetID="63" presetSubtype="0">
                                  <p:stCondLst>
                                    <p:cond delay="0"/>
                                  </p:stCondLst>
                                  <p:childTnLst>
                                    <p:animMotion origin="layout" path="M -1.38889E-06 2.96296E-06 L 0.62813 2.96296E-06" pathEditMode="relative" ptsTypes="AA" rAng="0">
                                      <p:cBhvr>
                                        <p:cTn dur="3000" fill="hold" id="255"/>
                                        <p:tgtEl>
                                          <p:spTgt spid="60"/>
                                        </p:tgtEl>
                                        <p:attrNameLst>
                                          <p:attrName>ppt_x</p:attrName>
                                          <p:attrName>ppt_y</p:attrName>
                                        </p:attrNameLst>
                                      </p:cBhvr>
                                      <p:rCtr x="31406" y="0"/>
                                    </p:animMotion>
                                  </p:childTnLst>
                                </p:cTn>
                              </p:par>
                              <p:par>
                                <p:cTn fill="hold" id="256" nodeType="withEffect" presetClass="exit" presetID="10" presetSubtype="0">
                                  <p:stCondLst>
                                    <p:cond delay="2500"/>
                                  </p:stCondLst>
                                  <p:childTnLst>
                                    <p:animEffect filter="fade" transition="out">
                                      <p:cBhvr>
                                        <p:cTn dur="500" id="257"/>
                                        <p:tgtEl>
                                          <p:spTgt spid="60"/>
                                        </p:tgtEl>
                                      </p:cBhvr>
                                    </p:animEffect>
                                    <p:set>
                                      <p:cBhvr>
                                        <p:cTn dur="1" fill="hold" id="258">
                                          <p:stCondLst>
                                            <p:cond delay="499"/>
                                          </p:stCondLst>
                                        </p:cTn>
                                        <p:tgtEl>
                                          <p:spTgt spid="60"/>
                                        </p:tgtEl>
                                        <p:attrNameLst>
                                          <p:attrName>style.visibility</p:attrName>
                                        </p:attrNameLst>
                                      </p:cBhvr>
                                      <p:to>
                                        <p:strVal val="hidden"/>
                                      </p:to>
                                    </p:set>
                                  </p:childTnLst>
                                </p:cTn>
                              </p:par>
                              <p:par>
                                <p:cTn fill="hold" id="259" nodeType="withEffect" presetClass="entr" presetID="10" presetSubtype="0">
                                  <p:stCondLst>
                                    <p:cond delay="0"/>
                                  </p:stCondLst>
                                  <p:childTnLst>
                                    <p:set>
                                      <p:cBhvr>
                                        <p:cTn dur="1" fill="hold" id="260">
                                          <p:stCondLst>
                                            <p:cond delay="0"/>
                                          </p:stCondLst>
                                        </p:cTn>
                                        <p:tgtEl>
                                          <p:spTgt spid="61"/>
                                        </p:tgtEl>
                                        <p:attrNameLst>
                                          <p:attrName>style.visibility</p:attrName>
                                        </p:attrNameLst>
                                      </p:cBhvr>
                                      <p:to>
                                        <p:strVal val="visible"/>
                                      </p:to>
                                    </p:set>
                                    <p:animEffect filter="fade" transition="in">
                                      <p:cBhvr>
                                        <p:cTn dur="500" id="261"/>
                                        <p:tgtEl>
                                          <p:spTgt spid="61"/>
                                        </p:tgtEl>
                                      </p:cBhvr>
                                    </p:animEffect>
                                  </p:childTnLst>
                                </p:cTn>
                              </p:par>
                              <p:par>
                                <p:cTn fill="hold" id="262" nodeType="withEffect" presetClass="path" presetID="63" presetSubtype="0">
                                  <p:stCondLst>
                                    <p:cond delay="0"/>
                                  </p:stCondLst>
                                  <p:childTnLst>
                                    <p:animMotion origin="layout" path="M -1.38889E-06 2.96296E-06 L 0.62813 2.96296E-06" pathEditMode="relative" ptsTypes="AA" rAng="0">
                                      <p:cBhvr>
                                        <p:cTn dur="3000" fill="hold" id="263"/>
                                        <p:tgtEl>
                                          <p:spTgt spid="61"/>
                                        </p:tgtEl>
                                        <p:attrNameLst>
                                          <p:attrName>ppt_x</p:attrName>
                                          <p:attrName>ppt_y</p:attrName>
                                        </p:attrNameLst>
                                      </p:cBhvr>
                                      <p:rCtr x="31406" y="0"/>
                                    </p:animMotion>
                                  </p:childTnLst>
                                </p:cTn>
                              </p:par>
                              <p:par>
                                <p:cTn fill="hold" id="264" nodeType="withEffect" presetClass="exit" presetID="10" presetSubtype="0">
                                  <p:stCondLst>
                                    <p:cond delay="2500"/>
                                  </p:stCondLst>
                                  <p:childTnLst>
                                    <p:animEffect filter="fade" transition="out">
                                      <p:cBhvr>
                                        <p:cTn dur="500" id="265"/>
                                        <p:tgtEl>
                                          <p:spTgt spid="61"/>
                                        </p:tgtEl>
                                      </p:cBhvr>
                                    </p:animEffect>
                                    <p:set>
                                      <p:cBhvr>
                                        <p:cTn dur="1" fill="hold" id="266">
                                          <p:stCondLst>
                                            <p:cond delay="499"/>
                                          </p:stCondLst>
                                        </p:cTn>
                                        <p:tgtEl>
                                          <p:spTgt spid="61"/>
                                        </p:tgtEl>
                                        <p:attrNameLst>
                                          <p:attrName>style.visibility</p:attrName>
                                        </p:attrNameLst>
                                      </p:cBhvr>
                                      <p:to>
                                        <p:strVal val="hidden"/>
                                      </p:to>
                                    </p:set>
                                  </p:childTnLst>
                                </p:cTn>
                              </p:par>
                              <p:par>
                                <p:cTn fill="hold" id="267" nodeType="withEffect" presetClass="entr" presetID="10" presetSubtype="0">
                                  <p:stCondLst>
                                    <p:cond delay="2500"/>
                                  </p:stCondLst>
                                  <p:childTnLst>
                                    <p:set>
                                      <p:cBhvr>
                                        <p:cTn dur="1" fill="hold" id="268">
                                          <p:stCondLst>
                                            <p:cond delay="0"/>
                                          </p:stCondLst>
                                        </p:cTn>
                                        <p:tgtEl>
                                          <p:spTgt spid="43"/>
                                        </p:tgtEl>
                                        <p:attrNameLst>
                                          <p:attrName>style.visibility</p:attrName>
                                        </p:attrNameLst>
                                      </p:cBhvr>
                                      <p:to>
                                        <p:strVal val="visible"/>
                                      </p:to>
                                    </p:set>
                                    <p:animEffect filter="fade" transition="in">
                                      <p:cBhvr>
                                        <p:cTn dur="500" id="269"/>
                                        <p:tgtEl>
                                          <p:spTgt spid="43"/>
                                        </p:tgtEl>
                                      </p:cBhvr>
                                    </p:animEffect>
                                  </p:childTnLst>
                                </p:cTn>
                              </p:par>
                              <p:par>
                                <p:cTn fill="hold" id="270" nodeType="withEffect" presetClass="path" presetID="63" presetSubtype="0">
                                  <p:stCondLst>
                                    <p:cond delay="2500"/>
                                  </p:stCondLst>
                                  <p:childTnLst>
                                    <p:animMotion origin="layout" path="M -4.44444E-06 -4.44444E-06 L -0.75451 -4.44444E-06" pathEditMode="relative" ptsTypes="AA" rAng="0">
                                      <p:cBhvr>
                                        <p:cTn dur="3000" fill="hold" id="271"/>
                                        <p:tgtEl>
                                          <p:spTgt spid="43"/>
                                        </p:tgtEl>
                                        <p:attrNameLst>
                                          <p:attrName>ppt_x</p:attrName>
                                          <p:attrName>ppt_y</p:attrName>
                                        </p:attrNameLst>
                                      </p:cBhvr>
                                      <p:rCtr x="-37726" y="0"/>
                                    </p:animMotion>
                                  </p:childTnLst>
                                </p:cTn>
                              </p:par>
                              <p:par>
                                <p:cTn fill="hold" id="272" nodeType="withEffect" presetClass="exit" presetID="10" presetSubtype="0">
                                  <p:stCondLst>
                                    <p:cond delay="5000"/>
                                  </p:stCondLst>
                                  <p:childTnLst>
                                    <p:animEffect filter="fade" transition="out">
                                      <p:cBhvr>
                                        <p:cTn dur="500" id="273"/>
                                        <p:tgtEl>
                                          <p:spTgt spid="43"/>
                                        </p:tgtEl>
                                      </p:cBhvr>
                                    </p:animEffect>
                                    <p:set>
                                      <p:cBhvr>
                                        <p:cTn dur="1" fill="hold" id="274">
                                          <p:stCondLst>
                                            <p:cond delay="499"/>
                                          </p:stCondLst>
                                        </p:cTn>
                                        <p:tgtEl>
                                          <p:spTgt spid="43"/>
                                        </p:tgtEl>
                                        <p:attrNameLst>
                                          <p:attrName>style.visibility</p:attrName>
                                        </p:attrNameLst>
                                      </p:cBhvr>
                                      <p:to>
                                        <p:strVal val="hidden"/>
                                      </p:to>
                                    </p:set>
                                  </p:childTnLst>
                                </p:cTn>
                              </p:par>
                              <p:par>
                                <p:cTn fill="hold" id="275" nodeType="withEffect" presetClass="entr" presetID="10" presetSubtype="0">
                                  <p:stCondLst>
                                    <p:cond delay="2500"/>
                                  </p:stCondLst>
                                  <p:childTnLst>
                                    <p:set>
                                      <p:cBhvr>
                                        <p:cTn dur="1" fill="hold" id="276">
                                          <p:stCondLst>
                                            <p:cond delay="0"/>
                                          </p:stCondLst>
                                        </p:cTn>
                                        <p:tgtEl>
                                          <p:spTgt spid="49"/>
                                        </p:tgtEl>
                                        <p:attrNameLst>
                                          <p:attrName>style.visibility</p:attrName>
                                        </p:attrNameLst>
                                      </p:cBhvr>
                                      <p:to>
                                        <p:strVal val="visible"/>
                                      </p:to>
                                    </p:set>
                                    <p:animEffect filter="fade" transition="in">
                                      <p:cBhvr>
                                        <p:cTn dur="500" id="277"/>
                                        <p:tgtEl>
                                          <p:spTgt spid="49"/>
                                        </p:tgtEl>
                                      </p:cBhvr>
                                    </p:animEffect>
                                  </p:childTnLst>
                                </p:cTn>
                              </p:par>
                              <p:par>
                                <p:cTn fill="hold" id="278" nodeType="withEffect" presetClass="path" presetID="63" presetSubtype="0">
                                  <p:stCondLst>
                                    <p:cond delay="2500"/>
                                  </p:stCondLst>
                                  <p:childTnLst>
                                    <p:animMotion origin="layout" path="M -4.44444E-06 -4.44444E-06 L -0.75451 -4.44444E-06" pathEditMode="relative" ptsTypes="AA" rAng="0">
                                      <p:cBhvr>
                                        <p:cTn dur="3000" fill="hold" id="279"/>
                                        <p:tgtEl>
                                          <p:spTgt spid="49"/>
                                        </p:tgtEl>
                                        <p:attrNameLst>
                                          <p:attrName>ppt_x</p:attrName>
                                          <p:attrName>ppt_y</p:attrName>
                                        </p:attrNameLst>
                                      </p:cBhvr>
                                      <p:rCtr x="-37726" y="0"/>
                                    </p:animMotion>
                                  </p:childTnLst>
                                </p:cTn>
                              </p:par>
                              <p:par>
                                <p:cTn fill="hold" id="280" nodeType="withEffect" presetClass="exit" presetID="10" presetSubtype="0">
                                  <p:stCondLst>
                                    <p:cond delay="5000"/>
                                  </p:stCondLst>
                                  <p:childTnLst>
                                    <p:animEffect filter="fade" transition="out">
                                      <p:cBhvr>
                                        <p:cTn dur="500" id="281"/>
                                        <p:tgtEl>
                                          <p:spTgt spid="49"/>
                                        </p:tgtEl>
                                      </p:cBhvr>
                                    </p:animEffect>
                                    <p:set>
                                      <p:cBhvr>
                                        <p:cTn dur="1" fill="hold" id="282">
                                          <p:stCondLst>
                                            <p:cond delay="499"/>
                                          </p:stCondLst>
                                        </p:cTn>
                                        <p:tgtEl>
                                          <p:spTgt spid="4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44"/>
      <p:bldP grpId="1" spid="44"/>
      <p:bldP grpId="2" spid="44"/>
      <p:bldP grpId="0" spid="45"/>
      <p:bldP grpId="1" spid="45"/>
      <p:bldP grpId="2" spid="45"/>
      <p:bldP grpId="0" spid="46"/>
      <p:bldP grpId="1" spid="46"/>
      <p:bldP grpId="0" spid="47"/>
      <p:bldP grpId="1" spid="47"/>
      <p:bldP grpId="0" spid="48"/>
      <p:bldP grpId="1" spid="48"/>
      <p:bldP grpId="0" spid="40"/>
      <p:bldP grpId="1" spid="40"/>
      <p:bldP grpId="0" spid="41"/>
      <p:bldP grpId="1" spid="41"/>
      <p:bldP grpId="0" spid="42"/>
      <p:bldP grpId="1" spid="4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descr="PPECLOGO-eff-0-1" id="2" name="Picture 2"/>
          <p:cNvPicPr>
            <a:picLocks noChangeArrowheads="1" noChangeAspect="1"/>
          </p:cNvPicPr>
          <p:nvPr/>
        </p:nvPicPr>
        <p:blipFill>
          <a:blip r:embed="rId3">
            <a:extLst>
              <a:ext uri="{28A0092B-C50C-407E-A947-70E740481C1C}">
                <a14:useLocalDpi/>
              </a:ext>
            </a:extLst>
          </a:blip>
          <a:stretch>
            <a:fillRect/>
          </a:stretch>
        </p:blipFill>
        <p:spPr bwMode="auto">
          <a:xfrm>
            <a:off x="3222881" y="2264483"/>
            <a:ext cx="927806" cy="621562"/>
          </a:xfrm>
          <a:prstGeom prst="rect">
            <a:avLst/>
          </a:prstGeom>
          <a:noFill/>
          <a:extLst>
            <a:ext uri="{909E8E84-426E-40DD-AFC4-6F175D3DCCD1}">
              <a14:hiddenFill>
                <a:solidFill>
                  <a:srgbClr val="FFFFFF"/>
                </a:solidFill>
              </a14:hiddenFill>
            </a:ext>
          </a:extLst>
        </p:spPr>
      </p:pic>
      <p:pic>
        <p:nvPicPr>
          <p:cNvPr descr="PPECLOGO-eff-0-2" id="3" name="Picture 3"/>
          <p:cNvPicPr>
            <a:picLocks noChangeArrowheads="1" noChangeAspect="1"/>
          </p:cNvPicPr>
          <p:nvPr/>
        </p:nvPicPr>
        <p:blipFill>
          <a:blip r:embed="rId4">
            <a:extLst>
              <a:ext uri="{28A0092B-C50C-407E-A947-70E740481C1C}">
                <a14:useLocalDpi/>
              </a:ext>
            </a:extLst>
          </a:blip>
          <a:stretch>
            <a:fillRect/>
          </a:stretch>
        </p:blipFill>
        <p:spPr bwMode="auto">
          <a:xfrm>
            <a:off x="7071687" y="2236261"/>
            <a:ext cx="859013" cy="584309"/>
          </a:xfrm>
          <a:prstGeom prst="rect">
            <a:avLst/>
          </a:prstGeom>
          <a:noFill/>
          <a:extLst>
            <a:ext uri="{909E8E84-426E-40DD-AFC4-6F175D3DCCD1}">
              <a14:hiddenFill>
                <a:solidFill>
                  <a:srgbClr val="FFFFFF"/>
                </a:solidFill>
              </a14:hiddenFill>
            </a:ext>
          </a:extLst>
        </p:spPr>
      </p:pic>
      <p:pic>
        <p:nvPicPr>
          <p:cNvPr descr="PPECLOGO-eff-0-3" id="4" name="Picture 4"/>
          <p:cNvPicPr>
            <a:picLocks noChangeArrowheads="1" noChangeAspect="1"/>
          </p:cNvPicPr>
          <p:nvPr/>
        </p:nvPicPr>
        <p:blipFill>
          <a:blip r:embed="rId5">
            <a:extLst>
              <a:ext uri="{28A0092B-C50C-407E-A947-70E740481C1C}">
                <a14:useLocalDpi/>
              </a:ext>
            </a:extLst>
          </a:blip>
          <a:stretch>
            <a:fillRect/>
          </a:stretch>
        </p:blipFill>
        <p:spPr bwMode="auto">
          <a:xfrm>
            <a:off x="504729" y="1257302"/>
            <a:ext cx="2637014" cy="1849004"/>
          </a:xfrm>
          <a:prstGeom prst="rect">
            <a:avLst/>
          </a:prstGeom>
          <a:noFill/>
          <a:extLst>
            <a:ext uri="{909E8E84-426E-40DD-AFC4-6F175D3DCCD1}">
              <a14:hiddenFill>
                <a:solidFill>
                  <a:srgbClr val="FFFFFF"/>
                </a:solidFill>
              </a14:hiddenFill>
            </a:ext>
          </a:extLst>
        </p:spPr>
      </p:pic>
      <p:pic>
        <p:nvPicPr>
          <p:cNvPr descr="PPECLOGO-eff-0-1" id="5" name="Picture 5"/>
          <p:cNvPicPr>
            <a:picLocks noChangeArrowheads="1" noChangeAspect="1"/>
          </p:cNvPicPr>
          <p:nvPr/>
        </p:nvPicPr>
        <p:blipFill>
          <a:blip r:embed="rId6">
            <a:extLst>
              <a:ext uri="{28A0092B-C50C-407E-A947-70E740481C1C}">
                <a14:useLocalDpi/>
              </a:ext>
            </a:extLst>
          </a:blip>
          <a:stretch>
            <a:fillRect/>
          </a:stretch>
        </p:blipFill>
        <p:spPr bwMode="auto">
          <a:xfrm>
            <a:off x="3503339" y="2883607"/>
            <a:ext cx="458611" cy="307841"/>
          </a:xfrm>
          <a:prstGeom prst="rect">
            <a:avLst/>
          </a:prstGeom>
          <a:noFill/>
          <a:extLst>
            <a:ext uri="{909E8E84-426E-40DD-AFC4-6F175D3DCCD1}">
              <a14:hiddenFill>
                <a:solidFill>
                  <a:srgbClr val="FFFFFF"/>
                </a:solidFill>
              </a14:hiddenFill>
            </a:ext>
          </a:extLst>
        </p:spPr>
      </p:pic>
      <p:pic>
        <p:nvPicPr>
          <p:cNvPr descr="PPECLOGO-eff-0-1" id="6" name="Picture 6"/>
          <p:cNvPicPr>
            <a:picLocks noChangeArrowheads="1" noChangeAspect="1"/>
          </p:cNvPicPr>
          <p:nvPr/>
        </p:nvPicPr>
        <p:blipFill>
          <a:blip r:embed="rId7">
            <a:extLst>
              <a:ext uri="{28A0092B-C50C-407E-A947-70E740481C1C}">
                <a14:useLocalDpi/>
              </a:ext>
            </a:extLst>
          </a:blip>
          <a:stretch>
            <a:fillRect/>
          </a:stretch>
        </p:blipFill>
        <p:spPr bwMode="auto">
          <a:xfrm>
            <a:off x="6048631" y="2276830"/>
            <a:ext cx="351013" cy="235292"/>
          </a:xfrm>
          <a:prstGeom prst="rect">
            <a:avLst/>
          </a:prstGeom>
          <a:noFill/>
          <a:extLst>
            <a:ext uri="{909E8E84-426E-40DD-AFC4-6F175D3DCCD1}">
              <a14:hiddenFill>
                <a:solidFill>
                  <a:srgbClr val="FFFFFF"/>
                </a:solidFill>
              </a14:hiddenFill>
            </a:ext>
          </a:extLst>
        </p:spPr>
      </p:pic>
      <p:pic>
        <p:nvPicPr>
          <p:cNvPr descr="PPECLOGO-eff-0-1" id="7" name="Picture 7"/>
          <p:cNvPicPr>
            <a:picLocks noChangeArrowheads="1" noChangeAspect="1"/>
          </p:cNvPicPr>
          <p:nvPr/>
        </p:nvPicPr>
        <p:blipFill>
          <a:blip r:embed="rId8">
            <a:extLst>
              <a:ext uri="{28A0092B-C50C-407E-A947-70E740481C1C}">
                <a14:useLocalDpi/>
              </a:ext>
            </a:extLst>
          </a:blip>
          <a:stretch>
            <a:fillRect/>
          </a:stretch>
        </p:blipFill>
        <p:spPr bwMode="auto">
          <a:xfrm>
            <a:off x="4528160" y="2929469"/>
            <a:ext cx="172861" cy="115686"/>
          </a:xfrm>
          <a:prstGeom prst="rect">
            <a:avLst/>
          </a:prstGeom>
          <a:noFill/>
          <a:extLst>
            <a:ext uri="{909E8E84-426E-40DD-AFC4-6F175D3DCCD1}">
              <a14:hiddenFill>
                <a:solidFill>
                  <a:srgbClr val="FFFFFF"/>
                </a:solidFill>
              </a14:hiddenFill>
            </a:ext>
          </a:extLst>
        </p:spPr>
      </p:pic>
      <p:pic>
        <p:nvPicPr>
          <p:cNvPr descr="PPECLOGO-eff-0-2" id="8" name="Picture 8"/>
          <p:cNvPicPr>
            <a:picLocks noChangeArrowheads="1" noChangeAspect="1"/>
          </p:cNvPicPr>
          <p:nvPr/>
        </p:nvPicPr>
        <p:blipFill>
          <a:blip r:embed="rId4">
            <a:extLst>
              <a:ext uri="{28A0092B-C50C-407E-A947-70E740481C1C}">
                <a14:useLocalDpi/>
              </a:ext>
            </a:extLst>
          </a:blip>
          <a:stretch>
            <a:fillRect/>
          </a:stretch>
        </p:blipFill>
        <p:spPr bwMode="auto">
          <a:xfrm>
            <a:off x="4212423" y="2045761"/>
            <a:ext cx="859014" cy="584309"/>
          </a:xfrm>
          <a:prstGeom prst="rect">
            <a:avLst/>
          </a:prstGeom>
          <a:noFill/>
          <a:extLst>
            <a:ext uri="{909E8E84-426E-40DD-AFC4-6F175D3DCCD1}">
              <a14:hiddenFill>
                <a:solidFill>
                  <a:srgbClr val="FFFFFF"/>
                </a:solidFill>
              </a14:hiddenFill>
            </a:ext>
          </a:extLst>
        </p:spPr>
      </p:pic>
      <p:pic>
        <p:nvPicPr>
          <p:cNvPr descr="PPECLOGO-eff-5-4" id="9" name="Picture 9"/>
          <p:cNvPicPr>
            <a:picLocks noChangeArrowheads="1" noChangeAspect="1"/>
          </p:cNvPicPr>
          <p:nvPr/>
        </p:nvPicPr>
        <p:blipFill>
          <a:blip r:embed="rId9">
            <a:extLst>
              <a:ext uri="{28A0092B-C50C-407E-A947-70E740481C1C}">
                <a14:useLocalDpi/>
              </a:ext>
            </a:extLst>
          </a:blip>
          <a:stretch>
            <a:fillRect/>
          </a:stretch>
        </p:blipFill>
        <p:spPr bwMode="auto">
          <a:xfrm>
            <a:off x="2448533" y="2372080"/>
            <a:ext cx="1292931" cy="1210631"/>
          </a:xfrm>
          <a:prstGeom prst="rect">
            <a:avLst/>
          </a:prstGeom>
          <a:noFill/>
          <a:extLst>
            <a:ext uri="{909E8E84-426E-40DD-AFC4-6F175D3DCCD1}">
              <a14:hiddenFill>
                <a:solidFill>
                  <a:srgbClr val="FFFFFF"/>
                </a:solidFill>
              </a14:hiddenFill>
            </a:ext>
          </a:extLst>
        </p:spPr>
      </p:pic>
      <p:pic>
        <p:nvPicPr>
          <p:cNvPr descr="PPECLOGO-eff-5-2" id="10" name="Picture 10"/>
          <p:cNvPicPr>
            <a:picLocks noChangeArrowheads="1" noChangeAspect="1"/>
          </p:cNvPicPr>
          <p:nvPr/>
        </p:nvPicPr>
        <p:blipFill>
          <a:blip r:embed="rId10">
            <a:extLst>
              <a:ext uri="{BEBA8EAE-BF5A-486C-A8C5-ECC9F3942E4B}">
                <a14:imgProps>
                  <a14:imgLayer r:embed="rId11">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2141865"/>
            <a:ext cx="1605139" cy="1515734"/>
          </a:xfrm>
          <a:prstGeom prst="rect">
            <a:avLst/>
          </a:prstGeom>
          <a:noFill/>
          <a:extLst>
            <a:ext uri="{909E8E84-426E-40DD-AFC4-6F175D3DCCD1}">
              <a14:hiddenFill>
                <a:solidFill>
                  <a:srgbClr val="FFFFFF"/>
                </a:solidFill>
              </a14:hiddenFill>
            </a:ext>
          </a:extLst>
        </p:spPr>
      </p:pic>
      <p:pic>
        <p:nvPicPr>
          <p:cNvPr descr="PPECLOGO-eff-5-4" id="11" name="Picture 11"/>
          <p:cNvPicPr>
            <a:picLocks noChangeArrowheads="1" noChangeAspect="1"/>
          </p:cNvPicPr>
          <p:nvPr/>
        </p:nvPicPr>
        <p:blipFill>
          <a:blip r:embed="rId12">
            <a:extLst>
              <a:ext uri="{28A0092B-C50C-407E-A947-70E740481C1C}">
                <a14:useLocalDpi/>
              </a:ext>
            </a:extLst>
          </a:blip>
          <a:stretch>
            <a:fillRect/>
          </a:stretch>
        </p:blipFill>
        <p:spPr bwMode="auto">
          <a:xfrm>
            <a:off x="8244673" y="2093310"/>
            <a:ext cx="977194" cy="876547"/>
          </a:xfrm>
          <a:prstGeom prst="rect">
            <a:avLst/>
          </a:prstGeom>
          <a:noFill/>
          <a:extLst>
            <a:ext uri="{909E8E84-426E-40DD-AFC4-6F175D3DCCD1}">
              <a14:hiddenFill>
                <a:solidFill>
                  <a:srgbClr val="FFFFFF"/>
                </a:solidFill>
              </a14:hiddenFill>
            </a:ext>
          </a:extLst>
        </p:spPr>
      </p:pic>
      <p:pic>
        <p:nvPicPr>
          <p:cNvPr descr="PPECLOGO-eff-0-1" id="12" name="Picture 12"/>
          <p:cNvPicPr>
            <a:picLocks noChangeArrowheads="1" noChangeAspect="1"/>
          </p:cNvPicPr>
          <p:nvPr/>
        </p:nvPicPr>
        <p:blipFill>
          <a:blip r:embed="rId13">
            <a:extLst>
              <a:ext uri="{28A0092B-C50C-407E-A947-70E740481C1C}">
                <a14:useLocalDpi/>
              </a:ext>
            </a:extLst>
          </a:blip>
          <a:stretch>
            <a:fillRect/>
          </a:stretch>
        </p:blipFill>
        <p:spPr bwMode="auto">
          <a:xfrm>
            <a:off x="6544284" y="2781302"/>
            <a:ext cx="456848" cy="305880"/>
          </a:xfrm>
          <a:prstGeom prst="rect">
            <a:avLst/>
          </a:prstGeom>
          <a:noFill/>
          <a:extLst>
            <a:ext uri="{909E8E84-426E-40DD-AFC4-6F175D3DCCD1}">
              <a14:hiddenFill>
                <a:solidFill>
                  <a:srgbClr val="FFFFFF"/>
                </a:solidFill>
              </a14:hiddenFill>
            </a:ext>
          </a:extLst>
        </p:spPr>
      </p:pic>
      <p:pic>
        <p:nvPicPr>
          <p:cNvPr descr="PPECLOGO-eff-0-1" id="13" name="Picture 13"/>
          <p:cNvPicPr>
            <a:picLocks noChangeArrowheads="1" noChangeAspect="1"/>
          </p:cNvPicPr>
          <p:nvPr/>
        </p:nvPicPr>
        <p:blipFill>
          <a:blip r:embed="rId13">
            <a:extLst>
              <a:ext uri="{28A0092B-C50C-407E-A947-70E740481C1C}">
                <a14:useLocalDpi/>
              </a:ext>
            </a:extLst>
          </a:blip>
          <a:stretch>
            <a:fillRect/>
          </a:stretch>
        </p:blipFill>
        <p:spPr bwMode="auto">
          <a:xfrm>
            <a:off x="9442353" y="1899358"/>
            <a:ext cx="456847" cy="305880"/>
          </a:xfrm>
          <a:prstGeom prst="rect">
            <a:avLst/>
          </a:prstGeom>
          <a:noFill/>
          <a:extLst>
            <a:ext uri="{909E8E84-426E-40DD-AFC4-6F175D3DCCD1}">
              <a14:hiddenFill>
                <a:solidFill>
                  <a:srgbClr val="FFFFFF"/>
                </a:solidFill>
              </a14:hiddenFill>
            </a:ext>
          </a:extLst>
        </p:spPr>
      </p:pic>
      <p:pic>
        <p:nvPicPr>
          <p:cNvPr descr="PPECLOGO-eff2-1-2" id="14" name="Picture 14"/>
          <p:cNvPicPr>
            <a:picLocks noChangeArrowheads="1" noChangeAspect="1"/>
          </p:cNvPicPr>
          <p:nvPr/>
        </p:nvPicPr>
        <p:blipFill>
          <a:blip r:embed="rId14">
            <a:extLst>
              <a:ext uri="{28A0092B-C50C-407E-A947-70E740481C1C}">
                <a14:useLocalDpi/>
              </a:ext>
            </a:extLst>
          </a:blip>
          <a:stretch>
            <a:fillRect/>
          </a:stretch>
        </p:blipFill>
        <p:spPr bwMode="auto">
          <a:xfrm>
            <a:off x="1391965" y="2200983"/>
            <a:ext cx="1485194" cy="1111754"/>
          </a:xfrm>
          <a:prstGeom prst="rect">
            <a:avLst/>
          </a:prstGeom>
          <a:noFill/>
          <a:extLst>
            <a:ext uri="{909E8E84-426E-40DD-AFC4-6F175D3DCCD1}">
              <a14:hiddenFill>
                <a:solidFill>
                  <a:srgbClr val="FFFFFF"/>
                </a:solidFill>
              </a14:hiddenFill>
            </a:ext>
          </a:extLst>
        </p:spPr>
      </p:pic>
      <p:pic>
        <p:nvPicPr>
          <p:cNvPr descr="PPECLOGO-eff2-1-3" id="15" name="Picture 15"/>
          <p:cNvPicPr>
            <a:picLocks noChangeArrowheads="1" noChangeAspect="1"/>
          </p:cNvPicPr>
          <p:nvPr/>
        </p:nvPicPr>
        <p:blipFill>
          <a:blip r:embed="rId15">
            <a:extLst>
              <a:ext uri="{28A0092B-C50C-407E-A947-70E740481C1C}">
                <a14:useLocalDpi/>
              </a:ext>
            </a:extLst>
          </a:blip>
          <a:stretch>
            <a:fillRect/>
          </a:stretch>
        </p:blipFill>
        <p:spPr bwMode="auto">
          <a:xfrm>
            <a:off x="2558826" y="2339751"/>
            <a:ext cx="382764" cy="284311"/>
          </a:xfrm>
          <a:prstGeom prst="rect">
            <a:avLst/>
          </a:prstGeom>
          <a:noFill/>
          <a:extLst>
            <a:ext uri="{909E8E84-426E-40DD-AFC4-6F175D3DCCD1}">
              <a14:hiddenFill>
                <a:solidFill>
                  <a:srgbClr val="FFFFFF"/>
                </a:solidFill>
              </a14:hiddenFill>
            </a:ext>
          </a:extLst>
        </p:spPr>
      </p:pic>
      <p:pic>
        <p:nvPicPr>
          <p:cNvPr descr="PPECLOGO-eff2-1-4" id="16" name="Picture 16"/>
          <p:cNvPicPr>
            <a:picLocks noChangeArrowheads="1" noChangeAspect="1"/>
          </p:cNvPicPr>
          <p:nvPr/>
        </p:nvPicPr>
        <p:blipFill>
          <a:blip r:embed="rId16">
            <a:extLst>
              <a:ext uri="{28A0092B-C50C-407E-A947-70E740481C1C}">
                <a14:useLocalDpi/>
              </a:ext>
            </a:extLst>
          </a:blip>
          <a:stretch>
            <a:fillRect/>
          </a:stretch>
        </p:blipFill>
        <p:spPr bwMode="auto">
          <a:xfrm>
            <a:off x="7048755" y="2571400"/>
            <a:ext cx="615598" cy="699993"/>
          </a:xfrm>
          <a:prstGeom prst="rect">
            <a:avLst/>
          </a:prstGeom>
          <a:noFill/>
          <a:extLst>
            <a:ext uri="{909E8E84-426E-40DD-AFC4-6F175D3DCCD1}">
              <a14:hiddenFill>
                <a:solidFill>
                  <a:srgbClr val="FFFFFF"/>
                </a:solidFill>
              </a14:hiddenFill>
            </a:ext>
          </a:extLst>
        </p:spPr>
      </p:pic>
      <p:pic>
        <p:nvPicPr>
          <p:cNvPr descr="PPECLOGO-eff2-1-3" id="17" name="Picture 17"/>
          <p:cNvPicPr>
            <a:picLocks noChangeArrowheads="1" noChangeAspect="1"/>
          </p:cNvPicPr>
          <p:nvPr/>
        </p:nvPicPr>
        <p:blipFill>
          <a:blip r:embed="rId17">
            <a:extLst>
              <a:ext uri="{28A0092B-C50C-407E-A947-70E740481C1C}">
                <a14:useLocalDpi/>
              </a:ext>
            </a:extLst>
          </a:blip>
          <a:stretch>
            <a:fillRect/>
          </a:stretch>
        </p:blipFill>
        <p:spPr bwMode="auto">
          <a:xfrm>
            <a:off x="7678464" y="2280357"/>
            <a:ext cx="315736" cy="235292"/>
          </a:xfrm>
          <a:prstGeom prst="rect">
            <a:avLst/>
          </a:prstGeom>
          <a:noFill/>
          <a:extLst>
            <a:ext uri="{909E8E84-426E-40DD-AFC4-6F175D3DCCD1}">
              <a14:hiddenFill>
                <a:solidFill>
                  <a:srgbClr val="FFFFFF"/>
                </a:solidFill>
              </a14:hiddenFill>
            </a:ext>
          </a:extLst>
        </p:spPr>
      </p:pic>
      <p:pic>
        <p:nvPicPr>
          <p:cNvPr descr="PPECLOGO-eff2-1-3" id="18" name="Picture 18"/>
          <p:cNvPicPr>
            <a:picLocks noChangeArrowheads="1" noChangeAspect="1"/>
          </p:cNvPicPr>
          <p:nvPr/>
        </p:nvPicPr>
        <p:blipFill>
          <a:blip r:embed="rId18">
            <a:extLst>
              <a:ext uri="{28A0092B-C50C-407E-A947-70E740481C1C}">
                <a14:useLocalDpi/>
              </a:ext>
            </a:extLst>
          </a:blip>
          <a:stretch>
            <a:fillRect/>
          </a:stretch>
        </p:blipFill>
        <p:spPr bwMode="auto">
          <a:xfrm>
            <a:off x="8121200" y="2656067"/>
            <a:ext cx="246944" cy="184312"/>
          </a:xfrm>
          <a:prstGeom prst="rect">
            <a:avLst/>
          </a:prstGeom>
          <a:noFill/>
          <a:extLst>
            <a:ext uri="{909E8E84-426E-40DD-AFC4-6F175D3DCCD1}">
              <a14:hiddenFill>
                <a:solidFill>
                  <a:srgbClr val="FFFFFF"/>
                </a:solidFill>
              </a14:hiddenFill>
            </a:ext>
          </a:extLst>
        </p:spPr>
      </p:pic>
      <p:pic>
        <p:nvPicPr>
          <p:cNvPr id="19" name="Picture 3"/>
          <p:cNvPicPr>
            <a:picLocks noChangeArrowheads="1" noChangeAspect="1"/>
          </p:cNvPicPr>
          <p:nvPr/>
        </p:nvPicPr>
        <p:blipFill>
          <a:blip r:embed="rId19">
            <a:extLst>
              <a:ext uri="{28A0092B-C50C-407E-A947-70E740481C1C}">
                <a14:useLocalDpi/>
              </a:ext>
            </a:extLst>
          </a:blip>
          <a:stretch>
            <a:fillRect/>
          </a:stretch>
        </p:blipFill>
        <p:spPr bwMode="auto">
          <a:xfrm>
            <a:off x="2530082" y="928056"/>
            <a:ext cx="2988290" cy="2000000"/>
          </a:xfrm>
          <a:prstGeom prst="rect">
            <a:avLst/>
          </a:prstGeom>
          <a:noFill/>
          <a:extLst>
            <a:ext uri="{909E8E84-426E-40DD-AFC4-6F175D3DCCD1}">
              <a14:hiddenFill>
                <a:solidFill>
                  <a:srgbClr val="FFFFFF"/>
                </a:solidFill>
              </a14:hiddenFill>
            </a:ext>
          </a:extLst>
        </p:spPr>
      </p:pic>
      <p:sp>
        <p:nvSpPr>
          <p:cNvPr id="20" name="타원 3"/>
          <p:cNvSpPr/>
          <p:nvPr/>
        </p:nvSpPr>
        <p:spPr>
          <a:xfrm>
            <a:off x="2914738"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21" name="Picture 8"/>
          <p:cNvPicPr>
            <a:picLocks noChangeArrowheads="1" noChangeAspect="1"/>
          </p:cNvPicPr>
          <p:nvPr/>
        </p:nvPicPr>
        <p:blipFill>
          <a:blip r:embed="rId20">
            <a:extLst>
              <a:ext uri="{BEBA8EAE-BF5A-486C-A8C5-ECC9F3942E4B}">
                <a14:imgProps>
                  <a14:imgLayer r:embed="rId21">
                    <a14:imgEffect>
                      <a14:brightnessContrast bright="40000" contrast="-40000"/>
                    </a14:imgEffect>
                  </a14:imgLayer>
                </a14:imgProps>
              </a:ext>
              <a:ext uri="{28A0092B-C50C-407E-A947-70E740481C1C}">
                <a14:useLocalDpi/>
              </a:ext>
            </a:extLst>
          </a:blip>
          <a:stretch>
            <a:fillRect/>
          </a:stretch>
        </p:blipFill>
        <p:spPr bwMode="auto">
          <a:xfrm>
            <a:off x="1899706" y="935526"/>
            <a:ext cx="3225746" cy="1192854"/>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5770033" y="2575740"/>
            <a:ext cx="2887980" cy="633374"/>
          </a:xfrm>
          <a:prstGeom prst="rect">
            <a:avLst/>
          </a:prstGeom>
          <a:noFill/>
        </p:spPr>
        <p:txBody>
          <a:bodyPr rtlCol="0" wrap="none">
            <a:spAutoFit/>
          </a:bodyPr>
          <a:lstStyle>
            <a:defPPr>
              <a:defRPr lang="zh-CN"/>
            </a:defPPr>
            <a:lvl1pPr>
              <a:defRPr sz="3200">
                <a:solidFill>
                  <a:srgbClr val="FFC000"/>
                </a:solidFill>
                <a:latin charset="-122" pitchFamily="49" typeface="华康俪金黑W8"/>
                <a:ea charset="-122" pitchFamily="49" typeface="华康俪金黑W8"/>
              </a:defRPr>
            </a:lvl1pPr>
          </a:lstStyle>
          <a:p>
            <a:r>
              <a:rPr altLang="en-US" lang="zh-CN" sz="3556">
                <a:latin charset="-122" panose="020b0800000000000000" pitchFamily="34" typeface="华康俪金黑W8(P)"/>
                <a:ea charset="-122" panose="020b0800000000000000" pitchFamily="34" typeface="华康俪金黑W8(P)"/>
              </a:rPr>
              <a:t>中国梦的阐述</a:t>
            </a:r>
          </a:p>
        </p:txBody>
      </p:sp>
      <p:sp>
        <p:nvSpPr>
          <p:cNvPr id="24" name="TextBox 23"/>
          <p:cNvSpPr txBox="1"/>
          <p:nvPr/>
        </p:nvSpPr>
        <p:spPr>
          <a:xfrm>
            <a:off x="3787902" y="3257369"/>
            <a:ext cx="4526280" cy="365760"/>
          </a:xfrm>
          <a:prstGeom prst="rect">
            <a:avLst/>
          </a:prstGeom>
          <a:noFill/>
        </p:spPr>
        <p:txBody>
          <a:bodyPr rtlCol="0" wrap="none">
            <a:spAutoFit/>
          </a:bodyPr>
          <a:lstStyle/>
          <a:p>
            <a:pPr algn="ctr" lvl="0"/>
            <a:r>
              <a:rPr altLang="en-US" kern="0" lang="zh-CN">
                <a:solidFill>
                  <a:srgbClr val="FFC000"/>
                </a:solidFill>
                <a:latin charset="-122" pitchFamily="34" typeface="微软雅黑"/>
                <a:ea charset="-122" pitchFamily="34" typeface="微软雅黑"/>
              </a:rPr>
              <a:t>中共中央总书记习近平深情地阐述了中国梦</a:t>
            </a:r>
          </a:p>
        </p:txBody>
      </p:sp>
      <p:sp>
        <p:nvSpPr>
          <p:cNvPr id="25" name="TextBox 24"/>
          <p:cNvSpPr txBox="1"/>
          <p:nvPr/>
        </p:nvSpPr>
        <p:spPr>
          <a:xfrm>
            <a:off x="4638007" y="2808639"/>
            <a:ext cx="1097280" cy="365760"/>
          </a:xfrm>
          <a:prstGeom prst="rect">
            <a:avLst/>
          </a:prstGeom>
          <a:noFill/>
        </p:spPr>
        <p:txBody>
          <a:bodyPr rtlCol="0" wrap="none">
            <a:spAutoFit/>
          </a:bodyPr>
          <a:lstStyle>
            <a:defPPr>
              <a:defRPr lang="zh-CN"/>
            </a:defPPr>
            <a:lvl1pPr lvl="0">
              <a:defRPr kern="0">
                <a:solidFill>
                  <a:srgbClr val="FFC000"/>
                </a:solidFill>
                <a:latin charset="-122" pitchFamily="34" typeface="微软雅黑"/>
                <a:ea charset="-122" pitchFamily="34" typeface="微软雅黑"/>
              </a:defRPr>
            </a:lvl1pPr>
          </a:lstStyle>
          <a:p>
            <a:r>
              <a:rPr altLang="en-US" b="1" lang="zh-CN"/>
              <a:t>第一部分</a:t>
            </a:r>
          </a:p>
        </p:txBody>
      </p:sp>
      <p:sp>
        <p:nvSpPr>
          <p:cNvPr id="26" name="矩形 25"/>
          <p:cNvSpPr/>
          <p:nvPr/>
        </p:nvSpPr>
        <p:spPr bwMode="auto">
          <a:xfrm>
            <a:off x="3606214" y="3231953"/>
            <a:ext cx="4987453" cy="36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33" name="矩形 32"/>
          <p:cNvSpPr/>
          <p:nvPr/>
        </p:nvSpPr>
        <p:spPr bwMode="auto">
          <a:xfrm>
            <a:off x="3606214" y="3657598"/>
            <a:ext cx="4987453"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pic>
        <p:nvPicPr>
          <p:cNvPr descr="C:\Users\PC\Desktop\ppt\3\未标题-1.png" id="34" name="Picture 2"/>
          <p:cNvPicPr>
            <a:picLocks noChangeArrowheads="1" noChangeAspect="1"/>
          </p:cNvPicPr>
          <p:nvPr/>
        </p:nvPicPr>
        <p:blipFill>
          <a:blip r:embed="rId22">
            <a:extLst>
              <a:ext uri="{BEBA8EAE-BF5A-486C-A8C5-ECC9F3942E4B}">
                <a14:imgProps>
                  <a14:imgLayer r:embed="rId23">
                    <a14:imgEffect>
                      <a14:brightnessContrast bright="20000" contrast="-40000"/>
                    </a14:imgEffect>
                  </a14:imgLayer>
                </a14:imgProps>
              </a:ext>
              <a:ext uri="{28A0092B-C50C-407E-A947-70E740481C1C}">
                <a14:useLocalDpi/>
              </a:ext>
            </a:extLst>
          </a:blip>
          <a:stretch>
            <a:fillRect/>
          </a:stretch>
        </p:blipFill>
        <p:spPr bwMode="auto">
          <a:xfrm>
            <a:off x="484937" y="-37285"/>
            <a:ext cx="2265271" cy="2140904"/>
          </a:xfrm>
          <a:prstGeom prst="rect">
            <a:avLst/>
          </a:prstGeom>
          <a:noFill/>
          <a:extLst>
            <a:ext uri="{909E8E84-426E-40DD-AFC4-6F175D3DCCD1}">
              <a14:hiddenFill>
                <a:solidFill>
                  <a:srgbClr val="FFFFFF"/>
                </a:solidFill>
              </a14:hiddenFill>
            </a:ext>
          </a:extLst>
        </p:spPr>
      </p:pic>
    </p:spTree>
    <p:extLst>
      <p:ext uri="{BB962C8B-B14F-4D97-AF65-F5344CB8AC3E}">
        <p14:creationId val="303257171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id="23" nodeType="with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id="26" nodeType="with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par>
                                <p:cTn fill="hold"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id="38" nodeType="with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par>
                                <p:cTn fill="hold" id="41" nodeType="withEffect" presetClass="path" presetID="35" presetSubtype="0">
                                  <p:stCondLst>
                                    <p:cond delay="0"/>
                                  </p:stCondLst>
                                  <p:childTnLst>
                                    <p:animMotion origin="layout" path="M 0 0 L -0.25 0 E" pathEditMode="relative" ptsTypes="" rAng="0">
                                      <p:cBhvr>
                                        <p:cTn dur="3000" fill="hold" id="42"/>
                                        <p:tgtEl>
                                          <p:spTgt spid="11"/>
                                        </p:tgtEl>
                                        <p:attrNameLst>
                                          <p:attrName>ppt_x</p:attrName>
                                          <p:attrName>ppt_y</p:attrName>
                                        </p:attrNameLst>
                                      </p:cBhvr>
                                      <p:rCtr x="0" y="0"/>
                                    </p:animMotion>
                                  </p:childTnLst>
                                </p:cTn>
                              </p:par>
                              <p:par>
                                <p:cTn fill="hold" id="43" nodeType="withEffect" presetClass="path" presetID="35" presetSubtype="0">
                                  <p:stCondLst>
                                    <p:cond delay="0"/>
                                  </p:stCondLst>
                                  <p:childTnLst>
                                    <p:animMotion origin="layout" path="M 4.16667E-06 3.33333E-06 L -0.31632 3.33333E-06" pathEditMode="relative" ptsTypes="AA" rAng="0">
                                      <p:cBhvr>
                                        <p:cTn dur="3000" fill="hold" id="44"/>
                                        <p:tgtEl>
                                          <p:spTgt spid="3"/>
                                        </p:tgtEl>
                                        <p:attrNameLst>
                                          <p:attrName>ppt_x</p:attrName>
                                          <p:attrName>ppt_y</p:attrName>
                                        </p:attrNameLst>
                                      </p:cBhvr>
                                      <p:rCtr x="-15816" y="0"/>
                                    </p:animMotion>
                                  </p:childTnLst>
                                </p:cTn>
                              </p:par>
                              <p:par>
                                <p:cTn fill="hold" id="45" nodeType="withEffect" presetClass="path" presetID="35" presetSubtype="0">
                                  <p:stCondLst>
                                    <p:cond delay="0"/>
                                  </p:stCondLst>
                                  <p:childTnLst>
                                    <p:animMotion origin="layout" path="M 0.00504 -1.85185E-06 L -0.46684 -1.85185E-06" pathEditMode="relative" ptsTypes="AA" rAng="0">
                                      <p:cBhvr>
                                        <p:cTn dur="3000" fill="hold" id="46"/>
                                        <p:tgtEl>
                                          <p:spTgt spid="6"/>
                                        </p:tgtEl>
                                        <p:attrNameLst>
                                          <p:attrName>ppt_x</p:attrName>
                                          <p:attrName>ppt_y</p:attrName>
                                        </p:attrNameLst>
                                      </p:cBhvr>
                                      <p:rCtr x="-23594" y="0"/>
                                    </p:animMotion>
                                  </p:childTnLst>
                                </p:cTn>
                              </p:par>
                              <p:par>
                                <p:cTn fill="hold" id="47" nodeType="withEffect" presetClass="path" presetID="35" presetSubtype="0">
                                  <p:stCondLst>
                                    <p:cond delay="0"/>
                                  </p:stCondLst>
                                  <p:childTnLst>
                                    <p:animMotion origin="layout" path="M -3.05556E-06 1.11111E-06 L -0.19531 1.11111E-06" pathEditMode="relative" ptsTypes="AA" rAng="0">
                                      <p:cBhvr>
                                        <p:cTn dur="3000" fill="hold" id="48"/>
                                        <p:tgtEl>
                                          <p:spTgt spid="8"/>
                                        </p:tgtEl>
                                        <p:attrNameLst>
                                          <p:attrName>ppt_x</p:attrName>
                                          <p:attrName>ppt_y</p:attrName>
                                        </p:attrNameLst>
                                      </p:cBhvr>
                                      <p:rCtr x="-9774" y="0"/>
                                    </p:animMotion>
                                  </p:childTnLst>
                                </p:cTn>
                              </p:par>
                              <p:par>
                                <p:cTn fill="hold" id="49" nodeType="withEffect" presetClass="path" presetID="35" presetSubtype="0">
                                  <p:stCondLst>
                                    <p:cond delay="0"/>
                                  </p:stCondLst>
                                  <p:childTnLst>
                                    <p:animMotion origin="layout" path="M 5.55556E-07 2.59259E-06 L -0.43594 2.59259E-06" pathEditMode="relative" ptsTypes="AA" rAng="0">
                                      <p:cBhvr>
                                        <p:cTn dur="3000" fill="hold" id="50"/>
                                        <p:tgtEl>
                                          <p:spTgt spid="5"/>
                                        </p:tgtEl>
                                        <p:attrNameLst>
                                          <p:attrName>ppt_x</p:attrName>
                                          <p:attrName>ppt_y</p:attrName>
                                        </p:attrNameLst>
                                      </p:cBhvr>
                                      <p:rCtr x="-21806" y="0"/>
                                    </p:animMotion>
                                  </p:childTnLst>
                                </p:cTn>
                              </p:par>
                              <p:par>
                                <p:cTn fill="hold" id="51" nodeType="withEffect" presetClass="path" presetID="35" presetSubtype="0">
                                  <p:stCondLst>
                                    <p:cond delay="0"/>
                                  </p:stCondLst>
                                  <p:childTnLst>
                                    <p:animMotion origin="layout" path="M -1.94444E-06 2.59259E-06 L -0.61719 2.59259E-06" pathEditMode="relative" ptsTypes="AA" rAng="0">
                                      <p:cBhvr>
                                        <p:cTn dur="3000" fill="hold" id="52"/>
                                        <p:tgtEl>
                                          <p:spTgt spid="7"/>
                                        </p:tgtEl>
                                        <p:attrNameLst>
                                          <p:attrName>ppt_x</p:attrName>
                                          <p:attrName>ppt_y</p:attrName>
                                        </p:attrNameLst>
                                      </p:cBhvr>
                                      <p:rCtr x="-30868" y="0"/>
                                    </p:animMotion>
                                  </p:childTnLst>
                                </p:cTn>
                              </p:par>
                              <p:par>
                                <p:cTn fill="hold" id="53" nodeType="withEffect" presetClass="path" presetID="35" presetSubtype="0">
                                  <p:stCondLst>
                                    <p:cond delay="0"/>
                                  </p:stCondLst>
                                  <p:childTnLst>
                                    <p:animMotion origin="layout" path="M 3.05556E-06 -1.85185E-06 L -0.33577 -1.85185E-06" pathEditMode="relative" ptsTypes="AA" rAng="0">
                                      <p:cBhvr>
                                        <p:cTn dur="3000" fill="hold" id="54"/>
                                        <p:tgtEl>
                                          <p:spTgt spid="2"/>
                                        </p:tgtEl>
                                        <p:attrNameLst>
                                          <p:attrName>ppt_x</p:attrName>
                                          <p:attrName>ppt_y</p:attrName>
                                        </p:attrNameLst>
                                      </p:cBhvr>
                                      <p:rCtr x="-16788" y="0"/>
                                    </p:animMotion>
                                  </p:childTnLst>
                                </p:cTn>
                              </p:par>
                              <p:par>
                                <p:cTn fill="hold" id="55" nodeType="withEffect" presetClass="path" presetID="35" presetSubtype="0">
                                  <p:stCondLst>
                                    <p:cond delay="0"/>
                                  </p:stCondLst>
                                  <p:childTnLst>
                                    <p:animMotion origin="layout" path="M 1.66667E-06 -1.85185E-06 L -0.57188 -1.85185E-06" pathEditMode="relative" ptsTypes="AA" rAng="0">
                                      <p:cBhvr>
                                        <p:cTn dur="3000" fill="hold" id="56"/>
                                        <p:tgtEl>
                                          <p:spTgt spid="12"/>
                                        </p:tgtEl>
                                        <p:attrNameLst>
                                          <p:attrName>ppt_x</p:attrName>
                                          <p:attrName>ppt_y</p:attrName>
                                        </p:attrNameLst>
                                      </p:cBhvr>
                                      <p:rCtr x="-28594" y="0"/>
                                    </p:animMotion>
                                  </p:childTnLst>
                                </p:cTn>
                              </p:par>
                              <p:par>
                                <p:cTn fill="hold" id="57" nodeType="withEffect" presetClass="path" presetID="35" presetSubtype="0">
                                  <p:stCondLst>
                                    <p:cond delay="0"/>
                                  </p:stCondLst>
                                  <p:childTnLst>
                                    <p:animMotion origin="layout" path="M 1.66667E-06 -1.85185E-06 L -0.57188 -1.85185E-06" pathEditMode="relative" ptsTypes="AA" rAng="0">
                                      <p:cBhvr>
                                        <p:cTn dur="3000" fill="hold" id="58"/>
                                        <p:tgtEl>
                                          <p:spTgt spid="13"/>
                                        </p:tgtEl>
                                        <p:attrNameLst>
                                          <p:attrName>ppt_x</p:attrName>
                                          <p:attrName>ppt_y</p:attrName>
                                        </p:attrNameLst>
                                      </p:cBhvr>
                                      <p:rCtr x="-28594" y="0"/>
                                    </p:animMotion>
                                  </p:childTnLst>
                                </p:cTn>
                              </p:par>
                              <p:par>
                                <p:cTn fill="hold" id="59" nodeType="withEffect" presetClass="path" presetID="63" presetSubtype="0">
                                  <p:stCondLst>
                                    <p:cond delay="0"/>
                                  </p:stCondLst>
                                  <p:childTnLst>
                                    <p:animMotion origin="layout" path="M 5.55556E-07 2.59259E-06 L 0.43906 2.59259E-06" pathEditMode="relative" ptsTypes="AA" rAng="0">
                                      <p:cBhvr>
                                        <p:cTn dur="3000" fill="hold" id="60"/>
                                        <p:tgtEl>
                                          <p:spTgt spid="10"/>
                                        </p:tgtEl>
                                        <p:attrNameLst>
                                          <p:attrName>ppt_x</p:attrName>
                                          <p:attrName>ppt_y</p:attrName>
                                        </p:attrNameLst>
                                      </p:cBhvr>
                                      <p:rCtr x="21944" y="0"/>
                                    </p:animMotion>
                                  </p:childTnLst>
                                </p:cTn>
                              </p:par>
                              <p:par>
                                <p:cTn fill="hold" id="61" nodeType="withEffect" presetClass="path" presetID="63" presetSubtype="0">
                                  <p:stCondLst>
                                    <p:cond delay="0"/>
                                  </p:stCondLst>
                                  <p:childTnLst>
                                    <p:animMotion origin="layout" path="M -1.38889E-06 2.96296E-06 L 0.62813 2.96296E-06" pathEditMode="relative" ptsTypes="AA" rAng="0">
                                      <p:cBhvr>
                                        <p:cTn dur="3000" fill="hold" id="62"/>
                                        <p:tgtEl>
                                          <p:spTgt spid="9"/>
                                        </p:tgtEl>
                                        <p:attrNameLst>
                                          <p:attrName>ppt_x</p:attrName>
                                          <p:attrName>ppt_y</p:attrName>
                                        </p:attrNameLst>
                                      </p:cBhvr>
                                      <p:rCtr x="31406" y="0"/>
                                    </p:animMotion>
                                  </p:childTnLst>
                                </p:cTn>
                              </p:par>
                              <p:par>
                                <p:cTn fill="hold" id="63" nodeType="withEffect" presetClass="path" presetID="63" presetSubtype="0">
                                  <p:stCondLst>
                                    <p:cond delay="0"/>
                                  </p:stCondLst>
                                  <p:childTnLst>
                                    <p:animMotion origin="layout" path="M 2.77778E-06 -2.96296E-06 L 0.42465 -2.96296E-06" pathEditMode="relative" ptsTypes="AA" rAng="0">
                                      <p:cBhvr>
                                        <p:cTn dur="3000" fill="hold" id="64"/>
                                        <p:tgtEl>
                                          <p:spTgt spid="4"/>
                                        </p:tgtEl>
                                        <p:attrNameLst>
                                          <p:attrName>ppt_x</p:attrName>
                                          <p:attrName>ppt_y</p:attrName>
                                        </p:attrNameLst>
                                      </p:cBhvr>
                                      <p:rCtr x="21233" y="0"/>
                                    </p:animMotion>
                                  </p:childTnLst>
                                </p:cTn>
                              </p:par>
                              <p:par>
                                <p:cTn fill="hold" id="65" nodeType="withEffect" presetClass="exit" presetID="10" presetSubtype="0">
                                  <p:stCondLst>
                                    <p:cond delay="2500"/>
                                  </p:stCondLst>
                                  <p:childTnLst>
                                    <p:animEffect filter="fade" transition="out">
                                      <p:cBhvr>
                                        <p:cTn dur="500" id="66"/>
                                        <p:tgtEl>
                                          <p:spTgt spid="9"/>
                                        </p:tgtEl>
                                      </p:cBhvr>
                                    </p:animEffect>
                                    <p:set>
                                      <p:cBhvr>
                                        <p:cTn dur="1" fill="hold" id="67">
                                          <p:stCondLst>
                                            <p:cond delay="499"/>
                                          </p:stCondLst>
                                        </p:cTn>
                                        <p:tgtEl>
                                          <p:spTgt spid="9"/>
                                        </p:tgtEl>
                                        <p:attrNameLst>
                                          <p:attrName>style.visibility</p:attrName>
                                        </p:attrNameLst>
                                      </p:cBhvr>
                                      <p:to>
                                        <p:strVal val="hidden"/>
                                      </p:to>
                                    </p:set>
                                  </p:childTnLst>
                                </p:cTn>
                              </p:par>
                              <p:par>
                                <p:cTn fill="hold" id="68" nodeType="withEffect" presetClass="exit" presetID="10" presetSubtype="0">
                                  <p:stCondLst>
                                    <p:cond delay="2500"/>
                                  </p:stCondLst>
                                  <p:childTnLst>
                                    <p:animEffect filter="fade" transition="out">
                                      <p:cBhvr>
                                        <p:cTn dur="500" id="69"/>
                                        <p:tgtEl>
                                          <p:spTgt spid="10"/>
                                        </p:tgtEl>
                                      </p:cBhvr>
                                    </p:animEffect>
                                    <p:set>
                                      <p:cBhvr>
                                        <p:cTn dur="1" fill="hold" id="70">
                                          <p:stCondLst>
                                            <p:cond delay="499"/>
                                          </p:stCondLst>
                                        </p:cTn>
                                        <p:tgtEl>
                                          <p:spTgt spid="10"/>
                                        </p:tgtEl>
                                        <p:attrNameLst>
                                          <p:attrName>style.visibility</p:attrName>
                                        </p:attrNameLst>
                                      </p:cBhvr>
                                      <p:to>
                                        <p:strVal val="hidden"/>
                                      </p:to>
                                    </p:set>
                                  </p:childTnLst>
                                </p:cTn>
                              </p:par>
                              <p:par>
                                <p:cTn fill="hold" id="71" nodeType="withEffect" presetClass="exit" presetID="10" presetSubtype="0">
                                  <p:stCondLst>
                                    <p:cond delay="2500"/>
                                  </p:stCondLst>
                                  <p:childTnLst>
                                    <p:animEffect filter="fade" transition="out">
                                      <p:cBhvr>
                                        <p:cTn dur="500" id="72"/>
                                        <p:tgtEl>
                                          <p:spTgt spid="12"/>
                                        </p:tgtEl>
                                      </p:cBhvr>
                                    </p:animEffect>
                                    <p:set>
                                      <p:cBhvr>
                                        <p:cTn dur="1" fill="hold" id="73">
                                          <p:stCondLst>
                                            <p:cond delay="499"/>
                                          </p:stCondLst>
                                        </p:cTn>
                                        <p:tgtEl>
                                          <p:spTgt spid="12"/>
                                        </p:tgtEl>
                                        <p:attrNameLst>
                                          <p:attrName>style.visibility</p:attrName>
                                        </p:attrNameLst>
                                      </p:cBhvr>
                                      <p:to>
                                        <p:strVal val="hidden"/>
                                      </p:to>
                                    </p:set>
                                  </p:childTnLst>
                                </p:cTn>
                              </p:par>
                              <p:par>
                                <p:cTn fill="hold" id="74" nodeType="withEffect" presetClass="exit" presetID="10" presetSubtype="0">
                                  <p:stCondLst>
                                    <p:cond delay="2500"/>
                                  </p:stCondLst>
                                  <p:childTnLst>
                                    <p:animEffect filter="fade" transition="out">
                                      <p:cBhvr>
                                        <p:cTn dur="500" id="75"/>
                                        <p:tgtEl>
                                          <p:spTgt spid="7"/>
                                        </p:tgtEl>
                                      </p:cBhvr>
                                    </p:animEffect>
                                    <p:set>
                                      <p:cBhvr>
                                        <p:cTn dur="1" fill="hold" id="76">
                                          <p:stCondLst>
                                            <p:cond delay="499"/>
                                          </p:stCondLst>
                                        </p:cTn>
                                        <p:tgtEl>
                                          <p:spTgt spid="7"/>
                                        </p:tgtEl>
                                        <p:attrNameLst>
                                          <p:attrName>style.visibility</p:attrName>
                                        </p:attrNameLst>
                                      </p:cBhvr>
                                      <p:to>
                                        <p:strVal val="hidden"/>
                                      </p:to>
                                    </p:set>
                                  </p:childTnLst>
                                </p:cTn>
                              </p:par>
                              <p:par>
                                <p:cTn fill="hold" id="77" nodeType="withEffect" presetClass="exit" presetID="10" presetSubtype="0">
                                  <p:stCondLst>
                                    <p:cond delay="2500"/>
                                  </p:stCondLst>
                                  <p:childTnLst>
                                    <p:animEffect filter="fade" transition="out">
                                      <p:cBhvr>
                                        <p:cTn dur="500" id="78"/>
                                        <p:tgtEl>
                                          <p:spTgt spid="5"/>
                                        </p:tgtEl>
                                      </p:cBhvr>
                                    </p:animEffect>
                                    <p:set>
                                      <p:cBhvr>
                                        <p:cTn dur="1" fill="hold" id="79">
                                          <p:stCondLst>
                                            <p:cond delay="499"/>
                                          </p:stCondLst>
                                        </p:cTn>
                                        <p:tgtEl>
                                          <p:spTgt spid="5"/>
                                        </p:tgtEl>
                                        <p:attrNameLst>
                                          <p:attrName>style.visibility</p:attrName>
                                        </p:attrNameLst>
                                      </p:cBhvr>
                                      <p:to>
                                        <p:strVal val="hidden"/>
                                      </p:to>
                                    </p:set>
                                  </p:childTnLst>
                                </p:cTn>
                              </p:par>
                              <p:par>
                                <p:cTn fill="hold" id="80" nodeType="withEffect" presetClass="exit" presetID="10" presetSubtype="0">
                                  <p:stCondLst>
                                    <p:cond delay="2500"/>
                                  </p:stCondLst>
                                  <p:childTnLst>
                                    <p:animEffect filter="fade" transition="out">
                                      <p:cBhvr>
                                        <p:cTn dur="500" id="81"/>
                                        <p:tgtEl>
                                          <p:spTgt spid="8"/>
                                        </p:tgtEl>
                                      </p:cBhvr>
                                    </p:animEffect>
                                    <p:set>
                                      <p:cBhvr>
                                        <p:cTn dur="1" fill="hold" id="82">
                                          <p:stCondLst>
                                            <p:cond delay="499"/>
                                          </p:stCondLst>
                                        </p:cTn>
                                        <p:tgtEl>
                                          <p:spTgt spid="8"/>
                                        </p:tgtEl>
                                        <p:attrNameLst>
                                          <p:attrName>style.visibility</p:attrName>
                                        </p:attrNameLst>
                                      </p:cBhvr>
                                      <p:to>
                                        <p:strVal val="hidden"/>
                                      </p:to>
                                    </p:set>
                                  </p:childTnLst>
                                </p:cTn>
                              </p:par>
                              <p:par>
                                <p:cTn fill="hold" id="83" nodeType="withEffect" presetClass="exit" presetID="10" presetSubtype="0">
                                  <p:stCondLst>
                                    <p:cond delay="2500"/>
                                  </p:stCondLst>
                                  <p:childTnLst>
                                    <p:animEffect filter="fade" transition="out">
                                      <p:cBhvr>
                                        <p:cTn dur="500" id="84"/>
                                        <p:tgtEl>
                                          <p:spTgt spid="3"/>
                                        </p:tgtEl>
                                      </p:cBhvr>
                                    </p:animEffect>
                                    <p:set>
                                      <p:cBhvr>
                                        <p:cTn dur="1" fill="hold" id="85">
                                          <p:stCondLst>
                                            <p:cond delay="499"/>
                                          </p:stCondLst>
                                        </p:cTn>
                                        <p:tgtEl>
                                          <p:spTgt spid="3"/>
                                        </p:tgtEl>
                                        <p:attrNameLst>
                                          <p:attrName>style.visibility</p:attrName>
                                        </p:attrNameLst>
                                      </p:cBhvr>
                                      <p:to>
                                        <p:strVal val="hidden"/>
                                      </p:to>
                                    </p:set>
                                  </p:childTnLst>
                                </p:cTn>
                              </p:par>
                              <p:par>
                                <p:cTn fill="hold" id="86" nodeType="withEffect" presetClass="exit" presetID="10" presetSubtype="0">
                                  <p:stCondLst>
                                    <p:cond delay="2500"/>
                                  </p:stCondLst>
                                  <p:childTnLst>
                                    <p:animEffect filter="fade" transition="out">
                                      <p:cBhvr>
                                        <p:cTn dur="500" id="87"/>
                                        <p:tgtEl>
                                          <p:spTgt spid="11"/>
                                        </p:tgtEl>
                                      </p:cBhvr>
                                    </p:animEffect>
                                    <p:set>
                                      <p:cBhvr>
                                        <p:cTn dur="1" fill="hold" id="88">
                                          <p:stCondLst>
                                            <p:cond delay="499"/>
                                          </p:stCondLst>
                                        </p:cTn>
                                        <p:tgtEl>
                                          <p:spTgt spid="11"/>
                                        </p:tgtEl>
                                        <p:attrNameLst>
                                          <p:attrName>style.visibility</p:attrName>
                                        </p:attrNameLst>
                                      </p:cBhvr>
                                      <p:to>
                                        <p:strVal val="hidden"/>
                                      </p:to>
                                    </p:set>
                                  </p:childTnLst>
                                </p:cTn>
                              </p:par>
                              <p:par>
                                <p:cTn fill="hold" id="89" nodeType="withEffect" presetClass="exit" presetID="10" presetSubtype="0">
                                  <p:stCondLst>
                                    <p:cond delay="2500"/>
                                  </p:stCondLst>
                                  <p:childTnLst>
                                    <p:animEffect filter="fade" transition="out">
                                      <p:cBhvr>
                                        <p:cTn dur="500" id="90"/>
                                        <p:tgtEl>
                                          <p:spTgt spid="13"/>
                                        </p:tgtEl>
                                      </p:cBhvr>
                                    </p:animEffect>
                                    <p:set>
                                      <p:cBhvr>
                                        <p:cTn dur="1" fill="hold" id="91">
                                          <p:stCondLst>
                                            <p:cond delay="499"/>
                                          </p:stCondLst>
                                        </p:cTn>
                                        <p:tgtEl>
                                          <p:spTgt spid="13"/>
                                        </p:tgtEl>
                                        <p:attrNameLst>
                                          <p:attrName>style.visibility</p:attrName>
                                        </p:attrNameLst>
                                      </p:cBhvr>
                                      <p:to>
                                        <p:strVal val="hidden"/>
                                      </p:to>
                                    </p:set>
                                  </p:childTnLst>
                                </p:cTn>
                              </p:par>
                              <p:par>
                                <p:cTn fill="hold" id="92" nodeType="withEffect" presetClass="exit" presetID="10" presetSubtype="0">
                                  <p:stCondLst>
                                    <p:cond delay="2500"/>
                                  </p:stCondLst>
                                  <p:childTnLst>
                                    <p:animEffect filter="fade" transition="out">
                                      <p:cBhvr>
                                        <p:cTn dur="500" id="93"/>
                                        <p:tgtEl>
                                          <p:spTgt spid="4"/>
                                        </p:tgtEl>
                                      </p:cBhvr>
                                    </p:animEffect>
                                    <p:set>
                                      <p:cBhvr>
                                        <p:cTn dur="1" fill="hold" id="94">
                                          <p:stCondLst>
                                            <p:cond delay="499"/>
                                          </p:stCondLst>
                                        </p:cTn>
                                        <p:tgtEl>
                                          <p:spTgt spid="4"/>
                                        </p:tgtEl>
                                        <p:attrNameLst>
                                          <p:attrName>style.visibility</p:attrName>
                                        </p:attrNameLst>
                                      </p:cBhvr>
                                      <p:to>
                                        <p:strVal val="hidden"/>
                                      </p:to>
                                    </p:set>
                                  </p:childTnLst>
                                </p:cTn>
                              </p:par>
                              <p:par>
                                <p:cTn fill="hold" id="95" nodeType="withEffect" presetClass="exit" presetID="10" presetSubtype="0">
                                  <p:stCondLst>
                                    <p:cond delay="2500"/>
                                  </p:stCondLst>
                                  <p:childTnLst>
                                    <p:animEffect filter="fade" transition="out">
                                      <p:cBhvr>
                                        <p:cTn dur="500" id="96"/>
                                        <p:tgtEl>
                                          <p:spTgt spid="2"/>
                                        </p:tgtEl>
                                      </p:cBhvr>
                                    </p:animEffect>
                                    <p:set>
                                      <p:cBhvr>
                                        <p:cTn dur="1" fill="hold" id="97">
                                          <p:stCondLst>
                                            <p:cond delay="499"/>
                                          </p:stCondLst>
                                        </p:cTn>
                                        <p:tgtEl>
                                          <p:spTgt spid="2"/>
                                        </p:tgtEl>
                                        <p:attrNameLst>
                                          <p:attrName>style.visibility</p:attrName>
                                        </p:attrNameLst>
                                      </p:cBhvr>
                                      <p:to>
                                        <p:strVal val="hidden"/>
                                      </p:to>
                                    </p:set>
                                  </p:childTnLst>
                                </p:cTn>
                              </p:par>
                              <p:par>
                                <p:cTn fill="hold" id="98" nodeType="withEffect" presetClass="exit" presetID="10" presetSubtype="0">
                                  <p:stCondLst>
                                    <p:cond delay="2500"/>
                                  </p:stCondLst>
                                  <p:childTnLst>
                                    <p:animEffect filter="fade" transition="out">
                                      <p:cBhvr>
                                        <p:cTn dur="500" id="99"/>
                                        <p:tgtEl>
                                          <p:spTgt spid="6"/>
                                        </p:tgtEl>
                                      </p:cBhvr>
                                    </p:animEffect>
                                    <p:set>
                                      <p:cBhvr>
                                        <p:cTn dur="1" fill="hold" id="100">
                                          <p:stCondLst>
                                            <p:cond delay="499"/>
                                          </p:stCondLst>
                                        </p:cTn>
                                        <p:tgtEl>
                                          <p:spTgt spid="6"/>
                                        </p:tgtEl>
                                        <p:attrNameLst>
                                          <p:attrName>style.visibility</p:attrName>
                                        </p:attrNameLst>
                                      </p:cBhvr>
                                      <p:to>
                                        <p:strVal val="hidden"/>
                                      </p:to>
                                    </p:set>
                                  </p:childTnLst>
                                </p:cTn>
                              </p:par>
                              <p:par>
                                <p:cTn fill="hold" id="101" nodeType="withEffect" presetClass="entr" presetID="10" presetSubtype="0">
                                  <p:stCondLst>
                                    <p:cond delay="0"/>
                                  </p:stCondLst>
                                  <p:childTnLst>
                                    <p:set>
                                      <p:cBhvr>
                                        <p:cTn dur="1" fill="hold" id="102">
                                          <p:stCondLst>
                                            <p:cond delay="0"/>
                                          </p:stCondLst>
                                        </p:cTn>
                                        <p:tgtEl>
                                          <p:spTgt spid="14"/>
                                        </p:tgtEl>
                                        <p:attrNameLst>
                                          <p:attrName>style.visibility</p:attrName>
                                        </p:attrNameLst>
                                      </p:cBhvr>
                                      <p:to>
                                        <p:strVal val="visible"/>
                                      </p:to>
                                    </p:set>
                                    <p:animEffect filter="fade" transition="in">
                                      <p:cBhvr>
                                        <p:cTn dur="100" id="103"/>
                                        <p:tgtEl>
                                          <p:spTgt spid="14"/>
                                        </p:tgtEl>
                                      </p:cBhvr>
                                    </p:animEffect>
                                  </p:childTnLst>
                                </p:cTn>
                              </p:par>
                              <p:par>
                                <p:cTn fill="hold" id="104" nodeType="withEffect" presetClass="entr" presetID="10" presetSubtype="0">
                                  <p:stCondLst>
                                    <p:cond delay="600"/>
                                  </p:stCondLst>
                                  <p:childTnLst>
                                    <p:set>
                                      <p:cBhvr>
                                        <p:cTn dur="1" fill="hold" id="105">
                                          <p:stCondLst>
                                            <p:cond delay="0"/>
                                          </p:stCondLst>
                                        </p:cTn>
                                        <p:tgtEl>
                                          <p:spTgt spid="15"/>
                                        </p:tgtEl>
                                        <p:attrNameLst>
                                          <p:attrName>style.visibility</p:attrName>
                                        </p:attrNameLst>
                                      </p:cBhvr>
                                      <p:to>
                                        <p:strVal val="visible"/>
                                      </p:to>
                                    </p:set>
                                    <p:animEffect filter="fade" transition="in">
                                      <p:cBhvr>
                                        <p:cTn dur="100" id="106"/>
                                        <p:tgtEl>
                                          <p:spTgt spid="15"/>
                                        </p:tgtEl>
                                      </p:cBhvr>
                                    </p:animEffect>
                                  </p:childTnLst>
                                </p:cTn>
                              </p:par>
                              <p:par>
                                <p:cTn fill="hold" id="107" nodeType="withEffect" presetClass="entr" presetID="10" presetSubtype="0">
                                  <p:stCondLst>
                                    <p:cond delay="200"/>
                                  </p:stCondLst>
                                  <p:childTnLst>
                                    <p:set>
                                      <p:cBhvr>
                                        <p:cTn dur="1" fill="hold" id="108">
                                          <p:stCondLst>
                                            <p:cond delay="0"/>
                                          </p:stCondLst>
                                        </p:cTn>
                                        <p:tgtEl>
                                          <p:spTgt spid="16"/>
                                        </p:tgtEl>
                                        <p:attrNameLst>
                                          <p:attrName>style.visibility</p:attrName>
                                        </p:attrNameLst>
                                      </p:cBhvr>
                                      <p:to>
                                        <p:strVal val="visible"/>
                                      </p:to>
                                    </p:set>
                                    <p:animEffect filter="fade" transition="in">
                                      <p:cBhvr>
                                        <p:cTn dur="100" id="109"/>
                                        <p:tgtEl>
                                          <p:spTgt spid="16"/>
                                        </p:tgtEl>
                                      </p:cBhvr>
                                    </p:animEffect>
                                  </p:childTnLst>
                                </p:cTn>
                              </p:par>
                              <p:par>
                                <p:cTn fill="hold" id="110" nodeType="withEffect" presetClass="entr" presetID="10" presetSubtype="0">
                                  <p:stCondLst>
                                    <p:cond delay="1800"/>
                                  </p:stCondLst>
                                  <p:childTnLst>
                                    <p:set>
                                      <p:cBhvr>
                                        <p:cTn dur="1" fill="hold" id="111">
                                          <p:stCondLst>
                                            <p:cond delay="0"/>
                                          </p:stCondLst>
                                        </p:cTn>
                                        <p:tgtEl>
                                          <p:spTgt spid="17"/>
                                        </p:tgtEl>
                                        <p:attrNameLst>
                                          <p:attrName>style.visibility</p:attrName>
                                        </p:attrNameLst>
                                      </p:cBhvr>
                                      <p:to>
                                        <p:strVal val="visible"/>
                                      </p:to>
                                    </p:set>
                                    <p:animEffect filter="fade" transition="in">
                                      <p:cBhvr>
                                        <p:cTn dur="100" id="112"/>
                                        <p:tgtEl>
                                          <p:spTgt spid="17"/>
                                        </p:tgtEl>
                                      </p:cBhvr>
                                    </p:animEffect>
                                  </p:childTnLst>
                                </p:cTn>
                              </p:par>
                              <p:par>
                                <p:cTn fill="hold" id="113" nodeType="withEffect" presetClass="entr" presetID="10" presetSubtype="0">
                                  <p:stCondLst>
                                    <p:cond delay="2200"/>
                                  </p:stCondLst>
                                  <p:childTnLst>
                                    <p:set>
                                      <p:cBhvr>
                                        <p:cTn dur="1" fill="hold" id="114">
                                          <p:stCondLst>
                                            <p:cond delay="0"/>
                                          </p:stCondLst>
                                        </p:cTn>
                                        <p:tgtEl>
                                          <p:spTgt spid="18"/>
                                        </p:tgtEl>
                                        <p:attrNameLst>
                                          <p:attrName>style.visibility</p:attrName>
                                        </p:attrNameLst>
                                      </p:cBhvr>
                                      <p:to>
                                        <p:strVal val="visible"/>
                                      </p:to>
                                    </p:set>
                                    <p:animEffect filter="fade" transition="in">
                                      <p:cBhvr>
                                        <p:cTn dur="100" id="115"/>
                                        <p:tgtEl>
                                          <p:spTgt spid="18"/>
                                        </p:tgtEl>
                                      </p:cBhvr>
                                    </p:animEffect>
                                  </p:childTnLst>
                                </p:cTn>
                              </p:par>
                              <p:par>
                                <p:cTn fill="hold" id="116" nodeType="withEffect" presetClass="exit" presetID="53" presetSubtype="0">
                                  <p:stCondLst>
                                    <p:cond delay="100"/>
                                  </p:stCondLst>
                                  <p:childTnLst>
                                    <p:anim calcmode="lin" valueType="num">
                                      <p:cBhvr>
                                        <p:cTn dur="1000" id="117"/>
                                        <p:tgtEl>
                                          <p:spTgt spid="14"/>
                                        </p:tgtEl>
                                        <p:attrNameLst>
                                          <p:attrName>ppt_w</p:attrName>
                                        </p:attrNameLst>
                                      </p:cBhvr>
                                      <p:tavLst>
                                        <p:tav tm="0">
                                          <p:val>
                                            <p:strVal val="ppt_w"/>
                                          </p:val>
                                        </p:tav>
                                        <p:tav tm="100000">
                                          <p:val>
                                            <p:fltVal val="0"/>
                                          </p:val>
                                        </p:tav>
                                      </p:tavLst>
                                    </p:anim>
                                    <p:anim calcmode="lin" valueType="num">
                                      <p:cBhvr>
                                        <p:cTn dur="1000" id="118"/>
                                        <p:tgtEl>
                                          <p:spTgt spid="14"/>
                                        </p:tgtEl>
                                        <p:attrNameLst>
                                          <p:attrName>ppt_h</p:attrName>
                                        </p:attrNameLst>
                                      </p:cBhvr>
                                      <p:tavLst>
                                        <p:tav tm="0">
                                          <p:val>
                                            <p:strVal val="ppt_h"/>
                                          </p:val>
                                        </p:tav>
                                        <p:tav tm="100000">
                                          <p:val>
                                            <p:fltVal val="0"/>
                                          </p:val>
                                        </p:tav>
                                      </p:tavLst>
                                    </p:anim>
                                    <p:animEffect filter="fade" transition="out">
                                      <p:cBhvr>
                                        <p:cTn dur="1000" id="119"/>
                                        <p:tgtEl>
                                          <p:spTgt spid="14"/>
                                        </p:tgtEl>
                                      </p:cBhvr>
                                    </p:animEffect>
                                    <p:set>
                                      <p:cBhvr>
                                        <p:cTn dur="1" fill="hold" id="120">
                                          <p:stCondLst>
                                            <p:cond delay="999"/>
                                          </p:stCondLst>
                                        </p:cTn>
                                        <p:tgtEl>
                                          <p:spTgt spid="14"/>
                                        </p:tgtEl>
                                        <p:attrNameLst>
                                          <p:attrName>style.visibility</p:attrName>
                                        </p:attrNameLst>
                                      </p:cBhvr>
                                      <p:to>
                                        <p:strVal val="hidden"/>
                                      </p:to>
                                    </p:set>
                                  </p:childTnLst>
                                </p:cTn>
                              </p:par>
                              <p:par>
                                <p:cTn fill="hold" id="121" nodeType="withEffect" presetClass="exit" presetID="53" presetSubtype="0">
                                  <p:stCondLst>
                                    <p:cond delay="700"/>
                                  </p:stCondLst>
                                  <p:childTnLst>
                                    <p:anim calcmode="lin" valueType="num">
                                      <p:cBhvr>
                                        <p:cTn dur="500" id="122"/>
                                        <p:tgtEl>
                                          <p:spTgt spid="15"/>
                                        </p:tgtEl>
                                        <p:attrNameLst>
                                          <p:attrName>ppt_w</p:attrName>
                                        </p:attrNameLst>
                                      </p:cBhvr>
                                      <p:tavLst>
                                        <p:tav tm="0">
                                          <p:val>
                                            <p:strVal val="ppt_w"/>
                                          </p:val>
                                        </p:tav>
                                        <p:tav tm="100000">
                                          <p:val>
                                            <p:fltVal val="0"/>
                                          </p:val>
                                        </p:tav>
                                      </p:tavLst>
                                    </p:anim>
                                    <p:anim calcmode="lin" valueType="num">
                                      <p:cBhvr>
                                        <p:cTn dur="500" id="123"/>
                                        <p:tgtEl>
                                          <p:spTgt spid="15"/>
                                        </p:tgtEl>
                                        <p:attrNameLst>
                                          <p:attrName>ppt_h</p:attrName>
                                        </p:attrNameLst>
                                      </p:cBhvr>
                                      <p:tavLst>
                                        <p:tav tm="0">
                                          <p:val>
                                            <p:strVal val="ppt_h"/>
                                          </p:val>
                                        </p:tav>
                                        <p:tav tm="100000">
                                          <p:val>
                                            <p:fltVal val="0"/>
                                          </p:val>
                                        </p:tav>
                                      </p:tavLst>
                                    </p:anim>
                                    <p:animEffect filter="fade" transition="out">
                                      <p:cBhvr>
                                        <p:cTn dur="500" id="124"/>
                                        <p:tgtEl>
                                          <p:spTgt spid="15"/>
                                        </p:tgtEl>
                                      </p:cBhvr>
                                    </p:animEffect>
                                    <p:set>
                                      <p:cBhvr>
                                        <p:cTn dur="1" fill="hold" id="125">
                                          <p:stCondLst>
                                            <p:cond delay="499"/>
                                          </p:stCondLst>
                                        </p:cTn>
                                        <p:tgtEl>
                                          <p:spTgt spid="15"/>
                                        </p:tgtEl>
                                        <p:attrNameLst>
                                          <p:attrName>style.visibility</p:attrName>
                                        </p:attrNameLst>
                                      </p:cBhvr>
                                      <p:to>
                                        <p:strVal val="hidden"/>
                                      </p:to>
                                    </p:set>
                                  </p:childTnLst>
                                </p:cTn>
                              </p:par>
                              <p:par>
                                <p:cTn fill="hold" id="126" nodeType="withEffect" presetClass="exit" presetID="53" presetSubtype="0">
                                  <p:stCondLst>
                                    <p:cond delay="300"/>
                                  </p:stCondLst>
                                  <p:childTnLst>
                                    <p:anim calcmode="lin" valueType="num">
                                      <p:cBhvr>
                                        <p:cTn dur="500" id="127"/>
                                        <p:tgtEl>
                                          <p:spTgt spid="16"/>
                                        </p:tgtEl>
                                        <p:attrNameLst>
                                          <p:attrName>ppt_w</p:attrName>
                                        </p:attrNameLst>
                                      </p:cBhvr>
                                      <p:tavLst>
                                        <p:tav tm="0">
                                          <p:val>
                                            <p:strVal val="ppt_w"/>
                                          </p:val>
                                        </p:tav>
                                        <p:tav tm="100000">
                                          <p:val>
                                            <p:fltVal val="0"/>
                                          </p:val>
                                        </p:tav>
                                      </p:tavLst>
                                    </p:anim>
                                    <p:anim calcmode="lin" valueType="num">
                                      <p:cBhvr>
                                        <p:cTn dur="500" id="128"/>
                                        <p:tgtEl>
                                          <p:spTgt spid="16"/>
                                        </p:tgtEl>
                                        <p:attrNameLst>
                                          <p:attrName>ppt_h</p:attrName>
                                        </p:attrNameLst>
                                      </p:cBhvr>
                                      <p:tavLst>
                                        <p:tav tm="0">
                                          <p:val>
                                            <p:strVal val="ppt_h"/>
                                          </p:val>
                                        </p:tav>
                                        <p:tav tm="100000">
                                          <p:val>
                                            <p:fltVal val="0"/>
                                          </p:val>
                                        </p:tav>
                                      </p:tavLst>
                                    </p:anim>
                                    <p:animEffect filter="fade" transition="out">
                                      <p:cBhvr>
                                        <p:cTn dur="500" id="129"/>
                                        <p:tgtEl>
                                          <p:spTgt spid="16"/>
                                        </p:tgtEl>
                                      </p:cBhvr>
                                    </p:animEffect>
                                    <p:set>
                                      <p:cBhvr>
                                        <p:cTn dur="1" fill="hold" id="130">
                                          <p:stCondLst>
                                            <p:cond delay="499"/>
                                          </p:stCondLst>
                                        </p:cTn>
                                        <p:tgtEl>
                                          <p:spTgt spid="16"/>
                                        </p:tgtEl>
                                        <p:attrNameLst>
                                          <p:attrName>style.visibility</p:attrName>
                                        </p:attrNameLst>
                                      </p:cBhvr>
                                      <p:to>
                                        <p:strVal val="hidden"/>
                                      </p:to>
                                    </p:set>
                                  </p:childTnLst>
                                </p:cTn>
                              </p:par>
                              <p:par>
                                <p:cTn fill="hold" id="131" nodeType="withEffect" presetClass="exit" presetID="53" presetSubtype="0">
                                  <p:stCondLst>
                                    <p:cond delay="1900"/>
                                  </p:stCondLst>
                                  <p:childTnLst>
                                    <p:anim calcmode="lin" valueType="num">
                                      <p:cBhvr>
                                        <p:cTn dur="500" id="132"/>
                                        <p:tgtEl>
                                          <p:spTgt spid="17"/>
                                        </p:tgtEl>
                                        <p:attrNameLst>
                                          <p:attrName>ppt_w</p:attrName>
                                        </p:attrNameLst>
                                      </p:cBhvr>
                                      <p:tavLst>
                                        <p:tav tm="0">
                                          <p:val>
                                            <p:strVal val="ppt_w"/>
                                          </p:val>
                                        </p:tav>
                                        <p:tav tm="100000">
                                          <p:val>
                                            <p:fltVal val="0"/>
                                          </p:val>
                                        </p:tav>
                                      </p:tavLst>
                                    </p:anim>
                                    <p:anim calcmode="lin" valueType="num">
                                      <p:cBhvr>
                                        <p:cTn dur="500" id="133"/>
                                        <p:tgtEl>
                                          <p:spTgt spid="17"/>
                                        </p:tgtEl>
                                        <p:attrNameLst>
                                          <p:attrName>ppt_h</p:attrName>
                                        </p:attrNameLst>
                                      </p:cBhvr>
                                      <p:tavLst>
                                        <p:tav tm="0">
                                          <p:val>
                                            <p:strVal val="ppt_h"/>
                                          </p:val>
                                        </p:tav>
                                        <p:tav tm="100000">
                                          <p:val>
                                            <p:fltVal val="0"/>
                                          </p:val>
                                        </p:tav>
                                      </p:tavLst>
                                    </p:anim>
                                    <p:animEffect filter="fade" transition="out">
                                      <p:cBhvr>
                                        <p:cTn dur="500" id="134"/>
                                        <p:tgtEl>
                                          <p:spTgt spid="17"/>
                                        </p:tgtEl>
                                      </p:cBhvr>
                                    </p:animEffect>
                                    <p:set>
                                      <p:cBhvr>
                                        <p:cTn dur="1" fill="hold" id="135">
                                          <p:stCondLst>
                                            <p:cond delay="499"/>
                                          </p:stCondLst>
                                        </p:cTn>
                                        <p:tgtEl>
                                          <p:spTgt spid="17"/>
                                        </p:tgtEl>
                                        <p:attrNameLst>
                                          <p:attrName>style.visibility</p:attrName>
                                        </p:attrNameLst>
                                      </p:cBhvr>
                                      <p:to>
                                        <p:strVal val="hidden"/>
                                      </p:to>
                                    </p:set>
                                  </p:childTnLst>
                                </p:cTn>
                              </p:par>
                              <p:par>
                                <p:cTn fill="hold" id="136" nodeType="withEffect" presetClass="exit" presetID="53" presetSubtype="0">
                                  <p:stCondLst>
                                    <p:cond delay="2300"/>
                                  </p:stCondLst>
                                  <p:childTnLst>
                                    <p:anim calcmode="lin" valueType="num">
                                      <p:cBhvr>
                                        <p:cTn dur="500" id="137"/>
                                        <p:tgtEl>
                                          <p:spTgt spid="18"/>
                                        </p:tgtEl>
                                        <p:attrNameLst>
                                          <p:attrName>ppt_w</p:attrName>
                                        </p:attrNameLst>
                                      </p:cBhvr>
                                      <p:tavLst>
                                        <p:tav tm="0">
                                          <p:val>
                                            <p:strVal val="ppt_w"/>
                                          </p:val>
                                        </p:tav>
                                        <p:tav tm="100000">
                                          <p:val>
                                            <p:fltVal val="0"/>
                                          </p:val>
                                        </p:tav>
                                      </p:tavLst>
                                    </p:anim>
                                    <p:anim calcmode="lin" valueType="num">
                                      <p:cBhvr>
                                        <p:cTn dur="500" id="138"/>
                                        <p:tgtEl>
                                          <p:spTgt spid="18"/>
                                        </p:tgtEl>
                                        <p:attrNameLst>
                                          <p:attrName>ppt_h</p:attrName>
                                        </p:attrNameLst>
                                      </p:cBhvr>
                                      <p:tavLst>
                                        <p:tav tm="0">
                                          <p:val>
                                            <p:strVal val="ppt_h"/>
                                          </p:val>
                                        </p:tav>
                                        <p:tav tm="100000">
                                          <p:val>
                                            <p:fltVal val="0"/>
                                          </p:val>
                                        </p:tav>
                                      </p:tavLst>
                                    </p:anim>
                                    <p:animEffect filter="fade" transition="out">
                                      <p:cBhvr>
                                        <p:cTn dur="500" id="139"/>
                                        <p:tgtEl>
                                          <p:spTgt spid="18"/>
                                        </p:tgtEl>
                                      </p:cBhvr>
                                    </p:animEffect>
                                    <p:set>
                                      <p:cBhvr>
                                        <p:cTn dur="1" fill="hold" id="140">
                                          <p:stCondLst>
                                            <p:cond delay="499"/>
                                          </p:stCondLst>
                                        </p:cTn>
                                        <p:tgtEl>
                                          <p:spTgt spid="18"/>
                                        </p:tgtEl>
                                        <p:attrNameLst>
                                          <p:attrName>style.visibility</p:attrName>
                                        </p:attrNameLst>
                                      </p:cBhvr>
                                      <p:to>
                                        <p:strVal val="hidden"/>
                                      </p:to>
                                    </p:set>
                                  </p:childTnLst>
                                </p:cTn>
                              </p:par>
                            </p:childTnLst>
                          </p:cTn>
                        </p:par>
                        <p:par>
                          <p:cTn fill="hold" id="141" nodeType="afterGroup">
                            <p:stCondLst>
                              <p:cond delay="3000"/>
                            </p:stCondLst>
                            <p:childTnLst>
                              <p:par>
                                <p:cTn fill="hold" id="142" nodeType="afterEffect" presetClass="entr" presetID="47" presetSubtype="0">
                                  <p:stCondLst>
                                    <p:cond delay="0"/>
                                  </p:stCondLst>
                                  <p:childTnLst>
                                    <p:set>
                                      <p:cBhvr>
                                        <p:cTn dur="1" fill="hold" id="143">
                                          <p:stCondLst>
                                            <p:cond delay="0"/>
                                          </p:stCondLst>
                                        </p:cTn>
                                        <p:tgtEl>
                                          <p:spTgt spid="19"/>
                                        </p:tgtEl>
                                        <p:attrNameLst>
                                          <p:attrName>style.visibility</p:attrName>
                                        </p:attrNameLst>
                                      </p:cBhvr>
                                      <p:to>
                                        <p:strVal val="visible"/>
                                      </p:to>
                                    </p:set>
                                    <p:animEffect filter="fade" transition="in">
                                      <p:cBhvr>
                                        <p:cTn dur="1250" id="144"/>
                                        <p:tgtEl>
                                          <p:spTgt spid="19"/>
                                        </p:tgtEl>
                                      </p:cBhvr>
                                    </p:animEffect>
                                    <p:anim calcmode="lin" valueType="num">
                                      <p:cBhvr>
                                        <p:cTn dur="1250" fill="hold" id="145"/>
                                        <p:tgtEl>
                                          <p:spTgt spid="19"/>
                                        </p:tgtEl>
                                        <p:attrNameLst>
                                          <p:attrName>ppt_x</p:attrName>
                                        </p:attrNameLst>
                                      </p:cBhvr>
                                      <p:tavLst>
                                        <p:tav tm="0">
                                          <p:val>
                                            <p:strVal val="#ppt_x"/>
                                          </p:val>
                                        </p:tav>
                                        <p:tav tm="100000">
                                          <p:val>
                                            <p:strVal val="#ppt_x"/>
                                          </p:val>
                                        </p:tav>
                                      </p:tavLst>
                                    </p:anim>
                                    <p:anim calcmode="lin" valueType="num">
                                      <p:cBhvr>
                                        <p:cTn dur="1250" fill="hold" id="146"/>
                                        <p:tgtEl>
                                          <p:spTgt spid="19"/>
                                        </p:tgtEl>
                                        <p:attrNameLst>
                                          <p:attrName>ppt_y</p:attrName>
                                        </p:attrNameLst>
                                      </p:cBhvr>
                                      <p:tavLst>
                                        <p:tav tm="0">
                                          <p:val>
                                            <p:strVal val="#ppt_y-.1"/>
                                          </p:val>
                                        </p:tav>
                                        <p:tav tm="100000">
                                          <p:val>
                                            <p:strVal val="#ppt_y"/>
                                          </p:val>
                                        </p:tav>
                                      </p:tavLst>
                                    </p:anim>
                                  </p:childTnLst>
                                </p:cTn>
                              </p:par>
                              <p:par>
                                <p:cTn fill="hold" grpId="0" id="147" nodeType="withEffect" presetClass="entr" presetID="53" presetSubtype="0">
                                  <p:stCondLst>
                                    <p:cond delay="0"/>
                                  </p:stCondLst>
                                  <p:childTnLst>
                                    <p:set>
                                      <p:cBhvr>
                                        <p:cTn dur="1" fill="hold" id="148">
                                          <p:stCondLst>
                                            <p:cond delay="0"/>
                                          </p:stCondLst>
                                        </p:cTn>
                                        <p:tgtEl>
                                          <p:spTgt spid="20"/>
                                        </p:tgtEl>
                                        <p:attrNameLst>
                                          <p:attrName>style.visibility</p:attrName>
                                        </p:attrNameLst>
                                      </p:cBhvr>
                                      <p:to>
                                        <p:strVal val="visible"/>
                                      </p:to>
                                    </p:set>
                                    <p:anim calcmode="lin" valueType="num">
                                      <p:cBhvr>
                                        <p:cTn dur="1250" fill="hold" id="149"/>
                                        <p:tgtEl>
                                          <p:spTgt spid="20"/>
                                        </p:tgtEl>
                                        <p:attrNameLst>
                                          <p:attrName>ppt_w</p:attrName>
                                        </p:attrNameLst>
                                      </p:cBhvr>
                                      <p:tavLst>
                                        <p:tav tm="0">
                                          <p:val>
                                            <p:fltVal val="0"/>
                                          </p:val>
                                        </p:tav>
                                        <p:tav tm="100000">
                                          <p:val>
                                            <p:strVal val="#ppt_w"/>
                                          </p:val>
                                        </p:tav>
                                      </p:tavLst>
                                    </p:anim>
                                    <p:anim calcmode="lin" valueType="num">
                                      <p:cBhvr>
                                        <p:cTn dur="1250" fill="hold" id="150"/>
                                        <p:tgtEl>
                                          <p:spTgt spid="20"/>
                                        </p:tgtEl>
                                        <p:attrNameLst>
                                          <p:attrName>ppt_h</p:attrName>
                                        </p:attrNameLst>
                                      </p:cBhvr>
                                      <p:tavLst>
                                        <p:tav tm="0">
                                          <p:val>
                                            <p:fltVal val="0"/>
                                          </p:val>
                                        </p:tav>
                                        <p:tav tm="100000">
                                          <p:val>
                                            <p:strVal val="#ppt_h"/>
                                          </p:val>
                                        </p:tav>
                                      </p:tavLst>
                                    </p:anim>
                                    <p:animEffect filter="fade" transition="in">
                                      <p:cBhvr>
                                        <p:cTn dur="1250" id="151"/>
                                        <p:tgtEl>
                                          <p:spTgt spid="20"/>
                                        </p:tgtEl>
                                      </p:cBhvr>
                                    </p:animEffect>
                                  </p:childTnLst>
                                </p:cTn>
                              </p:par>
                            </p:childTnLst>
                          </p:cTn>
                        </p:par>
                        <p:par>
                          <p:cTn fill="hold" id="152" nodeType="afterGroup">
                            <p:stCondLst>
                              <p:cond delay="4250"/>
                            </p:stCondLst>
                            <p:childTnLst>
                              <p:par>
                                <p:cTn fill="hold" id="153" nodeType="afterEffect" presetClass="entr" presetID="10" presetSubtype="0">
                                  <p:stCondLst>
                                    <p:cond delay="0"/>
                                  </p:stCondLst>
                                  <p:childTnLst>
                                    <p:set>
                                      <p:cBhvr>
                                        <p:cTn dur="1" fill="hold" id="154">
                                          <p:stCondLst>
                                            <p:cond delay="0"/>
                                          </p:stCondLst>
                                        </p:cTn>
                                        <p:tgtEl>
                                          <p:spTgt spid="21"/>
                                        </p:tgtEl>
                                        <p:attrNameLst>
                                          <p:attrName>style.visibility</p:attrName>
                                        </p:attrNameLst>
                                      </p:cBhvr>
                                      <p:to>
                                        <p:strVal val="visible"/>
                                      </p:to>
                                    </p:set>
                                    <p:animEffect filter="fade" transition="in">
                                      <p:cBhvr>
                                        <p:cTn dur="500" id="155"/>
                                        <p:tgtEl>
                                          <p:spTgt spid="21"/>
                                        </p:tgtEl>
                                      </p:cBhvr>
                                    </p:animEffect>
                                  </p:childTnLst>
                                </p:cTn>
                              </p:par>
                            </p:childTnLst>
                          </p:cTn>
                        </p:par>
                        <p:par>
                          <p:cTn fill="hold" id="156" nodeType="afterGroup">
                            <p:stCondLst>
                              <p:cond delay="4750"/>
                            </p:stCondLst>
                            <p:childTnLst>
                              <p:par>
                                <p:cTn fill="hold" id="157" nodeType="afterEffect" presetClass="emph" presetID="6" presetSubtype="0">
                                  <p:stCondLst>
                                    <p:cond delay="0"/>
                                  </p:stCondLst>
                                  <p:childTnLst>
                                    <p:animScale>
                                      <p:cBhvr>
                                        <p:cTn dur="500" fill="hold" id="158"/>
                                        <p:tgtEl>
                                          <p:spTgt spid="21"/>
                                        </p:tgtEl>
                                      </p:cBhvr>
                                      <p:by x="400000" y="400000"/>
                                    </p:animScale>
                                  </p:childTnLst>
                                </p:cTn>
                              </p:par>
                              <p:par>
                                <p:cTn fill="hold" id="159" nodeType="withEffect" presetClass="exit" presetID="10" presetSubtype="0">
                                  <p:stCondLst>
                                    <p:cond delay="250"/>
                                  </p:stCondLst>
                                  <p:childTnLst>
                                    <p:animEffect filter="fade" transition="out">
                                      <p:cBhvr>
                                        <p:cTn dur="500" id="160"/>
                                        <p:tgtEl>
                                          <p:spTgt spid="21"/>
                                        </p:tgtEl>
                                      </p:cBhvr>
                                    </p:animEffect>
                                    <p:set>
                                      <p:cBhvr>
                                        <p:cTn dur="1" fill="hold" id="161">
                                          <p:stCondLst>
                                            <p:cond delay="499"/>
                                          </p:stCondLst>
                                        </p:cTn>
                                        <p:tgtEl>
                                          <p:spTgt spid="21"/>
                                        </p:tgtEl>
                                        <p:attrNameLst>
                                          <p:attrName>style.visibility</p:attrName>
                                        </p:attrNameLst>
                                      </p:cBhvr>
                                      <p:to>
                                        <p:strVal val="hidden"/>
                                      </p:to>
                                    </p:set>
                                  </p:childTnLst>
                                </p:cTn>
                              </p:par>
                            </p:childTnLst>
                          </p:cTn>
                        </p:par>
                        <p:par>
                          <p:cTn fill="hold" id="162" nodeType="afterGroup">
                            <p:stCondLst>
                              <p:cond delay="5500"/>
                            </p:stCondLst>
                            <p:childTnLst>
                              <p:par>
                                <p:cTn fill="hold" grpId="0" id="163" nodeType="afterEffect" presetClass="entr" presetID="2" presetSubtype="8">
                                  <p:stCondLst>
                                    <p:cond delay="0"/>
                                  </p:stCondLst>
                                  <p:childTnLst>
                                    <p:set>
                                      <p:cBhvr>
                                        <p:cTn dur="1" fill="hold" id="164">
                                          <p:stCondLst>
                                            <p:cond delay="0"/>
                                          </p:stCondLst>
                                        </p:cTn>
                                        <p:tgtEl>
                                          <p:spTgt spid="25"/>
                                        </p:tgtEl>
                                        <p:attrNameLst>
                                          <p:attrName>style.visibility</p:attrName>
                                        </p:attrNameLst>
                                      </p:cBhvr>
                                      <p:to>
                                        <p:strVal val="visible"/>
                                      </p:to>
                                    </p:set>
                                    <p:anim calcmode="lin" valueType="num">
                                      <p:cBhvr additive="base">
                                        <p:cTn dur="500" fill="hold" id="165"/>
                                        <p:tgtEl>
                                          <p:spTgt spid="25"/>
                                        </p:tgtEl>
                                        <p:attrNameLst>
                                          <p:attrName>ppt_x</p:attrName>
                                        </p:attrNameLst>
                                      </p:cBhvr>
                                      <p:tavLst>
                                        <p:tav tm="0">
                                          <p:val>
                                            <p:strVal val="0-#ppt_w/2"/>
                                          </p:val>
                                        </p:tav>
                                        <p:tav tm="100000">
                                          <p:val>
                                            <p:strVal val="#ppt_x"/>
                                          </p:val>
                                        </p:tav>
                                      </p:tavLst>
                                    </p:anim>
                                    <p:anim calcmode="lin" valueType="num">
                                      <p:cBhvr additive="base">
                                        <p:cTn dur="500" fill="hold" id="166"/>
                                        <p:tgtEl>
                                          <p:spTgt spid="25"/>
                                        </p:tgtEl>
                                        <p:attrNameLst>
                                          <p:attrName>ppt_y</p:attrName>
                                        </p:attrNameLst>
                                      </p:cBhvr>
                                      <p:tavLst>
                                        <p:tav tm="0">
                                          <p:val>
                                            <p:strVal val="#ppt_y"/>
                                          </p:val>
                                        </p:tav>
                                        <p:tav tm="100000">
                                          <p:val>
                                            <p:strVal val="#ppt_y"/>
                                          </p:val>
                                        </p:tav>
                                      </p:tavLst>
                                    </p:anim>
                                  </p:childTnLst>
                                </p:cTn>
                              </p:par>
                            </p:childTnLst>
                          </p:cTn>
                        </p:par>
                        <p:par>
                          <p:cTn fill="hold" id="167" nodeType="afterGroup">
                            <p:stCondLst>
                              <p:cond delay="6000"/>
                            </p:stCondLst>
                            <p:childTnLst>
                              <p:par>
                                <p:cTn fill="hold" grpId="0" id="168" nodeType="afterEffect" presetClass="entr" presetID="42" presetSubtype="0">
                                  <p:stCondLst>
                                    <p:cond delay="0"/>
                                  </p:stCondLst>
                                  <p:childTnLst>
                                    <p:set>
                                      <p:cBhvr>
                                        <p:cTn dur="1" fill="hold" id="169">
                                          <p:stCondLst>
                                            <p:cond delay="0"/>
                                          </p:stCondLst>
                                        </p:cTn>
                                        <p:tgtEl>
                                          <p:spTgt spid="23"/>
                                        </p:tgtEl>
                                        <p:attrNameLst>
                                          <p:attrName>style.visibility</p:attrName>
                                        </p:attrNameLst>
                                      </p:cBhvr>
                                      <p:to>
                                        <p:strVal val="visible"/>
                                      </p:to>
                                    </p:set>
                                    <p:animEffect filter="fade" transition="in">
                                      <p:cBhvr>
                                        <p:cTn dur="1000" id="170"/>
                                        <p:tgtEl>
                                          <p:spTgt spid="23"/>
                                        </p:tgtEl>
                                      </p:cBhvr>
                                    </p:animEffect>
                                    <p:anim calcmode="lin" valueType="num">
                                      <p:cBhvr>
                                        <p:cTn dur="1000" fill="hold" id="171"/>
                                        <p:tgtEl>
                                          <p:spTgt spid="23"/>
                                        </p:tgtEl>
                                        <p:attrNameLst>
                                          <p:attrName>ppt_x</p:attrName>
                                        </p:attrNameLst>
                                      </p:cBhvr>
                                      <p:tavLst>
                                        <p:tav tm="0">
                                          <p:val>
                                            <p:strVal val="#ppt_x"/>
                                          </p:val>
                                        </p:tav>
                                        <p:tav tm="100000">
                                          <p:val>
                                            <p:strVal val="#ppt_x"/>
                                          </p:val>
                                        </p:tav>
                                      </p:tavLst>
                                    </p:anim>
                                    <p:anim calcmode="lin" valueType="num">
                                      <p:cBhvr>
                                        <p:cTn dur="1000" fill="hold" id="172"/>
                                        <p:tgtEl>
                                          <p:spTgt spid="23"/>
                                        </p:tgtEl>
                                        <p:attrNameLst>
                                          <p:attrName>ppt_y</p:attrName>
                                        </p:attrNameLst>
                                      </p:cBhvr>
                                      <p:tavLst>
                                        <p:tav tm="0">
                                          <p:val>
                                            <p:strVal val="#ppt_y+.1"/>
                                          </p:val>
                                        </p:tav>
                                        <p:tav tm="100000">
                                          <p:val>
                                            <p:strVal val="#ppt_y"/>
                                          </p:val>
                                        </p:tav>
                                      </p:tavLst>
                                    </p:anim>
                                  </p:childTnLst>
                                </p:cTn>
                              </p:par>
                            </p:childTnLst>
                          </p:cTn>
                        </p:par>
                        <p:par>
                          <p:cTn fill="hold" id="173" nodeType="afterGroup">
                            <p:stCondLst>
                              <p:cond delay="7000"/>
                            </p:stCondLst>
                            <p:childTnLst>
                              <p:par>
                                <p:cTn fill="hold" grpId="0" id="174" nodeType="afterEffect" presetClass="entr" presetID="22" presetSubtype="2">
                                  <p:stCondLst>
                                    <p:cond delay="0"/>
                                  </p:stCondLst>
                                  <p:childTnLst>
                                    <p:set>
                                      <p:cBhvr>
                                        <p:cTn dur="1" fill="hold" id="175">
                                          <p:stCondLst>
                                            <p:cond delay="0"/>
                                          </p:stCondLst>
                                        </p:cTn>
                                        <p:tgtEl>
                                          <p:spTgt spid="26"/>
                                        </p:tgtEl>
                                        <p:attrNameLst>
                                          <p:attrName>style.visibility</p:attrName>
                                        </p:attrNameLst>
                                      </p:cBhvr>
                                      <p:to>
                                        <p:strVal val="visible"/>
                                      </p:to>
                                    </p:set>
                                    <p:animEffect filter="wipe(right)" transition="in">
                                      <p:cBhvr>
                                        <p:cTn dur="500" id="176"/>
                                        <p:tgtEl>
                                          <p:spTgt spid="26"/>
                                        </p:tgtEl>
                                      </p:cBhvr>
                                    </p:animEffect>
                                  </p:childTnLst>
                                </p:cTn>
                              </p:par>
                              <p:par>
                                <p:cTn fill="hold" grpId="0" id="177" nodeType="withEffect" presetClass="entr" presetID="22" presetSubtype="2">
                                  <p:stCondLst>
                                    <p:cond delay="0"/>
                                  </p:stCondLst>
                                  <p:childTnLst>
                                    <p:set>
                                      <p:cBhvr>
                                        <p:cTn dur="1" fill="hold" id="178">
                                          <p:stCondLst>
                                            <p:cond delay="0"/>
                                          </p:stCondLst>
                                        </p:cTn>
                                        <p:tgtEl>
                                          <p:spTgt spid="33"/>
                                        </p:tgtEl>
                                        <p:attrNameLst>
                                          <p:attrName>style.visibility</p:attrName>
                                        </p:attrNameLst>
                                      </p:cBhvr>
                                      <p:to>
                                        <p:strVal val="visible"/>
                                      </p:to>
                                    </p:set>
                                    <p:animEffect filter="wipe(right)" transition="in">
                                      <p:cBhvr>
                                        <p:cTn dur="500" id="179"/>
                                        <p:tgtEl>
                                          <p:spTgt spid="33"/>
                                        </p:tgtEl>
                                      </p:cBhvr>
                                    </p:animEffect>
                                  </p:childTnLst>
                                </p:cTn>
                              </p:par>
                            </p:childTnLst>
                          </p:cTn>
                        </p:par>
                        <p:par>
                          <p:cTn fill="hold" id="180" nodeType="afterGroup">
                            <p:stCondLst>
                              <p:cond delay="7500"/>
                            </p:stCondLst>
                            <p:childTnLst>
                              <p:par>
                                <p:cTn fill="hold" grpId="0" id="181" nodeType="afterEffect" presetClass="entr" presetID="41" presetSubtype="0">
                                  <p:stCondLst>
                                    <p:cond delay="0"/>
                                  </p:stCondLst>
                                  <p:iterate type="lt">
                                    <p:tmPct val="10000"/>
                                  </p:iterate>
                                  <p:childTnLst>
                                    <p:set>
                                      <p:cBhvr>
                                        <p:cTn dur="1" fill="hold" id="182">
                                          <p:stCondLst>
                                            <p:cond delay="0"/>
                                          </p:stCondLst>
                                        </p:cTn>
                                        <p:tgtEl>
                                          <p:spTgt spid="24"/>
                                        </p:tgtEl>
                                        <p:attrNameLst>
                                          <p:attrName>style.visibility</p:attrName>
                                        </p:attrNameLst>
                                      </p:cBhvr>
                                      <p:to>
                                        <p:strVal val="visible"/>
                                      </p:to>
                                    </p:set>
                                    <p:anim calcmode="lin" valueType="num">
                                      <p:cBhvr>
                                        <p:cTn dur="500" fill="hold" id="18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4"/>
                                        <p:tgtEl>
                                          <p:spTgt spid="24"/>
                                        </p:tgtEl>
                                        <p:attrNameLst>
                                          <p:attrName>ppt_y</p:attrName>
                                        </p:attrNameLst>
                                      </p:cBhvr>
                                      <p:tavLst>
                                        <p:tav tm="0">
                                          <p:val>
                                            <p:strVal val="#ppt_y"/>
                                          </p:val>
                                        </p:tav>
                                        <p:tav tm="100000">
                                          <p:val>
                                            <p:strVal val="#ppt_y"/>
                                          </p:val>
                                        </p:tav>
                                      </p:tavLst>
                                    </p:anim>
                                    <p:anim calcmode="lin" valueType="num">
                                      <p:cBhvr>
                                        <p:cTn dur="500" fill="hold" id="18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7" tmFilter="0,0; .5, 1; 1, 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4"/>
      <p:bldP grpId="0" spid="25"/>
      <p:bldP grpId="0" spid="26"/>
      <p:bldP grpId="0" spid="3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4" name="矩形 2"/>
          <p:cNvSpPr/>
          <p:nvPr/>
        </p:nvSpPr>
        <p:spPr bwMode="auto">
          <a:xfrm flipH="1">
            <a:off x="148578" y="-15515"/>
            <a:ext cx="3402053" cy="5750459"/>
          </a:xfrm>
          <a:custGeom>
            <a:gdLst>
              <a:gd fmla="*/ 0 w 4519770" name="connsiteX0"/>
              <a:gd fmla="*/ 542822 h 5175413" name="connsiteY0"/>
              <a:gd fmla="*/ 3971420 w 4519770" name="connsiteX1"/>
              <a:gd fmla="*/ 0 h 5175413" name="connsiteY1"/>
              <a:gd fmla="*/ 4519770 w 4519770" name="connsiteX2"/>
              <a:gd fmla="*/ 5175413 h 5175413" name="connsiteY2"/>
              <a:gd fmla="*/ 0 w 4519770" name="connsiteX3"/>
              <a:gd fmla="*/ 4736356 h 5175413" name="connsiteY3"/>
              <a:gd fmla="*/ 0 w 4519770" name="connsiteX4"/>
              <a:gd fmla="*/ 542822 h 5175413"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5175413" w="4519770">
                <a:moveTo>
                  <a:pt x="0" y="542822"/>
                </a:moveTo>
                <a:lnTo>
                  <a:pt x="3971420" y="0"/>
                </a:lnTo>
                <a:lnTo>
                  <a:pt x="4519770" y="5175413"/>
                </a:lnTo>
                <a:lnTo>
                  <a:pt x="0" y="4736356"/>
                </a:lnTo>
                <a:lnTo>
                  <a:pt x="0" y="542822"/>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gradFill>
          <a:ln algn="ctr" cap="flat" cmpd="sng" w="9525">
            <a:noFill/>
            <a:prstDash val="solid"/>
            <a:round/>
            <a:headEnd len="med" type="none" w="med"/>
            <a:tailEnd len="med" type="none" w="med"/>
          </a:ln>
          <a:effectLst>
            <a:outerShdw algn="l" blurRad="215900" dir="6480000" dist="127000" rotWithShape="0" sx="103000" sy="103000">
              <a:prstClr val="black">
                <a:alpha val="25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3" name="矩形 2"/>
          <p:cNvSpPr/>
          <p:nvPr/>
        </p:nvSpPr>
        <p:spPr bwMode="auto">
          <a:xfrm>
            <a:off x="3603698" y="212667"/>
            <a:ext cx="6235182" cy="5172894"/>
          </a:xfrm>
          <a:custGeom>
            <a:gdLst>
              <a:gd fmla="*/ 0 w 5611664" name="connsiteX0"/>
              <a:gd fmla="*/ 329838 h 4655605" name="connsiteY0"/>
              <a:gd fmla="*/ 5036995 w 5611664" name="connsiteX1"/>
              <a:gd fmla="*/ 0 h 4655605" name="connsiteY1"/>
              <a:gd fmla="*/ 5611664 w 5611664" name="connsiteX2"/>
              <a:gd fmla="*/ 4655605 h 4655605" name="connsiteY2"/>
              <a:gd fmla="*/ 0 w 5611664" name="connsiteX3"/>
              <a:gd fmla="*/ 4530992 h 4655605" name="connsiteY3"/>
              <a:gd fmla="*/ 0 w 5611664" name="connsiteX4"/>
              <a:gd fmla="*/ 329838 h 465560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655605" w="5611664">
                <a:moveTo>
                  <a:pt x="0" y="329838"/>
                </a:moveTo>
                <a:lnTo>
                  <a:pt x="5036995" y="0"/>
                </a:lnTo>
                <a:lnTo>
                  <a:pt x="5611664" y="4655605"/>
                </a:lnTo>
                <a:lnTo>
                  <a:pt x="0" y="4530992"/>
                </a:lnTo>
                <a:lnTo>
                  <a:pt x="0" y="329838"/>
                </a:lnTo>
                <a:close/>
              </a:path>
            </a:pathLst>
          </a:custGeom>
          <a:gradFill>
            <a:gsLst>
              <a:gs pos="100000">
                <a:srgbClr val="FF0000">
                  <a:shade val="30000"/>
                  <a:satMod val="115000"/>
                </a:srgbClr>
              </a:gs>
              <a:gs pos="50000">
                <a:srgbClr val="FF0000">
                  <a:shade val="67500"/>
                  <a:satMod val="115000"/>
                </a:srgbClr>
              </a:gs>
              <a:gs pos="0">
                <a:srgbClr val="FF0000">
                  <a:shade val="100000"/>
                  <a:satMod val="115000"/>
                </a:srgbClr>
              </a:gs>
            </a:gsLst>
            <a:path path="circle">
              <a:fillToRect b="100000" r="100000"/>
            </a:path>
          </a:gradFill>
          <a:ln algn="ctr" cap="flat" cmpd="sng" w="9525">
            <a:noFill/>
            <a:prstDash val="solid"/>
            <a:round/>
            <a:headEnd len="med" type="none" w="med"/>
            <a:tailEnd len="med" type="none" w="med"/>
          </a:ln>
          <a:effectLst>
            <a:outerShdw algn="l" blurRad="215900" dir="6480000" dist="127000" rotWithShape="0" sx="103000" sy="103000">
              <a:prstClr val="black">
                <a:alpha val="25000"/>
              </a:prst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descr="习近平" id="10" name="矩形 9"/>
          <p:cNvSpPr/>
          <p:nvPr/>
        </p:nvSpPr>
        <p:spPr>
          <a:xfrm>
            <a:off x="531308" y="2848213"/>
            <a:ext cx="2849866" cy="2416187"/>
          </a:xfrm>
          <a:custGeom>
            <a:gdLst>
              <a:gd fmla="*/ 198694 w 2564879" name="connsiteX0"/>
              <a:gd fmla="*/ 0 h 2174568" name="connsiteY0"/>
              <a:gd fmla="*/ 2564589 w 2564879" name="connsiteX1"/>
              <a:gd fmla="*/ 111225 h 2174568" name="connsiteY1"/>
              <a:gd fmla="*/ 2529563 w 2564879" name="connsiteX2"/>
              <a:gd fmla="*/ 1920774 h 2174568" name="connsiteY2"/>
              <a:gd fmla="*/ 0 w 2564879" name="connsiteX3"/>
              <a:gd fmla="*/ 2174568 h 2174568" name="connsiteY3"/>
              <a:gd fmla="*/ 198694 w 2564879" name="connsiteX4"/>
              <a:gd fmla="*/ 0 h 217456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74568" w="2564879">
                <a:moveTo>
                  <a:pt x="198694" y="0"/>
                </a:moveTo>
                <a:lnTo>
                  <a:pt x="2564589" y="111225"/>
                </a:lnTo>
                <a:cubicBezTo>
                  <a:pt x="2568822" y="797025"/>
                  <a:pt x="2525330" y="1234974"/>
                  <a:pt x="2529563" y="1920774"/>
                </a:cubicBezTo>
                <a:lnTo>
                  <a:pt x="0" y="2174568"/>
                </a:lnTo>
                <a:lnTo>
                  <a:pt x="198694" y="0"/>
                </a:lnTo>
                <a:close/>
              </a:path>
            </a:pathLst>
          </a:custGeom>
          <a:blipFill dpi="0" rotWithShape="1">
            <a:blip r:embed="rId3">
              <a:extLst>
                <a:ext uri="{28A0092B-C50C-407E-A947-70E740481C1C}">
                  <a14:useLocalDpi/>
                </a:ext>
              </a:extLst>
            </a:blip>
            <a:stretch>
              <a:fillRect/>
            </a:stretch>
          </a:blipFill>
          <a:ln w="19050">
            <a:solidFill>
              <a:schemeClr val="lt1">
                <a:hueOff val="0"/>
                <a:satOff val="0"/>
                <a:lumOff val="0"/>
              </a:schemeClr>
            </a:solidFill>
          </a:ln>
          <a:effectLst>
            <a:outerShdw algn="ctr" blurRad="63500" rotWithShape="0" sx="102000" sy="102000">
              <a:prstClr val="black">
                <a:alpha val="14000"/>
              </a:prstClr>
            </a:outerShdw>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7w7TBjdy1RCvBVdK" id="8" name="矩形 7"/>
          <p:cNvSpPr/>
          <p:nvPr/>
        </p:nvSpPr>
        <p:spPr>
          <a:xfrm>
            <a:off x="758648" y="457204"/>
            <a:ext cx="2647011" cy="2367710"/>
          </a:xfrm>
          <a:custGeom>
            <a:gdLst>
              <a:gd fmla="*/ 169130 w 2382310" name="connsiteX0"/>
              <a:gd fmla="*/ 0 h 2130939" name="connsiteY0"/>
              <a:gd fmla="*/ 2382310 w 2382310" name="connsiteX1"/>
              <a:gd fmla="*/ 366983 h 2130939" name="connsiteY1"/>
              <a:gd fmla="*/ 2371857 w 2382310" name="connsiteX2"/>
              <a:gd fmla="*/ 2130939 h 2130939" name="connsiteY2"/>
              <a:gd fmla="*/ 0 w 2382310" name="connsiteX3"/>
              <a:gd fmla="*/ 2009675 h 2130939" name="connsiteY3"/>
              <a:gd fmla="*/ 169130 w 2382310" name="connsiteX4"/>
              <a:gd fmla="*/ 0 h 21309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130939" w="2382310">
                <a:moveTo>
                  <a:pt x="169130" y="0"/>
                </a:moveTo>
                <a:lnTo>
                  <a:pt x="2382310" y="366983"/>
                </a:lnTo>
                <a:cubicBezTo>
                  <a:pt x="2378826" y="954968"/>
                  <a:pt x="2375341" y="1542954"/>
                  <a:pt x="2371857" y="2130939"/>
                </a:cubicBezTo>
                <a:lnTo>
                  <a:pt x="0" y="2009675"/>
                </a:lnTo>
                <a:lnTo>
                  <a:pt x="169130" y="0"/>
                </a:lnTo>
                <a:close/>
              </a:path>
            </a:pathLst>
          </a:custGeom>
          <a:blipFill>
            <a:blip r:embed="rId4">
              <a:extLst>
                <a:ext uri="{28A0092B-C50C-407E-A947-70E740481C1C}">
                  <a14:useLocalDpi/>
                </a:ext>
              </a:extLst>
            </a:blip>
            <a:stretch>
              <a:fillRect/>
            </a:stretch>
          </a:blipFill>
          <a:ln w="19050">
            <a:solidFill>
              <a:schemeClr val="lt1">
                <a:hueOff val="0"/>
                <a:satOff val="0"/>
                <a:lumOff val="0"/>
              </a:schemeClr>
            </a:solidFill>
          </a:ln>
          <a:effectLst>
            <a:outerShdw algn="ctr" blurRad="63500" rotWithShape="0" sx="102000" sy="102000">
              <a:prstClr val="black">
                <a:alpha val="14000"/>
              </a:prstClr>
            </a:outerShdw>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2" name="TextBox 1"/>
          <p:cNvSpPr txBox="1"/>
          <p:nvPr/>
        </p:nvSpPr>
        <p:spPr>
          <a:xfrm rot="21446132">
            <a:off x="4015898" y="889317"/>
            <a:ext cx="5006167" cy="3648457"/>
          </a:xfrm>
          <a:prstGeom prst="rect">
            <a:avLst/>
          </a:prstGeom>
          <a:noFill/>
        </p:spPr>
        <p:txBody>
          <a:bodyPr rtlCol="0" wrap="square">
            <a:spAutoFit/>
          </a:bodyPr>
          <a:lstStyle/>
          <a:p>
            <a:pPr algn="just">
              <a:lnSpc>
                <a:spcPct val="150000"/>
              </a:lnSpc>
            </a:pPr>
            <a:r>
              <a:rPr altLang="zh-CN" lang="en-US" sz="1556">
                <a:solidFill>
                  <a:srgbClr val="FFC000"/>
                </a:solidFill>
                <a:latin charset="-122" pitchFamily="34" typeface="微软雅黑"/>
                <a:ea charset="-122" pitchFamily="34" typeface="微软雅黑"/>
              </a:rPr>
              <a:t>2012年11月29日，新一届中央领导集体在国家博物馆参观《复兴之路》展览时，中共中央总书记习近平深情地阐述了“中国梦”。他说：“现在，大家都在讨论中国梦，我以为，实现中华民族伟大复兴，就是中华民族近代以来最伟大的梦想。”中国梦的提出，极大地激发了人民群众实现民族复兴的内心渴望和高涨热情，同时提出了一个亟待阐释的重大课题，即中国梦该怎样解读，究竟有哪些特定的内涵。弄清楚中国梦的特定内涵，对于引导人们准确理解中国梦并为之努力奋斗具有重要的指导意义。 </a:t>
            </a:r>
          </a:p>
        </p:txBody>
      </p:sp>
      <p:pic>
        <p:nvPicPr>
          <p:cNvPr descr="C:\Users\PC\Desktop\1-5.png" id="13" name="Picture 4"/>
          <p:cNvPicPr>
            <a:picLocks noChangeArrowheads="1" noChangeAspect="1"/>
          </p:cNvPicPr>
          <p:nvPr/>
        </p:nvPicPr>
        <p:blipFill>
          <a:blip r:embed="rId5">
            <a:extLst>
              <a:ext uri="{28A0092B-C50C-407E-A947-70E740481C1C}">
                <a14:useLocalDpi/>
              </a:ext>
            </a:extLst>
          </a:blip>
          <a:stretch>
            <a:fillRect/>
          </a:stretch>
        </p:blipFill>
        <p:spPr bwMode="auto">
          <a:xfrm>
            <a:off x="7988969" y="4402293"/>
            <a:ext cx="1478003" cy="759389"/>
          </a:xfrm>
          <a:prstGeom prst="rect">
            <a:avLst/>
          </a:prstGeom>
          <a:noFill/>
          <a:effectLst>
            <a:outerShdw algn="t" blurRad="50800" dir="5400000" dist="38100" rotWithShape="0">
              <a:prstClr val="black">
                <a:alpha val="72000"/>
              </a:prstClr>
            </a:outerShdw>
          </a:effectLst>
          <a:extLst>
            <a:ext uri="{909E8E84-426E-40DD-AFC4-6F175D3DCCD1}">
              <a14:hiddenFill>
                <a:solidFill>
                  <a:srgbClr val="FFFFFF"/>
                </a:solidFill>
              </a14:hiddenFill>
            </a:ext>
          </a:extLst>
        </p:spPr>
      </p:pic>
      <p:cxnSp>
        <p:nvCxnSpPr>
          <p:cNvPr id="12" name="直接连接符 11"/>
          <p:cNvCxnSpPr>
            <a:stCxn id="3" idx="0"/>
            <a:endCxn id="3" idx="1"/>
          </p:cNvCxnSpPr>
          <p:nvPr/>
        </p:nvCxnSpPr>
        <p:spPr bwMode="auto">
          <a:xfrm flipV="1">
            <a:off x="3603698" y="212667"/>
            <a:ext cx="5596661" cy="366487"/>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cxnSp>
        <p:nvCxnSpPr>
          <p:cNvPr id="18" name="直接连接符 17"/>
          <p:cNvCxnSpPr>
            <a:stCxn id="3" idx="1"/>
            <a:endCxn id="3" idx="2"/>
          </p:cNvCxnSpPr>
          <p:nvPr/>
        </p:nvCxnSpPr>
        <p:spPr bwMode="auto">
          <a:xfrm>
            <a:off x="9200360" y="212667"/>
            <a:ext cx="638521" cy="5172894"/>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cxnSp>
        <p:nvCxnSpPr>
          <p:cNvPr id="21" name="直接连接符 20"/>
          <p:cNvCxnSpPr>
            <a:stCxn id="3" idx="3"/>
            <a:endCxn id="3" idx="2"/>
          </p:cNvCxnSpPr>
          <p:nvPr/>
        </p:nvCxnSpPr>
        <p:spPr bwMode="auto">
          <a:xfrm>
            <a:off x="3603698" y="5247103"/>
            <a:ext cx="6235182" cy="138459"/>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cxnSp>
        <p:nvCxnSpPr>
          <p:cNvPr id="24" name="直接连接符 23"/>
          <p:cNvCxnSpPr>
            <a:stCxn id="14" idx="0"/>
            <a:endCxn id="14" idx="1"/>
          </p:cNvCxnSpPr>
          <p:nvPr/>
        </p:nvCxnSpPr>
        <p:spPr bwMode="auto">
          <a:xfrm flipH="1" flipV="1">
            <a:off x="561324" y="-15516"/>
            <a:ext cx="2989308" cy="603136"/>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cxnSp>
        <p:nvCxnSpPr>
          <p:cNvPr id="27" name="直接连接符 26"/>
          <p:cNvCxnSpPr>
            <a:stCxn id="14" idx="1"/>
            <a:endCxn id="14" idx="2"/>
          </p:cNvCxnSpPr>
          <p:nvPr/>
        </p:nvCxnSpPr>
        <p:spPr bwMode="auto">
          <a:xfrm flipH="1">
            <a:off x="148578" y="-15515"/>
            <a:ext cx="412746" cy="5750459"/>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cxnSp>
        <p:nvCxnSpPr>
          <p:cNvPr id="30" name="直接连接符 29"/>
          <p:cNvCxnSpPr>
            <a:stCxn id="14" idx="3"/>
            <a:endCxn id="14" idx="2"/>
          </p:cNvCxnSpPr>
          <p:nvPr/>
        </p:nvCxnSpPr>
        <p:spPr bwMode="auto">
          <a:xfrm flipH="1">
            <a:off x="148578" y="5247103"/>
            <a:ext cx="3402053" cy="487841"/>
          </a:xfrm>
          <a:prstGeom prst="line">
            <a:avLst/>
          </a:prstGeom>
          <a:solidFill>
            <a:schemeClr val="accent1"/>
          </a:solidFill>
          <a:ln algn="ctr" cap="flat" cmpd="sng" w="12700">
            <a:solidFill>
              <a:schemeClr val="bg1">
                <a:lumMod val="95000"/>
              </a:schemeClr>
            </a:solidFill>
            <a:prstDash val="solid"/>
            <a:round/>
            <a:headEnd len="med" type="none" w="med"/>
            <a:tailEnd len="med" type="none" w="med"/>
          </a:ln>
          <a:effectLst/>
        </p:spPr>
      </p:cxnSp>
    </p:spTree>
    <p:extLst>
      <p:ext uri="{BB962C8B-B14F-4D97-AF65-F5344CB8AC3E}">
        <p14:creationId val="2035239886"/>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13"/>
                                        </p:tgtEl>
                                        <p:attrNameLst>
                                          <p:attrName>style.visibility</p:attrName>
                                        </p:attrNameLst>
                                      </p:cBhvr>
                                      <p:to>
                                        <p:strVal val="visible"/>
                                      </p:to>
                                    </p:set>
                                    <p:animEffect filter="fade" transition="in">
                                      <p:cBhvr>
                                        <p:cTn dur="1000" id="7"/>
                                        <p:tgtEl>
                                          <p:spTgt spid="13"/>
                                        </p:tgtEl>
                                      </p:cBhvr>
                                    </p:animEffect>
                                    <p:anim calcmode="lin" valueType="num">
                                      <p:cBhvr>
                                        <p:cTn dur="1000" fill="hold" id="8"/>
                                        <p:tgtEl>
                                          <p:spTgt spid="13"/>
                                        </p:tgtEl>
                                        <p:attrNameLst>
                                          <p:attrName>ppt_x</p:attrName>
                                        </p:attrNameLst>
                                      </p:cBhvr>
                                      <p:tavLst>
                                        <p:tav tm="0">
                                          <p:val>
                                            <p:strVal val="#ppt_x"/>
                                          </p:val>
                                        </p:tav>
                                        <p:tav tm="100000">
                                          <p:val>
                                            <p:strVal val="#ppt_x"/>
                                          </p:val>
                                        </p:tav>
                                      </p:tavLst>
                                    </p:anim>
                                    <p:anim calcmode="lin" valueType="num">
                                      <p:cBhvr>
                                        <p:cTn dur="1000" fill="hold" id="9"/>
                                        <p:tgtEl>
                                          <p:spTgt spid="1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2">
                                  <p:stCondLst>
                                    <p:cond delay="0"/>
                                  </p:stCondLst>
                                  <p:childTnLst>
                                    <p:set>
                                      <p:cBhvr>
                                        <p:cTn dur="1" fill="hold" id="12">
                                          <p:stCondLst>
                                            <p:cond delay="0"/>
                                          </p:stCondLst>
                                        </p:cTn>
                                        <p:tgtEl>
                                          <p:spTgt spid="24"/>
                                        </p:tgtEl>
                                        <p:attrNameLst>
                                          <p:attrName>style.visibility</p:attrName>
                                        </p:attrNameLst>
                                      </p:cBhvr>
                                      <p:to>
                                        <p:strVal val="visible"/>
                                      </p:to>
                                    </p:set>
                                    <p:animEffect filter="wipe(right)" transition="in">
                                      <p:cBhvr>
                                        <p:cTn dur="500" id="13"/>
                                        <p:tgtEl>
                                          <p:spTgt spid="24"/>
                                        </p:tgtEl>
                                      </p:cBhvr>
                                    </p:animEffect>
                                  </p:childTnLst>
                                </p:cTn>
                              </p:par>
                              <p:par>
                                <p:cTn fill="hold" id="14" nodeType="withEffect" presetClass="entr" presetID="22" presetSubtype="8">
                                  <p:stCondLst>
                                    <p:cond delay="0"/>
                                  </p:stCondLst>
                                  <p:childTnLst>
                                    <p:set>
                                      <p:cBhvr>
                                        <p:cTn dur="1" fill="hold" id="15">
                                          <p:stCondLst>
                                            <p:cond delay="0"/>
                                          </p:stCondLst>
                                        </p:cTn>
                                        <p:tgtEl>
                                          <p:spTgt spid="12"/>
                                        </p:tgtEl>
                                        <p:attrNameLst>
                                          <p:attrName>style.visibility</p:attrName>
                                        </p:attrNameLst>
                                      </p:cBhvr>
                                      <p:to>
                                        <p:strVal val="visible"/>
                                      </p:to>
                                    </p:set>
                                    <p:animEffect filter="wipe(left)" transition="in">
                                      <p:cBhvr>
                                        <p:cTn dur="500" id="16"/>
                                        <p:tgtEl>
                                          <p:spTgt spid="12"/>
                                        </p:tgtEl>
                                      </p:cBhvr>
                                    </p:animEffect>
                                  </p:childTnLst>
                                </p:cTn>
                              </p:par>
                            </p:childTnLst>
                          </p:cTn>
                        </p:par>
                        <p:par>
                          <p:cTn fill="hold" id="17" nodeType="afterGroup">
                            <p:stCondLst>
                              <p:cond delay="1500"/>
                            </p:stCondLst>
                            <p:childTnLst>
                              <p:par>
                                <p:cTn fill="hold" id="18" nodeType="afterEffect" presetClass="entr" presetID="22" presetSubtype="1">
                                  <p:stCondLst>
                                    <p:cond delay="0"/>
                                  </p:stCondLst>
                                  <p:childTnLst>
                                    <p:set>
                                      <p:cBhvr>
                                        <p:cTn dur="1" fill="hold" id="19">
                                          <p:stCondLst>
                                            <p:cond delay="0"/>
                                          </p:stCondLst>
                                        </p:cTn>
                                        <p:tgtEl>
                                          <p:spTgt spid="18"/>
                                        </p:tgtEl>
                                        <p:attrNameLst>
                                          <p:attrName>style.visibility</p:attrName>
                                        </p:attrNameLst>
                                      </p:cBhvr>
                                      <p:to>
                                        <p:strVal val="visible"/>
                                      </p:to>
                                    </p:set>
                                    <p:animEffect filter="wipe(up)" transition="in">
                                      <p:cBhvr>
                                        <p:cTn dur="500" id="20"/>
                                        <p:tgtEl>
                                          <p:spTgt spid="18"/>
                                        </p:tgtEl>
                                      </p:cBhvr>
                                    </p:animEffect>
                                  </p:childTnLst>
                                </p:cTn>
                              </p:par>
                              <p:par>
                                <p:cTn fill="hold" id="21" nodeType="withEffect" presetClass="entr" presetID="22" presetSubtype="1">
                                  <p:stCondLst>
                                    <p:cond delay="0"/>
                                  </p:stCondLst>
                                  <p:childTnLst>
                                    <p:set>
                                      <p:cBhvr>
                                        <p:cTn dur="1" fill="hold" id="22">
                                          <p:stCondLst>
                                            <p:cond delay="0"/>
                                          </p:stCondLst>
                                        </p:cTn>
                                        <p:tgtEl>
                                          <p:spTgt spid="27"/>
                                        </p:tgtEl>
                                        <p:attrNameLst>
                                          <p:attrName>style.visibility</p:attrName>
                                        </p:attrNameLst>
                                      </p:cBhvr>
                                      <p:to>
                                        <p:strVal val="visible"/>
                                      </p:to>
                                    </p:set>
                                    <p:animEffect filter="wipe(up)" transition="in">
                                      <p:cBhvr>
                                        <p:cTn dur="500" id="23"/>
                                        <p:tgtEl>
                                          <p:spTgt spid="27"/>
                                        </p:tgtEl>
                                      </p:cBhvr>
                                    </p:animEffect>
                                  </p:childTnLst>
                                </p:cTn>
                              </p:par>
                            </p:childTnLst>
                          </p:cTn>
                        </p:par>
                        <p:par>
                          <p:cTn fill="hold" id="24" nodeType="afterGroup">
                            <p:stCondLst>
                              <p:cond delay="2000"/>
                            </p:stCondLst>
                            <p:childTnLst>
                              <p:par>
                                <p:cTn fill="hold" id="25" nodeType="afterEffect" presetClass="entr" presetID="22" presetSubtype="2">
                                  <p:stCondLst>
                                    <p:cond delay="0"/>
                                  </p:stCondLst>
                                  <p:childTnLst>
                                    <p:set>
                                      <p:cBhvr>
                                        <p:cTn dur="1" fill="hold" id="26">
                                          <p:stCondLst>
                                            <p:cond delay="0"/>
                                          </p:stCondLst>
                                        </p:cTn>
                                        <p:tgtEl>
                                          <p:spTgt spid="21"/>
                                        </p:tgtEl>
                                        <p:attrNameLst>
                                          <p:attrName>style.visibility</p:attrName>
                                        </p:attrNameLst>
                                      </p:cBhvr>
                                      <p:to>
                                        <p:strVal val="visible"/>
                                      </p:to>
                                    </p:set>
                                    <p:animEffect filter="wipe(right)" transition="in">
                                      <p:cBhvr>
                                        <p:cTn dur="500" id="27"/>
                                        <p:tgtEl>
                                          <p:spTgt spid="21"/>
                                        </p:tgtEl>
                                      </p:cBhvr>
                                    </p:animEffect>
                                  </p:childTnLst>
                                </p:cTn>
                              </p:par>
                              <p:par>
                                <p:cTn fill="hold" id="28" nodeType="withEffect" presetClass="entr" presetID="22" presetSubtype="8">
                                  <p:stCondLst>
                                    <p:cond delay="0"/>
                                  </p:stCondLst>
                                  <p:childTnLst>
                                    <p:set>
                                      <p:cBhvr>
                                        <p:cTn dur="1" fill="hold" id="29">
                                          <p:stCondLst>
                                            <p:cond delay="0"/>
                                          </p:stCondLst>
                                        </p:cTn>
                                        <p:tgtEl>
                                          <p:spTgt spid="30"/>
                                        </p:tgtEl>
                                        <p:attrNameLst>
                                          <p:attrName>style.visibility</p:attrName>
                                        </p:attrNameLst>
                                      </p:cBhvr>
                                      <p:to>
                                        <p:strVal val="visible"/>
                                      </p:to>
                                    </p:set>
                                    <p:animEffect filter="wipe(left)" transition="in">
                                      <p:cBhvr>
                                        <p:cTn dur="500" id="30"/>
                                        <p:tgtEl>
                                          <p:spTgt spid="30"/>
                                        </p:tgtEl>
                                      </p:cBhvr>
                                    </p:animEffect>
                                  </p:childTnLst>
                                </p:cTn>
                              </p:par>
                            </p:childTnLst>
                          </p:cTn>
                        </p:par>
                        <p:par>
                          <p:cTn fill="hold" id="31" nodeType="afterGroup">
                            <p:stCondLst>
                              <p:cond delay="2500"/>
                            </p:stCondLst>
                            <p:childTnLst>
                              <p:par>
                                <p:cTn fill="hold" id="32" nodeType="afterEffect" presetClass="exit" presetID="10" presetSubtype="0">
                                  <p:stCondLst>
                                    <p:cond delay="0"/>
                                  </p:stCondLst>
                                  <p:childTnLst>
                                    <p:animEffect filter="fade" transition="out">
                                      <p:cBhvr>
                                        <p:cTn dur="250" id="33"/>
                                        <p:tgtEl>
                                          <p:spTgt spid="24"/>
                                        </p:tgtEl>
                                      </p:cBhvr>
                                    </p:animEffect>
                                    <p:set>
                                      <p:cBhvr>
                                        <p:cTn dur="1" fill="hold" id="34">
                                          <p:stCondLst>
                                            <p:cond delay="249"/>
                                          </p:stCondLst>
                                        </p:cTn>
                                        <p:tgtEl>
                                          <p:spTgt spid="24"/>
                                        </p:tgtEl>
                                        <p:attrNameLst>
                                          <p:attrName>style.visibility</p:attrName>
                                        </p:attrNameLst>
                                      </p:cBhvr>
                                      <p:to>
                                        <p:strVal val="hidden"/>
                                      </p:to>
                                    </p:set>
                                  </p:childTnLst>
                                </p:cTn>
                              </p:par>
                              <p:par>
                                <p:cTn fill="hold" id="35" nodeType="withEffect" presetClass="exit" presetID="10" presetSubtype="0">
                                  <p:stCondLst>
                                    <p:cond delay="0"/>
                                  </p:stCondLst>
                                  <p:childTnLst>
                                    <p:animEffect filter="fade" transition="out">
                                      <p:cBhvr>
                                        <p:cTn dur="250" id="36"/>
                                        <p:tgtEl>
                                          <p:spTgt spid="12"/>
                                        </p:tgtEl>
                                      </p:cBhvr>
                                    </p:animEffect>
                                    <p:set>
                                      <p:cBhvr>
                                        <p:cTn dur="1" fill="hold" id="37">
                                          <p:stCondLst>
                                            <p:cond delay="249"/>
                                          </p:stCondLst>
                                        </p:cTn>
                                        <p:tgtEl>
                                          <p:spTgt spid="12"/>
                                        </p:tgtEl>
                                        <p:attrNameLst>
                                          <p:attrName>style.visibility</p:attrName>
                                        </p:attrNameLst>
                                      </p:cBhvr>
                                      <p:to>
                                        <p:strVal val="hidden"/>
                                      </p:to>
                                    </p:set>
                                  </p:childTnLst>
                                </p:cTn>
                              </p:par>
                              <p:par>
                                <p:cTn fill="hold" id="38" nodeType="withEffect" presetClass="exit" presetID="10" presetSubtype="0">
                                  <p:stCondLst>
                                    <p:cond delay="0"/>
                                  </p:stCondLst>
                                  <p:childTnLst>
                                    <p:animEffect filter="fade" transition="out">
                                      <p:cBhvr>
                                        <p:cTn dur="250" id="39"/>
                                        <p:tgtEl>
                                          <p:spTgt spid="18"/>
                                        </p:tgtEl>
                                      </p:cBhvr>
                                    </p:animEffect>
                                    <p:set>
                                      <p:cBhvr>
                                        <p:cTn dur="1" fill="hold" id="40">
                                          <p:stCondLst>
                                            <p:cond delay="249"/>
                                          </p:stCondLst>
                                        </p:cTn>
                                        <p:tgtEl>
                                          <p:spTgt spid="18"/>
                                        </p:tgtEl>
                                        <p:attrNameLst>
                                          <p:attrName>style.visibility</p:attrName>
                                        </p:attrNameLst>
                                      </p:cBhvr>
                                      <p:to>
                                        <p:strVal val="hidden"/>
                                      </p:to>
                                    </p:set>
                                  </p:childTnLst>
                                </p:cTn>
                              </p:par>
                              <p:par>
                                <p:cTn fill="hold" id="41" nodeType="withEffect" presetClass="exit" presetID="10" presetSubtype="0">
                                  <p:stCondLst>
                                    <p:cond delay="0"/>
                                  </p:stCondLst>
                                  <p:childTnLst>
                                    <p:animEffect filter="fade" transition="out">
                                      <p:cBhvr>
                                        <p:cTn dur="250" id="42"/>
                                        <p:tgtEl>
                                          <p:spTgt spid="27"/>
                                        </p:tgtEl>
                                      </p:cBhvr>
                                    </p:animEffect>
                                    <p:set>
                                      <p:cBhvr>
                                        <p:cTn dur="1" fill="hold" id="43">
                                          <p:stCondLst>
                                            <p:cond delay="249"/>
                                          </p:stCondLst>
                                        </p:cTn>
                                        <p:tgtEl>
                                          <p:spTgt spid="27"/>
                                        </p:tgtEl>
                                        <p:attrNameLst>
                                          <p:attrName>style.visibility</p:attrName>
                                        </p:attrNameLst>
                                      </p:cBhvr>
                                      <p:to>
                                        <p:strVal val="hidden"/>
                                      </p:to>
                                    </p:set>
                                  </p:childTnLst>
                                </p:cTn>
                              </p:par>
                              <p:par>
                                <p:cTn fill="hold" id="44" nodeType="withEffect" presetClass="exit" presetID="10" presetSubtype="0">
                                  <p:stCondLst>
                                    <p:cond delay="0"/>
                                  </p:stCondLst>
                                  <p:childTnLst>
                                    <p:animEffect filter="fade" transition="out">
                                      <p:cBhvr>
                                        <p:cTn dur="250" id="45"/>
                                        <p:tgtEl>
                                          <p:spTgt spid="21"/>
                                        </p:tgtEl>
                                      </p:cBhvr>
                                    </p:animEffect>
                                    <p:set>
                                      <p:cBhvr>
                                        <p:cTn dur="1" fill="hold" id="46">
                                          <p:stCondLst>
                                            <p:cond delay="249"/>
                                          </p:stCondLst>
                                        </p:cTn>
                                        <p:tgtEl>
                                          <p:spTgt spid="21"/>
                                        </p:tgtEl>
                                        <p:attrNameLst>
                                          <p:attrName>style.visibility</p:attrName>
                                        </p:attrNameLst>
                                      </p:cBhvr>
                                      <p:to>
                                        <p:strVal val="hidden"/>
                                      </p:to>
                                    </p:set>
                                  </p:childTnLst>
                                </p:cTn>
                              </p:par>
                              <p:par>
                                <p:cTn fill="hold" id="47" nodeType="withEffect" presetClass="exit" presetID="10" presetSubtype="0">
                                  <p:stCondLst>
                                    <p:cond delay="0"/>
                                  </p:stCondLst>
                                  <p:childTnLst>
                                    <p:animEffect filter="fade" transition="out">
                                      <p:cBhvr>
                                        <p:cTn dur="250" id="48"/>
                                        <p:tgtEl>
                                          <p:spTgt spid="30"/>
                                        </p:tgtEl>
                                      </p:cBhvr>
                                    </p:animEffect>
                                    <p:set>
                                      <p:cBhvr>
                                        <p:cTn dur="1" fill="hold" id="49">
                                          <p:stCondLst>
                                            <p:cond delay="249"/>
                                          </p:stCondLst>
                                        </p:cTn>
                                        <p:tgtEl>
                                          <p:spTgt spid="30"/>
                                        </p:tgtEl>
                                        <p:attrNameLst>
                                          <p:attrName>style.visibility</p:attrName>
                                        </p:attrNameLst>
                                      </p:cBhvr>
                                      <p:to>
                                        <p:strVal val="hidden"/>
                                      </p:to>
                                    </p:set>
                                  </p:childTnLst>
                                </p:cTn>
                              </p:par>
                              <p:par>
                                <p:cTn fill="hold" grpId="0" id="50" nodeType="withEffect" presetClass="entr" presetID="10" presetSubtype="0">
                                  <p:stCondLst>
                                    <p:cond delay="0"/>
                                  </p:stCondLst>
                                  <p:childTnLst>
                                    <p:set>
                                      <p:cBhvr>
                                        <p:cTn dur="1" fill="hold" id="51">
                                          <p:stCondLst>
                                            <p:cond delay="0"/>
                                          </p:stCondLst>
                                        </p:cTn>
                                        <p:tgtEl>
                                          <p:spTgt spid="14"/>
                                        </p:tgtEl>
                                        <p:attrNameLst>
                                          <p:attrName>style.visibility</p:attrName>
                                        </p:attrNameLst>
                                      </p:cBhvr>
                                      <p:to>
                                        <p:strVal val="visible"/>
                                      </p:to>
                                    </p:set>
                                    <p:animEffect filter="fade" transition="in">
                                      <p:cBhvr>
                                        <p:cTn dur="500" id="52"/>
                                        <p:tgtEl>
                                          <p:spTgt spid="14"/>
                                        </p:tgtEl>
                                      </p:cBhvr>
                                    </p:animEffect>
                                  </p:childTnLst>
                                </p:cTn>
                              </p:par>
                              <p:par>
                                <p:cTn fill="hold" grpId="0" id="53" nodeType="withEffect" presetClass="entr" presetID="10" presetSubtype="0">
                                  <p:stCondLst>
                                    <p:cond delay="0"/>
                                  </p:stCondLst>
                                  <p:childTnLst>
                                    <p:set>
                                      <p:cBhvr>
                                        <p:cTn dur="1" fill="hold" id="54">
                                          <p:stCondLst>
                                            <p:cond delay="0"/>
                                          </p:stCondLst>
                                        </p:cTn>
                                        <p:tgtEl>
                                          <p:spTgt spid="3"/>
                                        </p:tgtEl>
                                        <p:attrNameLst>
                                          <p:attrName>style.visibility</p:attrName>
                                        </p:attrNameLst>
                                      </p:cBhvr>
                                      <p:to>
                                        <p:strVal val="visible"/>
                                      </p:to>
                                    </p:set>
                                    <p:animEffect filter="fade" transition="in">
                                      <p:cBhvr>
                                        <p:cTn dur="500" id="55"/>
                                        <p:tgtEl>
                                          <p:spTgt spid="3"/>
                                        </p:tgtEl>
                                      </p:cBhvr>
                                    </p:animEffect>
                                  </p:childTnLst>
                                </p:cTn>
                              </p:par>
                            </p:childTnLst>
                          </p:cTn>
                        </p:par>
                        <p:par>
                          <p:cTn fill="hold" id="56" nodeType="afterGroup">
                            <p:stCondLst>
                              <p:cond delay="3000"/>
                            </p:stCondLst>
                            <p:childTnLst>
                              <p:par>
                                <p:cTn fill="hold" id="57" nodeType="afterEffect" presetClass="entr" presetID="52" presetSubtype="0">
                                  <p:stCondLst>
                                    <p:cond delay="0"/>
                                  </p:stCondLst>
                                  <p:childTnLst>
                                    <p:set>
                                      <p:cBhvr>
                                        <p:cTn dur="1" fill="hold" id="58">
                                          <p:stCondLst>
                                            <p:cond delay="0"/>
                                          </p:stCondLst>
                                        </p:cTn>
                                        <p:tgtEl>
                                          <p:spTgt spid="8"/>
                                        </p:tgtEl>
                                        <p:attrNameLst>
                                          <p:attrName>style.visibility</p:attrName>
                                        </p:attrNameLst>
                                      </p:cBhvr>
                                      <p:to>
                                        <p:strVal val="visible"/>
                                      </p:to>
                                    </p:set>
                                    <p:animScale>
                                      <p:cBhvr>
                                        <p:cTn decel="50000" dur="1000" fill="hold" id="59">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8"/>
                                        </p:tgtEl>
                                        <p:attrNameLst>
                                          <p:attrName>ppt_x</p:attrName>
                                          <p:attrName>ppt_y</p:attrName>
                                        </p:attrNameLst>
                                      </p:cBhvr>
                                    </p:animMotion>
                                    <p:animEffect filter="fade" transition="in">
                                      <p:cBhvr>
                                        <p:cTn dur="1000" id="61"/>
                                        <p:tgtEl>
                                          <p:spTgt spid="8"/>
                                        </p:tgtEl>
                                      </p:cBhvr>
                                    </p:animEffect>
                                  </p:childTnLst>
                                </p:cTn>
                              </p:par>
                              <p:par>
                                <p:cTn fill="hold" id="62" nodeType="withEffect" presetClass="entr" presetID="52" presetSubtype="0">
                                  <p:stCondLst>
                                    <p:cond delay="500"/>
                                  </p:stCondLst>
                                  <p:childTnLst>
                                    <p:set>
                                      <p:cBhvr>
                                        <p:cTn dur="1" fill="hold" id="63">
                                          <p:stCondLst>
                                            <p:cond delay="0"/>
                                          </p:stCondLst>
                                        </p:cTn>
                                        <p:tgtEl>
                                          <p:spTgt spid="10"/>
                                        </p:tgtEl>
                                        <p:attrNameLst>
                                          <p:attrName>style.visibility</p:attrName>
                                        </p:attrNameLst>
                                      </p:cBhvr>
                                      <p:to>
                                        <p:strVal val="visible"/>
                                      </p:to>
                                    </p:set>
                                    <p:animScale>
                                      <p:cBhvr>
                                        <p:cTn decel="50000" dur="1000" fill="hold" id="64">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5">
                                          <p:stCondLst>
                                            <p:cond delay="0"/>
                                          </p:stCondLst>
                                        </p:cTn>
                                        <p:tgtEl>
                                          <p:spTgt spid="10"/>
                                        </p:tgtEl>
                                        <p:attrNameLst>
                                          <p:attrName>ppt_x</p:attrName>
                                          <p:attrName>ppt_y</p:attrName>
                                        </p:attrNameLst>
                                      </p:cBhvr>
                                    </p:animMotion>
                                    <p:animEffect filter="fade" transition="in">
                                      <p:cBhvr>
                                        <p:cTn dur="1000" id="66"/>
                                        <p:tgtEl>
                                          <p:spTgt spid="10"/>
                                        </p:tgtEl>
                                      </p:cBhvr>
                                    </p:animEffect>
                                  </p:childTnLst>
                                </p:cTn>
                              </p:par>
                            </p:childTnLst>
                          </p:cTn>
                        </p:par>
                        <p:par>
                          <p:cTn fill="hold" id="67" nodeType="afterGroup">
                            <p:stCondLst>
                              <p:cond delay="4500"/>
                            </p:stCondLst>
                            <p:childTnLst>
                              <p:par>
                                <p:cTn fill="hold" grpId="2" id="68" nodeType="afterEffect" presetClass="entr" presetID="31" presetSubtype="0">
                                  <p:stCondLst>
                                    <p:cond delay="0"/>
                                  </p:stCondLst>
                                  <p:childTnLst>
                                    <p:set>
                                      <p:cBhvr>
                                        <p:cTn dur="1" fill="hold" id="69">
                                          <p:stCondLst>
                                            <p:cond delay="0"/>
                                          </p:stCondLst>
                                        </p:cTn>
                                        <p:tgtEl>
                                          <p:spTgt spid="2">
                                            <p:txEl>
                                              <p:pRg end="0" st="0"/>
                                            </p:txEl>
                                          </p:spTgt>
                                        </p:tgtEl>
                                        <p:attrNameLst>
                                          <p:attrName>style.visibility</p:attrName>
                                        </p:attrNameLst>
                                      </p:cBhvr>
                                      <p:to>
                                        <p:strVal val="visible"/>
                                      </p:to>
                                    </p:set>
                                    <p:anim calcmode="lin" valueType="num">
                                      <p:cBhvr>
                                        <p:cTn dur="1000" fill="hold" id="70"/>
                                        <p:tgtEl>
                                          <p:spTgt spid="2">
                                            <p:txEl>
                                              <p:pRg end="0" st="0"/>
                                            </p:txEl>
                                          </p:spTgt>
                                        </p:tgtEl>
                                        <p:attrNameLst>
                                          <p:attrName>ppt_w</p:attrName>
                                        </p:attrNameLst>
                                      </p:cBhvr>
                                      <p:tavLst>
                                        <p:tav tm="0">
                                          <p:val>
                                            <p:fltVal val="0"/>
                                          </p:val>
                                        </p:tav>
                                        <p:tav tm="100000">
                                          <p:val>
                                            <p:strVal val="#ppt_w"/>
                                          </p:val>
                                        </p:tav>
                                      </p:tavLst>
                                    </p:anim>
                                    <p:anim calcmode="lin" valueType="num">
                                      <p:cBhvr>
                                        <p:cTn dur="1000" fill="hold" id="71"/>
                                        <p:tgtEl>
                                          <p:spTgt spid="2">
                                            <p:txEl>
                                              <p:pRg end="0" st="0"/>
                                            </p:txEl>
                                          </p:spTgt>
                                        </p:tgtEl>
                                        <p:attrNameLst>
                                          <p:attrName>ppt_h</p:attrName>
                                        </p:attrNameLst>
                                      </p:cBhvr>
                                      <p:tavLst>
                                        <p:tav tm="0">
                                          <p:val>
                                            <p:fltVal val="0"/>
                                          </p:val>
                                        </p:tav>
                                        <p:tav tm="100000">
                                          <p:val>
                                            <p:strVal val="#ppt_h"/>
                                          </p:val>
                                        </p:tav>
                                      </p:tavLst>
                                    </p:anim>
                                    <p:anim calcmode="lin" valueType="num">
                                      <p:cBhvr>
                                        <p:cTn dur="1000" fill="hold" id="72"/>
                                        <p:tgtEl>
                                          <p:spTgt spid="2">
                                            <p:txEl>
                                              <p:pRg end="0" st="0"/>
                                            </p:txEl>
                                          </p:spTgt>
                                        </p:tgtEl>
                                        <p:attrNameLst>
                                          <p:attrName>style.rotation</p:attrName>
                                        </p:attrNameLst>
                                      </p:cBhvr>
                                      <p:tavLst>
                                        <p:tav tm="0">
                                          <p:val>
                                            <p:fltVal val="90"/>
                                          </p:val>
                                        </p:tav>
                                        <p:tav tm="100000">
                                          <p:val>
                                            <p:fltVal val="0"/>
                                          </p:val>
                                        </p:tav>
                                      </p:tavLst>
                                    </p:anim>
                                    <p:animEffect filter="fade" transition="in">
                                      <p:cBhvr>
                                        <p:cTn dur="1000" id="73"/>
                                        <p:tgtEl>
                                          <p:spTgt spid="2">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
      <p:bldP build="allAtOnce" grpId="2" spid="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Sp="0">
  <p:cSld>
    <p:spTree>
      <p:nvGrpSpPr>
        <p:cNvPr id="1" name=""/>
        <p:cNvGrpSpPr/>
        <p:nvPr/>
      </p:nvGrpSpPr>
      <p:grpSpPr>
        <a:xfrm>
          <a:off x="0" y="0"/>
          <a:ext cx="0" cy="0"/>
        </a:xfrm>
      </p:grpSpPr>
      <p:pic>
        <p:nvPicPr>
          <p:cNvPr descr="PPECLOGO-eff-0-1" id="2" name="Picture 2"/>
          <p:cNvPicPr>
            <a:picLocks noChangeArrowheads="1" noChangeAspect="1"/>
          </p:cNvPicPr>
          <p:nvPr/>
        </p:nvPicPr>
        <p:blipFill>
          <a:blip r:embed="rId3">
            <a:extLst>
              <a:ext uri="{28A0092B-C50C-407E-A947-70E740481C1C}">
                <a14:useLocalDpi/>
              </a:ext>
            </a:extLst>
          </a:blip>
          <a:stretch>
            <a:fillRect/>
          </a:stretch>
        </p:blipFill>
        <p:spPr bwMode="auto">
          <a:xfrm>
            <a:off x="3222881" y="2264483"/>
            <a:ext cx="927806" cy="621562"/>
          </a:xfrm>
          <a:prstGeom prst="rect">
            <a:avLst/>
          </a:prstGeom>
          <a:noFill/>
          <a:extLst>
            <a:ext uri="{909E8E84-426E-40DD-AFC4-6F175D3DCCD1}">
              <a14:hiddenFill>
                <a:solidFill>
                  <a:srgbClr val="FFFFFF"/>
                </a:solidFill>
              </a14:hiddenFill>
            </a:ext>
          </a:extLst>
        </p:spPr>
      </p:pic>
      <p:pic>
        <p:nvPicPr>
          <p:cNvPr descr="PPECLOGO-eff-0-2" id="3" name="Picture 3"/>
          <p:cNvPicPr>
            <a:picLocks noChangeArrowheads="1" noChangeAspect="1"/>
          </p:cNvPicPr>
          <p:nvPr/>
        </p:nvPicPr>
        <p:blipFill>
          <a:blip r:embed="rId4">
            <a:extLst>
              <a:ext uri="{28A0092B-C50C-407E-A947-70E740481C1C}">
                <a14:useLocalDpi/>
              </a:ext>
            </a:extLst>
          </a:blip>
          <a:stretch>
            <a:fillRect/>
          </a:stretch>
        </p:blipFill>
        <p:spPr bwMode="auto">
          <a:xfrm>
            <a:off x="7071687" y="2236261"/>
            <a:ext cx="859013" cy="584309"/>
          </a:xfrm>
          <a:prstGeom prst="rect">
            <a:avLst/>
          </a:prstGeom>
          <a:noFill/>
          <a:extLst>
            <a:ext uri="{909E8E84-426E-40DD-AFC4-6F175D3DCCD1}">
              <a14:hiddenFill>
                <a:solidFill>
                  <a:srgbClr val="FFFFFF"/>
                </a:solidFill>
              </a14:hiddenFill>
            </a:ext>
          </a:extLst>
        </p:spPr>
      </p:pic>
      <p:pic>
        <p:nvPicPr>
          <p:cNvPr descr="PPECLOGO-eff-0-3" id="4" name="Picture 4"/>
          <p:cNvPicPr>
            <a:picLocks noChangeArrowheads="1" noChangeAspect="1"/>
          </p:cNvPicPr>
          <p:nvPr/>
        </p:nvPicPr>
        <p:blipFill>
          <a:blip r:embed="rId5">
            <a:extLst>
              <a:ext uri="{28A0092B-C50C-407E-A947-70E740481C1C}">
                <a14:useLocalDpi/>
              </a:ext>
            </a:extLst>
          </a:blip>
          <a:stretch>
            <a:fillRect/>
          </a:stretch>
        </p:blipFill>
        <p:spPr bwMode="auto">
          <a:xfrm>
            <a:off x="504729" y="1257302"/>
            <a:ext cx="2637014" cy="1849004"/>
          </a:xfrm>
          <a:prstGeom prst="rect">
            <a:avLst/>
          </a:prstGeom>
          <a:noFill/>
          <a:extLst>
            <a:ext uri="{909E8E84-426E-40DD-AFC4-6F175D3DCCD1}">
              <a14:hiddenFill>
                <a:solidFill>
                  <a:srgbClr val="FFFFFF"/>
                </a:solidFill>
              </a14:hiddenFill>
            </a:ext>
          </a:extLst>
        </p:spPr>
      </p:pic>
      <p:pic>
        <p:nvPicPr>
          <p:cNvPr descr="PPECLOGO-eff-0-1" id="5" name="Picture 5"/>
          <p:cNvPicPr>
            <a:picLocks noChangeArrowheads="1" noChangeAspect="1"/>
          </p:cNvPicPr>
          <p:nvPr/>
        </p:nvPicPr>
        <p:blipFill>
          <a:blip r:embed="rId6">
            <a:extLst>
              <a:ext uri="{28A0092B-C50C-407E-A947-70E740481C1C}">
                <a14:useLocalDpi/>
              </a:ext>
            </a:extLst>
          </a:blip>
          <a:stretch>
            <a:fillRect/>
          </a:stretch>
        </p:blipFill>
        <p:spPr bwMode="auto">
          <a:xfrm>
            <a:off x="3503339" y="2883607"/>
            <a:ext cx="458611" cy="307841"/>
          </a:xfrm>
          <a:prstGeom prst="rect">
            <a:avLst/>
          </a:prstGeom>
          <a:noFill/>
          <a:extLst>
            <a:ext uri="{909E8E84-426E-40DD-AFC4-6F175D3DCCD1}">
              <a14:hiddenFill>
                <a:solidFill>
                  <a:srgbClr val="FFFFFF"/>
                </a:solidFill>
              </a14:hiddenFill>
            </a:ext>
          </a:extLst>
        </p:spPr>
      </p:pic>
      <p:pic>
        <p:nvPicPr>
          <p:cNvPr descr="PPECLOGO-eff-0-1" id="6" name="Picture 6"/>
          <p:cNvPicPr>
            <a:picLocks noChangeArrowheads="1" noChangeAspect="1"/>
          </p:cNvPicPr>
          <p:nvPr/>
        </p:nvPicPr>
        <p:blipFill>
          <a:blip r:embed="rId7">
            <a:extLst>
              <a:ext uri="{28A0092B-C50C-407E-A947-70E740481C1C}">
                <a14:useLocalDpi/>
              </a:ext>
            </a:extLst>
          </a:blip>
          <a:stretch>
            <a:fillRect/>
          </a:stretch>
        </p:blipFill>
        <p:spPr bwMode="auto">
          <a:xfrm>
            <a:off x="6048631" y="2276830"/>
            <a:ext cx="351013" cy="235292"/>
          </a:xfrm>
          <a:prstGeom prst="rect">
            <a:avLst/>
          </a:prstGeom>
          <a:noFill/>
          <a:extLst>
            <a:ext uri="{909E8E84-426E-40DD-AFC4-6F175D3DCCD1}">
              <a14:hiddenFill>
                <a:solidFill>
                  <a:srgbClr val="FFFFFF"/>
                </a:solidFill>
              </a14:hiddenFill>
            </a:ext>
          </a:extLst>
        </p:spPr>
      </p:pic>
      <p:pic>
        <p:nvPicPr>
          <p:cNvPr descr="PPECLOGO-eff-0-1" id="7" name="Picture 7"/>
          <p:cNvPicPr>
            <a:picLocks noChangeArrowheads="1" noChangeAspect="1"/>
          </p:cNvPicPr>
          <p:nvPr/>
        </p:nvPicPr>
        <p:blipFill>
          <a:blip r:embed="rId8">
            <a:extLst>
              <a:ext uri="{28A0092B-C50C-407E-A947-70E740481C1C}">
                <a14:useLocalDpi/>
              </a:ext>
            </a:extLst>
          </a:blip>
          <a:stretch>
            <a:fillRect/>
          </a:stretch>
        </p:blipFill>
        <p:spPr bwMode="auto">
          <a:xfrm>
            <a:off x="4528159" y="2929469"/>
            <a:ext cx="226582" cy="151638"/>
          </a:xfrm>
          <a:prstGeom prst="rect">
            <a:avLst/>
          </a:prstGeom>
          <a:noFill/>
          <a:extLst>
            <a:ext uri="{909E8E84-426E-40DD-AFC4-6F175D3DCCD1}">
              <a14:hiddenFill>
                <a:solidFill>
                  <a:srgbClr val="FFFFFF"/>
                </a:solidFill>
              </a14:hiddenFill>
            </a:ext>
          </a:extLst>
        </p:spPr>
      </p:pic>
      <p:pic>
        <p:nvPicPr>
          <p:cNvPr descr="PPECLOGO-eff-0-2" id="8" name="Picture 8"/>
          <p:cNvPicPr>
            <a:picLocks noChangeArrowheads="1" noChangeAspect="1"/>
          </p:cNvPicPr>
          <p:nvPr/>
        </p:nvPicPr>
        <p:blipFill>
          <a:blip r:embed="rId4">
            <a:extLst>
              <a:ext uri="{28A0092B-C50C-407E-A947-70E740481C1C}">
                <a14:useLocalDpi/>
              </a:ext>
            </a:extLst>
          </a:blip>
          <a:stretch>
            <a:fillRect/>
          </a:stretch>
        </p:blipFill>
        <p:spPr bwMode="auto">
          <a:xfrm>
            <a:off x="4212423" y="2045761"/>
            <a:ext cx="859014" cy="584309"/>
          </a:xfrm>
          <a:prstGeom prst="rect">
            <a:avLst/>
          </a:prstGeom>
          <a:noFill/>
          <a:extLst>
            <a:ext uri="{909E8E84-426E-40DD-AFC4-6F175D3DCCD1}">
              <a14:hiddenFill>
                <a:solidFill>
                  <a:srgbClr val="FFFFFF"/>
                </a:solidFill>
              </a14:hiddenFill>
            </a:ext>
          </a:extLst>
        </p:spPr>
      </p:pic>
      <p:pic>
        <p:nvPicPr>
          <p:cNvPr descr="PPECLOGO-eff-5-4" id="9" name="Picture 9"/>
          <p:cNvPicPr>
            <a:picLocks noChangeArrowheads="1" noChangeAspect="1"/>
          </p:cNvPicPr>
          <p:nvPr/>
        </p:nvPicPr>
        <p:blipFill>
          <a:blip r:embed="rId9">
            <a:extLst>
              <a:ext uri="{28A0092B-C50C-407E-A947-70E740481C1C}">
                <a14:useLocalDpi/>
              </a:ext>
            </a:extLst>
          </a:blip>
          <a:stretch>
            <a:fillRect/>
          </a:stretch>
        </p:blipFill>
        <p:spPr bwMode="auto">
          <a:xfrm>
            <a:off x="2448533" y="2372080"/>
            <a:ext cx="1292931" cy="1210631"/>
          </a:xfrm>
          <a:prstGeom prst="rect">
            <a:avLst/>
          </a:prstGeom>
          <a:noFill/>
          <a:extLst>
            <a:ext uri="{909E8E84-426E-40DD-AFC4-6F175D3DCCD1}">
              <a14:hiddenFill>
                <a:solidFill>
                  <a:srgbClr val="FFFFFF"/>
                </a:solidFill>
              </a14:hiddenFill>
            </a:ext>
          </a:extLst>
        </p:spPr>
      </p:pic>
      <p:pic>
        <p:nvPicPr>
          <p:cNvPr descr="PPECLOGO-eff-5-2" id="10" name="Picture 10"/>
          <p:cNvPicPr>
            <a:picLocks noChangeArrowheads="1" noChangeAspect="1"/>
          </p:cNvPicPr>
          <p:nvPr/>
        </p:nvPicPr>
        <p:blipFill>
          <a:blip r:embed="rId10">
            <a:extLst>
              <a:ext uri="{BEBA8EAE-BF5A-486C-A8C5-ECC9F3942E4B}">
                <a14:imgProps>
                  <a14:imgLayer r:embed="rId11">
                    <a14:imgEffect>
                      <a14:sharpenSoften amount="-4000"/>
                    </a14:imgEffect>
                    <a14:imgEffect>
                      <a14:brightnessContrast bright="95000"/>
                    </a14:imgEffect>
                  </a14:imgLayer>
                </a14:imgProps>
              </a:ext>
              <a:ext uri="{28A0092B-C50C-407E-A947-70E740481C1C}">
                <a14:useLocalDpi/>
              </a:ext>
            </a:extLst>
          </a:blip>
          <a:stretch>
            <a:fillRect/>
          </a:stretch>
        </p:blipFill>
        <p:spPr bwMode="auto">
          <a:xfrm>
            <a:off x="4794506" y="2141865"/>
            <a:ext cx="1605139" cy="1515734"/>
          </a:xfrm>
          <a:prstGeom prst="rect">
            <a:avLst/>
          </a:prstGeom>
          <a:noFill/>
          <a:extLst>
            <a:ext uri="{909E8E84-426E-40DD-AFC4-6F175D3DCCD1}">
              <a14:hiddenFill>
                <a:solidFill>
                  <a:srgbClr val="FFFFFF"/>
                </a:solidFill>
              </a14:hiddenFill>
            </a:ext>
          </a:extLst>
        </p:spPr>
      </p:pic>
      <p:pic>
        <p:nvPicPr>
          <p:cNvPr descr="PPECLOGO-eff-5-4" id="11" name="Picture 11"/>
          <p:cNvPicPr>
            <a:picLocks noChangeArrowheads="1" noChangeAspect="1"/>
          </p:cNvPicPr>
          <p:nvPr/>
        </p:nvPicPr>
        <p:blipFill>
          <a:blip r:embed="rId12">
            <a:extLst>
              <a:ext uri="{28A0092B-C50C-407E-A947-70E740481C1C}">
                <a14:useLocalDpi/>
              </a:ext>
            </a:extLst>
          </a:blip>
          <a:stretch>
            <a:fillRect/>
          </a:stretch>
        </p:blipFill>
        <p:spPr bwMode="auto">
          <a:xfrm>
            <a:off x="8244673" y="2093310"/>
            <a:ext cx="977194" cy="876547"/>
          </a:xfrm>
          <a:prstGeom prst="rect">
            <a:avLst/>
          </a:prstGeom>
          <a:noFill/>
          <a:extLst>
            <a:ext uri="{909E8E84-426E-40DD-AFC4-6F175D3DCCD1}">
              <a14:hiddenFill>
                <a:solidFill>
                  <a:srgbClr val="FFFFFF"/>
                </a:solidFill>
              </a14:hiddenFill>
            </a:ext>
          </a:extLst>
        </p:spPr>
      </p:pic>
      <p:pic>
        <p:nvPicPr>
          <p:cNvPr descr="PPECLOGO-eff-0-1" id="12" name="Picture 12"/>
          <p:cNvPicPr>
            <a:picLocks noChangeArrowheads="1" noChangeAspect="1"/>
          </p:cNvPicPr>
          <p:nvPr/>
        </p:nvPicPr>
        <p:blipFill>
          <a:blip r:embed="rId13">
            <a:extLst>
              <a:ext uri="{28A0092B-C50C-407E-A947-70E740481C1C}">
                <a14:useLocalDpi/>
              </a:ext>
            </a:extLst>
          </a:blip>
          <a:stretch>
            <a:fillRect/>
          </a:stretch>
        </p:blipFill>
        <p:spPr bwMode="auto">
          <a:xfrm>
            <a:off x="6544284" y="2781302"/>
            <a:ext cx="456848" cy="305880"/>
          </a:xfrm>
          <a:prstGeom prst="rect">
            <a:avLst/>
          </a:prstGeom>
          <a:noFill/>
          <a:extLst>
            <a:ext uri="{909E8E84-426E-40DD-AFC4-6F175D3DCCD1}">
              <a14:hiddenFill>
                <a:solidFill>
                  <a:srgbClr val="FFFFFF"/>
                </a:solidFill>
              </a14:hiddenFill>
            </a:ext>
          </a:extLst>
        </p:spPr>
      </p:pic>
      <p:pic>
        <p:nvPicPr>
          <p:cNvPr descr="PPECLOGO-eff-0-1" id="13" name="Picture 13"/>
          <p:cNvPicPr>
            <a:picLocks noChangeArrowheads="1" noChangeAspect="1"/>
          </p:cNvPicPr>
          <p:nvPr/>
        </p:nvPicPr>
        <p:blipFill>
          <a:blip r:embed="rId13">
            <a:extLst>
              <a:ext uri="{28A0092B-C50C-407E-A947-70E740481C1C}">
                <a14:useLocalDpi/>
              </a:ext>
            </a:extLst>
          </a:blip>
          <a:stretch>
            <a:fillRect/>
          </a:stretch>
        </p:blipFill>
        <p:spPr bwMode="auto">
          <a:xfrm>
            <a:off x="9442353" y="1899358"/>
            <a:ext cx="456847" cy="305880"/>
          </a:xfrm>
          <a:prstGeom prst="rect">
            <a:avLst/>
          </a:prstGeom>
          <a:noFill/>
          <a:extLst>
            <a:ext uri="{909E8E84-426E-40DD-AFC4-6F175D3DCCD1}">
              <a14:hiddenFill>
                <a:solidFill>
                  <a:srgbClr val="FFFFFF"/>
                </a:solidFill>
              </a14:hiddenFill>
            </a:ext>
          </a:extLst>
        </p:spPr>
      </p:pic>
      <p:pic>
        <p:nvPicPr>
          <p:cNvPr descr="PPECLOGO-eff2-1-2" id="14" name="Picture 14"/>
          <p:cNvPicPr>
            <a:picLocks noChangeArrowheads="1" noChangeAspect="1"/>
          </p:cNvPicPr>
          <p:nvPr/>
        </p:nvPicPr>
        <p:blipFill>
          <a:blip r:embed="rId14">
            <a:extLst>
              <a:ext uri="{28A0092B-C50C-407E-A947-70E740481C1C}">
                <a14:useLocalDpi/>
              </a:ext>
            </a:extLst>
          </a:blip>
          <a:stretch>
            <a:fillRect/>
          </a:stretch>
        </p:blipFill>
        <p:spPr bwMode="auto">
          <a:xfrm>
            <a:off x="1391965" y="2200983"/>
            <a:ext cx="1485194" cy="1111754"/>
          </a:xfrm>
          <a:prstGeom prst="rect">
            <a:avLst/>
          </a:prstGeom>
          <a:noFill/>
          <a:extLst>
            <a:ext uri="{909E8E84-426E-40DD-AFC4-6F175D3DCCD1}">
              <a14:hiddenFill>
                <a:solidFill>
                  <a:srgbClr val="FFFFFF"/>
                </a:solidFill>
              </a14:hiddenFill>
            </a:ext>
          </a:extLst>
        </p:spPr>
      </p:pic>
      <p:pic>
        <p:nvPicPr>
          <p:cNvPr descr="PPECLOGO-eff2-1-3" id="15" name="Picture 15"/>
          <p:cNvPicPr>
            <a:picLocks noChangeArrowheads="1" noChangeAspect="1"/>
          </p:cNvPicPr>
          <p:nvPr/>
        </p:nvPicPr>
        <p:blipFill>
          <a:blip r:embed="rId15">
            <a:extLst>
              <a:ext uri="{28A0092B-C50C-407E-A947-70E740481C1C}">
                <a14:useLocalDpi/>
              </a:ext>
            </a:extLst>
          </a:blip>
          <a:stretch>
            <a:fillRect/>
          </a:stretch>
        </p:blipFill>
        <p:spPr bwMode="auto">
          <a:xfrm>
            <a:off x="2558826" y="2339751"/>
            <a:ext cx="382764" cy="284311"/>
          </a:xfrm>
          <a:prstGeom prst="rect">
            <a:avLst/>
          </a:prstGeom>
          <a:noFill/>
          <a:extLst>
            <a:ext uri="{909E8E84-426E-40DD-AFC4-6F175D3DCCD1}">
              <a14:hiddenFill>
                <a:solidFill>
                  <a:srgbClr val="FFFFFF"/>
                </a:solidFill>
              </a14:hiddenFill>
            </a:ext>
          </a:extLst>
        </p:spPr>
      </p:pic>
      <p:pic>
        <p:nvPicPr>
          <p:cNvPr descr="PPECLOGO-eff2-1-4" id="16" name="Picture 16"/>
          <p:cNvPicPr>
            <a:picLocks noChangeArrowheads="1" noChangeAspect="1"/>
          </p:cNvPicPr>
          <p:nvPr/>
        </p:nvPicPr>
        <p:blipFill>
          <a:blip r:embed="rId16">
            <a:extLst>
              <a:ext uri="{28A0092B-C50C-407E-A947-70E740481C1C}">
                <a14:useLocalDpi/>
              </a:ext>
            </a:extLst>
          </a:blip>
          <a:stretch>
            <a:fillRect/>
          </a:stretch>
        </p:blipFill>
        <p:spPr bwMode="auto">
          <a:xfrm>
            <a:off x="7048755" y="2571400"/>
            <a:ext cx="615598" cy="699993"/>
          </a:xfrm>
          <a:prstGeom prst="rect">
            <a:avLst/>
          </a:prstGeom>
          <a:noFill/>
          <a:extLst>
            <a:ext uri="{909E8E84-426E-40DD-AFC4-6F175D3DCCD1}">
              <a14:hiddenFill>
                <a:solidFill>
                  <a:srgbClr val="FFFFFF"/>
                </a:solidFill>
              </a14:hiddenFill>
            </a:ext>
          </a:extLst>
        </p:spPr>
      </p:pic>
      <p:pic>
        <p:nvPicPr>
          <p:cNvPr descr="PPECLOGO-eff2-1-3" id="17" name="Picture 17"/>
          <p:cNvPicPr>
            <a:picLocks noChangeArrowheads="1" noChangeAspect="1"/>
          </p:cNvPicPr>
          <p:nvPr/>
        </p:nvPicPr>
        <p:blipFill>
          <a:blip r:embed="rId17">
            <a:extLst>
              <a:ext uri="{28A0092B-C50C-407E-A947-70E740481C1C}">
                <a14:useLocalDpi/>
              </a:ext>
            </a:extLst>
          </a:blip>
          <a:stretch>
            <a:fillRect/>
          </a:stretch>
        </p:blipFill>
        <p:spPr bwMode="auto">
          <a:xfrm>
            <a:off x="7678464" y="2280357"/>
            <a:ext cx="315736" cy="235292"/>
          </a:xfrm>
          <a:prstGeom prst="rect">
            <a:avLst/>
          </a:prstGeom>
          <a:noFill/>
          <a:extLst>
            <a:ext uri="{909E8E84-426E-40DD-AFC4-6F175D3DCCD1}">
              <a14:hiddenFill>
                <a:solidFill>
                  <a:srgbClr val="FFFFFF"/>
                </a:solidFill>
              </a14:hiddenFill>
            </a:ext>
          </a:extLst>
        </p:spPr>
      </p:pic>
      <p:pic>
        <p:nvPicPr>
          <p:cNvPr descr="PPECLOGO-eff2-1-3" id="18" name="Picture 18"/>
          <p:cNvPicPr>
            <a:picLocks noChangeArrowheads="1" noChangeAspect="1"/>
          </p:cNvPicPr>
          <p:nvPr/>
        </p:nvPicPr>
        <p:blipFill>
          <a:blip r:embed="rId18">
            <a:extLst>
              <a:ext uri="{28A0092B-C50C-407E-A947-70E740481C1C}">
                <a14:useLocalDpi/>
              </a:ext>
            </a:extLst>
          </a:blip>
          <a:stretch>
            <a:fillRect/>
          </a:stretch>
        </p:blipFill>
        <p:spPr bwMode="auto">
          <a:xfrm>
            <a:off x="8121200" y="2656067"/>
            <a:ext cx="246944" cy="184312"/>
          </a:xfrm>
          <a:prstGeom prst="rect">
            <a:avLst/>
          </a:prstGeom>
          <a:noFill/>
          <a:extLst>
            <a:ext uri="{909E8E84-426E-40DD-AFC4-6F175D3DCCD1}">
              <a14:hiddenFill>
                <a:solidFill>
                  <a:srgbClr val="FFFFFF"/>
                </a:solidFill>
              </a14:hiddenFill>
            </a:ext>
          </a:extLst>
        </p:spPr>
      </p:pic>
      <p:pic>
        <p:nvPicPr>
          <p:cNvPr id="19" name="Picture 3"/>
          <p:cNvPicPr>
            <a:picLocks noChangeArrowheads="1" noChangeAspect="1"/>
          </p:cNvPicPr>
          <p:nvPr/>
        </p:nvPicPr>
        <p:blipFill>
          <a:blip r:embed="rId19">
            <a:extLst>
              <a:ext uri="{28A0092B-C50C-407E-A947-70E740481C1C}">
                <a14:useLocalDpi/>
              </a:ext>
            </a:extLst>
          </a:blip>
          <a:stretch>
            <a:fillRect/>
          </a:stretch>
        </p:blipFill>
        <p:spPr bwMode="auto">
          <a:xfrm>
            <a:off x="2134971" y="940233"/>
            <a:ext cx="2988290" cy="2000000"/>
          </a:xfrm>
          <a:prstGeom prst="rect">
            <a:avLst/>
          </a:prstGeom>
          <a:noFill/>
          <a:extLst>
            <a:ext uri="{909E8E84-426E-40DD-AFC4-6F175D3DCCD1}">
              <a14:hiddenFill>
                <a:solidFill>
                  <a:srgbClr val="FFFFFF"/>
                </a:solidFill>
              </a14:hiddenFill>
            </a:ext>
          </a:extLst>
        </p:spPr>
      </p:pic>
      <p:sp>
        <p:nvSpPr>
          <p:cNvPr id="20" name="타원 3"/>
          <p:cNvSpPr/>
          <p:nvPr/>
        </p:nvSpPr>
        <p:spPr>
          <a:xfrm>
            <a:off x="2463182" y="2835350"/>
            <a:ext cx="2078449" cy="315171"/>
          </a:xfrm>
          <a:prstGeom prst="ellipse">
            <a:avLst/>
          </a:prstGeom>
          <a:gradFill flip="none" rotWithShape="1">
            <a:gsLst>
              <a:gs pos="0">
                <a:schemeClr val="tx1">
                  <a:lumMod val="95000"/>
                  <a:lumOff val="5000"/>
                  <a:alpha val="49000"/>
                </a:schemeClr>
              </a:gs>
              <a:gs pos="100000">
                <a:srgbClr val="BBE0E3">
                  <a:shade val="67500"/>
                  <a:satMod val="115000"/>
                  <a:alpha val="0"/>
                </a:srgbClr>
              </a:gs>
            </a:gsLst>
            <a:path path="shape">
              <a:fillToRect b="50000" l="50000" r="50000" t="50000"/>
            </a:path>
          </a:gradFill>
          <a:ln algn="ctr" cap="flat" cmpd="sng" w="3175">
            <a:noFill/>
            <a:prstDash val="solid"/>
          </a:ln>
          <a:effectLst/>
        </p:spPr>
        <p:txBody>
          <a:bodyPr anchor="ctr"/>
          <a:lstStyle/>
          <a:p>
            <a:pPr algn="ctr" fontAlgn="auto">
              <a:spcBef>
                <a:spcPct val="0"/>
              </a:spcBef>
              <a:spcAft>
                <a:spcPct val="0"/>
              </a:spcAft>
              <a:defRPr/>
            </a:pPr>
            <a:endParaRPr altLang="en-US" kern="0" lang="ko-KR">
              <a:solidFill>
                <a:srgbClr val="FFFFFF"/>
              </a:solidFill>
              <a:latin typeface="Calibri"/>
              <a:ea typeface="맑은 고딕"/>
            </a:endParaRPr>
          </a:p>
        </p:txBody>
      </p:sp>
      <p:pic>
        <p:nvPicPr>
          <p:cNvPr descr="C:\Users\PC\Desktop\部队ppt\7.png" id="21" name="Picture 8"/>
          <p:cNvPicPr>
            <a:picLocks noChangeArrowheads="1" noChangeAspect="1"/>
          </p:cNvPicPr>
          <p:nvPr/>
        </p:nvPicPr>
        <p:blipFill>
          <a:blip r:embed="rId20">
            <a:extLst>
              <a:ext uri="{BEBA8EAE-BF5A-486C-A8C5-ECC9F3942E4B}">
                <a14:imgProps>
                  <a14:imgLayer r:embed="rId21">
                    <a14:imgEffect>
                      <a14:brightnessContrast bright="40000" contrast="-40000"/>
                    </a14:imgEffect>
                  </a14:imgLayer>
                </a14:imgProps>
              </a:ext>
              <a:ext uri="{28A0092B-C50C-407E-A947-70E740481C1C}">
                <a14:useLocalDpi/>
              </a:ext>
            </a:extLst>
          </a:blip>
          <a:stretch>
            <a:fillRect/>
          </a:stretch>
        </p:blipFill>
        <p:spPr bwMode="auto">
          <a:xfrm>
            <a:off x="1448150" y="935526"/>
            <a:ext cx="3225746" cy="1192854"/>
          </a:xfrm>
          <a:prstGeom prst="rect">
            <a:avLst/>
          </a:prstGeom>
          <a:noFill/>
          <a:extLst>
            <a:ext uri="{909E8E84-426E-40DD-AFC4-6F175D3DCCD1}">
              <a14:hiddenFill>
                <a:solidFill>
                  <a:srgbClr val="FFFFFF"/>
                </a:solidFill>
              </a14:hiddenFill>
            </a:ext>
          </a:extLst>
        </p:spPr>
      </p:pic>
      <p:sp>
        <p:nvSpPr>
          <p:cNvPr id="23" name="TextBox 22"/>
          <p:cNvSpPr txBox="1"/>
          <p:nvPr/>
        </p:nvSpPr>
        <p:spPr>
          <a:xfrm>
            <a:off x="5660235" y="2569258"/>
            <a:ext cx="2887980" cy="633374"/>
          </a:xfrm>
          <a:prstGeom prst="rect">
            <a:avLst/>
          </a:prstGeom>
          <a:noFill/>
        </p:spPr>
        <p:txBody>
          <a:bodyPr rtlCol="0" wrap="none">
            <a:spAutoFit/>
          </a:bodyPr>
          <a:lstStyle/>
          <a:p>
            <a:r>
              <a:rPr altLang="en-US" lang="zh-CN" sz="3556">
                <a:solidFill>
                  <a:srgbClr val="FFC000"/>
                </a:solidFill>
                <a:latin charset="-122" panose="020b0800000000000000" pitchFamily="34" typeface="华康俪金黑W8(P)"/>
                <a:ea charset="-122" panose="020b0800000000000000" pitchFamily="34" typeface="华康俪金黑W8(P)"/>
              </a:rPr>
              <a:t>中国梦的定义</a:t>
            </a:r>
          </a:p>
        </p:txBody>
      </p:sp>
      <p:sp>
        <p:nvSpPr>
          <p:cNvPr id="24" name="TextBox 23"/>
          <p:cNvSpPr txBox="1"/>
          <p:nvPr/>
        </p:nvSpPr>
        <p:spPr>
          <a:xfrm>
            <a:off x="2069939" y="3225380"/>
            <a:ext cx="6559000" cy="945124"/>
          </a:xfrm>
          <a:prstGeom prst="rect">
            <a:avLst/>
          </a:prstGeom>
          <a:noFill/>
        </p:spPr>
        <p:txBody>
          <a:bodyPr rtlCol="0" wrap="square">
            <a:spAutoFit/>
          </a:bodyPr>
          <a:lstStyle/>
          <a:p>
            <a:pPr lvl="0">
              <a:lnSpc>
                <a:spcPct val="120000"/>
              </a:lnSpc>
            </a:pPr>
            <a:r>
              <a:rPr altLang="en-US" kern="0" lang="zh-CN" sz="1556">
                <a:solidFill>
                  <a:srgbClr val="FFC000"/>
                </a:solidFill>
                <a:latin charset="-122" pitchFamily="34" typeface="微软雅黑"/>
                <a:ea charset="-122" pitchFamily="34" typeface="微软雅黑"/>
              </a:rPr>
              <a:t>中国梦不是一般意义上的梦想，而是一种特定的、整体性的思想意识和目标指向，是思想意识和目标指向的高度融合统一，是中华民族正在万众一心、努力奋斗的共同理想。</a:t>
            </a:r>
          </a:p>
        </p:txBody>
      </p:sp>
      <p:sp>
        <p:nvSpPr>
          <p:cNvPr id="26" name="矩形 25"/>
          <p:cNvSpPr/>
          <p:nvPr/>
        </p:nvSpPr>
        <p:spPr bwMode="auto">
          <a:xfrm>
            <a:off x="2179026" y="3231953"/>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33" name="矩形 32"/>
          <p:cNvSpPr/>
          <p:nvPr/>
        </p:nvSpPr>
        <p:spPr bwMode="auto">
          <a:xfrm>
            <a:off x="2179026" y="4186436"/>
            <a:ext cx="6294924" cy="20000"/>
          </a:xfrm>
          <a:prstGeom prst="rect">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25" name="TextBox 24"/>
          <p:cNvSpPr txBox="1"/>
          <p:nvPr/>
        </p:nvSpPr>
        <p:spPr>
          <a:xfrm>
            <a:off x="4494082" y="2808639"/>
            <a:ext cx="1097280" cy="365760"/>
          </a:xfrm>
          <a:prstGeom prst="rect">
            <a:avLst/>
          </a:prstGeom>
          <a:noFill/>
        </p:spPr>
        <p:txBody>
          <a:bodyPr rtlCol="0" wrap="none">
            <a:spAutoFit/>
          </a:bodyPr>
          <a:lstStyle>
            <a:defPPr>
              <a:defRPr lang="zh-CN"/>
            </a:defPPr>
            <a:lvl1pPr lvl="0">
              <a:defRPr kern="0">
                <a:solidFill>
                  <a:srgbClr val="FFC000"/>
                </a:solidFill>
                <a:latin charset="-122" pitchFamily="34" typeface="微软雅黑"/>
                <a:ea charset="-122" pitchFamily="34" typeface="微软雅黑"/>
              </a:defRPr>
            </a:lvl1pPr>
          </a:lstStyle>
          <a:p>
            <a:r>
              <a:rPr altLang="en-US" b="1" lang="zh-CN" smtClean="0"/>
              <a:t>第二部分</a:t>
            </a:r>
          </a:p>
        </p:txBody>
      </p:sp>
      <p:pic>
        <p:nvPicPr>
          <p:cNvPr descr="C:\Users\PC\Desktop\ppt\3\未标题-1.png" id="34" name="Picture 2"/>
          <p:cNvPicPr>
            <a:picLocks noChangeArrowheads="1" noChangeAspect="1"/>
          </p:cNvPicPr>
          <p:nvPr/>
        </p:nvPicPr>
        <p:blipFill>
          <a:blip r:embed="rId22">
            <a:extLst>
              <a:ext uri="{BEBA8EAE-BF5A-486C-A8C5-ECC9F3942E4B}">
                <a14:imgProps>
                  <a14:imgLayer r:embed="rId23">
                    <a14:imgEffect>
                      <a14:brightnessContrast bright="20000" contrast="-40000"/>
                    </a14:imgEffect>
                  </a14:imgLayer>
                </a14:imgProps>
              </a:ext>
              <a:ext uri="{28A0092B-C50C-407E-A947-70E740481C1C}">
                <a14:useLocalDpi/>
              </a:ext>
            </a:extLst>
          </a:blip>
          <a:stretch>
            <a:fillRect/>
          </a:stretch>
        </p:blipFill>
        <p:spPr bwMode="auto">
          <a:xfrm>
            <a:off x="484937" y="-37285"/>
            <a:ext cx="2265271" cy="2140904"/>
          </a:xfrm>
          <a:prstGeom prst="rect">
            <a:avLst/>
          </a:prstGeom>
          <a:noFill/>
          <a:extLst>
            <a:ext uri="{909E8E84-426E-40DD-AFC4-6F175D3DCCD1}">
              <a14:hiddenFill>
                <a:solidFill>
                  <a:srgbClr val="FFFFFF"/>
                </a:solidFill>
              </a14:hiddenFill>
            </a:ext>
          </a:extLst>
        </p:spPr>
      </p:pic>
    </p:spTree>
    <p:extLst>
      <p:ext uri="{BB962C8B-B14F-4D97-AF65-F5344CB8AC3E}">
        <p14:creationId val="1746767212"/>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childTnLst>
                                </p:cTn>
                              </p:par>
                              <p:par>
                                <p:cTn fill="hold" id="8" nodeType="withEffect" presetClass="entr" presetID="10" presetSubtype="0">
                                  <p:stCondLst>
                                    <p:cond delay="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par>
                                <p:cTn fill="hold" id="14" nodeType="withEffect" presetClass="entr" presetID="10" presetSubtype="0">
                                  <p:stCondLst>
                                    <p:cond delay="0"/>
                                  </p:stCondLst>
                                  <p:childTnLst>
                                    <p:set>
                                      <p:cBhvr>
                                        <p:cTn dur="1" fill="hold" id="15">
                                          <p:stCondLst>
                                            <p:cond delay="0"/>
                                          </p:stCondLst>
                                        </p:cTn>
                                        <p:tgtEl>
                                          <p:spTgt spid="2"/>
                                        </p:tgtEl>
                                        <p:attrNameLst>
                                          <p:attrName>style.visibility</p:attrName>
                                        </p:attrNameLst>
                                      </p:cBhvr>
                                      <p:to>
                                        <p:strVal val="visible"/>
                                      </p:to>
                                    </p:set>
                                    <p:animEffect filter="fade" transition="in">
                                      <p:cBhvr>
                                        <p:cTn dur="500" id="16"/>
                                        <p:tgtEl>
                                          <p:spTgt spid="2"/>
                                        </p:tgtEl>
                                      </p:cBhvr>
                                    </p:animEffect>
                                  </p:childTnLst>
                                </p:cTn>
                              </p:par>
                              <p:par>
                                <p:cTn fill="hold" id="17" nodeType="withEffect" presetClass="entr" presetID="10"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500" id="19"/>
                                        <p:tgtEl>
                                          <p:spTgt spid="8"/>
                                        </p:tgtEl>
                                      </p:cBhvr>
                                    </p:animEffect>
                                  </p:childTnLst>
                                </p:cTn>
                              </p:par>
                              <p:par>
                                <p:cTn fill="hold" id="20" nodeType="withEffect" presetClass="entr" presetID="10" presetSubtype="0">
                                  <p:stCondLst>
                                    <p:cond delay="0"/>
                                  </p:stCondLst>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par>
                                <p:cTn fill="hold" id="23" nodeType="withEffect" presetClass="entr" presetID="10"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500" id="25"/>
                                        <p:tgtEl>
                                          <p:spTgt spid="12"/>
                                        </p:tgtEl>
                                      </p:cBhvr>
                                    </p:animEffect>
                                  </p:childTnLst>
                                </p:cTn>
                              </p:par>
                              <p:par>
                                <p:cTn fill="hold" id="26" nodeType="withEffect" presetClass="entr" presetID="10"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childTnLst>
                                </p:cTn>
                              </p:par>
                              <p:par>
                                <p:cTn fill="hold" id="29" nodeType="withEffect" presetClass="entr" presetID="10"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500" id="31"/>
                                        <p:tgtEl>
                                          <p:spTgt spid="11"/>
                                        </p:tgtEl>
                                      </p:cBhvr>
                                    </p:animEffect>
                                  </p:childTnLst>
                                </p:cTn>
                              </p:par>
                              <p:par>
                                <p:cTn fill="hold" id="32" nodeType="with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par>
                                <p:cTn fill="hold" id="35" nodeType="withEffect" presetClass="entr" presetID="10" presetSubtype="0">
                                  <p:stCondLst>
                                    <p:cond delay="0"/>
                                  </p:stCondLst>
                                  <p:childTnLst>
                                    <p:set>
                                      <p:cBhvr>
                                        <p:cTn dur="1" fill="hold" id="36">
                                          <p:stCondLst>
                                            <p:cond delay="0"/>
                                          </p:stCondLst>
                                        </p:cTn>
                                        <p:tgtEl>
                                          <p:spTgt spid="13"/>
                                        </p:tgtEl>
                                        <p:attrNameLst>
                                          <p:attrName>style.visibility</p:attrName>
                                        </p:attrNameLst>
                                      </p:cBhvr>
                                      <p:to>
                                        <p:strVal val="visible"/>
                                      </p:to>
                                    </p:set>
                                    <p:animEffect filter="fade" transition="in">
                                      <p:cBhvr>
                                        <p:cTn dur="500" id="37"/>
                                        <p:tgtEl>
                                          <p:spTgt spid="13"/>
                                        </p:tgtEl>
                                      </p:cBhvr>
                                    </p:animEffect>
                                  </p:childTnLst>
                                </p:cTn>
                              </p:par>
                              <p:par>
                                <p:cTn fill="hold" id="38" nodeType="withEffect" presetClass="entr" presetID="10" presetSubtype="0">
                                  <p:stCondLst>
                                    <p:cond delay="0"/>
                                  </p:stCondLst>
                                  <p:childTnLst>
                                    <p:set>
                                      <p:cBhvr>
                                        <p:cTn dur="1" fill="hold" id="39">
                                          <p:stCondLst>
                                            <p:cond delay="0"/>
                                          </p:stCondLst>
                                        </p:cTn>
                                        <p:tgtEl>
                                          <p:spTgt spid="7"/>
                                        </p:tgtEl>
                                        <p:attrNameLst>
                                          <p:attrName>style.visibility</p:attrName>
                                        </p:attrNameLst>
                                      </p:cBhvr>
                                      <p:to>
                                        <p:strVal val="visible"/>
                                      </p:to>
                                    </p:set>
                                    <p:animEffect filter="fade" transition="in">
                                      <p:cBhvr>
                                        <p:cTn dur="500" id="40"/>
                                        <p:tgtEl>
                                          <p:spTgt spid="7"/>
                                        </p:tgtEl>
                                      </p:cBhvr>
                                    </p:animEffect>
                                  </p:childTnLst>
                                </p:cTn>
                              </p:par>
                              <p:par>
                                <p:cTn fill="hold" id="41" nodeType="withEffect" presetClass="path" presetID="35" presetSubtype="0">
                                  <p:stCondLst>
                                    <p:cond delay="0"/>
                                  </p:stCondLst>
                                  <p:childTnLst>
                                    <p:animMotion origin="layout" path="M 0 0 L -0.25 0 E" pathEditMode="relative" ptsTypes="" rAng="0">
                                      <p:cBhvr>
                                        <p:cTn dur="3000" fill="hold" id="42"/>
                                        <p:tgtEl>
                                          <p:spTgt spid="11"/>
                                        </p:tgtEl>
                                        <p:attrNameLst>
                                          <p:attrName>ppt_x</p:attrName>
                                          <p:attrName>ppt_y</p:attrName>
                                        </p:attrNameLst>
                                      </p:cBhvr>
                                      <p:rCtr x="0" y="0"/>
                                    </p:animMotion>
                                  </p:childTnLst>
                                </p:cTn>
                              </p:par>
                              <p:par>
                                <p:cTn fill="hold" id="43" nodeType="withEffect" presetClass="path" presetID="35" presetSubtype="0">
                                  <p:stCondLst>
                                    <p:cond delay="0"/>
                                  </p:stCondLst>
                                  <p:childTnLst>
                                    <p:animMotion origin="layout" path="M 4.16667E-06 3.33333E-06 L -0.31632 3.33333E-06" pathEditMode="relative" ptsTypes="AA" rAng="0">
                                      <p:cBhvr>
                                        <p:cTn dur="3000" fill="hold" id="44"/>
                                        <p:tgtEl>
                                          <p:spTgt spid="3"/>
                                        </p:tgtEl>
                                        <p:attrNameLst>
                                          <p:attrName>ppt_x</p:attrName>
                                          <p:attrName>ppt_y</p:attrName>
                                        </p:attrNameLst>
                                      </p:cBhvr>
                                      <p:rCtr x="-15816" y="0"/>
                                    </p:animMotion>
                                  </p:childTnLst>
                                </p:cTn>
                              </p:par>
                              <p:par>
                                <p:cTn fill="hold" id="45" nodeType="withEffect" presetClass="path" presetID="35" presetSubtype="0">
                                  <p:stCondLst>
                                    <p:cond delay="0"/>
                                  </p:stCondLst>
                                  <p:childTnLst>
                                    <p:animMotion origin="layout" path="M 0.00504 -1.85185E-06 L -0.46684 -1.85185E-06" pathEditMode="relative" ptsTypes="AA" rAng="0">
                                      <p:cBhvr>
                                        <p:cTn dur="3000" fill="hold" id="46"/>
                                        <p:tgtEl>
                                          <p:spTgt spid="6"/>
                                        </p:tgtEl>
                                        <p:attrNameLst>
                                          <p:attrName>ppt_x</p:attrName>
                                          <p:attrName>ppt_y</p:attrName>
                                        </p:attrNameLst>
                                      </p:cBhvr>
                                      <p:rCtr x="-23594" y="0"/>
                                    </p:animMotion>
                                  </p:childTnLst>
                                </p:cTn>
                              </p:par>
                              <p:par>
                                <p:cTn fill="hold" id="47" nodeType="withEffect" presetClass="path" presetID="35" presetSubtype="0">
                                  <p:stCondLst>
                                    <p:cond delay="0"/>
                                  </p:stCondLst>
                                  <p:childTnLst>
                                    <p:animMotion origin="layout" path="M -3.05556E-06 1.11111E-06 L -0.19531 1.11111E-06" pathEditMode="relative" ptsTypes="AA" rAng="0">
                                      <p:cBhvr>
                                        <p:cTn dur="3000" fill="hold" id="48"/>
                                        <p:tgtEl>
                                          <p:spTgt spid="8"/>
                                        </p:tgtEl>
                                        <p:attrNameLst>
                                          <p:attrName>ppt_x</p:attrName>
                                          <p:attrName>ppt_y</p:attrName>
                                        </p:attrNameLst>
                                      </p:cBhvr>
                                      <p:rCtr x="-9774" y="0"/>
                                    </p:animMotion>
                                  </p:childTnLst>
                                </p:cTn>
                              </p:par>
                              <p:par>
                                <p:cTn fill="hold" id="49" nodeType="withEffect" presetClass="path" presetID="35" presetSubtype="0">
                                  <p:stCondLst>
                                    <p:cond delay="0"/>
                                  </p:stCondLst>
                                  <p:childTnLst>
                                    <p:animMotion origin="layout" path="M 5.55556E-07 2.59259E-06 L -0.43594 2.59259E-06" pathEditMode="relative" ptsTypes="AA" rAng="0">
                                      <p:cBhvr>
                                        <p:cTn dur="3000" fill="hold" id="50"/>
                                        <p:tgtEl>
                                          <p:spTgt spid="5"/>
                                        </p:tgtEl>
                                        <p:attrNameLst>
                                          <p:attrName>ppt_x</p:attrName>
                                          <p:attrName>ppt_y</p:attrName>
                                        </p:attrNameLst>
                                      </p:cBhvr>
                                      <p:rCtr x="-21806" y="0"/>
                                    </p:animMotion>
                                  </p:childTnLst>
                                </p:cTn>
                              </p:par>
                              <p:par>
                                <p:cTn fill="hold" id="51" nodeType="withEffect" presetClass="path" presetID="35" presetSubtype="0">
                                  <p:stCondLst>
                                    <p:cond delay="0"/>
                                  </p:stCondLst>
                                  <p:childTnLst>
                                    <p:animMotion origin="layout" path="M -1.94444E-06 2.59259E-06 L -0.61719 2.59259E-06" pathEditMode="relative" ptsTypes="AA" rAng="0">
                                      <p:cBhvr>
                                        <p:cTn dur="3000" fill="hold" id="52"/>
                                        <p:tgtEl>
                                          <p:spTgt spid="7"/>
                                        </p:tgtEl>
                                        <p:attrNameLst>
                                          <p:attrName>ppt_x</p:attrName>
                                          <p:attrName>ppt_y</p:attrName>
                                        </p:attrNameLst>
                                      </p:cBhvr>
                                      <p:rCtr x="-30868" y="0"/>
                                    </p:animMotion>
                                  </p:childTnLst>
                                </p:cTn>
                              </p:par>
                              <p:par>
                                <p:cTn fill="hold" id="53" nodeType="withEffect" presetClass="path" presetID="35" presetSubtype="0">
                                  <p:stCondLst>
                                    <p:cond delay="0"/>
                                  </p:stCondLst>
                                  <p:childTnLst>
                                    <p:animMotion origin="layout" path="M 3.05556E-06 -1.85185E-06 L -0.33577 -1.85185E-06" pathEditMode="relative" ptsTypes="AA" rAng="0">
                                      <p:cBhvr>
                                        <p:cTn dur="3000" fill="hold" id="54"/>
                                        <p:tgtEl>
                                          <p:spTgt spid="2"/>
                                        </p:tgtEl>
                                        <p:attrNameLst>
                                          <p:attrName>ppt_x</p:attrName>
                                          <p:attrName>ppt_y</p:attrName>
                                        </p:attrNameLst>
                                      </p:cBhvr>
                                      <p:rCtr x="-16788" y="0"/>
                                    </p:animMotion>
                                  </p:childTnLst>
                                </p:cTn>
                              </p:par>
                              <p:par>
                                <p:cTn fill="hold" id="55" nodeType="withEffect" presetClass="path" presetID="35" presetSubtype="0">
                                  <p:stCondLst>
                                    <p:cond delay="0"/>
                                  </p:stCondLst>
                                  <p:childTnLst>
                                    <p:animMotion origin="layout" path="M 1.66667E-06 -1.85185E-06 L -0.57188 -1.85185E-06" pathEditMode="relative" ptsTypes="AA" rAng="0">
                                      <p:cBhvr>
                                        <p:cTn dur="3000" fill="hold" id="56"/>
                                        <p:tgtEl>
                                          <p:spTgt spid="12"/>
                                        </p:tgtEl>
                                        <p:attrNameLst>
                                          <p:attrName>ppt_x</p:attrName>
                                          <p:attrName>ppt_y</p:attrName>
                                        </p:attrNameLst>
                                      </p:cBhvr>
                                      <p:rCtr x="-28594" y="0"/>
                                    </p:animMotion>
                                  </p:childTnLst>
                                </p:cTn>
                              </p:par>
                              <p:par>
                                <p:cTn fill="hold" id="57" nodeType="withEffect" presetClass="path" presetID="35" presetSubtype="0">
                                  <p:stCondLst>
                                    <p:cond delay="0"/>
                                  </p:stCondLst>
                                  <p:childTnLst>
                                    <p:animMotion origin="layout" path="M 1.66667E-06 -1.85185E-06 L -0.57188 -1.85185E-06" pathEditMode="relative" ptsTypes="AA" rAng="0">
                                      <p:cBhvr>
                                        <p:cTn dur="3000" fill="hold" id="58"/>
                                        <p:tgtEl>
                                          <p:spTgt spid="13"/>
                                        </p:tgtEl>
                                        <p:attrNameLst>
                                          <p:attrName>ppt_x</p:attrName>
                                          <p:attrName>ppt_y</p:attrName>
                                        </p:attrNameLst>
                                      </p:cBhvr>
                                      <p:rCtr x="-28594" y="0"/>
                                    </p:animMotion>
                                  </p:childTnLst>
                                </p:cTn>
                              </p:par>
                              <p:par>
                                <p:cTn fill="hold" id="59" nodeType="withEffect" presetClass="path" presetID="63" presetSubtype="0">
                                  <p:stCondLst>
                                    <p:cond delay="0"/>
                                  </p:stCondLst>
                                  <p:childTnLst>
                                    <p:animMotion origin="layout" path="M 5.55556E-07 2.59259E-06 L 0.43906 2.59259E-06" pathEditMode="relative" ptsTypes="AA" rAng="0">
                                      <p:cBhvr>
                                        <p:cTn dur="3000" fill="hold" id="60"/>
                                        <p:tgtEl>
                                          <p:spTgt spid="10"/>
                                        </p:tgtEl>
                                        <p:attrNameLst>
                                          <p:attrName>ppt_x</p:attrName>
                                          <p:attrName>ppt_y</p:attrName>
                                        </p:attrNameLst>
                                      </p:cBhvr>
                                      <p:rCtr x="21944" y="0"/>
                                    </p:animMotion>
                                  </p:childTnLst>
                                </p:cTn>
                              </p:par>
                              <p:par>
                                <p:cTn fill="hold" id="61" nodeType="withEffect" presetClass="path" presetID="63" presetSubtype="0">
                                  <p:stCondLst>
                                    <p:cond delay="0"/>
                                  </p:stCondLst>
                                  <p:childTnLst>
                                    <p:animMotion origin="layout" path="M -1.38889E-06 2.96296E-06 L 0.62813 2.96296E-06" pathEditMode="relative" ptsTypes="AA" rAng="0">
                                      <p:cBhvr>
                                        <p:cTn dur="3000" fill="hold" id="62"/>
                                        <p:tgtEl>
                                          <p:spTgt spid="9"/>
                                        </p:tgtEl>
                                        <p:attrNameLst>
                                          <p:attrName>ppt_x</p:attrName>
                                          <p:attrName>ppt_y</p:attrName>
                                        </p:attrNameLst>
                                      </p:cBhvr>
                                      <p:rCtr x="31406" y="0"/>
                                    </p:animMotion>
                                  </p:childTnLst>
                                </p:cTn>
                              </p:par>
                              <p:par>
                                <p:cTn fill="hold" id="63" nodeType="withEffect" presetClass="path" presetID="63" presetSubtype="0">
                                  <p:stCondLst>
                                    <p:cond delay="0"/>
                                  </p:stCondLst>
                                  <p:childTnLst>
                                    <p:animMotion origin="layout" path="M 2.77778E-06 -2.96296E-06 L 0.42465 -2.96296E-06" pathEditMode="relative" ptsTypes="AA" rAng="0">
                                      <p:cBhvr>
                                        <p:cTn dur="3000" fill="hold" id="64"/>
                                        <p:tgtEl>
                                          <p:spTgt spid="4"/>
                                        </p:tgtEl>
                                        <p:attrNameLst>
                                          <p:attrName>ppt_x</p:attrName>
                                          <p:attrName>ppt_y</p:attrName>
                                        </p:attrNameLst>
                                      </p:cBhvr>
                                      <p:rCtr x="21233" y="0"/>
                                    </p:animMotion>
                                  </p:childTnLst>
                                </p:cTn>
                              </p:par>
                              <p:par>
                                <p:cTn fill="hold" id="65" nodeType="withEffect" presetClass="exit" presetID="10" presetSubtype="0">
                                  <p:stCondLst>
                                    <p:cond delay="2500"/>
                                  </p:stCondLst>
                                  <p:childTnLst>
                                    <p:animEffect filter="fade" transition="out">
                                      <p:cBhvr>
                                        <p:cTn dur="500" id="66"/>
                                        <p:tgtEl>
                                          <p:spTgt spid="9"/>
                                        </p:tgtEl>
                                      </p:cBhvr>
                                    </p:animEffect>
                                    <p:set>
                                      <p:cBhvr>
                                        <p:cTn dur="1" fill="hold" id="67">
                                          <p:stCondLst>
                                            <p:cond delay="499"/>
                                          </p:stCondLst>
                                        </p:cTn>
                                        <p:tgtEl>
                                          <p:spTgt spid="9"/>
                                        </p:tgtEl>
                                        <p:attrNameLst>
                                          <p:attrName>style.visibility</p:attrName>
                                        </p:attrNameLst>
                                      </p:cBhvr>
                                      <p:to>
                                        <p:strVal val="hidden"/>
                                      </p:to>
                                    </p:set>
                                  </p:childTnLst>
                                </p:cTn>
                              </p:par>
                              <p:par>
                                <p:cTn fill="hold" id="68" nodeType="withEffect" presetClass="exit" presetID="10" presetSubtype="0">
                                  <p:stCondLst>
                                    <p:cond delay="2500"/>
                                  </p:stCondLst>
                                  <p:childTnLst>
                                    <p:animEffect filter="fade" transition="out">
                                      <p:cBhvr>
                                        <p:cTn dur="500" id="69"/>
                                        <p:tgtEl>
                                          <p:spTgt spid="10"/>
                                        </p:tgtEl>
                                      </p:cBhvr>
                                    </p:animEffect>
                                    <p:set>
                                      <p:cBhvr>
                                        <p:cTn dur="1" fill="hold" id="70">
                                          <p:stCondLst>
                                            <p:cond delay="499"/>
                                          </p:stCondLst>
                                        </p:cTn>
                                        <p:tgtEl>
                                          <p:spTgt spid="10"/>
                                        </p:tgtEl>
                                        <p:attrNameLst>
                                          <p:attrName>style.visibility</p:attrName>
                                        </p:attrNameLst>
                                      </p:cBhvr>
                                      <p:to>
                                        <p:strVal val="hidden"/>
                                      </p:to>
                                    </p:set>
                                  </p:childTnLst>
                                </p:cTn>
                              </p:par>
                              <p:par>
                                <p:cTn fill="hold" id="71" nodeType="withEffect" presetClass="exit" presetID="10" presetSubtype="0">
                                  <p:stCondLst>
                                    <p:cond delay="2500"/>
                                  </p:stCondLst>
                                  <p:childTnLst>
                                    <p:animEffect filter="fade" transition="out">
                                      <p:cBhvr>
                                        <p:cTn dur="500" id="72"/>
                                        <p:tgtEl>
                                          <p:spTgt spid="12"/>
                                        </p:tgtEl>
                                      </p:cBhvr>
                                    </p:animEffect>
                                    <p:set>
                                      <p:cBhvr>
                                        <p:cTn dur="1" fill="hold" id="73">
                                          <p:stCondLst>
                                            <p:cond delay="499"/>
                                          </p:stCondLst>
                                        </p:cTn>
                                        <p:tgtEl>
                                          <p:spTgt spid="12"/>
                                        </p:tgtEl>
                                        <p:attrNameLst>
                                          <p:attrName>style.visibility</p:attrName>
                                        </p:attrNameLst>
                                      </p:cBhvr>
                                      <p:to>
                                        <p:strVal val="hidden"/>
                                      </p:to>
                                    </p:set>
                                  </p:childTnLst>
                                </p:cTn>
                              </p:par>
                              <p:par>
                                <p:cTn fill="hold" id="74" nodeType="withEffect" presetClass="exit" presetID="10" presetSubtype="0">
                                  <p:stCondLst>
                                    <p:cond delay="2500"/>
                                  </p:stCondLst>
                                  <p:childTnLst>
                                    <p:animEffect filter="fade" transition="out">
                                      <p:cBhvr>
                                        <p:cTn dur="500" id="75"/>
                                        <p:tgtEl>
                                          <p:spTgt spid="7"/>
                                        </p:tgtEl>
                                      </p:cBhvr>
                                    </p:animEffect>
                                    <p:set>
                                      <p:cBhvr>
                                        <p:cTn dur="1" fill="hold" id="76">
                                          <p:stCondLst>
                                            <p:cond delay="499"/>
                                          </p:stCondLst>
                                        </p:cTn>
                                        <p:tgtEl>
                                          <p:spTgt spid="7"/>
                                        </p:tgtEl>
                                        <p:attrNameLst>
                                          <p:attrName>style.visibility</p:attrName>
                                        </p:attrNameLst>
                                      </p:cBhvr>
                                      <p:to>
                                        <p:strVal val="hidden"/>
                                      </p:to>
                                    </p:set>
                                  </p:childTnLst>
                                </p:cTn>
                              </p:par>
                              <p:par>
                                <p:cTn fill="hold" id="77" nodeType="withEffect" presetClass="exit" presetID="10" presetSubtype="0">
                                  <p:stCondLst>
                                    <p:cond delay="2500"/>
                                  </p:stCondLst>
                                  <p:childTnLst>
                                    <p:animEffect filter="fade" transition="out">
                                      <p:cBhvr>
                                        <p:cTn dur="500" id="78"/>
                                        <p:tgtEl>
                                          <p:spTgt spid="5"/>
                                        </p:tgtEl>
                                      </p:cBhvr>
                                    </p:animEffect>
                                    <p:set>
                                      <p:cBhvr>
                                        <p:cTn dur="1" fill="hold" id="79">
                                          <p:stCondLst>
                                            <p:cond delay="499"/>
                                          </p:stCondLst>
                                        </p:cTn>
                                        <p:tgtEl>
                                          <p:spTgt spid="5"/>
                                        </p:tgtEl>
                                        <p:attrNameLst>
                                          <p:attrName>style.visibility</p:attrName>
                                        </p:attrNameLst>
                                      </p:cBhvr>
                                      <p:to>
                                        <p:strVal val="hidden"/>
                                      </p:to>
                                    </p:set>
                                  </p:childTnLst>
                                </p:cTn>
                              </p:par>
                              <p:par>
                                <p:cTn fill="hold" id="80" nodeType="withEffect" presetClass="exit" presetID="10" presetSubtype="0">
                                  <p:stCondLst>
                                    <p:cond delay="2500"/>
                                  </p:stCondLst>
                                  <p:childTnLst>
                                    <p:animEffect filter="fade" transition="out">
                                      <p:cBhvr>
                                        <p:cTn dur="500" id="81"/>
                                        <p:tgtEl>
                                          <p:spTgt spid="8"/>
                                        </p:tgtEl>
                                      </p:cBhvr>
                                    </p:animEffect>
                                    <p:set>
                                      <p:cBhvr>
                                        <p:cTn dur="1" fill="hold" id="82">
                                          <p:stCondLst>
                                            <p:cond delay="499"/>
                                          </p:stCondLst>
                                        </p:cTn>
                                        <p:tgtEl>
                                          <p:spTgt spid="8"/>
                                        </p:tgtEl>
                                        <p:attrNameLst>
                                          <p:attrName>style.visibility</p:attrName>
                                        </p:attrNameLst>
                                      </p:cBhvr>
                                      <p:to>
                                        <p:strVal val="hidden"/>
                                      </p:to>
                                    </p:set>
                                  </p:childTnLst>
                                </p:cTn>
                              </p:par>
                              <p:par>
                                <p:cTn fill="hold" id="83" nodeType="withEffect" presetClass="exit" presetID="10" presetSubtype="0">
                                  <p:stCondLst>
                                    <p:cond delay="2500"/>
                                  </p:stCondLst>
                                  <p:childTnLst>
                                    <p:animEffect filter="fade" transition="out">
                                      <p:cBhvr>
                                        <p:cTn dur="500" id="84"/>
                                        <p:tgtEl>
                                          <p:spTgt spid="3"/>
                                        </p:tgtEl>
                                      </p:cBhvr>
                                    </p:animEffect>
                                    <p:set>
                                      <p:cBhvr>
                                        <p:cTn dur="1" fill="hold" id="85">
                                          <p:stCondLst>
                                            <p:cond delay="499"/>
                                          </p:stCondLst>
                                        </p:cTn>
                                        <p:tgtEl>
                                          <p:spTgt spid="3"/>
                                        </p:tgtEl>
                                        <p:attrNameLst>
                                          <p:attrName>style.visibility</p:attrName>
                                        </p:attrNameLst>
                                      </p:cBhvr>
                                      <p:to>
                                        <p:strVal val="hidden"/>
                                      </p:to>
                                    </p:set>
                                  </p:childTnLst>
                                </p:cTn>
                              </p:par>
                              <p:par>
                                <p:cTn fill="hold" id="86" nodeType="withEffect" presetClass="exit" presetID="10" presetSubtype="0">
                                  <p:stCondLst>
                                    <p:cond delay="2500"/>
                                  </p:stCondLst>
                                  <p:childTnLst>
                                    <p:animEffect filter="fade" transition="out">
                                      <p:cBhvr>
                                        <p:cTn dur="500" id="87"/>
                                        <p:tgtEl>
                                          <p:spTgt spid="11"/>
                                        </p:tgtEl>
                                      </p:cBhvr>
                                    </p:animEffect>
                                    <p:set>
                                      <p:cBhvr>
                                        <p:cTn dur="1" fill="hold" id="88">
                                          <p:stCondLst>
                                            <p:cond delay="499"/>
                                          </p:stCondLst>
                                        </p:cTn>
                                        <p:tgtEl>
                                          <p:spTgt spid="11"/>
                                        </p:tgtEl>
                                        <p:attrNameLst>
                                          <p:attrName>style.visibility</p:attrName>
                                        </p:attrNameLst>
                                      </p:cBhvr>
                                      <p:to>
                                        <p:strVal val="hidden"/>
                                      </p:to>
                                    </p:set>
                                  </p:childTnLst>
                                </p:cTn>
                              </p:par>
                              <p:par>
                                <p:cTn fill="hold" id="89" nodeType="withEffect" presetClass="exit" presetID="10" presetSubtype="0">
                                  <p:stCondLst>
                                    <p:cond delay="2500"/>
                                  </p:stCondLst>
                                  <p:childTnLst>
                                    <p:animEffect filter="fade" transition="out">
                                      <p:cBhvr>
                                        <p:cTn dur="500" id="90"/>
                                        <p:tgtEl>
                                          <p:spTgt spid="13"/>
                                        </p:tgtEl>
                                      </p:cBhvr>
                                    </p:animEffect>
                                    <p:set>
                                      <p:cBhvr>
                                        <p:cTn dur="1" fill="hold" id="91">
                                          <p:stCondLst>
                                            <p:cond delay="499"/>
                                          </p:stCondLst>
                                        </p:cTn>
                                        <p:tgtEl>
                                          <p:spTgt spid="13"/>
                                        </p:tgtEl>
                                        <p:attrNameLst>
                                          <p:attrName>style.visibility</p:attrName>
                                        </p:attrNameLst>
                                      </p:cBhvr>
                                      <p:to>
                                        <p:strVal val="hidden"/>
                                      </p:to>
                                    </p:set>
                                  </p:childTnLst>
                                </p:cTn>
                              </p:par>
                              <p:par>
                                <p:cTn fill="hold" id="92" nodeType="withEffect" presetClass="exit" presetID="10" presetSubtype="0">
                                  <p:stCondLst>
                                    <p:cond delay="2500"/>
                                  </p:stCondLst>
                                  <p:childTnLst>
                                    <p:animEffect filter="fade" transition="out">
                                      <p:cBhvr>
                                        <p:cTn dur="500" id="93"/>
                                        <p:tgtEl>
                                          <p:spTgt spid="4"/>
                                        </p:tgtEl>
                                      </p:cBhvr>
                                    </p:animEffect>
                                    <p:set>
                                      <p:cBhvr>
                                        <p:cTn dur="1" fill="hold" id="94">
                                          <p:stCondLst>
                                            <p:cond delay="499"/>
                                          </p:stCondLst>
                                        </p:cTn>
                                        <p:tgtEl>
                                          <p:spTgt spid="4"/>
                                        </p:tgtEl>
                                        <p:attrNameLst>
                                          <p:attrName>style.visibility</p:attrName>
                                        </p:attrNameLst>
                                      </p:cBhvr>
                                      <p:to>
                                        <p:strVal val="hidden"/>
                                      </p:to>
                                    </p:set>
                                  </p:childTnLst>
                                </p:cTn>
                              </p:par>
                              <p:par>
                                <p:cTn fill="hold" id="95" nodeType="withEffect" presetClass="exit" presetID="10" presetSubtype="0">
                                  <p:stCondLst>
                                    <p:cond delay="2500"/>
                                  </p:stCondLst>
                                  <p:childTnLst>
                                    <p:animEffect filter="fade" transition="out">
                                      <p:cBhvr>
                                        <p:cTn dur="500" id="96"/>
                                        <p:tgtEl>
                                          <p:spTgt spid="2"/>
                                        </p:tgtEl>
                                      </p:cBhvr>
                                    </p:animEffect>
                                    <p:set>
                                      <p:cBhvr>
                                        <p:cTn dur="1" fill="hold" id="97">
                                          <p:stCondLst>
                                            <p:cond delay="499"/>
                                          </p:stCondLst>
                                        </p:cTn>
                                        <p:tgtEl>
                                          <p:spTgt spid="2"/>
                                        </p:tgtEl>
                                        <p:attrNameLst>
                                          <p:attrName>style.visibility</p:attrName>
                                        </p:attrNameLst>
                                      </p:cBhvr>
                                      <p:to>
                                        <p:strVal val="hidden"/>
                                      </p:to>
                                    </p:set>
                                  </p:childTnLst>
                                </p:cTn>
                              </p:par>
                              <p:par>
                                <p:cTn fill="hold" id="98" nodeType="withEffect" presetClass="exit" presetID="10" presetSubtype="0">
                                  <p:stCondLst>
                                    <p:cond delay="2500"/>
                                  </p:stCondLst>
                                  <p:childTnLst>
                                    <p:animEffect filter="fade" transition="out">
                                      <p:cBhvr>
                                        <p:cTn dur="500" id="99"/>
                                        <p:tgtEl>
                                          <p:spTgt spid="6"/>
                                        </p:tgtEl>
                                      </p:cBhvr>
                                    </p:animEffect>
                                    <p:set>
                                      <p:cBhvr>
                                        <p:cTn dur="1" fill="hold" id="100">
                                          <p:stCondLst>
                                            <p:cond delay="499"/>
                                          </p:stCondLst>
                                        </p:cTn>
                                        <p:tgtEl>
                                          <p:spTgt spid="6"/>
                                        </p:tgtEl>
                                        <p:attrNameLst>
                                          <p:attrName>style.visibility</p:attrName>
                                        </p:attrNameLst>
                                      </p:cBhvr>
                                      <p:to>
                                        <p:strVal val="hidden"/>
                                      </p:to>
                                    </p:set>
                                  </p:childTnLst>
                                </p:cTn>
                              </p:par>
                              <p:par>
                                <p:cTn fill="hold" id="101" nodeType="withEffect" presetClass="entr" presetID="10" presetSubtype="0">
                                  <p:stCondLst>
                                    <p:cond delay="0"/>
                                  </p:stCondLst>
                                  <p:childTnLst>
                                    <p:set>
                                      <p:cBhvr>
                                        <p:cTn dur="1" fill="hold" id="102">
                                          <p:stCondLst>
                                            <p:cond delay="0"/>
                                          </p:stCondLst>
                                        </p:cTn>
                                        <p:tgtEl>
                                          <p:spTgt spid="14"/>
                                        </p:tgtEl>
                                        <p:attrNameLst>
                                          <p:attrName>style.visibility</p:attrName>
                                        </p:attrNameLst>
                                      </p:cBhvr>
                                      <p:to>
                                        <p:strVal val="visible"/>
                                      </p:to>
                                    </p:set>
                                    <p:animEffect filter="fade" transition="in">
                                      <p:cBhvr>
                                        <p:cTn dur="100" id="103"/>
                                        <p:tgtEl>
                                          <p:spTgt spid="14"/>
                                        </p:tgtEl>
                                      </p:cBhvr>
                                    </p:animEffect>
                                  </p:childTnLst>
                                </p:cTn>
                              </p:par>
                              <p:par>
                                <p:cTn fill="hold" id="104" nodeType="withEffect" presetClass="entr" presetID="10" presetSubtype="0">
                                  <p:stCondLst>
                                    <p:cond delay="600"/>
                                  </p:stCondLst>
                                  <p:childTnLst>
                                    <p:set>
                                      <p:cBhvr>
                                        <p:cTn dur="1" fill="hold" id="105">
                                          <p:stCondLst>
                                            <p:cond delay="0"/>
                                          </p:stCondLst>
                                        </p:cTn>
                                        <p:tgtEl>
                                          <p:spTgt spid="15"/>
                                        </p:tgtEl>
                                        <p:attrNameLst>
                                          <p:attrName>style.visibility</p:attrName>
                                        </p:attrNameLst>
                                      </p:cBhvr>
                                      <p:to>
                                        <p:strVal val="visible"/>
                                      </p:to>
                                    </p:set>
                                    <p:animEffect filter="fade" transition="in">
                                      <p:cBhvr>
                                        <p:cTn dur="100" id="106"/>
                                        <p:tgtEl>
                                          <p:spTgt spid="15"/>
                                        </p:tgtEl>
                                      </p:cBhvr>
                                    </p:animEffect>
                                  </p:childTnLst>
                                </p:cTn>
                              </p:par>
                              <p:par>
                                <p:cTn fill="hold" id="107" nodeType="withEffect" presetClass="entr" presetID="10" presetSubtype="0">
                                  <p:stCondLst>
                                    <p:cond delay="200"/>
                                  </p:stCondLst>
                                  <p:childTnLst>
                                    <p:set>
                                      <p:cBhvr>
                                        <p:cTn dur="1" fill="hold" id="108">
                                          <p:stCondLst>
                                            <p:cond delay="0"/>
                                          </p:stCondLst>
                                        </p:cTn>
                                        <p:tgtEl>
                                          <p:spTgt spid="16"/>
                                        </p:tgtEl>
                                        <p:attrNameLst>
                                          <p:attrName>style.visibility</p:attrName>
                                        </p:attrNameLst>
                                      </p:cBhvr>
                                      <p:to>
                                        <p:strVal val="visible"/>
                                      </p:to>
                                    </p:set>
                                    <p:animEffect filter="fade" transition="in">
                                      <p:cBhvr>
                                        <p:cTn dur="100" id="109"/>
                                        <p:tgtEl>
                                          <p:spTgt spid="16"/>
                                        </p:tgtEl>
                                      </p:cBhvr>
                                    </p:animEffect>
                                  </p:childTnLst>
                                </p:cTn>
                              </p:par>
                              <p:par>
                                <p:cTn fill="hold" id="110" nodeType="withEffect" presetClass="entr" presetID="10" presetSubtype="0">
                                  <p:stCondLst>
                                    <p:cond delay="1800"/>
                                  </p:stCondLst>
                                  <p:childTnLst>
                                    <p:set>
                                      <p:cBhvr>
                                        <p:cTn dur="1" fill="hold" id="111">
                                          <p:stCondLst>
                                            <p:cond delay="0"/>
                                          </p:stCondLst>
                                        </p:cTn>
                                        <p:tgtEl>
                                          <p:spTgt spid="17"/>
                                        </p:tgtEl>
                                        <p:attrNameLst>
                                          <p:attrName>style.visibility</p:attrName>
                                        </p:attrNameLst>
                                      </p:cBhvr>
                                      <p:to>
                                        <p:strVal val="visible"/>
                                      </p:to>
                                    </p:set>
                                    <p:animEffect filter="fade" transition="in">
                                      <p:cBhvr>
                                        <p:cTn dur="100" id="112"/>
                                        <p:tgtEl>
                                          <p:spTgt spid="17"/>
                                        </p:tgtEl>
                                      </p:cBhvr>
                                    </p:animEffect>
                                  </p:childTnLst>
                                </p:cTn>
                              </p:par>
                              <p:par>
                                <p:cTn fill="hold" id="113" nodeType="withEffect" presetClass="entr" presetID="10" presetSubtype="0">
                                  <p:stCondLst>
                                    <p:cond delay="2200"/>
                                  </p:stCondLst>
                                  <p:childTnLst>
                                    <p:set>
                                      <p:cBhvr>
                                        <p:cTn dur="1" fill="hold" id="114">
                                          <p:stCondLst>
                                            <p:cond delay="0"/>
                                          </p:stCondLst>
                                        </p:cTn>
                                        <p:tgtEl>
                                          <p:spTgt spid="18"/>
                                        </p:tgtEl>
                                        <p:attrNameLst>
                                          <p:attrName>style.visibility</p:attrName>
                                        </p:attrNameLst>
                                      </p:cBhvr>
                                      <p:to>
                                        <p:strVal val="visible"/>
                                      </p:to>
                                    </p:set>
                                    <p:animEffect filter="fade" transition="in">
                                      <p:cBhvr>
                                        <p:cTn dur="100" id="115"/>
                                        <p:tgtEl>
                                          <p:spTgt spid="18"/>
                                        </p:tgtEl>
                                      </p:cBhvr>
                                    </p:animEffect>
                                  </p:childTnLst>
                                </p:cTn>
                              </p:par>
                              <p:par>
                                <p:cTn fill="hold" id="116" nodeType="withEffect" presetClass="exit" presetID="53" presetSubtype="0">
                                  <p:stCondLst>
                                    <p:cond delay="100"/>
                                  </p:stCondLst>
                                  <p:childTnLst>
                                    <p:anim calcmode="lin" valueType="num">
                                      <p:cBhvr>
                                        <p:cTn dur="1000" id="117"/>
                                        <p:tgtEl>
                                          <p:spTgt spid="14"/>
                                        </p:tgtEl>
                                        <p:attrNameLst>
                                          <p:attrName>ppt_w</p:attrName>
                                        </p:attrNameLst>
                                      </p:cBhvr>
                                      <p:tavLst>
                                        <p:tav tm="0">
                                          <p:val>
                                            <p:strVal val="ppt_w"/>
                                          </p:val>
                                        </p:tav>
                                        <p:tav tm="100000">
                                          <p:val>
                                            <p:fltVal val="0"/>
                                          </p:val>
                                        </p:tav>
                                      </p:tavLst>
                                    </p:anim>
                                    <p:anim calcmode="lin" valueType="num">
                                      <p:cBhvr>
                                        <p:cTn dur="1000" id="118"/>
                                        <p:tgtEl>
                                          <p:spTgt spid="14"/>
                                        </p:tgtEl>
                                        <p:attrNameLst>
                                          <p:attrName>ppt_h</p:attrName>
                                        </p:attrNameLst>
                                      </p:cBhvr>
                                      <p:tavLst>
                                        <p:tav tm="0">
                                          <p:val>
                                            <p:strVal val="ppt_h"/>
                                          </p:val>
                                        </p:tav>
                                        <p:tav tm="100000">
                                          <p:val>
                                            <p:fltVal val="0"/>
                                          </p:val>
                                        </p:tav>
                                      </p:tavLst>
                                    </p:anim>
                                    <p:animEffect filter="fade" transition="out">
                                      <p:cBhvr>
                                        <p:cTn dur="1000" id="119"/>
                                        <p:tgtEl>
                                          <p:spTgt spid="14"/>
                                        </p:tgtEl>
                                      </p:cBhvr>
                                    </p:animEffect>
                                    <p:set>
                                      <p:cBhvr>
                                        <p:cTn dur="1" fill="hold" id="120">
                                          <p:stCondLst>
                                            <p:cond delay="999"/>
                                          </p:stCondLst>
                                        </p:cTn>
                                        <p:tgtEl>
                                          <p:spTgt spid="14"/>
                                        </p:tgtEl>
                                        <p:attrNameLst>
                                          <p:attrName>style.visibility</p:attrName>
                                        </p:attrNameLst>
                                      </p:cBhvr>
                                      <p:to>
                                        <p:strVal val="hidden"/>
                                      </p:to>
                                    </p:set>
                                  </p:childTnLst>
                                </p:cTn>
                              </p:par>
                              <p:par>
                                <p:cTn fill="hold" id="121" nodeType="withEffect" presetClass="exit" presetID="53" presetSubtype="0">
                                  <p:stCondLst>
                                    <p:cond delay="700"/>
                                  </p:stCondLst>
                                  <p:childTnLst>
                                    <p:anim calcmode="lin" valueType="num">
                                      <p:cBhvr>
                                        <p:cTn dur="500" id="122"/>
                                        <p:tgtEl>
                                          <p:spTgt spid="15"/>
                                        </p:tgtEl>
                                        <p:attrNameLst>
                                          <p:attrName>ppt_w</p:attrName>
                                        </p:attrNameLst>
                                      </p:cBhvr>
                                      <p:tavLst>
                                        <p:tav tm="0">
                                          <p:val>
                                            <p:strVal val="ppt_w"/>
                                          </p:val>
                                        </p:tav>
                                        <p:tav tm="100000">
                                          <p:val>
                                            <p:fltVal val="0"/>
                                          </p:val>
                                        </p:tav>
                                      </p:tavLst>
                                    </p:anim>
                                    <p:anim calcmode="lin" valueType="num">
                                      <p:cBhvr>
                                        <p:cTn dur="500" id="123"/>
                                        <p:tgtEl>
                                          <p:spTgt spid="15"/>
                                        </p:tgtEl>
                                        <p:attrNameLst>
                                          <p:attrName>ppt_h</p:attrName>
                                        </p:attrNameLst>
                                      </p:cBhvr>
                                      <p:tavLst>
                                        <p:tav tm="0">
                                          <p:val>
                                            <p:strVal val="ppt_h"/>
                                          </p:val>
                                        </p:tav>
                                        <p:tav tm="100000">
                                          <p:val>
                                            <p:fltVal val="0"/>
                                          </p:val>
                                        </p:tav>
                                      </p:tavLst>
                                    </p:anim>
                                    <p:animEffect filter="fade" transition="out">
                                      <p:cBhvr>
                                        <p:cTn dur="500" id="124"/>
                                        <p:tgtEl>
                                          <p:spTgt spid="15"/>
                                        </p:tgtEl>
                                      </p:cBhvr>
                                    </p:animEffect>
                                    <p:set>
                                      <p:cBhvr>
                                        <p:cTn dur="1" fill="hold" id="125">
                                          <p:stCondLst>
                                            <p:cond delay="499"/>
                                          </p:stCondLst>
                                        </p:cTn>
                                        <p:tgtEl>
                                          <p:spTgt spid="15"/>
                                        </p:tgtEl>
                                        <p:attrNameLst>
                                          <p:attrName>style.visibility</p:attrName>
                                        </p:attrNameLst>
                                      </p:cBhvr>
                                      <p:to>
                                        <p:strVal val="hidden"/>
                                      </p:to>
                                    </p:set>
                                  </p:childTnLst>
                                </p:cTn>
                              </p:par>
                              <p:par>
                                <p:cTn fill="hold" id="126" nodeType="withEffect" presetClass="exit" presetID="53" presetSubtype="0">
                                  <p:stCondLst>
                                    <p:cond delay="300"/>
                                  </p:stCondLst>
                                  <p:childTnLst>
                                    <p:anim calcmode="lin" valueType="num">
                                      <p:cBhvr>
                                        <p:cTn dur="500" id="127"/>
                                        <p:tgtEl>
                                          <p:spTgt spid="16"/>
                                        </p:tgtEl>
                                        <p:attrNameLst>
                                          <p:attrName>ppt_w</p:attrName>
                                        </p:attrNameLst>
                                      </p:cBhvr>
                                      <p:tavLst>
                                        <p:tav tm="0">
                                          <p:val>
                                            <p:strVal val="ppt_w"/>
                                          </p:val>
                                        </p:tav>
                                        <p:tav tm="100000">
                                          <p:val>
                                            <p:fltVal val="0"/>
                                          </p:val>
                                        </p:tav>
                                      </p:tavLst>
                                    </p:anim>
                                    <p:anim calcmode="lin" valueType="num">
                                      <p:cBhvr>
                                        <p:cTn dur="500" id="128"/>
                                        <p:tgtEl>
                                          <p:spTgt spid="16"/>
                                        </p:tgtEl>
                                        <p:attrNameLst>
                                          <p:attrName>ppt_h</p:attrName>
                                        </p:attrNameLst>
                                      </p:cBhvr>
                                      <p:tavLst>
                                        <p:tav tm="0">
                                          <p:val>
                                            <p:strVal val="ppt_h"/>
                                          </p:val>
                                        </p:tav>
                                        <p:tav tm="100000">
                                          <p:val>
                                            <p:fltVal val="0"/>
                                          </p:val>
                                        </p:tav>
                                      </p:tavLst>
                                    </p:anim>
                                    <p:animEffect filter="fade" transition="out">
                                      <p:cBhvr>
                                        <p:cTn dur="500" id="129"/>
                                        <p:tgtEl>
                                          <p:spTgt spid="16"/>
                                        </p:tgtEl>
                                      </p:cBhvr>
                                    </p:animEffect>
                                    <p:set>
                                      <p:cBhvr>
                                        <p:cTn dur="1" fill="hold" id="130">
                                          <p:stCondLst>
                                            <p:cond delay="499"/>
                                          </p:stCondLst>
                                        </p:cTn>
                                        <p:tgtEl>
                                          <p:spTgt spid="16"/>
                                        </p:tgtEl>
                                        <p:attrNameLst>
                                          <p:attrName>style.visibility</p:attrName>
                                        </p:attrNameLst>
                                      </p:cBhvr>
                                      <p:to>
                                        <p:strVal val="hidden"/>
                                      </p:to>
                                    </p:set>
                                  </p:childTnLst>
                                </p:cTn>
                              </p:par>
                              <p:par>
                                <p:cTn fill="hold" id="131" nodeType="withEffect" presetClass="exit" presetID="53" presetSubtype="0">
                                  <p:stCondLst>
                                    <p:cond delay="1900"/>
                                  </p:stCondLst>
                                  <p:childTnLst>
                                    <p:anim calcmode="lin" valueType="num">
                                      <p:cBhvr>
                                        <p:cTn dur="500" id="132"/>
                                        <p:tgtEl>
                                          <p:spTgt spid="17"/>
                                        </p:tgtEl>
                                        <p:attrNameLst>
                                          <p:attrName>ppt_w</p:attrName>
                                        </p:attrNameLst>
                                      </p:cBhvr>
                                      <p:tavLst>
                                        <p:tav tm="0">
                                          <p:val>
                                            <p:strVal val="ppt_w"/>
                                          </p:val>
                                        </p:tav>
                                        <p:tav tm="100000">
                                          <p:val>
                                            <p:fltVal val="0"/>
                                          </p:val>
                                        </p:tav>
                                      </p:tavLst>
                                    </p:anim>
                                    <p:anim calcmode="lin" valueType="num">
                                      <p:cBhvr>
                                        <p:cTn dur="500" id="133"/>
                                        <p:tgtEl>
                                          <p:spTgt spid="17"/>
                                        </p:tgtEl>
                                        <p:attrNameLst>
                                          <p:attrName>ppt_h</p:attrName>
                                        </p:attrNameLst>
                                      </p:cBhvr>
                                      <p:tavLst>
                                        <p:tav tm="0">
                                          <p:val>
                                            <p:strVal val="ppt_h"/>
                                          </p:val>
                                        </p:tav>
                                        <p:tav tm="100000">
                                          <p:val>
                                            <p:fltVal val="0"/>
                                          </p:val>
                                        </p:tav>
                                      </p:tavLst>
                                    </p:anim>
                                    <p:animEffect filter="fade" transition="out">
                                      <p:cBhvr>
                                        <p:cTn dur="500" id="134"/>
                                        <p:tgtEl>
                                          <p:spTgt spid="17"/>
                                        </p:tgtEl>
                                      </p:cBhvr>
                                    </p:animEffect>
                                    <p:set>
                                      <p:cBhvr>
                                        <p:cTn dur="1" fill="hold" id="135">
                                          <p:stCondLst>
                                            <p:cond delay="499"/>
                                          </p:stCondLst>
                                        </p:cTn>
                                        <p:tgtEl>
                                          <p:spTgt spid="17"/>
                                        </p:tgtEl>
                                        <p:attrNameLst>
                                          <p:attrName>style.visibility</p:attrName>
                                        </p:attrNameLst>
                                      </p:cBhvr>
                                      <p:to>
                                        <p:strVal val="hidden"/>
                                      </p:to>
                                    </p:set>
                                  </p:childTnLst>
                                </p:cTn>
                              </p:par>
                              <p:par>
                                <p:cTn fill="hold" id="136" nodeType="withEffect" presetClass="exit" presetID="53" presetSubtype="0">
                                  <p:stCondLst>
                                    <p:cond delay="2300"/>
                                  </p:stCondLst>
                                  <p:childTnLst>
                                    <p:anim calcmode="lin" valueType="num">
                                      <p:cBhvr>
                                        <p:cTn dur="500" id="137"/>
                                        <p:tgtEl>
                                          <p:spTgt spid="18"/>
                                        </p:tgtEl>
                                        <p:attrNameLst>
                                          <p:attrName>ppt_w</p:attrName>
                                        </p:attrNameLst>
                                      </p:cBhvr>
                                      <p:tavLst>
                                        <p:tav tm="0">
                                          <p:val>
                                            <p:strVal val="ppt_w"/>
                                          </p:val>
                                        </p:tav>
                                        <p:tav tm="100000">
                                          <p:val>
                                            <p:fltVal val="0"/>
                                          </p:val>
                                        </p:tav>
                                      </p:tavLst>
                                    </p:anim>
                                    <p:anim calcmode="lin" valueType="num">
                                      <p:cBhvr>
                                        <p:cTn dur="500" id="138"/>
                                        <p:tgtEl>
                                          <p:spTgt spid="18"/>
                                        </p:tgtEl>
                                        <p:attrNameLst>
                                          <p:attrName>ppt_h</p:attrName>
                                        </p:attrNameLst>
                                      </p:cBhvr>
                                      <p:tavLst>
                                        <p:tav tm="0">
                                          <p:val>
                                            <p:strVal val="ppt_h"/>
                                          </p:val>
                                        </p:tav>
                                        <p:tav tm="100000">
                                          <p:val>
                                            <p:fltVal val="0"/>
                                          </p:val>
                                        </p:tav>
                                      </p:tavLst>
                                    </p:anim>
                                    <p:animEffect filter="fade" transition="out">
                                      <p:cBhvr>
                                        <p:cTn dur="500" id="139"/>
                                        <p:tgtEl>
                                          <p:spTgt spid="18"/>
                                        </p:tgtEl>
                                      </p:cBhvr>
                                    </p:animEffect>
                                    <p:set>
                                      <p:cBhvr>
                                        <p:cTn dur="1" fill="hold" id="140">
                                          <p:stCondLst>
                                            <p:cond delay="499"/>
                                          </p:stCondLst>
                                        </p:cTn>
                                        <p:tgtEl>
                                          <p:spTgt spid="18"/>
                                        </p:tgtEl>
                                        <p:attrNameLst>
                                          <p:attrName>style.visibility</p:attrName>
                                        </p:attrNameLst>
                                      </p:cBhvr>
                                      <p:to>
                                        <p:strVal val="hidden"/>
                                      </p:to>
                                    </p:set>
                                  </p:childTnLst>
                                </p:cTn>
                              </p:par>
                            </p:childTnLst>
                          </p:cTn>
                        </p:par>
                        <p:par>
                          <p:cTn fill="hold" id="141" nodeType="afterGroup">
                            <p:stCondLst>
                              <p:cond delay="3000"/>
                            </p:stCondLst>
                            <p:childTnLst>
                              <p:par>
                                <p:cTn fill="hold" id="142" nodeType="afterEffect" presetClass="entr" presetID="47" presetSubtype="0">
                                  <p:stCondLst>
                                    <p:cond delay="0"/>
                                  </p:stCondLst>
                                  <p:childTnLst>
                                    <p:set>
                                      <p:cBhvr>
                                        <p:cTn dur="1" fill="hold" id="143">
                                          <p:stCondLst>
                                            <p:cond delay="0"/>
                                          </p:stCondLst>
                                        </p:cTn>
                                        <p:tgtEl>
                                          <p:spTgt spid="19"/>
                                        </p:tgtEl>
                                        <p:attrNameLst>
                                          <p:attrName>style.visibility</p:attrName>
                                        </p:attrNameLst>
                                      </p:cBhvr>
                                      <p:to>
                                        <p:strVal val="visible"/>
                                      </p:to>
                                    </p:set>
                                    <p:animEffect filter="fade" transition="in">
                                      <p:cBhvr>
                                        <p:cTn dur="1250" id="144"/>
                                        <p:tgtEl>
                                          <p:spTgt spid="19"/>
                                        </p:tgtEl>
                                      </p:cBhvr>
                                    </p:animEffect>
                                    <p:anim calcmode="lin" valueType="num">
                                      <p:cBhvr>
                                        <p:cTn dur="1250" fill="hold" id="145"/>
                                        <p:tgtEl>
                                          <p:spTgt spid="19"/>
                                        </p:tgtEl>
                                        <p:attrNameLst>
                                          <p:attrName>ppt_x</p:attrName>
                                        </p:attrNameLst>
                                      </p:cBhvr>
                                      <p:tavLst>
                                        <p:tav tm="0">
                                          <p:val>
                                            <p:strVal val="#ppt_x"/>
                                          </p:val>
                                        </p:tav>
                                        <p:tav tm="100000">
                                          <p:val>
                                            <p:strVal val="#ppt_x"/>
                                          </p:val>
                                        </p:tav>
                                      </p:tavLst>
                                    </p:anim>
                                    <p:anim calcmode="lin" valueType="num">
                                      <p:cBhvr>
                                        <p:cTn dur="1250" fill="hold" id="146"/>
                                        <p:tgtEl>
                                          <p:spTgt spid="19"/>
                                        </p:tgtEl>
                                        <p:attrNameLst>
                                          <p:attrName>ppt_y</p:attrName>
                                        </p:attrNameLst>
                                      </p:cBhvr>
                                      <p:tavLst>
                                        <p:tav tm="0">
                                          <p:val>
                                            <p:strVal val="#ppt_y-.1"/>
                                          </p:val>
                                        </p:tav>
                                        <p:tav tm="100000">
                                          <p:val>
                                            <p:strVal val="#ppt_y"/>
                                          </p:val>
                                        </p:tav>
                                      </p:tavLst>
                                    </p:anim>
                                  </p:childTnLst>
                                </p:cTn>
                              </p:par>
                              <p:par>
                                <p:cTn fill="hold" grpId="0" id="147" nodeType="withEffect" presetClass="entr" presetID="53" presetSubtype="0">
                                  <p:stCondLst>
                                    <p:cond delay="0"/>
                                  </p:stCondLst>
                                  <p:childTnLst>
                                    <p:set>
                                      <p:cBhvr>
                                        <p:cTn dur="1" fill="hold" id="148">
                                          <p:stCondLst>
                                            <p:cond delay="0"/>
                                          </p:stCondLst>
                                        </p:cTn>
                                        <p:tgtEl>
                                          <p:spTgt spid="20"/>
                                        </p:tgtEl>
                                        <p:attrNameLst>
                                          <p:attrName>style.visibility</p:attrName>
                                        </p:attrNameLst>
                                      </p:cBhvr>
                                      <p:to>
                                        <p:strVal val="visible"/>
                                      </p:to>
                                    </p:set>
                                    <p:anim calcmode="lin" valueType="num">
                                      <p:cBhvr>
                                        <p:cTn dur="1250" fill="hold" id="149"/>
                                        <p:tgtEl>
                                          <p:spTgt spid="20"/>
                                        </p:tgtEl>
                                        <p:attrNameLst>
                                          <p:attrName>ppt_w</p:attrName>
                                        </p:attrNameLst>
                                      </p:cBhvr>
                                      <p:tavLst>
                                        <p:tav tm="0">
                                          <p:val>
                                            <p:fltVal val="0"/>
                                          </p:val>
                                        </p:tav>
                                        <p:tav tm="100000">
                                          <p:val>
                                            <p:strVal val="#ppt_w"/>
                                          </p:val>
                                        </p:tav>
                                      </p:tavLst>
                                    </p:anim>
                                    <p:anim calcmode="lin" valueType="num">
                                      <p:cBhvr>
                                        <p:cTn dur="1250" fill="hold" id="150"/>
                                        <p:tgtEl>
                                          <p:spTgt spid="20"/>
                                        </p:tgtEl>
                                        <p:attrNameLst>
                                          <p:attrName>ppt_h</p:attrName>
                                        </p:attrNameLst>
                                      </p:cBhvr>
                                      <p:tavLst>
                                        <p:tav tm="0">
                                          <p:val>
                                            <p:fltVal val="0"/>
                                          </p:val>
                                        </p:tav>
                                        <p:tav tm="100000">
                                          <p:val>
                                            <p:strVal val="#ppt_h"/>
                                          </p:val>
                                        </p:tav>
                                      </p:tavLst>
                                    </p:anim>
                                    <p:animEffect filter="fade" transition="in">
                                      <p:cBhvr>
                                        <p:cTn dur="1250" id="151"/>
                                        <p:tgtEl>
                                          <p:spTgt spid="20"/>
                                        </p:tgtEl>
                                      </p:cBhvr>
                                    </p:animEffect>
                                  </p:childTnLst>
                                </p:cTn>
                              </p:par>
                            </p:childTnLst>
                          </p:cTn>
                        </p:par>
                        <p:par>
                          <p:cTn fill="hold" id="152" nodeType="afterGroup">
                            <p:stCondLst>
                              <p:cond delay="4250"/>
                            </p:stCondLst>
                            <p:childTnLst>
                              <p:par>
                                <p:cTn fill="hold" id="153" nodeType="afterEffect" presetClass="entr" presetID="10" presetSubtype="0">
                                  <p:stCondLst>
                                    <p:cond delay="0"/>
                                  </p:stCondLst>
                                  <p:childTnLst>
                                    <p:set>
                                      <p:cBhvr>
                                        <p:cTn dur="1" fill="hold" id="154">
                                          <p:stCondLst>
                                            <p:cond delay="0"/>
                                          </p:stCondLst>
                                        </p:cTn>
                                        <p:tgtEl>
                                          <p:spTgt spid="21"/>
                                        </p:tgtEl>
                                        <p:attrNameLst>
                                          <p:attrName>style.visibility</p:attrName>
                                        </p:attrNameLst>
                                      </p:cBhvr>
                                      <p:to>
                                        <p:strVal val="visible"/>
                                      </p:to>
                                    </p:set>
                                    <p:animEffect filter="fade" transition="in">
                                      <p:cBhvr>
                                        <p:cTn dur="500" id="155"/>
                                        <p:tgtEl>
                                          <p:spTgt spid="21"/>
                                        </p:tgtEl>
                                      </p:cBhvr>
                                    </p:animEffect>
                                  </p:childTnLst>
                                </p:cTn>
                              </p:par>
                            </p:childTnLst>
                          </p:cTn>
                        </p:par>
                        <p:par>
                          <p:cTn fill="hold" id="156" nodeType="afterGroup">
                            <p:stCondLst>
                              <p:cond delay="4750"/>
                            </p:stCondLst>
                            <p:childTnLst>
                              <p:par>
                                <p:cTn fill="hold" id="157" nodeType="afterEffect" presetClass="emph" presetID="6" presetSubtype="0">
                                  <p:stCondLst>
                                    <p:cond delay="0"/>
                                  </p:stCondLst>
                                  <p:childTnLst>
                                    <p:animScale>
                                      <p:cBhvr>
                                        <p:cTn dur="500" fill="hold" id="158"/>
                                        <p:tgtEl>
                                          <p:spTgt spid="21"/>
                                        </p:tgtEl>
                                      </p:cBhvr>
                                      <p:by x="400000" y="400000"/>
                                    </p:animScale>
                                  </p:childTnLst>
                                </p:cTn>
                              </p:par>
                              <p:par>
                                <p:cTn fill="hold" id="159" nodeType="withEffect" presetClass="exit" presetID="10" presetSubtype="0">
                                  <p:stCondLst>
                                    <p:cond delay="250"/>
                                  </p:stCondLst>
                                  <p:childTnLst>
                                    <p:animEffect filter="fade" transition="out">
                                      <p:cBhvr>
                                        <p:cTn dur="500" id="160"/>
                                        <p:tgtEl>
                                          <p:spTgt spid="21"/>
                                        </p:tgtEl>
                                      </p:cBhvr>
                                    </p:animEffect>
                                    <p:set>
                                      <p:cBhvr>
                                        <p:cTn dur="1" fill="hold" id="161">
                                          <p:stCondLst>
                                            <p:cond delay="499"/>
                                          </p:stCondLst>
                                        </p:cTn>
                                        <p:tgtEl>
                                          <p:spTgt spid="21"/>
                                        </p:tgtEl>
                                        <p:attrNameLst>
                                          <p:attrName>style.visibility</p:attrName>
                                        </p:attrNameLst>
                                      </p:cBhvr>
                                      <p:to>
                                        <p:strVal val="hidden"/>
                                      </p:to>
                                    </p:set>
                                  </p:childTnLst>
                                </p:cTn>
                              </p:par>
                            </p:childTnLst>
                          </p:cTn>
                        </p:par>
                        <p:par>
                          <p:cTn fill="hold" id="162" nodeType="afterGroup">
                            <p:stCondLst>
                              <p:cond delay="5500"/>
                            </p:stCondLst>
                            <p:childTnLst>
                              <p:par>
                                <p:cTn fill="hold" grpId="0" id="163" nodeType="afterEffect" presetClass="entr" presetID="2" presetSubtype="8">
                                  <p:stCondLst>
                                    <p:cond delay="0"/>
                                  </p:stCondLst>
                                  <p:childTnLst>
                                    <p:set>
                                      <p:cBhvr>
                                        <p:cTn dur="1" fill="hold" id="164">
                                          <p:stCondLst>
                                            <p:cond delay="0"/>
                                          </p:stCondLst>
                                        </p:cTn>
                                        <p:tgtEl>
                                          <p:spTgt spid="25"/>
                                        </p:tgtEl>
                                        <p:attrNameLst>
                                          <p:attrName>style.visibility</p:attrName>
                                        </p:attrNameLst>
                                      </p:cBhvr>
                                      <p:to>
                                        <p:strVal val="visible"/>
                                      </p:to>
                                    </p:set>
                                    <p:anim calcmode="lin" valueType="num">
                                      <p:cBhvr additive="base">
                                        <p:cTn dur="500" fill="hold" id="165"/>
                                        <p:tgtEl>
                                          <p:spTgt spid="25"/>
                                        </p:tgtEl>
                                        <p:attrNameLst>
                                          <p:attrName>ppt_x</p:attrName>
                                        </p:attrNameLst>
                                      </p:cBhvr>
                                      <p:tavLst>
                                        <p:tav tm="0">
                                          <p:val>
                                            <p:strVal val="0-#ppt_w/2"/>
                                          </p:val>
                                        </p:tav>
                                        <p:tav tm="100000">
                                          <p:val>
                                            <p:strVal val="#ppt_x"/>
                                          </p:val>
                                        </p:tav>
                                      </p:tavLst>
                                    </p:anim>
                                    <p:anim calcmode="lin" valueType="num">
                                      <p:cBhvr additive="base">
                                        <p:cTn dur="500" fill="hold" id="166"/>
                                        <p:tgtEl>
                                          <p:spTgt spid="25"/>
                                        </p:tgtEl>
                                        <p:attrNameLst>
                                          <p:attrName>ppt_y</p:attrName>
                                        </p:attrNameLst>
                                      </p:cBhvr>
                                      <p:tavLst>
                                        <p:tav tm="0">
                                          <p:val>
                                            <p:strVal val="#ppt_y"/>
                                          </p:val>
                                        </p:tav>
                                        <p:tav tm="100000">
                                          <p:val>
                                            <p:strVal val="#ppt_y"/>
                                          </p:val>
                                        </p:tav>
                                      </p:tavLst>
                                    </p:anim>
                                  </p:childTnLst>
                                </p:cTn>
                              </p:par>
                            </p:childTnLst>
                          </p:cTn>
                        </p:par>
                        <p:par>
                          <p:cTn fill="hold" id="167" nodeType="afterGroup">
                            <p:stCondLst>
                              <p:cond delay="6000"/>
                            </p:stCondLst>
                            <p:childTnLst>
                              <p:par>
                                <p:cTn fill="hold" grpId="0" id="168" nodeType="afterEffect" presetClass="entr" presetID="42" presetSubtype="0">
                                  <p:stCondLst>
                                    <p:cond delay="0"/>
                                  </p:stCondLst>
                                  <p:childTnLst>
                                    <p:set>
                                      <p:cBhvr>
                                        <p:cTn dur="1" fill="hold" id="169">
                                          <p:stCondLst>
                                            <p:cond delay="0"/>
                                          </p:stCondLst>
                                        </p:cTn>
                                        <p:tgtEl>
                                          <p:spTgt spid="23"/>
                                        </p:tgtEl>
                                        <p:attrNameLst>
                                          <p:attrName>style.visibility</p:attrName>
                                        </p:attrNameLst>
                                      </p:cBhvr>
                                      <p:to>
                                        <p:strVal val="visible"/>
                                      </p:to>
                                    </p:set>
                                    <p:animEffect filter="fade" transition="in">
                                      <p:cBhvr>
                                        <p:cTn dur="1000" id="170"/>
                                        <p:tgtEl>
                                          <p:spTgt spid="23"/>
                                        </p:tgtEl>
                                      </p:cBhvr>
                                    </p:animEffect>
                                    <p:anim calcmode="lin" valueType="num">
                                      <p:cBhvr>
                                        <p:cTn dur="1000" fill="hold" id="171"/>
                                        <p:tgtEl>
                                          <p:spTgt spid="23"/>
                                        </p:tgtEl>
                                        <p:attrNameLst>
                                          <p:attrName>ppt_x</p:attrName>
                                        </p:attrNameLst>
                                      </p:cBhvr>
                                      <p:tavLst>
                                        <p:tav tm="0">
                                          <p:val>
                                            <p:strVal val="#ppt_x"/>
                                          </p:val>
                                        </p:tav>
                                        <p:tav tm="100000">
                                          <p:val>
                                            <p:strVal val="#ppt_x"/>
                                          </p:val>
                                        </p:tav>
                                      </p:tavLst>
                                    </p:anim>
                                    <p:anim calcmode="lin" valueType="num">
                                      <p:cBhvr>
                                        <p:cTn dur="1000" fill="hold" id="172"/>
                                        <p:tgtEl>
                                          <p:spTgt spid="23"/>
                                        </p:tgtEl>
                                        <p:attrNameLst>
                                          <p:attrName>ppt_y</p:attrName>
                                        </p:attrNameLst>
                                      </p:cBhvr>
                                      <p:tavLst>
                                        <p:tav tm="0">
                                          <p:val>
                                            <p:strVal val="#ppt_y+.1"/>
                                          </p:val>
                                        </p:tav>
                                        <p:tav tm="100000">
                                          <p:val>
                                            <p:strVal val="#ppt_y"/>
                                          </p:val>
                                        </p:tav>
                                      </p:tavLst>
                                    </p:anim>
                                  </p:childTnLst>
                                </p:cTn>
                              </p:par>
                            </p:childTnLst>
                          </p:cTn>
                        </p:par>
                        <p:par>
                          <p:cTn fill="hold" id="173" nodeType="afterGroup">
                            <p:stCondLst>
                              <p:cond delay="7000"/>
                            </p:stCondLst>
                            <p:childTnLst>
                              <p:par>
                                <p:cTn fill="hold" grpId="0" id="174" nodeType="afterEffect" presetClass="entr" presetID="22" presetSubtype="2">
                                  <p:stCondLst>
                                    <p:cond delay="0"/>
                                  </p:stCondLst>
                                  <p:childTnLst>
                                    <p:set>
                                      <p:cBhvr>
                                        <p:cTn dur="1" fill="hold" id="175">
                                          <p:stCondLst>
                                            <p:cond delay="0"/>
                                          </p:stCondLst>
                                        </p:cTn>
                                        <p:tgtEl>
                                          <p:spTgt spid="26"/>
                                        </p:tgtEl>
                                        <p:attrNameLst>
                                          <p:attrName>style.visibility</p:attrName>
                                        </p:attrNameLst>
                                      </p:cBhvr>
                                      <p:to>
                                        <p:strVal val="visible"/>
                                      </p:to>
                                    </p:set>
                                    <p:animEffect filter="wipe(right)" transition="in">
                                      <p:cBhvr>
                                        <p:cTn dur="500" id="176"/>
                                        <p:tgtEl>
                                          <p:spTgt spid="26"/>
                                        </p:tgtEl>
                                      </p:cBhvr>
                                    </p:animEffect>
                                  </p:childTnLst>
                                </p:cTn>
                              </p:par>
                              <p:par>
                                <p:cTn fill="hold" grpId="0" id="177" nodeType="withEffect" presetClass="entr" presetID="22" presetSubtype="2">
                                  <p:stCondLst>
                                    <p:cond delay="0"/>
                                  </p:stCondLst>
                                  <p:childTnLst>
                                    <p:set>
                                      <p:cBhvr>
                                        <p:cTn dur="1" fill="hold" id="178">
                                          <p:stCondLst>
                                            <p:cond delay="0"/>
                                          </p:stCondLst>
                                        </p:cTn>
                                        <p:tgtEl>
                                          <p:spTgt spid="33"/>
                                        </p:tgtEl>
                                        <p:attrNameLst>
                                          <p:attrName>style.visibility</p:attrName>
                                        </p:attrNameLst>
                                      </p:cBhvr>
                                      <p:to>
                                        <p:strVal val="visible"/>
                                      </p:to>
                                    </p:set>
                                    <p:animEffect filter="wipe(right)" transition="in">
                                      <p:cBhvr>
                                        <p:cTn dur="500" id="179"/>
                                        <p:tgtEl>
                                          <p:spTgt spid="33"/>
                                        </p:tgtEl>
                                      </p:cBhvr>
                                    </p:animEffect>
                                  </p:childTnLst>
                                </p:cTn>
                              </p:par>
                            </p:childTnLst>
                          </p:cTn>
                        </p:par>
                        <p:par>
                          <p:cTn fill="hold" id="180" nodeType="afterGroup">
                            <p:stCondLst>
                              <p:cond delay="7500"/>
                            </p:stCondLst>
                            <p:childTnLst>
                              <p:par>
                                <p:cTn fill="hold" grpId="0" id="181" nodeType="afterEffect" presetClass="entr" presetID="41" presetSubtype="0">
                                  <p:stCondLst>
                                    <p:cond delay="0"/>
                                  </p:stCondLst>
                                  <p:iterate type="lt">
                                    <p:tmPct val="10000"/>
                                  </p:iterate>
                                  <p:childTnLst>
                                    <p:set>
                                      <p:cBhvr>
                                        <p:cTn dur="1" fill="hold" id="182">
                                          <p:stCondLst>
                                            <p:cond delay="0"/>
                                          </p:stCondLst>
                                        </p:cTn>
                                        <p:tgtEl>
                                          <p:spTgt spid="24"/>
                                        </p:tgtEl>
                                        <p:attrNameLst>
                                          <p:attrName>style.visibility</p:attrName>
                                        </p:attrNameLst>
                                      </p:cBhvr>
                                      <p:to>
                                        <p:strVal val="visible"/>
                                      </p:to>
                                    </p:set>
                                    <p:anim calcmode="lin" valueType="num">
                                      <p:cBhvr>
                                        <p:cTn dur="500" fill="hold" id="183"/>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4"/>
                                        <p:tgtEl>
                                          <p:spTgt spid="24"/>
                                        </p:tgtEl>
                                        <p:attrNameLst>
                                          <p:attrName>ppt_y</p:attrName>
                                        </p:attrNameLst>
                                      </p:cBhvr>
                                      <p:tavLst>
                                        <p:tav tm="0">
                                          <p:val>
                                            <p:strVal val="#ppt_y"/>
                                          </p:val>
                                        </p:tav>
                                        <p:tav tm="100000">
                                          <p:val>
                                            <p:strVal val="#ppt_y"/>
                                          </p:val>
                                        </p:tav>
                                      </p:tavLst>
                                    </p:anim>
                                    <p:anim calcmode="lin" valueType="num">
                                      <p:cBhvr>
                                        <p:cTn dur="500" fill="hold" id="185"/>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6"/>
                                        <p:tgtEl>
                                          <p:spTgt spid="2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7" tmFilter="0,0; .5, 1; 1, 1"/>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3"/>
      <p:bldP grpId="0" spid="24"/>
      <p:bldP grpId="0" spid="26"/>
      <p:bldP grpId="0" spid="33"/>
      <p:bldP grpId="0" spid="2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 name="矩形 2"/>
          <p:cNvSpPr/>
          <p:nvPr/>
        </p:nvSpPr>
        <p:spPr bwMode="auto">
          <a:xfrm>
            <a:off x="618574" y="1027638"/>
            <a:ext cx="9202760" cy="4176761"/>
          </a:xfrm>
          <a:custGeom>
            <a:gdLst>
              <a:gd fmla="*/ 91919 w 8647210" name="connsiteX0"/>
              <a:gd fmla="*/ 619718 h 3759085" name="connsiteY0"/>
              <a:gd fmla="*/ 890776 w 8647210" name="connsiteX1"/>
              <a:gd fmla="*/ 508936 h 3759085" name="connsiteY1"/>
              <a:gd fmla="*/ 1201058 w 8647210" name="connsiteX2"/>
              <a:gd fmla="*/ 0 h 3759085" name="connsiteY2"/>
              <a:gd fmla="*/ 1573466 w 8647210" name="connsiteX3"/>
              <a:gd fmla="*/ 515587 h 3759085" name="connsiteY3"/>
              <a:gd fmla="*/ 7958718 w 8647210" name="connsiteX4"/>
              <a:gd fmla="*/ 679499 h 3759085" name="connsiteY4"/>
              <a:gd fmla="*/ 8647210 w 8647210" name="connsiteX5"/>
              <a:gd fmla="*/ 3759085 h 3759085" name="connsiteY5"/>
              <a:gd fmla="*/ 0 w 8647210" name="connsiteX6"/>
              <a:gd fmla="*/ 3326157 h 3759085" name="connsiteY6"/>
              <a:gd fmla="*/ 543463 w 8647210" name="connsiteX7"/>
              <a:gd fmla="*/ 1178829 h 3759085" name="connsiteY7"/>
              <a:gd fmla="*/ 91919 w 8647210" name="connsiteX8"/>
              <a:gd fmla="*/ 619718 h 3759085" name="connsiteY8"/>
              <a:gd fmla="*/ 0 w 8699004" name="connsiteX9"/>
              <a:gd fmla="*/ 482066 h 37590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9085" w="8647210">
                <a:moveTo>
                  <a:pt x="91919" y="619718"/>
                </a:moveTo>
                <a:lnTo>
                  <a:pt x="890776" y="508936"/>
                </a:lnTo>
                <a:lnTo>
                  <a:pt x="1201058" y="0"/>
                </a:lnTo>
                <a:lnTo>
                  <a:pt x="1573466" y="515587"/>
                </a:lnTo>
                <a:cubicBezTo>
                  <a:pt x="3712578" y="235312"/>
                  <a:pt x="5509291" y="249310"/>
                  <a:pt x="7958718" y="679499"/>
                </a:cubicBezTo>
                <a:lnTo>
                  <a:pt x="8647210" y="3759085"/>
                </a:lnTo>
                <a:cubicBezTo>
                  <a:pt x="6203157" y="3024538"/>
                  <a:pt x="3672911" y="2711171"/>
                  <a:pt x="0" y="3326157"/>
                </a:cubicBezTo>
                <a:lnTo>
                  <a:pt x="543463" y="1178829"/>
                </a:lnTo>
                <a:lnTo>
                  <a:pt x="91919" y="619718"/>
                </a:lnTo>
                <a:close/>
              </a:path>
            </a:pathLst>
          </a:custGeom>
          <a:solidFill>
            <a:srgbClr val="FFC000"/>
          </a:solidFill>
          <a:ln algn="ctr" cap="flat" cmpd="sng" w="9525">
            <a:noFill/>
            <a:prstDash val="solid"/>
            <a:round/>
            <a:headEnd len="med" type="none" w="med"/>
            <a:tailEnd len="med" type="none" w="med"/>
          </a:ln>
          <a:effectLst>
            <a:outerShdw algn="l" blurRad="215900" dir="6480000" dist="127000" rotWithShape="0" sx="103000" sy="103000">
              <a:prstClr val="black">
                <a:alpha val="25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5" name="圆角矩形 14"/>
          <p:cNvSpPr/>
          <p:nvPr/>
        </p:nvSpPr>
        <p:spPr>
          <a:xfrm rot="221024">
            <a:off x="2448564" y="4288968"/>
            <a:ext cx="5054364" cy="1109539"/>
          </a:xfrm>
          <a:custGeom>
            <a:gdLst>
              <a:gd fmla="*/ 0 w 4412319" name="connsiteX0"/>
              <a:gd fmla="*/ 1138653 h 1138653" name="connsiteY0"/>
              <a:gd fmla="*/ 276809 w 4412319" name="connsiteX1"/>
              <a:gd fmla="*/ 218304 h 1138653" name="connsiteY1"/>
              <a:gd fmla="*/ 4412319 w 4412319" name="connsiteX2"/>
              <a:gd fmla="*/ 108752 h 1138653" name="connsiteY2"/>
              <a:gd fmla="*/ 4387897 w 4412319" name="connsiteX3"/>
              <a:gd fmla="*/ 1060750 h 1138653" name="connsiteY3"/>
              <a:gd fmla="*/ 0 w 4412319" name="connsiteX4"/>
              <a:gd fmla="*/ 1138653 h 1138653" name="connsiteY4"/>
              <a:gd fmla="*/ 0 w 4271497" name="connsiteX5"/>
              <a:gd fmla="*/ 768728 h 768728" name="connsiteY5"/>
              <a:gd fmla="*/ 0 w 4040850" name="connsiteX6"/>
              <a:gd fmla="*/ 768728 h 768728" name="connsiteY6"/>
              <a:gd fmla="*/ 0 w 3720218" name="connsiteX7"/>
              <a:gd fmla="*/ 653120 h 725689" name="connsiteY7"/>
              <a:gd fmla="*/ 0 w 3720218" name="connsiteX8"/>
              <a:gd fmla="*/ 72569 h 725689"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1138653" w="4412319">
                <a:moveTo>
                  <a:pt x="0" y="1138653"/>
                </a:moveTo>
                <a:cubicBezTo>
                  <a:pt x="269376" y="234764"/>
                  <a:pt x="146322" y="705443"/>
                  <a:pt x="276809" y="218304"/>
                </a:cubicBezTo>
                <a:cubicBezTo>
                  <a:pt x="849404" y="89412"/>
                  <a:pt x="2263241" y="-135202"/>
                  <a:pt x="4412319" y="108752"/>
                </a:cubicBezTo>
                <a:cubicBezTo>
                  <a:pt x="4407860" y="350177"/>
                  <a:pt x="4381919" y="653693"/>
                  <a:pt x="4387897" y="1060750"/>
                </a:cubicBezTo>
                <a:cubicBezTo>
                  <a:pt x="2389872" y="787697"/>
                  <a:pt x="870799" y="974840"/>
                  <a:pt x="0" y="1138653"/>
                </a:cubicBezTo>
                <a:close/>
              </a:path>
            </a:pathLst>
          </a:custGeom>
          <a:blipFill>
            <a:blip r:embed="rId3">
              <a:extLst>
                <a:ext uri="{BEBA8EAE-BF5A-486C-A8C5-ECC9F3942E4B}">
                  <a14:imgProps>
                    <a14:imgLayer r:embed="rId4">
                      <a14:imgEffect>
                        <a14:colorTemperature colorTemp="5375"/>
                      </a14:imgEffect>
                      <a14:imgEffect>
                        <a14:saturation sat="0"/>
                      </a14:imgEffect>
                      <a14:imgEffect>
                        <a14:brightnessContrast contrast="31000"/>
                      </a14:imgEffect>
                    </a14:imgLayer>
                  </a14:imgProps>
                </a:ext>
                <a:ext uri="{28A0092B-C50C-407E-A947-70E740481C1C}">
                  <a14:useLocalDpi/>
                </a:ext>
              </a:extLst>
            </a:blip>
            <a:stretch>
              <a:fillRect b="-22000" t="-22000"/>
            </a:stretch>
          </a:blipFill>
          <a:effectLst>
            <a:outerShdw algn="t" blurRad="203200" dir="5400000" dist="38100" rotWithShape="0" sx="103000" sy="103000">
              <a:prstClr val="black">
                <a:alpha val="40000"/>
              </a:prstClr>
            </a:outerShdw>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pic>
        <p:nvPicPr>
          <p:cNvPr descr="C:\Users\PC\Desktop\ppt\3\63.png" id="6146" name="Picture 2"/>
          <p:cNvPicPr>
            <a:picLocks noChangeArrowheads="1" noChangeAspect="1"/>
          </p:cNvPicPr>
          <p:nvPr/>
        </p:nvPicPr>
        <p:blipFill>
          <a:blip r:embed="rId5">
            <a:extLst>
              <a:ext uri="{28A0092B-C50C-407E-A947-70E740481C1C}">
                <a14:useLocalDpi/>
              </a:ext>
            </a:extLst>
          </a:blip>
          <a:stretch>
            <a:fillRect/>
          </a:stretch>
        </p:blipFill>
        <p:spPr bwMode="auto">
          <a:xfrm flipH="1" rot="666020">
            <a:off x="7342344" y="-439104"/>
            <a:ext cx="2343913" cy="2442260"/>
          </a:xfrm>
          <a:prstGeom prst="rect">
            <a:avLst/>
          </a:prstGeom>
          <a:noFill/>
          <a:extLst>
            <a:ext uri="{909E8E84-426E-40DD-AFC4-6F175D3DCCD1}">
              <a14:hiddenFill>
                <a:solidFill>
                  <a:srgbClr val="FFFFFF"/>
                </a:solidFill>
              </a14:hiddenFill>
            </a:ext>
          </a:extLst>
        </p:spPr>
      </p:pic>
      <p:sp>
        <p:nvSpPr>
          <p:cNvPr id="11" name="Freeform 124"/>
          <p:cNvSpPr/>
          <p:nvPr/>
        </p:nvSpPr>
        <p:spPr bwMode="auto">
          <a:xfrm>
            <a:off x="2308273" y="878785"/>
            <a:ext cx="502687" cy="456644"/>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sp>
        <p:nvSpPr>
          <p:cNvPr id="9" name="Freeform 124"/>
          <p:cNvSpPr/>
          <p:nvPr/>
        </p:nvSpPr>
        <p:spPr bwMode="auto">
          <a:xfrm rot="18256840">
            <a:off x="1784927" y="-84577"/>
            <a:ext cx="885426" cy="870057"/>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sp>
        <p:nvSpPr>
          <p:cNvPr id="3" name="矩形 2"/>
          <p:cNvSpPr/>
          <p:nvPr/>
        </p:nvSpPr>
        <p:spPr bwMode="auto">
          <a:xfrm>
            <a:off x="379177" y="890558"/>
            <a:ext cx="9608011" cy="4176761"/>
          </a:xfrm>
          <a:custGeom>
            <a:gdLst>
              <a:gd fmla="*/ 17441 w 8647210" name="connsiteX0"/>
              <a:gd fmla="*/ 783588 h 3759085" name="connsiteY0"/>
              <a:gd fmla="*/ 871111 w 8647210" name="connsiteX1"/>
              <a:gd fmla="*/ 548265 h 3759085" name="connsiteY1"/>
              <a:gd fmla="*/ 1201058 w 8647210" name="connsiteX2"/>
              <a:gd fmla="*/ 0 h 3759085" name="connsiteY2"/>
              <a:gd fmla="*/ 1554416 w 8647210" name="connsiteX3"/>
              <a:gd fmla="*/ 487012 h 3759085" name="connsiteY3"/>
              <a:gd fmla="*/ 7958718 w 8647210" name="connsiteX4"/>
              <a:gd fmla="*/ 679499 h 3759085" name="connsiteY4"/>
              <a:gd fmla="*/ 8647210 w 8647210" name="connsiteX5"/>
              <a:gd fmla="*/ 3759085 h 3759085" name="connsiteY5"/>
              <a:gd fmla="*/ 0 w 8647210" name="connsiteX6"/>
              <a:gd fmla="*/ 3326157 h 3759085" name="connsiteY6"/>
              <a:gd fmla="*/ 543463 w 8647210" name="connsiteX7"/>
              <a:gd fmla="*/ 1178829 h 3759085" name="connsiteY7"/>
              <a:gd fmla="*/ 17441 w 8647210" name="connsiteX8"/>
              <a:gd fmla="*/ 783588 h 3759085" name="connsiteY8"/>
              <a:gd fmla="*/ 0 w 8699004" name="connsiteX9"/>
              <a:gd fmla="*/ 482066 h 375908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759085" w="8647210">
                <a:moveTo>
                  <a:pt x="17441" y="783588"/>
                </a:moveTo>
                <a:lnTo>
                  <a:pt x="871111" y="548265"/>
                </a:lnTo>
                <a:lnTo>
                  <a:pt x="1201058" y="0"/>
                </a:lnTo>
                <a:lnTo>
                  <a:pt x="1554416" y="487012"/>
                </a:lnTo>
                <a:cubicBezTo>
                  <a:pt x="3693528" y="206737"/>
                  <a:pt x="5509291" y="249310"/>
                  <a:pt x="7958718" y="679499"/>
                </a:cubicBezTo>
                <a:lnTo>
                  <a:pt x="8647210" y="3759085"/>
                </a:lnTo>
                <a:cubicBezTo>
                  <a:pt x="6203157" y="3024538"/>
                  <a:pt x="3672911" y="2711171"/>
                  <a:pt x="0" y="3326157"/>
                </a:cubicBezTo>
                <a:lnTo>
                  <a:pt x="543463" y="1178829"/>
                </a:lnTo>
                <a:lnTo>
                  <a:pt x="17441" y="783588"/>
                </a:lnTo>
                <a:close/>
              </a:path>
            </a:pathLst>
          </a:custGeom>
          <a:gradFill flip="none" rotWithShape="1">
            <a:gsLst>
              <a:gs pos="93000">
                <a:schemeClr val="bg1">
                  <a:lumMod val="50000"/>
                </a:schemeClr>
              </a:gs>
              <a:gs pos="0">
                <a:schemeClr val="bg1">
                  <a:lumMod val="65000"/>
                </a:schemeClr>
              </a:gs>
              <a:gs pos="50000">
                <a:schemeClr val="bg1">
                  <a:lumMod val="24000"/>
                  <a:lumOff val="76000"/>
                </a:schemeClr>
              </a:gs>
            </a:gsLst>
            <a:lin ang="3000000" scaled="0"/>
          </a:gradFill>
          <a:ln algn="ctr" cap="flat" cmpd="sng" w="9525">
            <a:noFill/>
            <a:prstDash val="solid"/>
            <a:round/>
            <a:headEnd len="med" type="none" w="med"/>
            <a:tailEnd len="med" type="none" w="med"/>
          </a:ln>
          <a:effectLst>
            <a:outerShdw algn="l" blurRad="215900" dir="6480000" dist="127000" rotWithShape="0" sx="103000" sy="103000">
              <a:prstClr val="black">
                <a:alpha val="25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1095061" y="1722325"/>
            <a:ext cx="8000989" cy="1798808"/>
          </a:xfrm>
          <a:prstGeom prst="rect">
            <a:avLst/>
          </a:prstGeom>
          <a:noFill/>
        </p:spPr>
        <p:txBody>
          <a:bodyPr rtlCol="0" wrap="square">
            <a:spAutoFit/>
          </a:bodyPr>
          <a:lstStyle/>
          <a:p>
            <a:pPr algn="just">
              <a:lnSpc>
                <a:spcPct val="120000"/>
              </a:lnSpc>
            </a:pPr>
            <a:r>
              <a:rPr altLang="en-US" lang="zh-CN" sz="1556">
                <a:latin charset="-122" pitchFamily="34" typeface="微软雅黑"/>
                <a:ea charset="-122" pitchFamily="34" typeface="微软雅黑"/>
              </a:rPr>
              <a:t>       每个人、每个民族、每个国家都有自己的梦想，但梦想并不一定都能成为现实，有些梦想最终只是一种潜意识的模糊不清的意象，有些只是只言片语的零散的思想，有些止步于凌乱惨淡的尝试。梦想只有成为一种清晰的思想意识和坚定的理想信念，才能走上向现实转化的道路。梦想一旦成为人民群众的思想共识和具体行动，就决定和引领着社会发展的方向。 一个国家或民族的梦想，一旦付诸行动，就会成为一种神圣的国家意志、民族意志，就会成为不可抗拒的变革社会的伟大力量，并创造出让世界景仰和称颂的人间奇迹。 </a:t>
            </a:r>
          </a:p>
        </p:txBody>
      </p:sp>
      <p:sp>
        <p:nvSpPr>
          <p:cNvPr id="10" name="Freeform 124"/>
          <p:cNvSpPr/>
          <p:nvPr/>
        </p:nvSpPr>
        <p:spPr bwMode="auto">
          <a:xfrm rot="20687240">
            <a:off x="1106180" y="259919"/>
            <a:ext cx="502687" cy="456644"/>
          </a:xfrm>
          <a:custGeom>
            <a:gdLst>
              <a:gd fmla="*/ 515 w 1034" name="T0"/>
              <a:gd fmla="*/ 0 h 1025" name="T1"/>
              <a:gd fmla="*/ 646 w 1034" name="T2"/>
              <a:gd fmla="*/ 386 h 1025" name="T3"/>
              <a:gd fmla="*/ 1034 w 1034" name="T4"/>
              <a:gd fmla="*/ 394 h 1025" name="T5"/>
              <a:gd fmla="*/ 722 w 1034" name="T6"/>
              <a:gd fmla="*/ 636 h 1025" name="T7"/>
              <a:gd fmla="*/ 836 w 1034" name="T8"/>
              <a:gd fmla="*/ 1025 h 1025" name="T9"/>
              <a:gd fmla="*/ 515 w 1034" name="T10"/>
              <a:gd fmla="*/ 792 h 1025" name="T11"/>
              <a:gd fmla="*/ 194 w 1034" name="T12"/>
              <a:gd fmla="*/ 1025 h 1025" name="T13"/>
              <a:gd fmla="*/ 308 w 1034" name="T14"/>
              <a:gd fmla="*/ 636 h 1025" name="T15"/>
              <a:gd fmla="*/ 0 w 1034" name="T16"/>
              <a:gd fmla="*/ 394 h 1025" name="T17"/>
              <a:gd fmla="*/ 388 w 1034" name="T18"/>
              <a:gd fmla="*/ 386 h 1025" name="T19"/>
              <a:gd fmla="*/ 515 w 1034" name="T20"/>
              <a:gd fmla="*/ 0 h 1025" name="T21"/>
              <a:gd fmla="*/ 515 w 1034" name="T22"/>
              <a:gd fmla="*/ 0 h 102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5" w="1034">
                <a:moveTo>
                  <a:pt x="515" y="0"/>
                </a:moveTo>
                <a:lnTo>
                  <a:pt x="646" y="386"/>
                </a:lnTo>
                <a:lnTo>
                  <a:pt x="1034" y="394"/>
                </a:lnTo>
                <a:lnTo>
                  <a:pt x="722" y="636"/>
                </a:lnTo>
                <a:lnTo>
                  <a:pt x="836" y="1025"/>
                </a:lnTo>
                <a:lnTo>
                  <a:pt x="515" y="792"/>
                </a:lnTo>
                <a:lnTo>
                  <a:pt x="194" y="1025"/>
                </a:lnTo>
                <a:lnTo>
                  <a:pt x="308" y="636"/>
                </a:lnTo>
                <a:lnTo>
                  <a:pt x="0" y="394"/>
                </a:lnTo>
                <a:lnTo>
                  <a:pt x="388" y="386"/>
                </a:lnTo>
                <a:lnTo>
                  <a:pt x="515" y="0"/>
                </a:lnTo>
                <a:lnTo>
                  <a:pt x="515" y="0"/>
                </a:lnTo>
                <a:close/>
              </a:path>
            </a:pathLst>
          </a:custGeom>
          <a:solidFill>
            <a:srgbClr val="FFC000"/>
          </a:solidFill>
          <a:ln>
            <a:noFill/>
          </a:ln>
        </p:spPr>
        <p:txBody>
          <a:bodyPr/>
          <a:lstStyle/>
          <a:p>
            <a:endParaRPr altLang="en-US" lang="zh-CN"/>
          </a:p>
        </p:txBody>
      </p:sp>
    </p:spTree>
    <p:extLst>
      <p:ext uri="{BB962C8B-B14F-4D97-AF65-F5344CB8AC3E}">
        <p14:creationId val="2285903414"/>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6146"/>
                                        </p:tgtEl>
                                        <p:attrNameLst>
                                          <p:attrName>style.visibility</p:attrName>
                                        </p:attrNameLst>
                                      </p:cBhvr>
                                      <p:to>
                                        <p:strVal val="visible"/>
                                      </p:to>
                                    </p:set>
                                    <p:anim calcmode="lin" valueType="num">
                                      <p:cBhvr additive="base">
                                        <p:cTn dur="500" fill="hold" id="11"/>
                                        <p:tgtEl>
                                          <p:spTgt spid="6146"/>
                                        </p:tgtEl>
                                        <p:attrNameLst>
                                          <p:attrName>ppt_x</p:attrName>
                                        </p:attrNameLst>
                                      </p:cBhvr>
                                      <p:tavLst>
                                        <p:tav tm="0">
                                          <p:val>
                                            <p:strVal val="1+#ppt_w/2"/>
                                          </p:val>
                                        </p:tav>
                                        <p:tav tm="100000">
                                          <p:val>
                                            <p:strVal val="#ppt_x"/>
                                          </p:val>
                                        </p:tav>
                                      </p:tavLst>
                                    </p:anim>
                                    <p:anim calcmode="lin" valueType="num">
                                      <p:cBhvr additive="base">
                                        <p:cTn dur="500" fill="hold" id="12"/>
                                        <p:tgtEl>
                                          <p:spTgt spid="6146"/>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52" presetSubtype="0">
                                  <p:stCondLst>
                                    <p:cond delay="0"/>
                                  </p:stCondLst>
                                  <p:childTnLst>
                                    <p:set>
                                      <p:cBhvr>
                                        <p:cTn dur="1" fill="hold" id="15">
                                          <p:stCondLst>
                                            <p:cond delay="0"/>
                                          </p:stCondLst>
                                        </p:cTn>
                                        <p:tgtEl>
                                          <p:spTgt spid="10"/>
                                        </p:tgtEl>
                                        <p:attrNameLst>
                                          <p:attrName>style.visibility</p:attrName>
                                        </p:attrNameLst>
                                      </p:cBhvr>
                                      <p:to>
                                        <p:strVal val="visible"/>
                                      </p:to>
                                    </p:set>
                                    <p:animScale>
                                      <p:cBhvr>
                                        <p:cTn decel="50000" dur="1500" fill="hold" id="16">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17">
                                          <p:stCondLst>
                                            <p:cond delay="0"/>
                                          </p:stCondLst>
                                        </p:cTn>
                                        <p:tgtEl>
                                          <p:spTgt spid="10"/>
                                        </p:tgtEl>
                                        <p:attrNameLst>
                                          <p:attrName>ppt_x</p:attrName>
                                          <p:attrName>ppt_y</p:attrName>
                                        </p:attrNameLst>
                                      </p:cBhvr>
                                    </p:animMotion>
                                    <p:animEffect filter="fade" transition="in">
                                      <p:cBhvr>
                                        <p:cTn dur="1500" id="18"/>
                                        <p:tgtEl>
                                          <p:spTgt spid="10"/>
                                        </p:tgtEl>
                                      </p:cBhvr>
                                    </p:animEffect>
                                  </p:childTnLst>
                                </p:cTn>
                              </p:par>
                              <p:par>
                                <p:cTn fill="hold" grpId="1" id="19" nodeType="withEffect" presetClass="emph" presetID="8" presetSubtype="0" repeatCount="3000">
                                  <p:stCondLst>
                                    <p:cond delay="0"/>
                                  </p:stCondLst>
                                  <p:childTnLst>
                                    <p:animRot by="21600000">
                                      <p:cBhvr>
                                        <p:cTn dur="500" fill="hold" id="20"/>
                                        <p:tgtEl>
                                          <p:spTgt spid="10"/>
                                        </p:tgtEl>
                                        <p:attrNameLst>
                                          <p:attrName>r</p:attrName>
                                        </p:attrNameLst>
                                      </p:cBhvr>
                                    </p:animRot>
                                  </p:childTnLst>
                                </p:cTn>
                              </p:par>
                              <p:par>
                                <p:cTn fill="hold" grpId="0" id="21" nodeType="withEffect" presetClass="entr" presetID="52" presetSubtype="0">
                                  <p:stCondLst>
                                    <p:cond delay="250"/>
                                  </p:stCondLst>
                                  <p:childTnLst>
                                    <p:set>
                                      <p:cBhvr>
                                        <p:cTn dur="1" fill="hold" id="22">
                                          <p:stCondLst>
                                            <p:cond delay="0"/>
                                          </p:stCondLst>
                                        </p:cTn>
                                        <p:tgtEl>
                                          <p:spTgt spid="9"/>
                                        </p:tgtEl>
                                        <p:attrNameLst>
                                          <p:attrName>style.visibility</p:attrName>
                                        </p:attrNameLst>
                                      </p:cBhvr>
                                      <p:to>
                                        <p:strVal val="visible"/>
                                      </p:to>
                                    </p:set>
                                    <p:animScale>
                                      <p:cBhvr>
                                        <p:cTn decel="50000" dur="1500" fill="hold" id="23">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24">
                                          <p:stCondLst>
                                            <p:cond delay="0"/>
                                          </p:stCondLst>
                                        </p:cTn>
                                        <p:tgtEl>
                                          <p:spTgt spid="9"/>
                                        </p:tgtEl>
                                        <p:attrNameLst>
                                          <p:attrName>ppt_x</p:attrName>
                                          <p:attrName>ppt_y</p:attrName>
                                        </p:attrNameLst>
                                      </p:cBhvr>
                                    </p:animMotion>
                                    <p:animEffect filter="fade" transition="in">
                                      <p:cBhvr>
                                        <p:cTn dur="1500" id="25"/>
                                        <p:tgtEl>
                                          <p:spTgt spid="9"/>
                                        </p:tgtEl>
                                      </p:cBhvr>
                                    </p:animEffect>
                                  </p:childTnLst>
                                </p:cTn>
                              </p:par>
                              <p:par>
                                <p:cTn fill="hold" grpId="1" id="26" nodeType="withEffect" presetClass="emph" presetID="8" presetSubtype="0" repeatCount="3000">
                                  <p:stCondLst>
                                    <p:cond delay="0"/>
                                  </p:stCondLst>
                                  <p:childTnLst>
                                    <p:animRot by="21600000">
                                      <p:cBhvr>
                                        <p:cTn dur="500" fill="hold" id="27"/>
                                        <p:tgtEl>
                                          <p:spTgt spid="9"/>
                                        </p:tgtEl>
                                        <p:attrNameLst>
                                          <p:attrName>r</p:attrName>
                                        </p:attrNameLst>
                                      </p:cBhvr>
                                    </p:animRot>
                                  </p:childTnLst>
                                </p:cTn>
                              </p:par>
                              <p:par>
                                <p:cTn fill="hold" grpId="0" id="28" nodeType="withEffect" presetClass="entr" presetID="52" presetSubtype="0">
                                  <p:stCondLst>
                                    <p:cond delay="500"/>
                                  </p:stCondLst>
                                  <p:childTnLst>
                                    <p:set>
                                      <p:cBhvr>
                                        <p:cTn dur="1" fill="hold" id="29">
                                          <p:stCondLst>
                                            <p:cond delay="0"/>
                                          </p:stCondLst>
                                        </p:cTn>
                                        <p:tgtEl>
                                          <p:spTgt spid="11"/>
                                        </p:tgtEl>
                                        <p:attrNameLst>
                                          <p:attrName>style.visibility</p:attrName>
                                        </p:attrNameLst>
                                      </p:cBhvr>
                                      <p:to>
                                        <p:strVal val="visible"/>
                                      </p:to>
                                    </p:set>
                                    <p:animScale>
                                      <p:cBhvr>
                                        <p:cTn decel="50000" dur="1500" fill="hold" id="30">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500" fill="hold" id="31">
                                          <p:stCondLst>
                                            <p:cond delay="0"/>
                                          </p:stCondLst>
                                        </p:cTn>
                                        <p:tgtEl>
                                          <p:spTgt spid="11"/>
                                        </p:tgtEl>
                                        <p:attrNameLst>
                                          <p:attrName>ppt_x</p:attrName>
                                          <p:attrName>ppt_y</p:attrName>
                                        </p:attrNameLst>
                                      </p:cBhvr>
                                    </p:animMotion>
                                    <p:animEffect filter="fade" transition="in">
                                      <p:cBhvr>
                                        <p:cTn dur="1500" id="32"/>
                                        <p:tgtEl>
                                          <p:spTgt spid="11"/>
                                        </p:tgtEl>
                                      </p:cBhvr>
                                    </p:animEffect>
                                  </p:childTnLst>
                                </p:cTn>
                              </p:par>
                              <p:par>
                                <p:cTn fill="hold" grpId="1" id="33" nodeType="withEffect" presetClass="emph" presetID="8" presetSubtype="0" repeatCount="3000">
                                  <p:stCondLst>
                                    <p:cond delay="0"/>
                                  </p:stCondLst>
                                  <p:childTnLst>
                                    <p:animRot by="21600000">
                                      <p:cBhvr>
                                        <p:cTn dur="500" fill="hold" id="34"/>
                                        <p:tgtEl>
                                          <p:spTgt spid="11"/>
                                        </p:tgtEl>
                                        <p:attrNameLst>
                                          <p:attrName>r</p:attrName>
                                        </p:attrNameLst>
                                      </p:cBhvr>
                                    </p:animRot>
                                  </p:childTnLst>
                                </p:cTn>
                              </p:par>
                            </p:childTnLst>
                          </p:cTn>
                        </p:par>
                        <p:par>
                          <p:cTn fill="hold" id="35" nodeType="afterGroup">
                            <p:stCondLst>
                              <p:cond delay="3000"/>
                            </p:stCondLst>
                            <p:childTnLst>
                              <p:par>
                                <p:cTn fill="hold" grpId="0" id="36" nodeType="afterEffect" presetClass="entr" presetID="22" presetSubtype="1">
                                  <p:stCondLst>
                                    <p:cond delay="0"/>
                                  </p:stCondLst>
                                  <p:childTnLst>
                                    <p:set>
                                      <p:cBhvr>
                                        <p:cTn dur="1" fill="hold" id="37">
                                          <p:stCondLst>
                                            <p:cond delay="0"/>
                                          </p:stCondLst>
                                        </p:cTn>
                                        <p:tgtEl>
                                          <p:spTgt spid="2"/>
                                        </p:tgtEl>
                                        <p:attrNameLst>
                                          <p:attrName>style.visibility</p:attrName>
                                        </p:attrNameLst>
                                      </p:cBhvr>
                                      <p:to>
                                        <p:strVal val="visible"/>
                                      </p:to>
                                    </p:set>
                                    <p:animEffect filter="wipe(up)" transition="in">
                                      <p:cBhvr>
                                        <p:cTn dur="3000" id="38"/>
                                        <p:tgtEl>
                                          <p:spTgt spid="2"/>
                                        </p:tgtEl>
                                      </p:cBhvr>
                                    </p:animEffect>
                                  </p:childTnLst>
                                </p:cTn>
                              </p:par>
                            </p:childTnLst>
                          </p:cTn>
                        </p:par>
                        <p:par>
                          <p:cTn fill="hold" id="39" nodeType="afterGroup">
                            <p:stCondLst>
                              <p:cond delay="6000"/>
                            </p:stCondLst>
                            <p:childTnLst>
                              <p:par>
                                <p:cTn fill="hold" id="40" nodeType="afterEffect" presetClass="entr" presetID="2" presetSubtype="6">
                                  <p:stCondLst>
                                    <p:cond delay="0"/>
                                  </p:stCondLst>
                                  <p:childTnLst>
                                    <p:set>
                                      <p:cBhvr>
                                        <p:cTn dur="1" fill="hold" id="41">
                                          <p:stCondLst>
                                            <p:cond delay="0"/>
                                          </p:stCondLst>
                                        </p:cTn>
                                        <p:tgtEl>
                                          <p:spTgt spid="15"/>
                                        </p:tgtEl>
                                        <p:attrNameLst>
                                          <p:attrName>style.visibility</p:attrName>
                                        </p:attrNameLst>
                                      </p:cBhvr>
                                      <p:to>
                                        <p:strVal val="visible"/>
                                      </p:to>
                                    </p:set>
                                    <p:anim calcmode="lin" valueType="num">
                                      <p:cBhvr additive="base">
                                        <p:cTn dur="500" fill="hold" id="42"/>
                                        <p:tgtEl>
                                          <p:spTgt spid="15"/>
                                        </p:tgtEl>
                                        <p:attrNameLst>
                                          <p:attrName>ppt_x</p:attrName>
                                        </p:attrNameLst>
                                      </p:cBhvr>
                                      <p:tavLst>
                                        <p:tav tm="0">
                                          <p:val>
                                            <p:strVal val="1+#ppt_w/2"/>
                                          </p:val>
                                        </p:tav>
                                        <p:tav tm="100000">
                                          <p:val>
                                            <p:strVal val="#ppt_x"/>
                                          </p:val>
                                        </p:tav>
                                      </p:tavLst>
                                    </p:anim>
                                    <p:anim calcmode="lin" valueType="num">
                                      <p:cBhvr additive="base">
                                        <p:cTn dur="500" fill="hold" id="43"/>
                                        <p:tgtEl>
                                          <p:spTgt spid="15"/>
                                        </p:tgtEl>
                                        <p:attrNameLst>
                                          <p:attrName>ppt_y</p:attrName>
                                        </p:attrNameLst>
                                      </p:cBhvr>
                                      <p:tavLst>
                                        <p:tav tm="0">
                                          <p:val>
                                            <p:strVal val="1+#ppt_h/2"/>
                                          </p:val>
                                        </p:tav>
                                        <p:tav tm="100000">
                                          <p:val>
                                            <p:strVal val="#ppt_y"/>
                                          </p:val>
                                        </p:tav>
                                      </p:tavLst>
                                    </p:anim>
                                  </p:childTnLst>
                                </p:cTn>
                              </p:par>
                              <p:par>
                                <p:cTn fill="hold" grpId="0" id="44" nodeType="withEffect" presetClass="entr" presetID="22" presetSubtype="2">
                                  <p:stCondLst>
                                    <p:cond delay="0"/>
                                  </p:stCondLst>
                                  <p:childTnLst>
                                    <p:set>
                                      <p:cBhvr>
                                        <p:cTn dur="1" fill="hold" id="45">
                                          <p:stCondLst>
                                            <p:cond delay="0"/>
                                          </p:stCondLst>
                                        </p:cTn>
                                        <p:tgtEl>
                                          <p:spTgt spid="18"/>
                                        </p:tgtEl>
                                        <p:attrNameLst>
                                          <p:attrName>style.visibility</p:attrName>
                                        </p:attrNameLst>
                                      </p:cBhvr>
                                      <p:to>
                                        <p:strVal val="visible"/>
                                      </p:to>
                                    </p:set>
                                    <p:animEffect filter="wipe(right)" transition="in">
                                      <p:cBhvr>
                                        <p:cTn dur="500" id="46"/>
                                        <p:tgtEl>
                                          <p:spTgt spid="1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11"/>
      <p:bldP grpId="1" spid="11"/>
      <p:bldP grpId="0" spid="9"/>
      <p:bldP grpId="1" spid="9"/>
      <p:bldP grpId="0" spid="3"/>
      <p:bldP grpId="0" spid="2"/>
      <p:bldP grpId="0" spid="10"/>
      <p:bldP grpId="1" spid="10"/>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bwMode="auto">
          <a:xfrm>
            <a:off x="547320" y="3427236"/>
            <a:ext cx="9111532" cy="1887006"/>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3" name="TextBox 2"/>
          <p:cNvSpPr txBox="1"/>
          <p:nvPr/>
        </p:nvSpPr>
        <p:spPr>
          <a:xfrm>
            <a:off x="769904" y="3540261"/>
            <a:ext cx="914400" cy="1795531"/>
          </a:xfrm>
          <a:prstGeom prst="rect">
            <a:avLst/>
          </a:prstGeom>
          <a:noFill/>
        </p:spPr>
        <p:txBody>
          <a:bodyPr rtlCol="0" vert="eaVert" wrap="square">
            <a:spAutoFit/>
          </a:bodyPr>
          <a:lstStyle/>
          <a:p>
            <a:pPr algn="just">
              <a:lnSpc>
                <a:spcPct val="120000"/>
              </a:lnSpc>
            </a:pPr>
            <a:r>
              <a:rPr altLang="en-US" b="1" lang="zh-CN" sz="4000">
                <a:solidFill>
                  <a:srgbClr val="FFC000"/>
                </a:solidFill>
                <a:latin charset="-122" pitchFamily="34" typeface="微软雅黑"/>
                <a:ea charset="-122" pitchFamily="34" typeface="微软雅黑"/>
              </a:rPr>
              <a:t>中国梦</a:t>
            </a:r>
          </a:p>
        </p:txBody>
      </p:sp>
      <p:pic>
        <p:nvPicPr>
          <p:cNvPr descr="http://a1.att.hudong.com/56/96/01200000012881118459694209456.jpg" id="1026" name="Picture 2"/>
          <p:cNvPicPr>
            <a:picLocks noChangeArrowheads="1" noChangeAspect="1"/>
          </p:cNvPicPr>
          <p:nvPr/>
        </p:nvPicPr>
        <p:blipFill>
          <a:blip r:embed="rId3">
            <a:extLst>
              <a:ext uri="{28A0092B-C50C-407E-A947-70E740481C1C}">
                <a14:useLocalDpi/>
              </a:ext>
            </a:extLst>
          </a:blip>
          <a:stretch>
            <a:fillRect/>
          </a:stretch>
        </p:blipFill>
        <p:spPr bwMode="auto">
          <a:xfrm>
            <a:off x="547320" y="502707"/>
            <a:ext cx="2019034" cy="2735793"/>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a:extLst/>
        </p:spPr>
      </p:pic>
      <p:sp>
        <p:nvSpPr>
          <p:cNvPr id="4" name="矩形 3"/>
          <p:cNvSpPr/>
          <p:nvPr/>
        </p:nvSpPr>
        <p:spPr bwMode="auto">
          <a:xfrm>
            <a:off x="3153100" y="3427236"/>
            <a:ext cx="6000000" cy="20000"/>
          </a:xfrm>
          <a:prstGeom prst="rect">
            <a:avLst/>
          </a:prstGeom>
          <a:gradFill>
            <a:gsLst>
              <a:gs pos="12000">
                <a:srgbClr val="C00000"/>
              </a:gs>
              <a:gs pos="50000">
                <a:schemeClr val="bg1"/>
              </a:gs>
              <a:gs pos="92000">
                <a:srgbClr val="C00000"/>
              </a:gs>
            </a:gsLst>
            <a:lin ang="0" scaled="0"/>
          </a:gra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6" name="矩形 5"/>
          <p:cNvSpPr/>
          <p:nvPr/>
        </p:nvSpPr>
        <p:spPr bwMode="auto">
          <a:xfrm>
            <a:off x="1206151" y="5300574"/>
            <a:ext cx="6000000" cy="20000"/>
          </a:xfrm>
          <a:prstGeom prst="rect">
            <a:avLst/>
          </a:prstGeom>
          <a:gradFill>
            <a:gsLst>
              <a:gs pos="12000">
                <a:srgbClr val="C00000"/>
              </a:gs>
              <a:gs pos="50000">
                <a:schemeClr val="bg1"/>
              </a:gs>
              <a:gs pos="92000">
                <a:srgbClr val="C00000"/>
              </a:gs>
            </a:gsLst>
            <a:lin ang="0" scaled="0"/>
          </a:gra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id="8" name="TextBox 7"/>
          <p:cNvSpPr txBox="1"/>
          <p:nvPr/>
        </p:nvSpPr>
        <p:spPr>
          <a:xfrm>
            <a:off x="1858992" y="3575691"/>
            <a:ext cx="7521428" cy="1514247"/>
          </a:xfrm>
          <a:prstGeom prst="rect">
            <a:avLst/>
          </a:prstGeom>
          <a:noFill/>
        </p:spPr>
        <p:txBody>
          <a:bodyPr rtlCol="0" wrap="square">
            <a:spAutoFit/>
          </a:bodyPr>
          <a:lstStyle/>
          <a:p>
            <a:pPr algn="just">
              <a:lnSpc>
                <a:spcPct val="150000"/>
              </a:lnSpc>
            </a:pPr>
            <a:r>
              <a:rPr altLang="en-US" b="1" lang="zh-CN" sz="1556">
                <a:solidFill>
                  <a:schemeClr val="bg1">
                    <a:lumMod val="85000"/>
                  </a:schemeClr>
                </a:solidFill>
                <a:latin charset="-122" pitchFamily="34" typeface="微软雅黑"/>
                <a:ea charset="-122" pitchFamily="34" typeface="微软雅黑"/>
              </a:rPr>
              <a:t>是中华儿女普遍的坚定的思想意识和目标追求。中国梦经历了近代以来中华民族沦为半殖民地半封建社会而遭受空前屈辱和磨难的洗礼，经历了无数志士仁人肝脑涂地和舍命抗争的无数次劝谕的启迪，经历了千万次中国向何处去的上下求索和反复追问的锤炼，最终找到了由中国共产党带领人民寻求民族解放、实现民族富强的道路。</a:t>
            </a:r>
          </a:p>
        </p:txBody>
      </p:sp>
      <p:pic>
        <p:nvPicPr>
          <p:cNvPr descr="http://www.sdd68.cn/up_images/2010649199780.jpg" id="1028" name="Picture 4"/>
          <p:cNvPicPr>
            <a:picLocks noChangeArrowheads="1" noChangeAspect="1"/>
          </p:cNvPicPr>
          <p:nvPr/>
        </p:nvPicPr>
        <p:blipFill>
          <a:blip r:embed="rId4">
            <a:extLst>
              <a:ext uri="{28A0092B-C50C-407E-A947-70E740481C1C}">
                <a14:useLocalDpi/>
              </a:ext>
            </a:extLst>
          </a:blip>
          <a:stretch>
            <a:fillRect/>
          </a:stretch>
        </p:blipFill>
        <p:spPr bwMode="auto">
          <a:xfrm>
            <a:off x="2653238" y="502708"/>
            <a:ext cx="2132578" cy="1286656"/>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a:extLst/>
        </p:spPr>
      </p:pic>
      <p:pic>
        <p:nvPicPr>
          <p:cNvPr descr="http://www.chdbook.cn/attachment/thumb/Mon_1010/12_1241_5ca991761d255db.jpg" id="1030" name="Picture 6"/>
          <p:cNvPicPr>
            <a:picLocks noChangeArrowheads="1" noChangeAspect="1"/>
          </p:cNvPicPr>
          <p:nvPr/>
        </p:nvPicPr>
        <p:blipFill>
          <a:blip r:embed="rId5">
            <a:duotone>
              <a:schemeClr val="accent6">
                <a:shade val="45000"/>
                <a:satMod val="135000"/>
              </a:schemeClr>
              <a:prstClr val="white"/>
            </a:duotone>
            <a:extLst>
              <a:ext uri="{28A0092B-C50C-407E-A947-70E740481C1C}">
                <a14:useLocalDpi/>
              </a:ext>
            </a:extLst>
          </a:blip>
          <a:stretch>
            <a:fillRect/>
          </a:stretch>
        </p:blipFill>
        <p:spPr bwMode="auto">
          <a:xfrm>
            <a:off x="2653238" y="1834303"/>
            <a:ext cx="2119462" cy="1404199"/>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a:extLst/>
        </p:spPr>
      </p:pic>
      <p:pic>
        <p:nvPicPr>
          <p:cNvPr id="1034" name="Picture 10"/>
          <p:cNvPicPr>
            <a:picLocks noChangeArrowheads="1" noChangeAspect="1"/>
          </p:cNvPicPr>
          <p:nvPr/>
        </p:nvPicPr>
        <p:blipFill>
          <a:blip r:embed="rId6">
            <a:extLst>
              <a:ext uri="{28A0092B-C50C-407E-A947-70E740481C1C}">
                <a14:useLocalDpi/>
              </a:ext>
            </a:extLst>
          </a:blip>
          <a:stretch>
            <a:fillRect/>
          </a:stretch>
        </p:blipFill>
        <p:spPr bwMode="auto">
          <a:xfrm>
            <a:off x="4934399" y="502708"/>
            <a:ext cx="2474640" cy="2741140"/>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a:extLst/>
        </p:spPr>
      </p:pic>
      <p:pic>
        <p:nvPicPr>
          <p:cNvPr descr="http://img3.jike.com/get?name=T1RphrByJg1RCvBVdK" id="1038" name="Picture 14"/>
          <p:cNvPicPr>
            <a:picLocks noChangeArrowheads="1" noChangeAspect="1"/>
          </p:cNvPicPr>
          <p:nvPr/>
        </p:nvPicPr>
        <p:blipFill>
          <a:blip r:embed="rId7">
            <a:extLst>
              <a:ext uri="{BEBA8EAE-BF5A-486C-A8C5-ECC9F3942E4B}">
                <a14:imgProps>
                  <a14:imgLayer r:embed="rId8">
                    <a14:imgEffect>
                      <a14:saturation sat="300000"/>
                    </a14:imgEffect>
                  </a14:imgLayer>
                </a14:imgProps>
              </a:ext>
              <a:ext uri="{28A0092B-C50C-407E-A947-70E740481C1C}">
                <a14:useLocalDpi/>
              </a:ext>
            </a:extLst>
          </a:blip>
          <a:srcRect l="33617" r="15715" t="16403"/>
          <a:stretch>
            <a:fillRect/>
          </a:stretch>
        </p:blipFill>
        <p:spPr bwMode="auto">
          <a:xfrm>
            <a:off x="7602637" y="502709"/>
            <a:ext cx="2056214" cy="2741140"/>
          </a:xfrm>
          <a:prstGeom prst="rect">
            <a:avLst/>
          </a:prstGeom>
          <a:solidFill>
            <a:srgbClr val="C00000"/>
          </a:solidFill>
          <a:ln algn="ctr" cap="flat" cmpd="sng" w="9525">
            <a:noFill/>
            <a:prstDash val="solid"/>
            <a:round/>
            <a:headEnd len="med" type="none" w="med"/>
            <a:tailEnd len="med" type="none" w="med"/>
          </a:ln>
          <a:effectLst>
            <a:outerShdw algn="ctr" blurRad="63500" rotWithShape="0" sx="102000" sy="102000">
              <a:prstClr val="black">
                <a:alpha val="23000"/>
              </a:prstClr>
            </a:outerShdw>
          </a:effectLst>
          <a:extLst/>
        </p:spPr>
      </p:pic>
      <p:sp>
        <p:nvSpPr>
          <p:cNvPr id="9" name="五边形 8"/>
          <p:cNvSpPr/>
          <p:nvPr/>
        </p:nvSpPr>
        <p:spPr bwMode="auto">
          <a:xfrm>
            <a:off x="1551737" y="3591278"/>
            <a:ext cx="247430" cy="1502833"/>
          </a:xfrm>
          <a:prstGeom prst="homePlate">
            <a:avLst>
              <a:gd fmla="val 81867" name="adj"/>
            </a:avLst>
          </a:prstGeom>
          <a:solidFill>
            <a:srgbClr val="FFC000"/>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Tree>
    <p:extLst>
      <p:ext uri="{BB962C8B-B14F-4D97-AF65-F5344CB8AC3E}">
        <p14:creationId val="4161246760"/>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2" presetSubtype="0">
                                  <p:stCondLst>
                                    <p:cond delay="0"/>
                                  </p:stCondLst>
                                  <p:childTnLst>
                                    <p:set>
                                      <p:cBhvr>
                                        <p:cTn dur="1" fill="hold" id="6">
                                          <p:stCondLst>
                                            <p:cond delay="0"/>
                                          </p:stCondLst>
                                        </p:cTn>
                                        <p:tgtEl>
                                          <p:spTgt spid="1026"/>
                                        </p:tgtEl>
                                        <p:attrNameLst>
                                          <p:attrName>style.visibility</p:attrName>
                                        </p:attrNameLst>
                                      </p:cBhvr>
                                      <p:to>
                                        <p:strVal val="visible"/>
                                      </p:to>
                                    </p:set>
                                    <p:animScale>
                                      <p:cBhvr>
                                        <p:cTn decel="50000" dur="1000" fill="hold" id="7">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1026"/>
                                        </p:tgtEl>
                                        <p:attrNameLst>
                                          <p:attrName>ppt_x</p:attrName>
                                          <p:attrName>ppt_y</p:attrName>
                                        </p:attrNameLst>
                                      </p:cBhvr>
                                    </p:animMotion>
                                    <p:animEffect filter="fade" transition="in">
                                      <p:cBhvr>
                                        <p:cTn dur="1000" id="9"/>
                                        <p:tgtEl>
                                          <p:spTgt spid="1026"/>
                                        </p:tgtEl>
                                      </p:cBhvr>
                                    </p:animEffect>
                                  </p:childTnLst>
                                </p:cTn>
                              </p:par>
                              <p:par>
                                <p:cTn fill="hold" id="10" nodeType="withEffect" presetClass="entr" presetID="52" presetSubtype="0">
                                  <p:stCondLst>
                                    <p:cond delay="250"/>
                                  </p:stCondLst>
                                  <p:childTnLst>
                                    <p:set>
                                      <p:cBhvr>
                                        <p:cTn dur="1" fill="hold" id="11">
                                          <p:stCondLst>
                                            <p:cond delay="0"/>
                                          </p:stCondLst>
                                        </p:cTn>
                                        <p:tgtEl>
                                          <p:spTgt spid="1028"/>
                                        </p:tgtEl>
                                        <p:attrNameLst>
                                          <p:attrName>style.visibility</p:attrName>
                                        </p:attrNameLst>
                                      </p:cBhvr>
                                      <p:to>
                                        <p:strVal val="visible"/>
                                      </p:to>
                                    </p:set>
                                    <p:animScale>
                                      <p:cBhvr>
                                        <p:cTn decel="50000" dur="1000" fill="hold" id="12">
                                          <p:stCondLst>
                                            <p:cond delay="0"/>
                                          </p:stCondLst>
                                        </p:cTn>
                                        <p:tgtEl>
                                          <p:spTgt spid="10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1028"/>
                                        </p:tgtEl>
                                        <p:attrNameLst>
                                          <p:attrName>ppt_x</p:attrName>
                                          <p:attrName>ppt_y</p:attrName>
                                        </p:attrNameLst>
                                      </p:cBhvr>
                                    </p:animMotion>
                                    <p:animEffect filter="fade" transition="in">
                                      <p:cBhvr>
                                        <p:cTn dur="1000" id="14"/>
                                        <p:tgtEl>
                                          <p:spTgt spid="1028"/>
                                        </p:tgtEl>
                                      </p:cBhvr>
                                    </p:animEffect>
                                  </p:childTnLst>
                                </p:cTn>
                              </p:par>
                              <p:par>
                                <p:cTn fill="hold" id="15" nodeType="withEffect" presetClass="entr" presetID="52" presetSubtype="0">
                                  <p:stCondLst>
                                    <p:cond delay="500"/>
                                  </p:stCondLst>
                                  <p:childTnLst>
                                    <p:set>
                                      <p:cBhvr>
                                        <p:cTn dur="1" fill="hold" id="16">
                                          <p:stCondLst>
                                            <p:cond delay="0"/>
                                          </p:stCondLst>
                                        </p:cTn>
                                        <p:tgtEl>
                                          <p:spTgt spid="1030"/>
                                        </p:tgtEl>
                                        <p:attrNameLst>
                                          <p:attrName>style.visibility</p:attrName>
                                        </p:attrNameLst>
                                      </p:cBhvr>
                                      <p:to>
                                        <p:strVal val="visible"/>
                                      </p:to>
                                    </p:set>
                                    <p:animScale>
                                      <p:cBhvr>
                                        <p:cTn decel="50000" dur="1000" fill="hold" id="17">
                                          <p:stCondLst>
                                            <p:cond delay="0"/>
                                          </p:stCondLst>
                                        </p:cTn>
                                        <p:tgtEl>
                                          <p:spTgt spid="103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030"/>
                                        </p:tgtEl>
                                        <p:attrNameLst>
                                          <p:attrName>ppt_x</p:attrName>
                                          <p:attrName>ppt_y</p:attrName>
                                        </p:attrNameLst>
                                      </p:cBhvr>
                                    </p:animMotion>
                                    <p:animEffect filter="fade" transition="in">
                                      <p:cBhvr>
                                        <p:cTn dur="1000" id="19"/>
                                        <p:tgtEl>
                                          <p:spTgt spid="1030"/>
                                        </p:tgtEl>
                                      </p:cBhvr>
                                    </p:animEffect>
                                  </p:childTnLst>
                                </p:cTn>
                              </p:par>
                              <p:par>
                                <p:cTn fill="hold" id="20" nodeType="withEffect" presetClass="entr" presetID="52" presetSubtype="0">
                                  <p:stCondLst>
                                    <p:cond delay="750"/>
                                  </p:stCondLst>
                                  <p:childTnLst>
                                    <p:set>
                                      <p:cBhvr>
                                        <p:cTn dur="1" fill="hold" id="21">
                                          <p:stCondLst>
                                            <p:cond delay="0"/>
                                          </p:stCondLst>
                                        </p:cTn>
                                        <p:tgtEl>
                                          <p:spTgt spid="1034"/>
                                        </p:tgtEl>
                                        <p:attrNameLst>
                                          <p:attrName>style.visibility</p:attrName>
                                        </p:attrNameLst>
                                      </p:cBhvr>
                                      <p:to>
                                        <p:strVal val="visible"/>
                                      </p:to>
                                    </p:set>
                                    <p:animScale>
                                      <p:cBhvr>
                                        <p:cTn decel="50000" dur="1000" fill="hold" id="22">
                                          <p:stCondLst>
                                            <p:cond delay="0"/>
                                          </p:stCondLst>
                                        </p:cTn>
                                        <p:tgtEl>
                                          <p:spTgt spid="10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034"/>
                                        </p:tgtEl>
                                        <p:attrNameLst>
                                          <p:attrName>ppt_x</p:attrName>
                                          <p:attrName>ppt_y</p:attrName>
                                        </p:attrNameLst>
                                      </p:cBhvr>
                                    </p:animMotion>
                                    <p:animEffect filter="fade" transition="in">
                                      <p:cBhvr>
                                        <p:cTn dur="1000" id="24"/>
                                        <p:tgtEl>
                                          <p:spTgt spid="1034"/>
                                        </p:tgtEl>
                                      </p:cBhvr>
                                    </p:animEffect>
                                  </p:childTnLst>
                                </p:cTn>
                              </p:par>
                              <p:par>
                                <p:cTn fill="hold" id="25" nodeType="withEffect" presetClass="entr" presetID="52" presetSubtype="0">
                                  <p:stCondLst>
                                    <p:cond delay="1000"/>
                                  </p:stCondLst>
                                  <p:childTnLst>
                                    <p:set>
                                      <p:cBhvr>
                                        <p:cTn dur="1" fill="hold" id="26">
                                          <p:stCondLst>
                                            <p:cond delay="0"/>
                                          </p:stCondLst>
                                        </p:cTn>
                                        <p:tgtEl>
                                          <p:spTgt spid="1038"/>
                                        </p:tgtEl>
                                        <p:attrNameLst>
                                          <p:attrName>style.visibility</p:attrName>
                                        </p:attrNameLst>
                                      </p:cBhvr>
                                      <p:to>
                                        <p:strVal val="visible"/>
                                      </p:to>
                                    </p:set>
                                    <p:animScale>
                                      <p:cBhvr>
                                        <p:cTn decel="50000" dur="1000" fill="hold" id="27">
                                          <p:stCondLst>
                                            <p:cond delay="0"/>
                                          </p:stCondLst>
                                        </p:cTn>
                                        <p:tgtEl>
                                          <p:spTgt spid="103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8">
                                          <p:stCondLst>
                                            <p:cond delay="0"/>
                                          </p:stCondLst>
                                        </p:cTn>
                                        <p:tgtEl>
                                          <p:spTgt spid="1038"/>
                                        </p:tgtEl>
                                        <p:attrNameLst>
                                          <p:attrName>ppt_x</p:attrName>
                                          <p:attrName>ppt_y</p:attrName>
                                        </p:attrNameLst>
                                      </p:cBhvr>
                                    </p:animMotion>
                                    <p:animEffect filter="fade" transition="in">
                                      <p:cBhvr>
                                        <p:cTn dur="1000" id="29"/>
                                        <p:tgtEl>
                                          <p:spTgt spid="1038"/>
                                        </p:tgtEl>
                                      </p:cBhvr>
                                    </p:animEffect>
                                  </p:childTnLst>
                                </p:cTn>
                              </p:par>
                            </p:childTnLst>
                          </p:cTn>
                        </p:par>
                        <p:par>
                          <p:cTn fill="hold" id="30" nodeType="afterGroup">
                            <p:stCondLst>
                              <p:cond delay="2000"/>
                            </p:stCondLst>
                            <p:childTnLst>
                              <p:par>
                                <p:cTn fill="hold" grpId="0" id="31" nodeType="afterEffect" presetClass="entr" presetID="22" presetSubtype="8">
                                  <p:stCondLst>
                                    <p:cond delay="0"/>
                                  </p:stCondLst>
                                  <p:childTnLst>
                                    <p:set>
                                      <p:cBhvr>
                                        <p:cTn dur="1" fill="hold" id="32">
                                          <p:stCondLst>
                                            <p:cond delay="0"/>
                                          </p:stCondLst>
                                        </p:cTn>
                                        <p:tgtEl>
                                          <p:spTgt spid="2"/>
                                        </p:tgtEl>
                                        <p:attrNameLst>
                                          <p:attrName>style.visibility</p:attrName>
                                        </p:attrNameLst>
                                      </p:cBhvr>
                                      <p:to>
                                        <p:strVal val="visible"/>
                                      </p:to>
                                    </p:set>
                                    <p:animEffect filter="wipe(left)" transition="in">
                                      <p:cBhvr>
                                        <p:cTn dur="500" id="33"/>
                                        <p:tgtEl>
                                          <p:spTgt spid="2"/>
                                        </p:tgtEl>
                                      </p:cBhvr>
                                    </p:animEffect>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12" presetSubtype="8">
                                  <p:stCondLst>
                                    <p:cond delay="0"/>
                                  </p:stCondLst>
                                  <p:childTnLst>
                                    <p:set>
                                      <p:cBhvr>
                                        <p:cTn dur="1" fill="hold" id="42">
                                          <p:stCondLst>
                                            <p:cond delay="0"/>
                                          </p:stCondLst>
                                        </p:cTn>
                                        <p:tgtEl>
                                          <p:spTgt spid="9"/>
                                        </p:tgtEl>
                                        <p:attrNameLst>
                                          <p:attrName>style.visibility</p:attrName>
                                        </p:attrNameLst>
                                      </p:cBhvr>
                                      <p:to>
                                        <p:strVal val="visible"/>
                                      </p:to>
                                    </p:set>
                                    <p:anim calcmode="lin" valueType="num">
                                      <p:cBhvr additive="base">
                                        <p:cTn dur="500" id="43"/>
                                        <p:tgtEl>
                                          <p:spTgt spid="9"/>
                                        </p:tgtEl>
                                        <p:attrNameLst>
                                          <p:attrName>ppt_x</p:attrName>
                                        </p:attrNameLst>
                                      </p:cBhvr>
                                      <p:tavLst>
                                        <p:tav tm="0">
                                          <p:val>
                                            <p:strVal val="#ppt_x-#ppt_w*1.125000"/>
                                          </p:val>
                                        </p:tav>
                                        <p:tav tm="100000">
                                          <p:val>
                                            <p:strVal val="#ppt_x"/>
                                          </p:val>
                                        </p:tav>
                                      </p:tavLst>
                                    </p:anim>
                                    <p:animEffect filter="wipe(right)" transition="in">
                                      <p:cBhvr>
                                        <p:cTn dur="500" id="44"/>
                                        <p:tgtEl>
                                          <p:spTgt spid="9"/>
                                        </p:tgtEl>
                                      </p:cBhvr>
                                    </p:animEffect>
                                  </p:childTnLst>
                                </p:cTn>
                              </p:par>
                            </p:childTnLst>
                          </p:cTn>
                        </p:par>
                        <p:par>
                          <p:cTn fill="hold" id="45" nodeType="afterGroup">
                            <p:stCondLst>
                              <p:cond delay="4000"/>
                            </p:stCondLst>
                            <p:childTnLst>
                              <p:par>
                                <p:cTn fill="hold" grpId="0" id="46" nodeType="afterEffect" presetClass="entr" presetID="2" presetSubtype="8">
                                  <p:stCondLst>
                                    <p:cond delay="0"/>
                                  </p:stCondLst>
                                  <p:childTnLst>
                                    <p:set>
                                      <p:cBhvr>
                                        <p:cTn dur="1" fill="hold" id="47">
                                          <p:stCondLst>
                                            <p:cond delay="0"/>
                                          </p:stCondLst>
                                        </p:cTn>
                                        <p:tgtEl>
                                          <p:spTgt spid="6"/>
                                        </p:tgtEl>
                                        <p:attrNameLst>
                                          <p:attrName>style.visibility</p:attrName>
                                        </p:attrNameLst>
                                      </p:cBhvr>
                                      <p:to>
                                        <p:strVal val="visible"/>
                                      </p:to>
                                    </p:set>
                                    <p:anim calcmode="lin" valueType="num">
                                      <p:cBhvr additive="base">
                                        <p:cTn dur="500" fill="hold" id="48"/>
                                        <p:tgtEl>
                                          <p:spTgt spid="6"/>
                                        </p:tgtEl>
                                        <p:attrNameLst>
                                          <p:attrName>ppt_x</p:attrName>
                                        </p:attrNameLst>
                                      </p:cBhvr>
                                      <p:tavLst>
                                        <p:tav tm="0">
                                          <p:val>
                                            <p:strVal val="0-#ppt_w/2"/>
                                          </p:val>
                                        </p:tav>
                                        <p:tav tm="100000">
                                          <p:val>
                                            <p:strVal val="#ppt_x"/>
                                          </p:val>
                                        </p:tav>
                                      </p:tavLst>
                                    </p:anim>
                                    <p:anim calcmode="lin" valueType="num">
                                      <p:cBhvr additive="base">
                                        <p:cTn dur="500" fill="hold" id="49"/>
                                        <p:tgtEl>
                                          <p:spTgt spid="6"/>
                                        </p:tgtEl>
                                        <p:attrNameLst>
                                          <p:attrName>ppt_y</p:attrName>
                                        </p:attrNameLst>
                                      </p:cBhvr>
                                      <p:tavLst>
                                        <p:tav tm="0">
                                          <p:val>
                                            <p:strVal val="#ppt_y"/>
                                          </p:val>
                                        </p:tav>
                                        <p:tav tm="100000">
                                          <p:val>
                                            <p:strVal val="#ppt_y"/>
                                          </p:val>
                                        </p:tav>
                                      </p:tavLst>
                                    </p:anim>
                                  </p:childTnLst>
                                </p:cTn>
                              </p:par>
                              <p:par>
                                <p:cTn fill="hold" grpId="0" id="50" nodeType="withEffect" presetClass="entr" presetID="2" presetSubtype="2">
                                  <p:stCondLst>
                                    <p:cond delay="0"/>
                                  </p:stCondLst>
                                  <p:childTnLst>
                                    <p:set>
                                      <p:cBhvr>
                                        <p:cTn dur="1" fill="hold" id="51">
                                          <p:stCondLst>
                                            <p:cond delay="0"/>
                                          </p:stCondLst>
                                        </p:cTn>
                                        <p:tgtEl>
                                          <p:spTgt spid="4"/>
                                        </p:tgtEl>
                                        <p:attrNameLst>
                                          <p:attrName>style.visibility</p:attrName>
                                        </p:attrNameLst>
                                      </p:cBhvr>
                                      <p:to>
                                        <p:strVal val="visible"/>
                                      </p:to>
                                    </p:set>
                                    <p:anim calcmode="lin" valueType="num">
                                      <p:cBhvr additive="base">
                                        <p:cTn dur="500" fill="hold" id="52"/>
                                        <p:tgtEl>
                                          <p:spTgt spid="4"/>
                                        </p:tgtEl>
                                        <p:attrNameLst>
                                          <p:attrName>ppt_x</p:attrName>
                                        </p:attrNameLst>
                                      </p:cBhvr>
                                      <p:tavLst>
                                        <p:tav tm="0">
                                          <p:val>
                                            <p:strVal val="1+#ppt_w/2"/>
                                          </p:val>
                                        </p:tav>
                                        <p:tav tm="100000">
                                          <p:val>
                                            <p:strVal val="#ppt_x"/>
                                          </p:val>
                                        </p:tav>
                                      </p:tavLst>
                                    </p:anim>
                                    <p:anim calcmode="lin" valueType="num">
                                      <p:cBhvr additive="base">
                                        <p:cTn dur="500" fill="hold" id="53"/>
                                        <p:tgtEl>
                                          <p:spTgt spid="4"/>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500"/>
                            </p:stCondLst>
                            <p:childTnLst>
                              <p:par>
                                <p:cTn fill="hold" grpId="0" id="55" nodeType="afterEffect" presetClass="entr" presetID="18" presetSubtype="3">
                                  <p:stCondLst>
                                    <p:cond delay="0"/>
                                  </p:stCondLst>
                                  <p:childTnLst>
                                    <p:set>
                                      <p:cBhvr>
                                        <p:cTn dur="1" fill="hold" id="56">
                                          <p:stCondLst>
                                            <p:cond delay="0"/>
                                          </p:stCondLst>
                                        </p:cTn>
                                        <p:tgtEl>
                                          <p:spTgt spid="8"/>
                                        </p:tgtEl>
                                        <p:attrNameLst>
                                          <p:attrName>style.visibility</p:attrName>
                                        </p:attrNameLst>
                                      </p:cBhvr>
                                      <p:to>
                                        <p:strVal val="visible"/>
                                      </p:to>
                                    </p:set>
                                    <p:animEffect filter="strips(upRight)" transition="in">
                                      <p:cBhvr>
                                        <p:cTn dur="1000" id="57"/>
                                        <p:tgtEl>
                                          <p:spTgt spid="8"/>
                                        </p:tgtEl>
                                      </p:cBhvr>
                                    </p:animEffect>
                                  </p:childTnLst>
                                </p:cTn>
                              </p:par>
                            </p:childTnLst>
                          </p:cTn>
                        </p:par>
                        <p:par>
                          <p:cTn fill="hold" id="58" nodeType="afterGroup">
                            <p:stCondLst>
                              <p:cond delay="5500"/>
                            </p:stCondLst>
                            <p:childTnLst>
                              <p:par>
                                <p:cTn fill="hold" grpId="1" id="59" nodeType="afterEffect" presetClass="emph" presetID="3" presetSubtype="2">
                                  <p:stCondLst>
                                    <p:cond delay="0"/>
                                  </p:stCondLst>
                                  <p:childTnLst>
                                    <p:animClr clrSpc="rgb" dir="cw">
                                      <p:cBhvr override="childStyle">
                                        <p:cTn dur="1250" fill="hold" id="60"/>
                                        <p:tgtEl>
                                          <p:spTgt spid="3"/>
                                        </p:tgtEl>
                                        <p:attrNameLst>
                                          <p:attrName>style.color</p:attrName>
                                        </p:attrNameLst>
                                      </p:cBhvr>
                                      <p:to>
                                        <a:srgbClr val="BFBFBF"/>
                                      </p:to>
                                    </p:animClr>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1" spid="3"/>
      <p:bldP grpId="0" spid="4"/>
      <p:bldP grpId="0" spid="6"/>
      <p:bldP grpId="0" spid="8"/>
      <p:bldP grpId="0" spid="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TextBox 31"/>
          <p:cNvSpPr txBox="1"/>
          <p:nvPr/>
        </p:nvSpPr>
        <p:spPr>
          <a:xfrm>
            <a:off x="95423" y="795781"/>
            <a:ext cx="656996" cy="1499860"/>
          </a:xfrm>
          <a:prstGeom prst="rect">
            <a:avLst/>
          </a:prstGeom>
          <a:noFill/>
        </p:spPr>
        <p:txBody>
          <a:bodyPr rtlCol="0" vert="eaVert" wrap="none">
            <a:spAutoFit/>
          </a:bodyPr>
          <a:lstStyle/>
          <a:p>
            <a:r>
              <a:rPr altLang="en-US" lang="zh-CN" sz="3111">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gradFill>
                <a:effectLst>
                  <a:outerShdw algn="t" blurRad="50800" dir="5400000" dist="38100" rotWithShape="0">
                    <a:prstClr val="black">
                      <a:alpha val="40000"/>
                    </a:prstClr>
                  </a:outerShdw>
                </a:effectLst>
                <a:latin charset="-122" pitchFamily="2" typeface="方正综艺简体"/>
                <a:ea charset="-122" pitchFamily="2" typeface="方正综艺简体"/>
              </a:rPr>
              <a:t>建设梦想</a:t>
            </a:r>
          </a:p>
        </p:txBody>
      </p:sp>
      <p:sp>
        <p:nvSpPr>
          <p:cNvPr id="3" name="矩形 2"/>
          <p:cNvSpPr/>
          <p:nvPr/>
        </p:nvSpPr>
        <p:spPr bwMode="auto">
          <a:xfrm>
            <a:off x="5933572" y="1169070"/>
            <a:ext cx="4000494" cy="3550649"/>
          </a:xfrm>
          <a:prstGeom prst="rect">
            <a:avLst/>
          </a:prstGeom>
          <a:solidFill>
            <a:schemeClr val="bg1">
              <a:lumMod val="95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6254404" y="1449803"/>
            <a:ext cx="3413630" cy="2773009"/>
          </a:xfrm>
          <a:prstGeom prst="rect">
            <a:avLst/>
          </a:prstGeom>
          <a:noFill/>
        </p:spPr>
        <p:txBody>
          <a:bodyPr rtlCol="0" wrap="square">
            <a:spAutoFit/>
          </a:bodyPr>
          <a:lstStyle/>
          <a:p>
            <a:pPr algn="just">
              <a:lnSpc>
                <a:spcPct val="120000"/>
              </a:lnSpc>
            </a:pPr>
            <a:r>
              <a:rPr altLang="en-US" lang="zh-CN" sz="1333">
                <a:solidFill>
                  <a:schemeClr val="tx1">
                    <a:lumMod val="95000"/>
                    <a:lumOff val="5000"/>
                  </a:schemeClr>
                </a:solidFill>
                <a:latin charset="-122" pitchFamily="34" typeface="微软雅黑"/>
                <a:ea charset="-122" pitchFamily="34" typeface="微软雅黑"/>
              </a:rPr>
              <a:t>历史学家金冲及在《二十世纪中国史纲》中说：“实现中华民族的伟大复兴，在整个二十世纪一直是中国无数志士仁人顽强追求的目标，一直是时代潮流中的突出主题。中国的革命也好，建设也好，改革也好，归根到底是为了实现这个目标。这可以说是贯穿二十世纪中国历史的基本线索。”正是有了中国共产党，近代以来激荡在中华儿女内心深处的民族复兴的梦想渐渐明晰起来，并在革命、建设和改革的不同历史时期呈现出渐次递进的实现阶段和表现形式。 </a:t>
            </a:r>
          </a:p>
        </p:txBody>
      </p:sp>
      <p:sp>
        <p:nvSpPr>
          <p:cNvPr id="4" name="梯形 3"/>
          <p:cNvSpPr/>
          <p:nvPr/>
        </p:nvSpPr>
        <p:spPr bwMode="auto">
          <a:xfrm rot="5400000">
            <a:off x="3344688" y="2517777"/>
            <a:ext cx="4400544" cy="859366"/>
          </a:xfrm>
          <a:prstGeom prst="trapezoid">
            <a:avLst>
              <a:gd fmla="val 49890" name="adj"/>
            </a:avLst>
          </a:prstGeom>
          <a:solidFill>
            <a:schemeClr val="bg1">
              <a:lumMod val="85000"/>
            </a:schemeClr>
          </a:solidFill>
          <a:ln algn="ctr" cap="flat" cmpd="sng" w="9525">
            <a:no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5" name="矩形 4"/>
          <p:cNvSpPr/>
          <p:nvPr/>
        </p:nvSpPr>
        <p:spPr bwMode="auto">
          <a:xfrm>
            <a:off x="556127" y="747187"/>
            <a:ext cx="4557066" cy="4400546"/>
          </a:xfrm>
          <a:prstGeom prst="rect">
            <a:avLst/>
          </a:prstGeom>
          <a:noFill/>
          <a:ln algn="ctr" cap="flat" cmpd="sng" w="12700">
            <a:solidFill>
              <a:schemeClr val="bg1">
                <a:lumMod val="95000"/>
              </a:schemeClr>
            </a:solidFill>
            <a:prstDash val="solid"/>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0" name="TextBox 9"/>
          <p:cNvSpPr txBox="1"/>
          <p:nvPr/>
        </p:nvSpPr>
        <p:spPr>
          <a:xfrm>
            <a:off x="7067092" y="727008"/>
            <a:ext cx="1171892" cy="260756"/>
          </a:xfrm>
          <a:prstGeom prst="rect">
            <a:avLst/>
          </a:prstGeom>
          <a:noFill/>
        </p:spPr>
        <p:txBody>
          <a:bodyPr rtlCol="0" wrap="none">
            <a:spAutoFit/>
          </a:bodyPr>
          <a:lstStyle/>
          <a:p>
            <a:r>
              <a:rPr altLang="en-US" lang="zh-CN" sz="1111">
                <a:solidFill>
                  <a:srgbClr val="FFC000"/>
                </a:solidFill>
                <a:latin charset="-122" pitchFamily="34" typeface="微软雅黑"/>
                <a:ea charset="-122" pitchFamily="34" typeface="微软雅黑"/>
              </a:rPr>
              <a:t>历史学家金冲及</a:t>
            </a:r>
          </a:p>
        </p:txBody>
      </p:sp>
      <p:sp>
        <p:nvSpPr>
          <p:cNvPr id="11" name="圆角矩形 10"/>
          <p:cNvSpPr/>
          <p:nvPr/>
        </p:nvSpPr>
        <p:spPr bwMode="auto">
          <a:xfrm>
            <a:off x="6149474" y="1333692"/>
            <a:ext cx="3561347" cy="3162663"/>
          </a:xfrm>
          <a:prstGeom prst="roundRect">
            <a:avLst>
              <a:gd fmla="val 9566" name="adj"/>
            </a:avLst>
          </a:prstGeom>
          <a:noFill/>
          <a:ln algn="ctr" cap="flat" cmpd="sng" w="9525">
            <a:solidFill>
              <a:srgbClr val="C00000"/>
            </a:solidFill>
            <a:prstDash val="dash"/>
            <a:round/>
            <a:headEnd len="med" type="none" w="med"/>
            <a:tailEnd len="med" type="none" w="med"/>
          </a:ln>
          <a:effectLst/>
        </p:spPr>
        <p:txBody>
          <a:bodyPr anchor="t" anchorCtr="0" bIns="50800" compatLnSpc="1" lIns="101600" numCol="1" rIns="101600" rtlCol="0" tIns="50800" vert="horz" wrap="square">
            <a:prstTxWarp prst="textNoShape">
              <a:avLst/>
            </a:prstTxWarp>
          </a:bodyPr>
          <a:lstStyle/>
          <a:p>
            <a:pPr defTabSz="1015990"/>
            <a:endParaRPr altLang="en-US" lang="zh-CN" sz="2000">
              <a:latin charset="0" pitchFamily="34" typeface="Arial"/>
            </a:endParaRPr>
          </a:p>
        </p:txBody>
      </p:sp>
      <p:sp>
        <p:nvSpPr>
          <p:cNvPr descr="http://img1.jike.com/get?name=T1FILpBKbb1RCvBVdK" id="14" name="椭圆 13"/>
          <p:cNvSpPr/>
          <p:nvPr/>
        </p:nvSpPr>
        <p:spPr>
          <a:xfrm>
            <a:off x="670282" y="3241288"/>
            <a:ext cx="1293984" cy="1293984"/>
          </a:xfrm>
          <a:prstGeom prst="ellipse">
            <a:avLst/>
          </a:prstGeom>
          <a:blipFill>
            <a:blip r:embed="rId3">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15" name="椭圆 14"/>
          <p:cNvSpPr/>
          <p:nvPr/>
        </p:nvSpPr>
        <p:spPr>
          <a:xfrm>
            <a:off x="2679703" y="2913315"/>
            <a:ext cx="896278" cy="896278"/>
          </a:xfrm>
          <a:prstGeom prst="ellipse">
            <a:avLst/>
          </a:prstGeom>
          <a:blipFill dpi="0" rotWithShape="1">
            <a:blip r:embed="rId4">
              <a:extLst>
                <a:ext uri="{28A0092B-C50C-407E-A947-70E740481C1C}">
                  <a14:useLocalDpi/>
                </a:ext>
              </a:extLst>
            </a:blip>
            <a:stretch>
              <a:fillRect r="2000"/>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id="13" name="TextBox 12"/>
          <p:cNvSpPr txBox="1"/>
          <p:nvPr/>
        </p:nvSpPr>
        <p:spPr>
          <a:xfrm>
            <a:off x="545697" y="4652518"/>
            <a:ext cx="1937859" cy="565556"/>
          </a:xfrm>
          <a:prstGeom prst="rect">
            <a:avLst/>
          </a:prstGeom>
          <a:noFill/>
        </p:spPr>
        <p:txBody>
          <a:bodyPr rtlCol="0" wrap="square">
            <a:spAutoFit/>
          </a:bodyPr>
          <a:lstStyle/>
          <a:p>
            <a:r>
              <a:rPr altLang="zh-CN" lang="en-US" sz="3111">
                <a:solidFill>
                  <a:srgbClr val="C00000"/>
                </a:solidFill>
                <a:latin charset="-122" pitchFamily="2" typeface="方正综艺简体"/>
                <a:ea charset="-122" pitchFamily="2" typeface="方正综艺简体"/>
              </a:rPr>
              <a:t>20th世纪</a:t>
            </a:r>
          </a:p>
        </p:txBody>
      </p:sp>
      <p:sp>
        <p:nvSpPr>
          <p:cNvPr descr="http://img1.jike.com/get?name=T1FILpBKbb1RCvBVdK" id="17" name="椭圆 16"/>
          <p:cNvSpPr/>
          <p:nvPr/>
        </p:nvSpPr>
        <p:spPr>
          <a:xfrm>
            <a:off x="8280396" y="239744"/>
            <a:ext cx="1265059" cy="1265059"/>
          </a:xfrm>
          <a:prstGeom prst="ellipse">
            <a:avLst/>
          </a:prstGeom>
          <a:blipFill dpi="0" rotWithShape="1">
            <a:blip r:embed="rId5">
              <a:extLst>
                <a:ext uri="{28A0092B-C50C-407E-A947-70E740481C1C}">
                  <a14:useLocalDpi/>
                </a:ext>
              </a:extLst>
            </a:blip>
            <a:stretch>
              <a:fillRect b="2000"/>
            </a:stretch>
          </a:blipFill>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cxnSp>
        <p:nvCxnSpPr>
          <p:cNvPr id="18" name="直接连接符 17"/>
          <p:cNvCxnSpPr/>
          <p:nvPr/>
        </p:nvCxnSpPr>
        <p:spPr bwMode="auto">
          <a:xfrm flipV="1">
            <a:off x="1964267" y="3449444"/>
            <a:ext cx="715437" cy="239983"/>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sp>
        <p:nvSpPr>
          <p:cNvPr descr="http://img1.jike.com/get?name=T1FILpBKbb1RCvBVdK" id="22" name="椭圆 21"/>
          <p:cNvSpPr/>
          <p:nvPr/>
        </p:nvSpPr>
        <p:spPr>
          <a:xfrm>
            <a:off x="1879605" y="2279375"/>
            <a:ext cx="684302" cy="684302"/>
          </a:xfrm>
          <a:prstGeom prst="ellipse">
            <a:avLst/>
          </a:prstGeom>
          <a:blipFill>
            <a:blip r:embed="rId6">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23" name="椭圆 22"/>
          <p:cNvSpPr/>
          <p:nvPr/>
        </p:nvSpPr>
        <p:spPr>
          <a:xfrm>
            <a:off x="4017353" y="2270443"/>
            <a:ext cx="862706" cy="862706"/>
          </a:xfrm>
          <a:prstGeom prst="ellipse">
            <a:avLst/>
          </a:prstGeom>
          <a:blipFill dpi="0" rotWithShape="1">
            <a:blip r:embed="rId7">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24" name="椭圆 23"/>
          <p:cNvSpPr/>
          <p:nvPr/>
        </p:nvSpPr>
        <p:spPr>
          <a:xfrm>
            <a:off x="3563909" y="3779218"/>
            <a:ext cx="1056269" cy="1056269"/>
          </a:xfrm>
          <a:prstGeom prst="ellipse">
            <a:avLst/>
          </a:prstGeom>
          <a:blipFill>
            <a:blip r:embed="rId8">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25" name="椭圆 24"/>
          <p:cNvSpPr/>
          <p:nvPr/>
        </p:nvSpPr>
        <p:spPr>
          <a:xfrm>
            <a:off x="4110592" y="1187419"/>
            <a:ext cx="766191" cy="766191"/>
          </a:xfrm>
          <a:prstGeom prst="ellipse">
            <a:avLst/>
          </a:prstGeom>
          <a:blipFill dpi="0" rotWithShape="1">
            <a:blip r:embed="rId9">
              <a:extLst>
                <a:ext uri="{28A0092B-C50C-407E-A947-70E740481C1C}">
                  <a14:useLocalDpi/>
                </a:ext>
              </a:extLst>
            </a:blip>
            <a:stretch>
              <a:fillRect b="0" t="1000"/>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26" name="椭圆 25"/>
          <p:cNvSpPr/>
          <p:nvPr/>
        </p:nvSpPr>
        <p:spPr>
          <a:xfrm>
            <a:off x="758809" y="917214"/>
            <a:ext cx="1293984" cy="1293984"/>
          </a:xfrm>
          <a:prstGeom prst="ellipse">
            <a:avLst/>
          </a:prstGeom>
          <a:blipFill dpi="0" rotWithShape="1">
            <a:blip r:embed="rId10">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cxnSp>
        <p:nvCxnSpPr>
          <p:cNvPr id="27" name="直接连接符 26"/>
          <p:cNvCxnSpPr>
            <a:stCxn id="22" idx="5"/>
            <a:endCxn id="15" idx="1"/>
          </p:cNvCxnSpPr>
          <p:nvPr/>
        </p:nvCxnSpPr>
        <p:spPr bwMode="auto">
          <a:xfrm>
            <a:off x="2463693" y="2863463"/>
            <a:ext cx="347267" cy="181109"/>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cxnSp>
        <p:nvCxnSpPr>
          <p:cNvPr id="28" name="直接连接符 27"/>
          <p:cNvCxnSpPr>
            <a:stCxn id="25" idx="4"/>
            <a:endCxn id="23" idx="0"/>
          </p:cNvCxnSpPr>
          <p:nvPr/>
        </p:nvCxnSpPr>
        <p:spPr bwMode="auto">
          <a:xfrm flipH="1">
            <a:off x="4448706" y="1953611"/>
            <a:ext cx="44982" cy="316832"/>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cxnSp>
        <p:nvCxnSpPr>
          <p:cNvPr id="29" name="直接连接符 28"/>
          <p:cNvCxnSpPr>
            <a:stCxn id="22" idx="1"/>
            <a:endCxn id="26" idx="5"/>
          </p:cNvCxnSpPr>
          <p:nvPr/>
        </p:nvCxnSpPr>
        <p:spPr bwMode="auto">
          <a:xfrm flipH="1" flipV="1">
            <a:off x="1863294" y="2021698"/>
            <a:ext cx="116524" cy="357890"/>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cxnSp>
        <p:nvCxnSpPr>
          <p:cNvPr id="30" name="直接连接符 29"/>
          <p:cNvCxnSpPr>
            <a:stCxn id="15" idx="5"/>
            <a:endCxn id="24" idx="1"/>
          </p:cNvCxnSpPr>
          <p:nvPr/>
        </p:nvCxnSpPr>
        <p:spPr bwMode="auto">
          <a:xfrm>
            <a:off x="3444725" y="3678337"/>
            <a:ext cx="273871" cy="255568"/>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cxnSp>
        <p:nvCxnSpPr>
          <p:cNvPr id="31" name="直接连接符 30"/>
          <p:cNvCxnSpPr/>
          <p:nvPr/>
        </p:nvCxnSpPr>
        <p:spPr bwMode="auto">
          <a:xfrm flipV="1">
            <a:off x="3575981" y="3025009"/>
            <a:ext cx="441371" cy="216279"/>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sp>
        <p:nvSpPr>
          <p:cNvPr descr="http://img1.jike.com/get?name=T1FILpBKbb1RCvBVdK" id="49" name="椭圆 48"/>
          <p:cNvSpPr/>
          <p:nvPr/>
        </p:nvSpPr>
        <p:spPr>
          <a:xfrm>
            <a:off x="2606357" y="1098242"/>
            <a:ext cx="957552" cy="957552"/>
          </a:xfrm>
          <a:prstGeom prst="ellipse">
            <a:avLst/>
          </a:prstGeom>
          <a:blipFill>
            <a:blip r:embed="rId11">
              <a:extLst>
                <a:ext uri="{28A0092B-C50C-407E-A947-70E740481C1C}">
                  <a14:useLocalDpi/>
                </a:ext>
              </a:extLst>
            </a:blip>
            <a:stretch>
              <a:fillRect/>
            </a:stretch>
          </a:blip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cxnSp>
        <p:nvCxnSpPr>
          <p:cNvPr id="53" name="直接连接符 52"/>
          <p:cNvCxnSpPr>
            <a:stCxn id="22" idx="7"/>
          </p:cNvCxnSpPr>
          <p:nvPr/>
        </p:nvCxnSpPr>
        <p:spPr bwMode="auto">
          <a:xfrm flipV="1">
            <a:off x="2463694" y="1953610"/>
            <a:ext cx="370966" cy="425978"/>
          </a:xfrm>
          <a:prstGeom prst="line">
            <a:avLst/>
          </a:prstGeom>
          <a:solidFill>
            <a:schemeClr val="accent1"/>
          </a:solidFill>
          <a:ln algn="ctr" cap="flat" cmpd="sng" w="19050">
            <a:solidFill>
              <a:srgbClr val="FFC000"/>
            </a:solidFill>
            <a:prstDash val="sysDash"/>
            <a:round/>
            <a:headEnd len="med" type="none" w="med"/>
            <a:tailEnd len="med" type="none" w="med"/>
          </a:ln>
          <a:effectLst/>
        </p:spPr>
      </p:cxnSp>
      <p:sp>
        <p:nvSpPr>
          <p:cNvPr descr="http://img1.jike.com/get?name=T1FILpBKbb1RCvBVdK" id="64" name="椭圆 63"/>
          <p:cNvSpPr/>
          <p:nvPr/>
        </p:nvSpPr>
        <p:spPr>
          <a:xfrm>
            <a:off x="4620178" y="3641547"/>
            <a:ext cx="409472" cy="409472"/>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65" name="椭圆 64"/>
          <p:cNvSpPr/>
          <p:nvPr/>
        </p:nvSpPr>
        <p:spPr>
          <a:xfrm>
            <a:off x="1436346" y="2577939"/>
            <a:ext cx="247711" cy="247711"/>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
        <p:nvSpPr>
          <p:cNvPr descr="http://img1.jike.com/get?name=T1FILpBKbb1RCvBVdK" id="68" name="椭圆 67"/>
          <p:cNvSpPr/>
          <p:nvPr/>
        </p:nvSpPr>
        <p:spPr>
          <a:xfrm>
            <a:off x="4108357" y="1009670"/>
            <a:ext cx="159400" cy="159400"/>
          </a:xfrm>
          <a:prstGeom prst="ellipse">
            <a:avLst/>
          </a:prstGeom>
          <a:solidFill>
            <a:schemeClr val="bg1">
              <a:lumMod val="85000"/>
            </a:schemeClr>
          </a:solidFill>
          <a:ln>
            <a:solidFill>
              <a:srgbClr val="FFC000"/>
            </a:solidFill>
          </a:ln>
          <a:effectLst/>
        </p:spPr>
        <p:style>
          <a:lnRef idx="2">
            <a:schemeClr val="lt1">
              <a:hueOff val="0"/>
              <a:satOff val="0"/>
              <a:lumOff val="0"/>
              <a:alphaOff val="0"/>
            </a:schemeClr>
          </a:lnRef>
          <a:fillRef idx="1">
            <a:scrgbClr b="0" g="0" r="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p:txBody>
      </p:sp>
    </p:spTree>
    <p:extLst>
      <p:ext uri="{BB962C8B-B14F-4D97-AF65-F5344CB8AC3E}">
        <p14:creationId val="1991789061"/>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0"/>
                                  </p:stCondLst>
                                  <p:childTnLst>
                                    <p:set>
                                      <p:cBhvr>
                                        <p:cTn dur="1" fill="hold" id="6">
                                          <p:stCondLst>
                                            <p:cond delay="0"/>
                                          </p:stCondLst>
                                        </p:cTn>
                                        <p:tgtEl>
                                          <p:spTgt spid="3"/>
                                        </p:tgtEl>
                                        <p:attrNameLst>
                                          <p:attrName>style.visibility</p:attrName>
                                        </p:attrNameLst>
                                      </p:cBhvr>
                                      <p:to>
                                        <p:strVal val="visible"/>
                                      </p:to>
                                    </p:set>
                                    <p:animEffect filter="wipe(right)" transition="in">
                                      <p:cBhvr>
                                        <p:cTn dur="500" id="7"/>
                                        <p:tgtEl>
                                          <p:spTgt spid="3"/>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1000" id="11"/>
                                        <p:tgtEl>
                                          <p:spTgt spid="17"/>
                                        </p:tgtEl>
                                      </p:cBhvr>
                                    </p:animEffect>
                                    <p:anim calcmode="lin" valueType="num">
                                      <p:cBhvr>
                                        <p:cTn dur="1000" fill="hold" id="12"/>
                                        <p:tgtEl>
                                          <p:spTgt spid="17"/>
                                        </p:tgtEl>
                                        <p:attrNameLst>
                                          <p:attrName>ppt_x</p:attrName>
                                        </p:attrNameLst>
                                      </p:cBhvr>
                                      <p:tavLst>
                                        <p:tav tm="0">
                                          <p:val>
                                            <p:strVal val="#ppt_x"/>
                                          </p:val>
                                        </p:tav>
                                        <p:tav tm="100000">
                                          <p:val>
                                            <p:strVal val="#ppt_x"/>
                                          </p:val>
                                        </p:tav>
                                      </p:tavLst>
                                    </p:anim>
                                    <p:anim calcmode="lin" valueType="num">
                                      <p:cBhvr>
                                        <p:cTn dur="1000" fill="hold" id="13"/>
                                        <p:tgtEl>
                                          <p:spTgt spid="17"/>
                                        </p:tgtEl>
                                        <p:attrNameLst>
                                          <p:attrName>ppt_y</p:attrName>
                                        </p:attrNameLst>
                                      </p:cBhvr>
                                      <p:tavLst>
                                        <p:tav tm="0">
                                          <p:val>
                                            <p:strVal val="#ppt_y+.1"/>
                                          </p:val>
                                        </p:tav>
                                        <p:tav tm="100000">
                                          <p:val>
                                            <p:strVal val="#ppt_y"/>
                                          </p:val>
                                        </p:tav>
                                      </p:tavLst>
                                    </p:anim>
                                  </p:childTnLst>
                                </p:cTn>
                              </p:par>
                              <p:par>
                                <p:cTn fill="hold" grpId="0" id="14" nodeType="withEffect" presetClass="entr" presetID="2" presetSubtype="2">
                                  <p:stCondLst>
                                    <p:cond delay="0"/>
                                  </p:stCondLst>
                                  <p:childTnLst>
                                    <p:set>
                                      <p:cBhvr>
                                        <p:cTn dur="1" fill="hold" id="15">
                                          <p:stCondLst>
                                            <p:cond delay="0"/>
                                          </p:stCondLst>
                                        </p:cTn>
                                        <p:tgtEl>
                                          <p:spTgt spid="10"/>
                                        </p:tgtEl>
                                        <p:attrNameLst>
                                          <p:attrName>style.visibility</p:attrName>
                                        </p:attrNameLst>
                                      </p:cBhvr>
                                      <p:to>
                                        <p:strVal val="visible"/>
                                      </p:to>
                                    </p:set>
                                    <p:anim calcmode="lin" valueType="num">
                                      <p:cBhvr additive="base">
                                        <p:cTn dur="500" fill="hold" id="16"/>
                                        <p:tgtEl>
                                          <p:spTgt spid="10"/>
                                        </p:tgtEl>
                                        <p:attrNameLst>
                                          <p:attrName>ppt_x</p:attrName>
                                        </p:attrNameLst>
                                      </p:cBhvr>
                                      <p:tavLst>
                                        <p:tav tm="0">
                                          <p:val>
                                            <p:strVal val="1+#ppt_w/2"/>
                                          </p:val>
                                        </p:tav>
                                        <p:tav tm="100000">
                                          <p:val>
                                            <p:strVal val="#ppt_x"/>
                                          </p:val>
                                        </p:tav>
                                      </p:tavLst>
                                    </p:anim>
                                    <p:anim calcmode="lin" valueType="num">
                                      <p:cBhvr additive="base">
                                        <p:cTn dur="500" fill="hold" id="17"/>
                                        <p:tgtEl>
                                          <p:spTgt spid="1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11"/>
                                        </p:tgtEl>
                                        <p:attrNameLst>
                                          <p:attrName>style.visibility</p:attrName>
                                        </p:attrNameLst>
                                      </p:cBhvr>
                                      <p:to>
                                        <p:strVal val="visible"/>
                                      </p:to>
                                    </p:set>
                                    <p:animEffect filter="wipe(up)" transition="in">
                                      <p:cBhvr>
                                        <p:cTn dur="500" id="21"/>
                                        <p:tgtEl>
                                          <p:spTgt spid="11"/>
                                        </p:tgtEl>
                                      </p:cBhvr>
                                    </p:animEffect>
                                  </p:childTnLst>
                                </p:cTn>
                              </p:par>
                            </p:childTnLst>
                          </p:cTn>
                        </p:par>
                        <p:par>
                          <p:cTn fill="hold" id="22" nodeType="afterGroup">
                            <p:stCondLst>
                              <p:cond delay="2000"/>
                            </p:stCondLst>
                            <p:childTnLst>
                              <p:par>
                                <p:cTn fill="hold" grpId="0" id="23" nodeType="afterEffect" presetClass="entr" presetID="14" presetSubtype="10">
                                  <p:stCondLst>
                                    <p:cond delay="0"/>
                                  </p:stCondLst>
                                  <p:childTnLst>
                                    <p:set>
                                      <p:cBhvr>
                                        <p:cTn dur="1" fill="hold" id="24">
                                          <p:stCondLst>
                                            <p:cond delay="0"/>
                                          </p:stCondLst>
                                        </p:cTn>
                                        <p:tgtEl>
                                          <p:spTgt spid="2"/>
                                        </p:tgtEl>
                                        <p:attrNameLst>
                                          <p:attrName>style.visibility</p:attrName>
                                        </p:attrNameLst>
                                      </p:cBhvr>
                                      <p:to>
                                        <p:strVal val="visible"/>
                                      </p:to>
                                    </p:set>
                                    <p:animEffect filter="randombar(horizontal)" transition="in">
                                      <p:cBhvr>
                                        <p:cTn dur="500" id="25"/>
                                        <p:tgtEl>
                                          <p:spTgt spid="2"/>
                                        </p:tgtEl>
                                      </p:cBhvr>
                                    </p:animEffect>
                                  </p:childTnLst>
                                </p:cTn>
                              </p:par>
                            </p:childTnLst>
                          </p:cTn>
                        </p:par>
                        <p:par>
                          <p:cTn fill="hold" id="26" nodeType="afterGroup">
                            <p:stCondLst>
                              <p:cond delay="2500"/>
                            </p:stCondLst>
                            <p:childTnLst>
                              <p:par>
                                <p:cTn fill="hold" grpId="0" id="27" nodeType="afterEffect" presetClass="entr" presetID="22" presetSubtype="2">
                                  <p:stCondLst>
                                    <p:cond delay="0"/>
                                  </p:stCondLst>
                                  <p:childTnLst>
                                    <p:set>
                                      <p:cBhvr>
                                        <p:cTn dur="1" fill="hold" id="28">
                                          <p:stCondLst>
                                            <p:cond delay="0"/>
                                          </p:stCondLst>
                                        </p:cTn>
                                        <p:tgtEl>
                                          <p:spTgt spid="4"/>
                                        </p:tgtEl>
                                        <p:attrNameLst>
                                          <p:attrName>style.visibility</p:attrName>
                                        </p:attrNameLst>
                                      </p:cBhvr>
                                      <p:to>
                                        <p:strVal val="visible"/>
                                      </p:to>
                                    </p:set>
                                    <p:animEffect filter="wipe(right)" transition="in">
                                      <p:cBhvr>
                                        <p:cTn dur="500" id="29"/>
                                        <p:tgtEl>
                                          <p:spTgt spid="4"/>
                                        </p:tgtEl>
                                      </p:cBhvr>
                                    </p:animEffect>
                                  </p:childTnLst>
                                </p:cTn>
                              </p:par>
                            </p:childTnLst>
                          </p:cTn>
                        </p:par>
                        <p:par>
                          <p:cTn fill="hold" id="30" nodeType="afterGroup">
                            <p:stCondLst>
                              <p:cond delay="3000"/>
                            </p:stCondLst>
                            <p:childTnLst>
                              <p:par>
                                <p:cTn fill="hold" grpId="0" id="31" nodeType="afterEffect" presetClass="entr" presetID="22" presetSubtype="2">
                                  <p:stCondLst>
                                    <p:cond delay="0"/>
                                  </p:stCondLst>
                                  <p:childTnLst>
                                    <p:set>
                                      <p:cBhvr>
                                        <p:cTn dur="1" fill="hold" id="32">
                                          <p:stCondLst>
                                            <p:cond delay="0"/>
                                          </p:stCondLst>
                                        </p:cTn>
                                        <p:tgtEl>
                                          <p:spTgt spid="5"/>
                                        </p:tgtEl>
                                        <p:attrNameLst>
                                          <p:attrName>style.visibility</p:attrName>
                                        </p:attrNameLst>
                                      </p:cBhvr>
                                      <p:to>
                                        <p:strVal val="visible"/>
                                      </p:to>
                                    </p:set>
                                    <p:animEffect filter="wipe(right)" transition="in">
                                      <p:cBhvr>
                                        <p:cTn dur="500" id="33"/>
                                        <p:tgtEl>
                                          <p:spTgt spid="5"/>
                                        </p:tgtEl>
                                      </p:cBhvr>
                                    </p:animEffect>
                                  </p:childTnLst>
                                </p:cTn>
                              </p:par>
                            </p:childTnLst>
                          </p:cTn>
                        </p:par>
                        <p:par>
                          <p:cTn fill="hold" id="34" nodeType="afterGroup">
                            <p:stCondLst>
                              <p:cond delay="3500"/>
                            </p:stCondLst>
                            <p:childTnLst>
                              <p:par>
                                <p:cTn fill="hold" grpId="0" id="35" nodeType="afterEffect" presetClass="entr" presetID="42"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1000" id="37"/>
                                        <p:tgtEl>
                                          <p:spTgt spid="32"/>
                                        </p:tgtEl>
                                      </p:cBhvr>
                                    </p:animEffect>
                                    <p:anim calcmode="lin" valueType="num">
                                      <p:cBhvr>
                                        <p:cTn dur="1000" fill="hold" id="38"/>
                                        <p:tgtEl>
                                          <p:spTgt spid="32"/>
                                        </p:tgtEl>
                                        <p:attrNameLst>
                                          <p:attrName>ppt_x</p:attrName>
                                        </p:attrNameLst>
                                      </p:cBhvr>
                                      <p:tavLst>
                                        <p:tav tm="0">
                                          <p:val>
                                            <p:strVal val="#ppt_x"/>
                                          </p:val>
                                        </p:tav>
                                        <p:tav tm="100000">
                                          <p:val>
                                            <p:strVal val="#ppt_x"/>
                                          </p:val>
                                        </p:tav>
                                      </p:tavLst>
                                    </p:anim>
                                    <p:anim calcmode="lin" valueType="num">
                                      <p:cBhvr>
                                        <p:cTn dur="1000" fill="hold" id="39"/>
                                        <p:tgtEl>
                                          <p:spTgt spid="32"/>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4500"/>
                            </p:stCondLst>
                            <p:childTnLst>
                              <p:par>
                                <p:cTn fill="hold" id="41" nodeType="afterEffect" presetClass="entr" presetID="23" presetSubtype="36">
                                  <p:stCondLst>
                                    <p:cond delay="0"/>
                                  </p:stCondLst>
                                  <p:childTnLst>
                                    <p:set>
                                      <p:cBhvr>
                                        <p:cTn dur="1" fill="hold" id="42">
                                          <p:stCondLst>
                                            <p:cond delay="0"/>
                                          </p:stCondLst>
                                        </p:cTn>
                                        <p:tgtEl>
                                          <p:spTgt spid="26"/>
                                        </p:tgtEl>
                                        <p:attrNameLst>
                                          <p:attrName>style.visibility</p:attrName>
                                        </p:attrNameLst>
                                      </p:cBhvr>
                                      <p:to>
                                        <p:strVal val="visible"/>
                                      </p:to>
                                    </p:set>
                                    <p:anim calcmode="lin" valueType="num">
                                      <p:cBhvr>
                                        <p:cTn dur="250" fill="hold" id="43"/>
                                        <p:tgtEl>
                                          <p:spTgt spid="26"/>
                                        </p:tgtEl>
                                        <p:attrNameLst>
                                          <p:attrName>ppt_w</p:attrName>
                                        </p:attrNameLst>
                                      </p:cBhvr>
                                      <p:tavLst>
                                        <p:tav tm="0">
                                          <p:val>
                                            <p:strVal val="(6*min(max(#ppt_w*#ppt_h,.3),1)-7.4)/-.7*#ppt_w"/>
                                          </p:val>
                                        </p:tav>
                                        <p:tav tm="100000">
                                          <p:val>
                                            <p:strVal val="#ppt_w"/>
                                          </p:val>
                                        </p:tav>
                                      </p:tavLst>
                                    </p:anim>
                                    <p:anim calcmode="lin" valueType="num">
                                      <p:cBhvr>
                                        <p:cTn dur="250" fill="hold" id="44"/>
                                        <p:tgtEl>
                                          <p:spTgt spid="26"/>
                                        </p:tgtEl>
                                        <p:attrNameLst>
                                          <p:attrName>ppt_h</p:attrName>
                                        </p:attrNameLst>
                                      </p:cBhvr>
                                      <p:tavLst>
                                        <p:tav tm="0">
                                          <p:val>
                                            <p:strVal val="(6*min(max(#ppt_w*#ppt_h,.3),1)-7.4)/-.7*#ppt_h"/>
                                          </p:val>
                                        </p:tav>
                                        <p:tav tm="100000">
                                          <p:val>
                                            <p:strVal val="#ppt_h"/>
                                          </p:val>
                                        </p:tav>
                                      </p:tavLst>
                                    </p:anim>
                                    <p:anim calcmode="lin" valueType="num">
                                      <p:cBhvr>
                                        <p:cTn dur="250" fill="hold" id="45"/>
                                        <p:tgtEl>
                                          <p:spTgt spid="26"/>
                                        </p:tgtEl>
                                        <p:attrNameLst>
                                          <p:attrName>ppt_x</p:attrName>
                                        </p:attrNameLst>
                                      </p:cBhvr>
                                      <p:tavLst>
                                        <p:tav tm="0">
                                          <p:val>
                                            <p:fltVal val="0.5"/>
                                          </p:val>
                                        </p:tav>
                                        <p:tav tm="100000">
                                          <p:val>
                                            <p:strVal val="#ppt_x"/>
                                          </p:val>
                                        </p:tav>
                                      </p:tavLst>
                                    </p:anim>
                                    <p:anim calcmode="lin" valueType="num">
                                      <p:cBhvr>
                                        <p:cTn dur="250" fill="hold" id="46"/>
                                        <p:tgtEl>
                                          <p:spTgt spid="26"/>
                                        </p:tgtEl>
                                        <p:attrNameLst>
                                          <p:attrName>ppt_y</p:attrName>
                                        </p:attrNameLst>
                                      </p:cBhvr>
                                      <p:tavLst>
                                        <p:tav tm="0">
                                          <p:val>
                                            <p:strVal val="1+(6*min(max(#ppt_w*#ppt_h,.3),1)-7.4)/-.7*#ppt_h/2"/>
                                          </p:val>
                                        </p:tav>
                                        <p:tav tm="100000">
                                          <p:val>
                                            <p:strVal val="#ppt_y"/>
                                          </p:val>
                                        </p:tav>
                                      </p:tavLst>
                                    </p:anim>
                                  </p:childTnLst>
                                </p:cTn>
                              </p:par>
                              <p:par>
                                <p:cTn fill="hold" id="47" nodeType="withEffect" presetClass="entr" presetID="23" presetSubtype="36">
                                  <p:stCondLst>
                                    <p:cond delay="300"/>
                                  </p:stCondLst>
                                  <p:childTnLst>
                                    <p:set>
                                      <p:cBhvr>
                                        <p:cTn dur="1" fill="hold" id="48">
                                          <p:stCondLst>
                                            <p:cond delay="0"/>
                                          </p:stCondLst>
                                        </p:cTn>
                                        <p:tgtEl>
                                          <p:spTgt spid="22"/>
                                        </p:tgtEl>
                                        <p:attrNameLst>
                                          <p:attrName>style.visibility</p:attrName>
                                        </p:attrNameLst>
                                      </p:cBhvr>
                                      <p:to>
                                        <p:strVal val="visible"/>
                                      </p:to>
                                    </p:set>
                                    <p:anim calcmode="lin" valueType="num">
                                      <p:cBhvr>
                                        <p:cTn dur="250" fill="hold" id="49"/>
                                        <p:tgtEl>
                                          <p:spTgt spid="22"/>
                                        </p:tgtEl>
                                        <p:attrNameLst>
                                          <p:attrName>ppt_w</p:attrName>
                                        </p:attrNameLst>
                                      </p:cBhvr>
                                      <p:tavLst>
                                        <p:tav tm="0">
                                          <p:val>
                                            <p:strVal val="(6*min(max(#ppt_w*#ppt_h,.3),1)-7.4)/-.7*#ppt_w"/>
                                          </p:val>
                                        </p:tav>
                                        <p:tav tm="100000">
                                          <p:val>
                                            <p:strVal val="#ppt_w"/>
                                          </p:val>
                                        </p:tav>
                                      </p:tavLst>
                                    </p:anim>
                                    <p:anim calcmode="lin" valueType="num">
                                      <p:cBhvr>
                                        <p:cTn dur="250" fill="hold" id="50"/>
                                        <p:tgtEl>
                                          <p:spTgt spid="22"/>
                                        </p:tgtEl>
                                        <p:attrNameLst>
                                          <p:attrName>ppt_h</p:attrName>
                                        </p:attrNameLst>
                                      </p:cBhvr>
                                      <p:tavLst>
                                        <p:tav tm="0">
                                          <p:val>
                                            <p:strVal val="(6*min(max(#ppt_w*#ppt_h,.3),1)-7.4)/-.7*#ppt_h"/>
                                          </p:val>
                                        </p:tav>
                                        <p:tav tm="100000">
                                          <p:val>
                                            <p:strVal val="#ppt_h"/>
                                          </p:val>
                                        </p:tav>
                                      </p:tavLst>
                                    </p:anim>
                                    <p:anim calcmode="lin" valueType="num">
                                      <p:cBhvr>
                                        <p:cTn dur="250" fill="hold" id="51"/>
                                        <p:tgtEl>
                                          <p:spTgt spid="22"/>
                                        </p:tgtEl>
                                        <p:attrNameLst>
                                          <p:attrName>ppt_x</p:attrName>
                                        </p:attrNameLst>
                                      </p:cBhvr>
                                      <p:tavLst>
                                        <p:tav tm="0">
                                          <p:val>
                                            <p:fltVal val="0.5"/>
                                          </p:val>
                                        </p:tav>
                                        <p:tav tm="100000">
                                          <p:val>
                                            <p:strVal val="#ppt_x"/>
                                          </p:val>
                                        </p:tav>
                                      </p:tavLst>
                                    </p:anim>
                                    <p:anim calcmode="lin" valueType="num">
                                      <p:cBhvr>
                                        <p:cTn dur="250" fill="hold" id="52"/>
                                        <p:tgtEl>
                                          <p:spTgt spid="22"/>
                                        </p:tgtEl>
                                        <p:attrNameLst>
                                          <p:attrName>ppt_y</p:attrName>
                                        </p:attrNameLst>
                                      </p:cBhvr>
                                      <p:tavLst>
                                        <p:tav tm="0">
                                          <p:val>
                                            <p:strVal val="1+(6*min(max(#ppt_w*#ppt_h,.3),1)-7.4)/-.7*#ppt_h/2"/>
                                          </p:val>
                                        </p:tav>
                                        <p:tav tm="100000">
                                          <p:val>
                                            <p:strVal val="#ppt_y"/>
                                          </p:val>
                                        </p:tav>
                                      </p:tavLst>
                                    </p:anim>
                                  </p:childTnLst>
                                </p:cTn>
                              </p:par>
                              <p:par>
                                <p:cTn fill="hold" id="53" nodeType="withEffect" presetClass="entr" presetID="23" presetSubtype="36">
                                  <p:stCondLst>
                                    <p:cond delay="550"/>
                                  </p:stCondLst>
                                  <p:childTnLst>
                                    <p:set>
                                      <p:cBhvr>
                                        <p:cTn dur="1" fill="hold" id="54">
                                          <p:stCondLst>
                                            <p:cond delay="0"/>
                                          </p:stCondLst>
                                        </p:cTn>
                                        <p:tgtEl>
                                          <p:spTgt spid="49"/>
                                        </p:tgtEl>
                                        <p:attrNameLst>
                                          <p:attrName>style.visibility</p:attrName>
                                        </p:attrNameLst>
                                      </p:cBhvr>
                                      <p:to>
                                        <p:strVal val="visible"/>
                                      </p:to>
                                    </p:set>
                                    <p:anim calcmode="lin" valueType="num">
                                      <p:cBhvr>
                                        <p:cTn dur="250" fill="hold" id="55"/>
                                        <p:tgtEl>
                                          <p:spTgt spid="49"/>
                                        </p:tgtEl>
                                        <p:attrNameLst>
                                          <p:attrName>ppt_w</p:attrName>
                                        </p:attrNameLst>
                                      </p:cBhvr>
                                      <p:tavLst>
                                        <p:tav tm="0">
                                          <p:val>
                                            <p:strVal val="(6*min(max(#ppt_w*#ppt_h,.3),1)-7.4)/-.7*#ppt_w"/>
                                          </p:val>
                                        </p:tav>
                                        <p:tav tm="100000">
                                          <p:val>
                                            <p:strVal val="#ppt_w"/>
                                          </p:val>
                                        </p:tav>
                                      </p:tavLst>
                                    </p:anim>
                                    <p:anim calcmode="lin" valueType="num">
                                      <p:cBhvr>
                                        <p:cTn dur="250" fill="hold" id="56"/>
                                        <p:tgtEl>
                                          <p:spTgt spid="49"/>
                                        </p:tgtEl>
                                        <p:attrNameLst>
                                          <p:attrName>ppt_h</p:attrName>
                                        </p:attrNameLst>
                                      </p:cBhvr>
                                      <p:tavLst>
                                        <p:tav tm="0">
                                          <p:val>
                                            <p:strVal val="(6*min(max(#ppt_w*#ppt_h,.3),1)-7.4)/-.7*#ppt_h"/>
                                          </p:val>
                                        </p:tav>
                                        <p:tav tm="100000">
                                          <p:val>
                                            <p:strVal val="#ppt_h"/>
                                          </p:val>
                                        </p:tav>
                                      </p:tavLst>
                                    </p:anim>
                                    <p:anim calcmode="lin" valueType="num">
                                      <p:cBhvr>
                                        <p:cTn dur="250" fill="hold" id="57"/>
                                        <p:tgtEl>
                                          <p:spTgt spid="49"/>
                                        </p:tgtEl>
                                        <p:attrNameLst>
                                          <p:attrName>ppt_x</p:attrName>
                                        </p:attrNameLst>
                                      </p:cBhvr>
                                      <p:tavLst>
                                        <p:tav tm="0">
                                          <p:val>
                                            <p:fltVal val="0.5"/>
                                          </p:val>
                                        </p:tav>
                                        <p:tav tm="100000">
                                          <p:val>
                                            <p:strVal val="#ppt_x"/>
                                          </p:val>
                                        </p:tav>
                                      </p:tavLst>
                                    </p:anim>
                                    <p:anim calcmode="lin" valueType="num">
                                      <p:cBhvr>
                                        <p:cTn dur="250" fill="hold" id="58"/>
                                        <p:tgtEl>
                                          <p:spTgt spid="49"/>
                                        </p:tgtEl>
                                        <p:attrNameLst>
                                          <p:attrName>ppt_y</p:attrName>
                                        </p:attrNameLst>
                                      </p:cBhvr>
                                      <p:tavLst>
                                        <p:tav tm="0">
                                          <p:val>
                                            <p:strVal val="1+(6*min(max(#ppt_w*#ppt_h,.3),1)-7.4)/-.7*#ppt_h/2"/>
                                          </p:val>
                                        </p:tav>
                                        <p:tav tm="100000">
                                          <p:val>
                                            <p:strVal val="#ppt_y"/>
                                          </p:val>
                                        </p:tav>
                                      </p:tavLst>
                                    </p:anim>
                                  </p:childTnLst>
                                </p:cTn>
                              </p:par>
                              <p:par>
                                <p:cTn fill="hold" id="59" nodeType="withEffect" presetClass="entr" presetID="23" presetSubtype="36">
                                  <p:stCondLst>
                                    <p:cond delay="450"/>
                                  </p:stCondLst>
                                  <p:childTnLst>
                                    <p:set>
                                      <p:cBhvr>
                                        <p:cTn dur="1" fill="hold" id="60">
                                          <p:stCondLst>
                                            <p:cond delay="0"/>
                                          </p:stCondLst>
                                        </p:cTn>
                                        <p:tgtEl>
                                          <p:spTgt spid="25"/>
                                        </p:tgtEl>
                                        <p:attrNameLst>
                                          <p:attrName>style.visibility</p:attrName>
                                        </p:attrNameLst>
                                      </p:cBhvr>
                                      <p:to>
                                        <p:strVal val="visible"/>
                                      </p:to>
                                    </p:set>
                                    <p:anim calcmode="lin" valueType="num">
                                      <p:cBhvr>
                                        <p:cTn dur="250" fill="hold" id="61"/>
                                        <p:tgtEl>
                                          <p:spTgt spid="25"/>
                                        </p:tgtEl>
                                        <p:attrNameLst>
                                          <p:attrName>ppt_w</p:attrName>
                                        </p:attrNameLst>
                                      </p:cBhvr>
                                      <p:tavLst>
                                        <p:tav tm="0">
                                          <p:val>
                                            <p:strVal val="(6*min(max(#ppt_w*#ppt_h,.3),1)-7.4)/-.7*#ppt_w"/>
                                          </p:val>
                                        </p:tav>
                                        <p:tav tm="100000">
                                          <p:val>
                                            <p:strVal val="#ppt_w"/>
                                          </p:val>
                                        </p:tav>
                                      </p:tavLst>
                                    </p:anim>
                                    <p:anim calcmode="lin" valueType="num">
                                      <p:cBhvr>
                                        <p:cTn dur="250" fill="hold" id="62"/>
                                        <p:tgtEl>
                                          <p:spTgt spid="25"/>
                                        </p:tgtEl>
                                        <p:attrNameLst>
                                          <p:attrName>ppt_h</p:attrName>
                                        </p:attrNameLst>
                                      </p:cBhvr>
                                      <p:tavLst>
                                        <p:tav tm="0">
                                          <p:val>
                                            <p:strVal val="(6*min(max(#ppt_w*#ppt_h,.3),1)-7.4)/-.7*#ppt_h"/>
                                          </p:val>
                                        </p:tav>
                                        <p:tav tm="100000">
                                          <p:val>
                                            <p:strVal val="#ppt_h"/>
                                          </p:val>
                                        </p:tav>
                                      </p:tavLst>
                                    </p:anim>
                                    <p:anim calcmode="lin" valueType="num">
                                      <p:cBhvr>
                                        <p:cTn dur="250" fill="hold" id="63"/>
                                        <p:tgtEl>
                                          <p:spTgt spid="25"/>
                                        </p:tgtEl>
                                        <p:attrNameLst>
                                          <p:attrName>ppt_x</p:attrName>
                                        </p:attrNameLst>
                                      </p:cBhvr>
                                      <p:tavLst>
                                        <p:tav tm="0">
                                          <p:val>
                                            <p:fltVal val="0.5"/>
                                          </p:val>
                                        </p:tav>
                                        <p:tav tm="100000">
                                          <p:val>
                                            <p:strVal val="#ppt_x"/>
                                          </p:val>
                                        </p:tav>
                                      </p:tavLst>
                                    </p:anim>
                                    <p:anim calcmode="lin" valueType="num">
                                      <p:cBhvr>
                                        <p:cTn dur="250" fill="hold" id="64"/>
                                        <p:tgtEl>
                                          <p:spTgt spid="25"/>
                                        </p:tgtEl>
                                        <p:attrNameLst>
                                          <p:attrName>ppt_y</p:attrName>
                                        </p:attrNameLst>
                                      </p:cBhvr>
                                      <p:tavLst>
                                        <p:tav tm="0">
                                          <p:val>
                                            <p:strVal val="1+(6*min(max(#ppt_w*#ppt_h,.3),1)-7.4)/-.7*#ppt_h/2"/>
                                          </p:val>
                                        </p:tav>
                                        <p:tav tm="100000">
                                          <p:val>
                                            <p:strVal val="#ppt_y"/>
                                          </p:val>
                                        </p:tav>
                                      </p:tavLst>
                                    </p:anim>
                                  </p:childTnLst>
                                </p:cTn>
                              </p:par>
                              <p:par>
                                <p:cTn fill="hold" id="65" nodeType="withEffect" presetClass="entr" presetID="23" presetSubtype="36">
                                  <p:stCondLst>
                                    <p:cond delay="250"/>
                                  </p:stCondLst>
                                  <p:childTnLst>
                                    <p:set>
                                      <p:cBhvr>
                                        <p:cTn dur="1" fill="hold" id="66">
                                          <p:stCondLst>
                                            <p:cond delay="0"/>
                                          </p:stCondLst>
                                        </p:cTn>
                                        <p:tgtEl>
                                          <p:spTgt spid="23"/>
                                        </p:tgtEl>
                                        <p:attrNameLst>
                                          <p:attrName>style.visibility</p:attrName>
                                        </p:attrNameLst>
                                      </p:cBhvr>
                                      <p:to>
                                        <p:strVal val="visible"/>
                                      </p:to>
                                    </p:set>
                                    <p:anim calcmode="lin" valueType="num">
                                      <p:cBhvr>
                                        <p:cTn dur="250" fill="hold" id="67"/>
                                        <p:tgtEl>
                                          <p:spTgt spid="23"/>
                                        </p:tgtEl>
                                        <p:attrNameLst>
                                          <p:attrName>ppt_w</p:attrName>
                                        </p:attrNameLst>
                                      </p:cBhvr>
                                      <p:tavLst>
                                        <p:tav tm="0">
                                          <p:val>
                                            <p:strVal val="(6*min(max(#ppt_w*#ppt_h,.3),1)-7.4)/-.7*#ppt_w"/>
                                          </p:val>
                                        </p:tav>
                                        <p:tav tm="100000">
                                          <p:val>
                                            <p:strVal val="#ppt_w"/>
                                          </p:val>
                                        </p:tav>
                                      </p:tavLst>
                                    </p:anim>
                                    <p:anim calcmode="lin" valueType="num">
                                      <p:cBhvr>
                                        <p:cTn dur="250" fill="hold" id="68"/>
                                        <p:tgtEl>
                                          <p:spTgt spid="23"/>
                                        </p:tgtEl>
                                        <p:attrNameLst>
                                          <p:attrName>ppt_h</p:attrName>
                                        </p:attrNameLst>
                                      </p:cBhvr>
                                      <p:tavLst>
                                        <p:tav tm="0">
                                          <p:val>
                                            <p:strVal val="(6*min(max(#ppt_w*#ppt_h,.3),1)-7.4)/-.7*#ppt_h"/>
                                          </p:val>
                                        </p:tav>
                                        <p:tav tm="100000">
                                          <p:val>
                                            <p:strVal val="#ppt_h"/>
                                          </p:val>
                                        </p:tav>
                                      </p:tavLst>
                                    </p:anim>
                                    <p:anim calcmode="lin" valueType="num">
                                      <p:cBhvr>
                                        <p:cTn dur="250" fill="hold" id="69"/>
                                        <p:tgtEl>
                                          <p:spTgt spid="23"/>
                                        </p:tgtEl>
                                        <p:attrNameLst>
                                          <p:attrName>ppt_x</p:attrName>
                                        </p:attrNameLst>
                                      </p:cBhvr>
                                      <p:tavLst>
                                        <p:tav tm="0">
                                          <p:val>
                                            <p:fltVal val="0.5"/>
                                          </p:val>
                                        </p:tav>
                                        <p:tav tm="100000">
                                          <p:val>
                                            <p:strVal val="#ppt_x"/>
                                          </p:val>
                                        </p:tav>
                                      </p:tavLst>
                                    </p:anim>
                                    <p:anim calcmode="lin" valueType="num">
                                      <p:cBhvr>
                                        <p:cTn dur="250" fill="hold" id="70"/>
                                        <p:tgtEl>
                                          <p:spTgt spid="23"/>
                                        </p:tgtEl>
                                        <p:attrNameLst>
                                          <p:attrName>ppt_y</p:attrName>
                                        </p:attrNameLst>
                                      </p:cBhvr>
                                      <p:tavLst>
                                        <p:tav tm="0">
                                          <p:val>
                                            <p:strVal val="1+(6*min(max(#ppt_w*#ppt_h,.3),1)-7.4)/-.7*#ppt_h/2"/>
                                          </p:val>
                                        </p:tav>
                                        <p:tav tm="100000">
                                          <p:val>
                                            <p:strVal val="#ppt_y"/>
                                          </p:val>
                                        </p:tav>
                                      </p:tavLst>
                                    </p:anim>
                                  </p:childTnLst>
                                </p:cTn>
                              </p:par>
                              <p:par>
                                <p:cTn fill="hold" id="71" nodeType="withEffect" presetClass="entr" presetID="23" presetSubtype="36">
                                  <p:stCondLst>
                                    <p:cond delay="600"/>
                                  </p:stCondLst>
                                  <p:childTnLst>
                                    <p:set>
                                      <p:cBhvr>
                                        <p:cTn dur="1" fill="hold" id="72">
                                          <p:stCondLst>
                                            <p:cond delay="0"/>
                                          </p:stCondLst>
                                        </p:cTn>
                                        <p:tgtEl>
                                          <p:spTgt spid="15"/>
                                        </p:tgtEl>
                                        <p:attrNameLst>
                                          <p:attrName>style.visibility</p:attrName>
                                        </p:attrNameLst>
                                      </p:cBhvr>
                                      <p:to>
                                        <p:strVal val="visible"/>
                                      </p:to>
                                    </p:set>
                                    <p:anim calcmode="lin" valueType="num">
                                      <p:cBhvr>
                                        <p:cTn dur="250" fill="hold" id="73"/>
                                        <p:tgtEl>
                                          <p:spTgt spid="15"/>
                                        </p:tgtEl>
                                        <p:attrNameLst>
                                          <p:attrName>ppt_w</p:attrName>
                                        </p:attrNameLst>
                                      </p:cBhvr>
                                      <p:tavLst>
                                        <p:tav tm="0">
                                          <p:val>
                                            <p:strVal val="(6*min(max(#ppt_w*#ppt_h,.3),1)-7.4)/-.7*#ppt_w"/>
                                          </p:val>
                                        </p:tav>
                                        <p:tav tm="100000">
                                          <p:val>
                                            <p:strVal val="#ppt_w"/>
                                          </p:val>
                                        </p:tav>
                                      </p:tavLst>
                                    </p:anim>
                                    <p:anim calcmode="lin" valueType="num">
                                      <p:cBhvr>
                                        <p:cTn dur="250" fill="hold" id="74"/>
                                        <p:tgtEl>
                                          <p:spTgt spid="15"/>
                                        </p:tgtEl>
                                        <p:attrNameLst>
                                          <p:attrName>ppt_h</p:attrName>
                                        </p:attrNameLst>
                                      </p:cBhvr>
                                      <p:tavLst>
                                        <p:tav tm="0">
                                          <p:val>
                                            <p:strVal val="(6*min(max(#ppt_w*#ppt_h,.3),1)-7.4)/-.7*#ppt_h"/>
                                          </p:val>
                                        </p:tav>
                                        <p:tav tm="100000">
                                          <p:val>
                                            <p:strVal val="#ppt_h"/>
                                          </p:val>
                                        </p:tav>
                                      </p:tavLst>
                                    </p:anim>
                                    <p:anim calcmode="lin" valueType="num">
                                      <p:cBhvr>
                                        <p:cTn dur="250" fill="hold" id="75"/>
                                        <p:tgtEl>
                                          <p:spTgt spid="15"/>
                                        </p:tgtEl>
                                        <p:attrNameLst>
                                          <p:attrName>ppt_x</p:attrName>
                                        </p:attrNameLst>
                                      </p:cBhvr>
                                      <p:tavLst>
                                        <p:tav tm="0">
                                          <p:val>
                                            <p:fltVal val="0.5"/>
                                          </p:val>
                                        </p:tav>
                                        <p:tav tm="100000">
                                          <p:val>
                                            <p:strVal val="#ppt_x"/>
                                          </p:val>
                                        </p:tav>
                                      </p:tavLst>
                                    </p:anim>
                                    <p:anim calcmode="lin" valueType="num">
                                      <p:cBhvr>
                                        <p:cTn dur="250" fill="hold" id="76"/>
                                        <p:tgtEl>
                                          <p:spTgt spid="15"/>
                                        </p:tgtEl>
                                        <p:attrNameLst>
                                          <p:attrName>ppt_y</p:attrName>
                                        </p:attrNameLst>
                                      </p:cBhvr>
                                      <p:tavLst>
                                        <p:tav tm="0">
                                          <p:val>
                                            <p:strVal val="1+(6*min(max(#ppt_w*#ppt_h,.3),1)-7.4)/-.7*#ppt_h/2"/>
                                          </p:val>
                                        </p:tav>
                                        <p:tav tm="100000">
                                          <p:val>
                                            <p:strVal val="#ppt_y"/>
                                          </p:val>
                                        </p:tav>
                                      </p:tavLst>
                                    </p:anim>
                                  </p:childTnLst>
                                </p:cTn>
                              </p:par>
                              <p:par>
                                <p:cTn fill="hold" id="77" nodeType="withEffect" presetClass="entr" presetID="23" presetSubtype="36">
                                  <p:stCondLst>
                                    <p:cond delay="250"/>
                                  </p:stCondLst>
                                  <p:childTnLst>
                                    <p:set>
                                      <p:cBhvr>
                                        <p:cTn dur="1" fill="hold" id="78">
                                          <p:stCondLst>
                                            <p:cond delay="0"/>
                                          </p:stCondLst>
                                        </p:cTn>
                                        <p:tgtEl>
                                          <p:spTgt spid="24"/>
                                        </p:tgtEl>
                                        <p:attrNameLst>
                                          <p:attrName>style.visibility</p:attrName>
                                        </p:attrNameLst>
                                      </p:cBhvr>
                                      <p:to>
                                        <p:strVal val="visible"/>
                                      </p:to>
                                    </p:set>
                                    <p:anim calcmode="lin" valueType="num">
                                      <p:cBhvr>
                                        <p:cTn dur="250" fill="hold" id="79"/>
                                        <p:tgtEl>
                                          <p:spTgt spid="24"/>
                                        </p:tgtEl>
                                        <p:attrNameLst>
                                          <p:attrName>ppt_w</p:attrName>
                                        </p:attrNameLst>
                                      </p:cBhvr>
                                      <p:tavLst>
                                        <p:tav tm="0">
                                          <p:val>
                                            <p:strVal val="(6*min(max(#ppt_w*#ppt_h,.3),1)-7.4)/-.7*#ppt_w"/>
                                          </p:val>
                                        </p:tav>
                                        <p:tav tm="100000">
                                          <p:val>
                                            <p:strVal val="#ppt_w"/>
                                          </p:val>
                                        </p:tav>
                                      </p:tavLst>
                                    </p:anim>
                                    <p:anim calcmode="lin" valueType="num">
                                      <p:cBhvr>
                                        <p:cTn dur="250" fill="hold" id="80"/>
                                        <p:tgtEl>
                                          <p:spTgt spid="24"/>
                                        </p:tgtEl>
                                        <p:attrNameLst>
                                          <p:attrName>ppt_h</p:attrName>
                                        </p:attrNameLst>
                                      </p:cBhvr>
                                      <p:tavLst>
                                        <p:tav tm="0">
                                          <p:val>
                                            <p:strVal val="(6*min(max(#ppt_w*#ppt_h,.3),1)-7.4)/-.7*#ppt_h"/>
                                          </p:val>
                                        </p:tav>
                                        <p:tav tm="100000">
                                          <p:val>
                                            <p:strVal val="#ppt_h"/>
                                          </p:val>
                                        </p:tav>
                                      </p:tavLst>
                                    </p:anim>
                                    <p:anim calcmode="lin" valueType="num">
                                      <p:cBhvr>
                                        <p:cTn dur="250" fill="hold" id="81"/>
                                        <p:tgtEl>
                                          <p:spTgt spid="24"/>
                                        </p:tgtEl>
                                        <p:attrNameLst>
                                          <p:attrName>ppt_x</p:attrName>
                                        </p:attrNameLst>
                                      </p:cBhvr>
                                      <p:tavLst>
                                        <p:tav tm="0">
                                          <p:val>
                                            <p:fltVal val="0.5"/>
                                          </p:val>
                                        </p:tav>
                                        <p:tav tm="100000">
                                          <p:val>
                                            <p:strVal val="#ppt_x"/>
                                          </p:val>
                                        </p:tav>
                                      </p:tavLst>
                                    </p:anim>
                                    <p:anim calcmode="lin" valueType="num">
                                      <p:cBhvr>
                                        <p:cTn dur="250" fill="hold" id="82"/>
                                        <p:tgtEl>
                                          <p:spTgt spid="24"/>
                                        </p:tgtEl>
                                        <p:attrNameLst>
                                          <p:attrName>ppt_y</p:attrName>
                                        </p:attrNameLst>
                                      </p:cBhvr>
                                      <p:tavLst>
                                        <p:tav tm="0">
                                          <p:val>
                                            <p:strVal val="1+(6*min(max(#ppt_w*#ppt_h,.3),1)-7.4)/-.7*#ppt_h/2"/>
                                          </p:val>
                                        </p:tav>
                                        <p:tav tm="100000">
                                          <p:val>
                                            <p:strVal val="#ppt_y"/>
                                          </p:val>
                                        </p:tav>
                                      </p:tavLst>
                                    </p:anim>
                                  </p:childTnLst>
                                </p:cTn>
                              </p:par>
                              <p:par>
                                <p:cTn fill="hold" id="83" nodeType="withEffect" presetClass="entr" presetID="23" presetSubtype="36">
                                  <p:stCondLst>
                                    <p:cond delay="750"/>
                                  </p:stCondLst>
                                  <p:childTnLst>
                                    <p:set>
                                      <p:cBhvr>
                                        <p:cTn dur="1" fill="hold" id="84">
                                          <p:stCondLst>
                                            <p:cond delay="0"/>
                                          </p:stCondLst>
                                        </p:cTn>
                                        <p:tgtEl>
                                          <p:spTgt spid="14"/>
                                        </p:tgtEl>
                                        <p:attrNameLst>
                                          <p:attrName>style.visibility</p:attrName>
                                        </p:attrNameLst>
                                      </p:cBhvr>
                                      <p:to>
                                        <p:strVal val="visible"/>
                                      </p:to>
                                    </p:set>
                                    <p:anim calcmode="lin" valueType="num">
                                      <p:cBhvr>
                                        <p:cTn dur="250" fill="hold" id="85"/>
                                        <p:tgtEl>
                                          <p:spTgt spid="14"/>
                                        </p:tgtEl>
                                        <p:attrNameLst>
                                          <p:attrName>ppt_w</p:attrName>
                                        </p:attrNameLst>
                                      </p:cBhvr>
                                      <p:tavLst>
                                        <p:tav tm="0">
                                          <p:val>
                                            <p:strVal val="(6*min(max(#ppt_w*#ppt_h,.3),1)-7.4)/-.7*#ppt_w"/>
                                          </p:val>
                                        </p:tav>
                                        <p:tav tm="100000">
                                          <p:val>
                                            <p:strVal val="#ppt_w"/>
                                          </p:val>
                                        </p:tav>
                                      </p:tavLst>
                                    </p:anim>
                                    <p:anim calcmode="lin" valueType="num">
                                      <p:cBhvr>
                                        <p:cTn dur="250" fill="hold" id="86"/>
                                        <p:tgtEl>
                                          <p:spTgt spid="14"/>
                                        </p:tgtEl>
                                        <p:attrNameLst>
                                          <p:attrName>ppt_h</p:attrName>
                                        </p:attrNameLst>
                                      </p:cBhvr>
                                      <p:tavLst>
                                        <p:tav tm="0">
                                          <p:val>
                                            <p:strVal val="(6*min(max(#ppt_w*#ppt_h,.3),1)-7.4)/-.7*#ppt_h"/>
                                          </p:val>
                                        </p:tav>
                                        <p:tav tm="100000">
                                          <p:val>
                                            <p:strVal val="#ppt_h"/>
                                          </p:val>
                                        </p:tav>
                                      </p:tavLst>
                                    </p:anim>
                                    <p:anim calcmode="lin" valueType="num">
                                      <p:cBhvr>
                                        <p:cTn dur="250" fill="hold" id="87"/>
                                        <p:tgtEl>
                                          <p:spTgt spid="14"/>
                                        </p:tgtEl>
                                        <p:attrNameLst>
                                          <p:attrName>ppt_x</p:attrName>
                                        </p:attrNameLst>
                                      </p:cBhvr>
                                      <p:tavLst>
                                        <p:tav tm="0">
                                          <p:val>
                                            <p:fltVal val="0.5"/>
                                          </p:val>
                                        </p:tav>
                                        <p:tav tm="100000">
                                          <p:val>
                                            <p:strVal val="#ppt_x"/>
                                          </p:val>
                                        </p:tav>
                                      </p:tavLst>
                                    </p:anim>
                                    <p:anim calcmode="lin" valueType="num">
                                      <p:cBhvr>
                                        <p:cTn dur="250" fill="hold" id="88"/>
                                        <p:tgtEl>
                                          <p:spTgt spid="14"/>
                                        </p:tgtEl>
                                        <p:attrNameLst>
                                          <p:attrName>ppt_y</p:attrName>
                                        </p:attrNameLst>
                                      </p:cBhvr>
                                      <p:tavLst>
                                        <p:tav tm="0">
                                          <p:val>
                                            <p:strVal val="1+(6*min(max(#ppt_w*#ppt_h,.3),1)-7.4)/-.7*#ppt_h/2"/>
                                          </p:val>
                                        </p:tav>
                                        <p:tav tm="100000">
                                          <p:val>
                                            <p:strVal val="#ppt_y"/>
                                          </p:val>
                                        </p:tav>
                                      </p:tavLst>
                                    </p:anim>
                                  </p:childTnLst>
                                </p:cTn>
                              </p:par>
                              <p:par>
                                <p:cTn fill="hold" id="89" nodeType="withEffect" presetClass="entr" presetID="23" presetSubtype="36">
                                  <p:stCondLst>
                                    <p:cond delay="250"/>
                                  </p:stCondLst>
                                  <p:childTnLst>
                                    <p:set>
                                      <p:cBhvr>
                                        <p:cTn dur="1" fill="hold" id="90">
                                          <p:stCondLst>
                                            <p:cond delay="0"/>
                                          </p:stCondLst>
                                        </p:cTn>
                                        <p:tgtEl>
                                          <p:spTgt spid="64"/>
                                        </p:tgtEl>
                                        <p:attrNameLst>
                                          <p:attrName>style.visibility</p:attrName>
                                        </p:attrNameLst>
                                      </p:cBhvr>
                                      <p:to>
                                        <p:strVal val="visible"/>
                                      </p:to>
                                    </p:set>
                                    <p:anim calcmode="lin" valueType="num">
                                      <p:cBhvr>
                                        <p:cTn dur="250" fill="hold" id="91"/>
                                        <p:tgtEl>
                                          <p:spTgt spid="64"/>
                                        </p:tgtEl>
                                        <p:attrNameLst>
                                          <p:attrName>ppt_w</p:attrName>
                                        </p:attrNameLst>
                                      </p:cBhvr>
                                      <p:tavLst>
                                        <p:tav tm="0">
                                          <p:val>
                                            <p:strVal val="(6*min(max(#ppt_w*#ppt_h,.3),1)-7.4)/-.7*#ppt_w"/>
                                          </p:val>
                                        </p:tav>
                                        <p:tav tm="100000">
                                          <p:val>
                                            <p:strVal val="#ppt_w"/>
                                          </p:val>
                                        </p:tav>
                                      </p:tavLst>
                                    </p:anim>
                                    <p:anim calcmode="lin" valueType="num">
                                      <p:cBhvr>
                                        <p:cTn dur="250" fill="hold" id="92"/>
                                        <p:tgtEl>
                                          <p:spTgt spid="64"/>
                                        </p:tgtEl>
                                        <p:attrNameLst>
                                          <p:attrName>ppt_h</p:attrName>
                                        </p:attrNameLst>
                                      </p:cBhvr>
                                      <p:tavLst>
                                        <p:tav tm="0">
                                          <p:val>
                                            <p:strVal val="(6*min(max(#ppt_w*#ppt_h,.3),1)-7.4)/-.7*#ppt_h"/>
                                          </p:val>
                                        </p:tav>
                                        <p:tav tm="100000">
                                          <p:val>
                                            <p:strVal val="#ppt_h"/>
                                          </p:val>
                                        </p:tav>
                                      </p:tavLst>
                                    </p:anim>
                                    <p:anim calcmode="lin" valueType="num">
                                      <p:cBhvr>
                                        <p:cTn dur="250" fill="hold" id="93"/>
                                        <p:tgtEl>
                                          <p:spTgt spid="64"/>
                                        </p:tgtEl>
                                        <p:attrNameLst>
                                          <p:attrName>ppt_x</p:attrName>
                                        </p:attrNameLst>
                                      </p:cBhvr>
                                      <p:tavLst>
                                        <p:tav tm="0">
                                          <p:val>
                                            <p:fltVal val="0.5"/>
                                          </p:val>
                                        </p:tav>
                                        <p:tav tm="100000">
                                          <p:val>
                                            <p:strVal val="#ppt_x"/>
                                          </p:val>
                                        </p:tav>
                                      </p:tavLst>
                                    </p:anim>
                                    <p:anim calcmode="lin" valueType="num">
                                      <p:cBhvr>
                                        <p:cTn dur="250" fill="hold" id="94"/>
                                        <p:tgtEl>
                                          <p:spTgt spid="64"/>
                                        </p:tgtEl>
                                        <p:attrNameLst>
                                          <p:attrName>ppt_y</p:attrName>
                                        </p:attrNameLst>
                                      </p:cBhvr>
                                      <p:tavLst>
                                        <p:tav tm="0">
                                          <p:val>
                                            <p:strVal val="1+(6*min(max(#ppt_w*#ppt_h,.3),1)-7.4)/-.7*#ppt_h/2"/>
                                          </p:val>
                                        </p:tav>
                                        <p:tav tm="100000">
                                          <p:val>
                                            <p:strVal val="#ppt_y"/>
                                          </p:val>
                                        </p:tav>
                                      </p:tavLst>
                                    </p:anim>
                                  </p:childTnLst>
                                </p:cTn>
                              </p:par>
                              <p:par>
                                <p:cTn fill="hold" id="95" nodeType="withEffect" presetClass="entr" presetID="23" presetSubtype="36">
                                  <p:stCondLst>
                                    <p:cond delay="750"/>
                                  </p:stCondLst>
                                  <p:childTnLst>
                                    <p:set>
                                      <p:cBhvr>
                                        <p:cTn dur="1" fill="hold" id="96">
                                          <p:stCondLst>
                                            <p:cond delay="0"/>
                                          </p:stCondLst>
                                        </p:cTn>
                                        <p:tgtEl>
                                          <p:spTgt spid="68"/>
                                        </p:tgtEl>
                                        <p:attrNameLst>
                                          <p:attrName>style.visibility</p:attrName>
                                        </p:attrNameLst>
                                      </p:cBhvr>
                                      <p:to>
                                        <p:strVal val="visible"/>
                                      </p:to>
                                    </p:set>
                                    <p:anim calcmode="lin" valueType="num">
                                      <p:cBhvr>
                                        <p:cTn dur="250" fill="hold" id="97"/>
                                        <p:tgtEl>
                                          <p:spTgt spid="68"/>
                                        </p:tgtEl>
                                        <p:attrNameLst>
                                          <p:attrName>ppt_w</p:attrName>
                                        </p:attrNameLst>
                                      </p:cBhvr>
                                      <p:tavLst>
                                        <p:tav tm="0">
                                          <p:val>
                                            <p:strVal val="(6*min(max(#ppt_w*#ppt_h,.3),1)-7.4)/-.7*#ppt_w"/>
                                          </p:val>
                                        </p:tav>
                                        <p:tav tm="100000">
                                          <p:val>
                                            <p:strVal val="#ppt_w"/>
                                          </p:val>
                                        </p:tav>
                                      </p:tavLst>
                                    </p:anim>
                                    <p:anim calcmode="lin" valueType="num">
                                      <p:cBhvr>
                                        <p:cTn dur="250" fill="hold" id="98"/>
                                        <p:tgtEl>
                                          <p:spTgt spid="68"/>
                                        </p:tgtEl>
                                        <p:attrNameLst>
                                          <p:attrName>ppt_h</p:attrName>
                                        </p:attrNameLst>
                                      </p:cBhvr>
                                      <p:tavLst>
                                        <p:tav tm="0">
                                          <p:val>
                                            <p:strVal val="(6*min(max(#ppt_w*#ppt_h,.3),1)-7.4)/-.7*#ppt_h"/>
                                          </p:val>
                                        </p:tav>
                                        <p:tav tm="100000">
                                          <p:val>
                                            <p:strVal val="#ppt_h"/>
                                          </p:val>
                                        </p:tav>
                                      </p:tavLst>
                                    </p:anim>
                                    <p:anim calcmode="lin" valueType="num">
                                      <p:cBhvr>
                                        <p:cTn dur="250" fill="hold" id="99"/>
                                        <p:tgtEl>
                                          <p:spTgt spid="68"/>
                                        </p:tgtEl>
                                        <p:attrNameLst>
                                          <p:attrName>ppt_x</p:attrName>
                                        </p:attrNameLst>
                                      </p:cBhvr>
                                      <p:tavLst>
                                        <p:tav tm="0">
                                          <p:val>
                                            <p:fltVal val="0.5"/>
                                          </p:val>
                                        </p:tav>
                                        <p:tav tm="100000">
                                          <p:val>
                                            <p:strVal val="#ppt_x"/>
                                          </p:val>
                                        </p:tav>
                                      </p:tavLst>
                                    </p:anim>
                                    <p:anim calcmode="lin" valueType="num">
                                      <p:cBhvr>
                                        <p:cTn dur="250" fill="hold" id="100"/>
                                        <p:tgtEl>
                                          <p:spTgt spid="68"/>
                                        </p:tgtEl>
                                        <p:attrNameLst>
                                          <p:attrName>ppt_y</p:attrName>
                                        </p:attrNameLst>
                                      </p:cBhvr>
                                      <p:tavLst>
                                        <p:tav tm="0">
                                          <p:val>
                                            <p:strVal val="1+(6*min(max(#ppt_w*#ppt_h,.3),1)-7.4)/-.7*#ppt_h/2"/>
                                          </p:val>
                                        </p:tav>
                                        <p:tav tm="100000">
                                          <p:val>
                                            <p:strVal val="#ppt_y"/>
                                          </p:val>
                                        </p:tav>
                                      </p:tavLst>
                                    </p:anim>
                                  </p:childTnLst>
                                </p:cTn>
                              </p:par>
                              <p:par>
                                <p:cTn fill="hold" id="101" nodeType="withEffect" presetClass="entr" presetID="23" presetSubtype="36">
                                  <p:stCondLst>
                                    <p:cond delay="250"/>
                                  </p:stCondLst>
                                  <p:childTnLst>
                                    <p:set>
                                      <p:cBhvr>
                                        <p:cTn dur="1" fill="hold" id="102">
                                          <p:stCondLst>
                                            <p:cond delay="0"/>
                                          </p:stCondLst>
                                        </p:cTn>
                                        <p:tgtEl>
                                          <p:spTgt spid="65"/>
                                        </p:tgtEl>
                                        <p:attrNameLst>
                                          <p:attrName>style.visibility</p:attrName>
                                        </p:attrNameLst>
                                      </p:cBhvr>
                                      <p:to>
                                        <p:strVal val="visible"/>
                                      </p:to>
                                    </p:set>
                                    <p:anim calcmode="lin" valueType="num">
                                      <p:cBhvr>
                                        <p:cTn dur="250" fill="hold" id="103"/>
                                        <p:tgtEl>
                                          <p:spTgt spid="65"/>
                                        </p:tgtEl>
                                        <p:attrNameLst>
                                          <p:attrName>ppt_w</p:attrName>
                                        </p:attrNameLst>
                                      </p:cBhvr>
                                      <p:tavLst>
                                        <p:tav tm="0">
                                          <p:val>
                                            <p:strVal val="(6*min(max(#ppt_w*#ppt_h,.3),1)-7.4)/-.7*#ppt_w"/>
                                          </p:val>
                                        </p:tav>
                                        <p:tav tm="100000">
                                          <p:val>
                                            <p:strVal val="#ppt_w"/>
                                          </p:val>
                                        </p:tav>
                                      </p:tavLst>
                                    </p:anim>
                                    <p:anim calcmode="lin" valueType="num">
                                      <p:cBhvr>
                                        <p:cTn dur="250" fill="hold" id="104"/>
                                        <p:tgtEl>
                                          <p:spTgt spid="65"/>
                                        </p:tgtEl>
                                        <p:attrNameLst>
                                          <p:attrName>ppt_h</p:attrName>
                                        </p:attrNameLst>
                                      </p:cBhvr>
                                      <p:tavLst>
                                        <p:tav tm="0">
                                          <p:val>
                                            <p:strVal val="(6*min(max(#ppt_w*#ppt_h,.3),1)-7.4)/-.7*#ppt_h"/>
                                          </p:val>
                                        </p:tav>
                                        <p:tav tm="100000">
                                          <p:val>
                                            <p:strVal val="#ppt_h"/>
                                          </p:val>
                                        </p:tav>
                                      </p:tavLst>
                                    </p:anim>
                                    <p:anim calcmode="lin" valueType="num">
                                      <p:cBhvr>
                                        <p:cTn dur="250" fill="hold" id="105"/>
                                        <p:tgtEl>
                                          <p:spTgt spid="65"/>
                                        </p:tgtEl>
                                        <p:attrNameLst>
                                          <p:attrName>ppt_x</p:attrName>
                                        </p:attrNameLst>
                                      </p:cBhvr>
                                      <p:tavLst>
                                        <p:tav tm="0">
                                          <p:val>
                                            <p:fltVal val="0.5"/>
                                          </p:val>
                                        </p:tav>
                                        <p:tav tm="100000">
                                          <p:val>
                                            <p:strVal val="#ppt_x"/>
                                          </p:val>
                                        </p:tav>
                                      </p:tavLst>
                                    </p:anim>
                                    <p:anim calcmode="lin" valueType="num">
                                      <p:cBhvr>
                                        <p:cTn dur="250" fill="hold" id="106"/>
                                        <p:tgtEl>
                                          <p:spTgt spid="65"/>
                                        </p:tgtEl>
                                        <p:attrNameLst>
                                          <p:attrName>ppt_y</p:attrName>
                                        </p:attrNameLst>
                                      </p:cBhvr>
                                      <p:tavLst>
                                        <p:tav tm="0">
                                          <p:val>
                                            <p:strVal val="1+(6*min(max(#ppt_w*#ppt_h,.3),1)-7.4)/-.7*#ppt_h/2"/>
                                          </p:val>
                                        </p:tav>
                                        <p:tav tm="100000">
                                          <p:val>
                                            <p:strVal val="#ppt_y"/>
                                          </p:val>
                                        </p:tav>
                                      </p:tavLst>
                                    </p:anim>
                                  </p:childTnLst>
                                </p:cTn>
                              </p:par>
                            </p:childTnLst>
                          </p:cTn>
                        </p:par>
                        <p:par>
                          <p:cTn fill="hold" id="107" nodeType="afterGroup">
                            <p:stCondLst>
                              <p:cond delay="5500"/>
                            </p:stCondLst>
                            <p:childTnLst>
                              <p:par>
                                <p:cTn fill="hold" id="108" nodeType="afterEffect" presetClass="entr" presetID="22" presetSubtype="4">
                                  <p:stCondLst>
                                    <p:cond delay="0"/>
                                  </p:stCondLst>
                                  <p:childTnLst>
                                    <p:set>
                                      <p:cBhvr>
                                        <p:cTn dur="1" fill="hold" id="109">
                                          <p:stCondLst>
                                            <p:cond delay="0"/>
                                          </p:stCondLst>
                                        </p:cTn>
                                        <p:tgtEl>
                                          <p:spTgt spid="29"/>
                                        </p:tgtEl>
                                        <p:attrNameLst>
                                          <p:attrName>style.visibility</p:attrName>
                                        </p:attrNameLst>
                                      </p:cBhvr>
                                      <p:to>
                                        <p:strVal val="visible"/>
                                      </p:to>
                                    </p:set>
                                    <p:animEffect filter="wipe(down)" transition="in">
                                      <p:cBhvr>
                                        <p:cTn dur="500" id="110"/>
                                        <p:tgtEl>
                                          <p:spTgt spid="29"/>
                                        </p:tgtEl>
                                      </p:cBhvr>
                                    </p:animEffect>
                                  </p:childTnLst>
                                </p:cTn>
                              </p:par>
                              <p:par>
                                <p:cTn fill="hold" id="111" nodeType="withEffect" presetClass="entr" presetID="22" presetSubtype="4">
                                  <p:stCondLst>
                                    <p:cond delay="0"/>
                                  </p:stCondLst>
                                  <p:childTnLst>
                                    <p:set>
                                      <p:cBhvr>
                                        <p:cTn dur="1" fill="hold" id="112">
                                          <p:stCondLst>
                                            <p:cond delay="0"/>
                                          </p:stCondLst>
                                        </p:cTn>
                                        <p:tgtEl>
                                          <p:spTgt spid="53"/>
                                        </p:tgtEl>
                                        <p:attrNameLst>
                                          <p:attrName>style.visibility</p:attrName>
                                        </p:attrNameLst>
                                      </p:cBhvr>
                                      <p:to>
                                        <p:strVal val="visible"/>
                                      </p:to>
                                    </p:set>
                                    <p:animEffect filter="wipe(down)" transition="in">
                                      <p:cBhvr>
                                        <p:cTn dur="500" id="113"/>
                                        <p:tgtEl>
                                          <p:spTgt spid="53"/>
                                        </p:tgtEl>
                                      </p:cBhvr>
                                    </p:animEffect>
                                  </p:childTnLst>
                                </p:cTn>
                              </p:par>
                              <p:par>
                                <p:cTn fill="hold" id="114" nodeType="withEffect" presetClass="entr" presetID="22" presetSubtype="4">
                                  <p:stCondLst>
                                    <p:cond delay="250"/>
                                  </p:stCondLst>
                                  <p:childTnLst>
                                    <p:set>
                                      <p:cBhvr>
                                        <p:cTn dur="1" fill="hold" id="115">
                                          <p:stCondLst>
                                            <p:cond delay="0"/>
                                          </p:stCondLst>
                                        </p:cTn>
                                        <p:tgtEl>
                                          <p:spTgt spid="28"/>
                                        </p:tgtEl>
                                        <p:attrNameLst>
                                          <p:attrName>style.visibility</p:attrName>
                                        </p:attrNameLst>
                                      </p:cBhvr>
                                      <p:to>
                                        <p:strVal val="visible"/>
                                      </p:to>
                                    </p:set>
                                    <p:animEffect filter="wipe(down)" transition="in">
                                      <p:cBhvr>
                                        <p:cTn dur="500" id="116"/>
                                        <p:tgtEl>
                                          <p:spTgt spid="28"/>
                                        </p:tgtEl>
                                      </p:cBhvr>
                                    </p:animEffect>
                                  </p:childTnLst>
                                </p:cTn>
                              </p:par>
                              <p:par>
                                <p:cTn fill="hold" id="117" nodeType="withEffect" presetClass="entr" presetID="22" presetSubtype="4">
                                  <p:stCondLst>
                                    <p:cond delay="0"/>
                                  </p:stCondLst>
                                  <p:childTnLst>
                                    <p:set>
                                      <p:cBhvr>
                                        <p:cTn dur="1" fill="hold" id="118">
                                          <p:stCondLst>
                                            <p:cond delay="0"/>
                                          </p:stCondLst>
                                        </p:cTn>
                                        <p:tgtEl>
                                          <p:spTgt spid="31"/>
                                        </p:tgtEl>
                                        <p:attrNameLst>
                                          <p:attrName>style.visibility</p:attrName>
                                        </p:attrNameLst>
                                      </p:cBhvr>
                                      <p:to>
                                        <p:strVal val="visible"/>
                                      </p:to>
                                    </p:set>
                                    <p:animEffect filter="wipe(down)" transition="in">
                                      <p:cBhvr>
                                        <p:cTn dur="500" id="119"/>
                                        <p:tgtEl>
                                          <p:spTgt spid="31"/>
                                        </p:tgtEl>
                                      </p:cBhvr>
                                    </p:animEffect>
                                  </p:childTnLst>
                                </p:cTn>
                              </p:par>
                              <p:par>
                                <p:cTn fill="hold" id="120" nodeType="withEffect" presetClass="entr" presetID="22" presetSubtype="4">
                                  <p:stCondLst>
                                    <p:cond delay="500"/>
                                  </p:stCondLst>
                                  <p:childTnLst>
                                    <p:set>
                                      <p:cBhvr>
                                        <p:cTn dur="1" fill="hold" id="121">
                                          <p:stCondLst>
                                            <p:cond delay="0"/>
                                          </p:stCondLst>
                                        </p:cTn>
                                        <p:tgtEl>
                                          <p:spTgt spid="27"/>
                                        </p:tgtEl>
                                        <p:attrNameLst>
                                          <p:attrName>style.visibility</p:attrName>
                                        </p:attrNameLst>
                                      </p:cBhvr>
                                      <p:to>
                                        <p:strVal val="visible"/>
                                      </p:to>
                                    </p:set>
                                    <p:animEffect filter="wipe(down)" transition="in">
                                      <p:cBhvr>
                                        <p:cTn dur="500" id="122"/>
                                        <p:tgtEl>
                                          <p:spTgt spid="27"/>
                                        </p:tgtEl>
                                      </p:cBhvr>
                                    </p:animEffect>
                                  </p:childTnLst>
                                </p:cTn>
                              </p:par>
                              <p:par>
                                <p:cTn fill="hold" id="123" nodeType="withEffect" presetClass="entr" presetID="22" presetSubtype="4">
                                  <p:stCondLst>
                                    <p:cond delay="0"/>
                                  </p:stCondLst>
                                  <p:childTnLst>
                                    <p:set>
                                      <p:cBhvr>
                                        <p:cTn dur="1" fill="hold" id="124">
                                          <p:stCondLst>
                                            <p:cond delay="0"/>
                                          </p:stCondLst>
                                        </p:cTn>
                                        <p:tgtEl>
                                          <p:spTgt spid="18"/>
                                        </p:tgtEl>
                                        <p:attrNameLst>
                                          <p:attrName>style.visibility</p:attrName>
                                        </p:attrNameLst>
                                      </p:cBhvr>
                                      <p:to>
                                        <p:strVal val="visible"/>
                                      </p:to>
                                    </p:set>
                                    <p:animEffect filter="wipe(down)" transition="in">
                                      <p:cBhvr>
                                        <p:cTn dur="500" id="125"/>
                                        <p:tgtEl>
                                          <p:spTgt spid="18"/>
                                        </p:tgtEl>
                                      </p:cBhvr>
                                    </p:animEffect>
                                  </p:childTnLst>
                                </p:cTn>
                              </p:par>
                              <p:par>
                                <p:cTn fill="hold" id="126" nodeType="withEffect" presetClass="entr" presetID="22" presetSubtype="4">
                                  <p:stCondLst>
                                    <p:cond delay="250"/>
                                  </p:stCondLst>
                                  <p:childTnLst>
                                    <p:set>
                                      <p:cBhvr>
                                        <p:cTn dur="1" fill="hold" id="127">
                                          <p:stCondLst>
                                            <p:cond delay="0"/>
                                          </p:stCondLst>
                                        </p:cTn>
                                        <p:tgtEl>
                                          <p:spTgt spid="30"/>
                                        </p:tgtEl>
                                        <p:attrNameLst>
                                          <p:attrName>style.visibility</p:attrName>
                                        </p:attrNameLst>
                                      </p:cBhvr>
                                      <p:to>
                                        <p:strVal val="visible"/>
                                      </p:to>
                                    </p:set>
                                    <p:animEffect filter="wipe(down)" transition="in">
                                      <p:cBhvr>
                                        <p:cTn dur="500" id="128"/>
                                        <p:tgtEl>
                                          <p:spTgt spid="30"/>
                                        </p:tgtEl>
                                      </p:cBhvr>
                                    </p:animEffect>
                                  </p:childTnLst>
                                </p:cTn>
                              </p:par>
                            </p:childTnLst>
                          </p:cTn>
                        </p:par>
                        <p:par>
                          <p:cTn fill="hold" id="129" nodeType="afterGroup">
                            <p:stCondLst>
                              <p:cond delay="6500"/>
                            </p:stCondLst>
                            <p:childTnLst>
                              <p:par>
                                <p:cTn fill="hold" grpId="0" id="130" nodeType="afterEffect" presetClass="entr" presetID="42" presetSubtype="0">
                                  <p:stCondLst>
                                    <p:cond delay="0"/>
                                  </p:stCondLst>
                                  <p:childTnLst>
                                    <p:set>
                                      <p:cBhvr>
                                        <p:cTn dur="1" fill="hold" id="131">
                                          <p:stCondLst>
                                            <p:cond delay="0"/>
                                          </p:stCondLst>
                                        </p:cTn>
                                        <p:tgtEl>
                                          <p:spTgt spid="13"/>
                                        </p:tgtEl>
                                        <p:attrNameLst>
                                          <p:attrName>style.visibility</p:attrName>
                                        </p:attrNameLst>
                                      </p:cBhvr>
                                      <p:to>
                                        <p:strVal val="visible"/>
                                      </p:to>
                                    </p:set>
                                    <p:animEffect filter="fade" transition="in">
                                      <p:cBhvr>
                                        <p:cTn dur="1000" id="132"/>
                                        <p:tgtEl>
                                          <p:spTgt spid="13"/>
                                        </p:tgtEl>
                                      </p:cBhvr>
                                    </p:animEffect>
                                    <p:anim calcmode="lin" valueType="num">
                                      <p:cBhvr>
                                        <p:cTn dur="1000" fill="hold" id="133"/>
                                        <p:tgtEl>
                                          <p:spTgt spid="13"/>
                                        </p:tgtEl>
                                        <p:attrNameLst>
                                          <p:attrName>ppt_x</p:attrName>
                                        </p:attrNameLst>
                                      </p:cBhvr>
                                      <p:tavLst>
                                        <p:tav tm="0">
                                          <p:val>
                                            <p:strVal val="#ppt_x"/>
                                          </p:val>
                                        </p:tav>
                                        <p:tav tm="100000">
                                          <p:val>
                                            <p:strVal val="#ppt_x"/>
                                          </p:val>
                                        </p:tav>
                                      </p:tavLst>
                                    </p:anim>
                                    <p:anim calcmode="lin" valueType="num">
                                      <p:cBhvr>
                                        <p:cTn dur="1000" fill="hold" id="134"/>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3"/>
      <p:bldP grpId="0" spid="2"/>
      <p:bldP grpId="0" spid="4"/>
      <p:bldP grpId="0" spid="5"/>
      <p:bldP grpId="0" spid="10"/>
      <p:bldP grpId="0" spid="11"/>
      <p:bldP grpId="0" spid="13"/>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bwMode="auto">
          <a:xfrm rot="19464892">
            <a:off x="1524266" y="1321618"/>
            <a:ext cx="2729021" cy="2883959"/>
          </a:xfrm>
          <a:prstGeom prst="ellipse">
            <a:avLst/>
          </a:prstGeom>
          <a:gradFill>
            <a:gsLst>
              <a:gs pos="0">
                <a:schemeClr val="bg1">
                  <a:alpha val="44000"/>
                </a:schemeClr>
              </a:gs>
              <a:gs pos="100000">
                <a:schemeClr val="accent1">
                  <a:tint val="23500"/>
                  <a:satMod val="160000"/>
                  <a:alpha val="0"/>
                </a:schemeClr>
              </a:gs>
            </a:gsLst>
            <a:lin ang="5400000" scaled="0"/>
          </a:gradFill>
          <a:ln algn="ctr" cap="flat" cmpd="sng" w="9525">
            <a:gradFill>
              <a:gsLst>
                <a:gs pos="0">
                  <a:srgbClr val="FFC000"/>
                </a:gs>
                <a:gs pos="100000">
                  <a:schemeClr val="accent1">
                    <a:tint val="23500"/>
                    <a:satMod val="160000"/>
                    <a:alpha val="0"/>
                  </a:schemeClr>
                </a:gs>
              </a:gsLst>
              <a:lin ang="5400000" scaled="0"/>
            </a:gradFill>
            <a:prstDash val="solid"/>
            <a:round/>
            <a:headEnd len="med" type="none" w="med"/>
            <a:tailEnd len="med" type="none" w="med"/>
          </a:ln>
          <a:effectLst>
            <a:outerShdw algn="ctr" blurRad="76200" rotWithShape="0" sx="102000" sy="102000">
              <a:prstClr val="black">
                <a:alpha val="42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5" name="矩形标注 4"/>
          <p:cNvSpPr/>
          <p:nvPr/>
        </p:nvSpPr>
        <p:spPr bwMode="auto">
          <a:xfrm>
            <a:off x="3920855" y="1315039"/>
            <a:ext cx="3520573" cy="667568"/>
          </a:xfrm>
          <a:prstGeom prst="wedgeRectCallout">
            <a:avLst>
              <a:gd fmla="val -18428" name="adj1"/>
              <a:gd fmla="val 73821" name="adj2"/>
            </a:avLst>
          </a:prstGeom>
          <a:pattFill prst="pct50">
            <a:fgClr>
              <a:srgbClr val="FF0000"/>
            </a:fgClr>
            <a:bgClr>
              <a:srgbClr val="C00000"/>
            </a:bgClr>
          </a:pattFill>
          <a:ln algn="ctr" cap="flat" cmpd="sng" w="9525">
            <a:solidFill>
              <a:srgbClr val="FFFF00"/>
            </a:solidFill>
            <a:prstDash val="solid"/>
            <a:round/>
            <a:headEnd len="med" type="none" w="med"/>
            <a:tailEnd len="med" type="none" w="med"/>
          </a:ln>
          <a:effectLst>
            <a:outerShdw algn="ctr" blurRad="76200" rotWithShape="0" sx="102000" sy="102000">
              <a:prstClr val="black">
                <a:alpha val="42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6" name="TextBox 5"/>
          <p:cNvSpPr txBox="1"/>
          <p:nvPr/>
        </p:nvSpPr>
        <p:spPr>
          <a:xfrm>
            <a:off x="3884871" y="1350985"/>
            <a:ext cx="3520574" cy="565709"/>
          </a:xfrm>
          <a:prstGeom prst="rect">
            <a:avLst/>
          </a:prstGeom>
          <a:noFill/>
        </p:spPr>
        <p:txBody>
          <a:bodyPr rtlCol="0" wrap="square">
            <a:spAutoFit/>
          </a:bodyPr>
          <a:lstStyle/>
          <a:p>
            <a:pPr algn="just"/>
            <a:r>
              <a:rPr altLang="en-US" lang="zh-CN" sz="1556">
                <a:solidFill>
                  <a:srgbClr val="FFC000"/>
                </a:solidFill>
                <a:latin charset="-122" pitchFamily="34" typeface="微软雅黑"/>
                <a:ea charset="-122" pitchFamily="34" typeface="微软雅黑"/>
              </a:rPr>
              <a:t>在当代中国，中国梦具体的实现形式，就是建设中国特色社会主义。</a:t>
            </a:r>
          </a:p>
        </p:txBody>
      </p:sp>
      <p:pic>
        <p:nvPicPr>
          <p:cNvPr descr="C:\Users\PC\Desktop\flag2008\china.png" id="8195" name="Picture 3"/>
          <p:cNvPicPr>
            <a:picLocks noChangeArrowheads="1" noChangeAspect="1"/>
          </p:cNvPicPr>
          <p:nvPr/>
        </p:nvPicPr>
        <p:blipFill>
          <a:blip r:embed="rId3">
            <a:extLst>
              <a:ext uri="{28A0092B-C50C-407E-A947-70E740481C1C}">
                <a14:useLocalDpi/>
              </a:ext>
            </a:extLst>
          </a:blip>
          <a:stretch>
            <a:fillRect/>
          </a:stretch>
        </p:blipFill>
        <p:spPr bwMode="auto">
          <a:xfrm rot="21155924">
            <a:off x="795420" y="-649282"/>
            <a:ext cx="2581624" cy="2581623"/>
          </a:xfrm>
          <a:prstGeom prst="rect">
            <a:avLst/>
          </a:prstGeom>
          <a:noFill/>
          <a:extLst>
            <a:ext uri="{909E8E84-426E-40DD-AFC4-6F175D3DCCD1}">
              <a14:hiddenFill>
                <a:solidFill>
                  <a:srgbClr val="FFFFFF"/>
                </a:solidFill>
              </a14:hiddenFill>
            </a:ext>
          </a:extLst>
        </p:spPr>
      </p:pic>
      <p:sp>
        <p:nvSpPr>
          <p:cNvPr id="9" name="矩形标注 8"/>
          <p:cNvSpPr/>
          <p:nvPr/>
        </p:nvSpPr>
        <p:spPr bwMode="auto">
          <a:xfrm>
            <a:off x="5173244" y="2488808"/>
            <a:ext cx="4170321" cy="827299"/>
          </a:xfrm>
          <a:prstGeom prst="wedgeRectCallout">
            <a:avLst>
              <a:gd fmla="val 1197" name="adj1"/>
              <a:gd fmla="val 111346" name="adj2"/>
            </a:avLst>
          </a:prstGeom>
          <a:pattFill prst="pct50">
            <a:fgClr>
              <a:srgbClr val="FF0000"/>
            </a:fgClr>
            <a:bgClr>
              <a:srgbClr val="C00000"/>
            </a:bgClr>
          </a:pattFill>
          <a:ln algn="ctr" cap="flat" cmpd="sng" w="9525">
            <a:solidFill>
              <a:srgbClr val="FFFF00"/>
            </a:solidFill>
            <a:prstDash val="solid"/>
            <a:round/>
            <a:headEnd len="med" type="none" w="med"/>
            <a:tailEnd len="med" type="none" w="med"/>
          </a:ln>
          <a:effectLst>
            <a:outerShdw algn="ctr" blurRad="76200" rotWithShape="0" sx="102000" sy="102000">
              <a:prstClr val="black">
                <a:alpha val="42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0" name="TextBox 9"/>
          <p:cNvSpPr txBox="1"/>
          <p:nvPr/>
        </p:nvSpPr>
        <p:spPr>
          <a:xfrm>
            <a:off x="5167499" y="2467503"/>
            <a:ext cx="4142811" cy="802843"/>
          </a:xfrm>
          <a:prstGeom prst="rect">
            <a:avLst/>
          </a:prstGeom>
          <a:noFill/>
        </p:spPr>
        <p:txBody>
          <a:bodyPr rtlCol="0" wrap="square">
            <a:spAutoFit/>
          </a:bodyPr>
          <a:lstStyle/>
          <a:p>
            <a:pPr algn="just"/>
            <a:r>
              <a:rPr altLang="en-US" lang="zh-CN" sz="1556">
                <a:solidFill>
                  <a:srgbClr val="FFC000"/>
                </a:solidFill>
                <a:latin charset="-122" pitchFamily="34" typeface="微软雅黑"/>
                <a:ea charset="-122" pitchFamily="34" typeface="微软雅黑"/>
              </a:rPr>
              <a:t>党的十八大指出，建设中国特色社主义的总任务，是实现社会主义现代化和中华民族伟大复兴。</a:t>
            </a:r>
          </a:p>
        </p:txBody>
      </p:sp>
      <p:sp>
        <p:nvSpPr>
          <p:cNvPr id="11" name="矩形标注 10"/>
          <p:cNvSpPr/>
          <p:nvPr/>
        </p:nvSpPr>
        <p:spPr bwMode="auto">
          <a:xfrm>
            <a:off x="2086232" y="3969447"/>
            <a:ext cx="6551142" cy="827299"/>
          </a:xfrm>
          <a:prstGeom prst="wedgeRectCallout">
            <a:avLst>
              <a:gd fmla="val -18428" name="adj1"/>
              <a:gd fmla="val 73821" name="adj2"/>
            </a:avLst>
          </a:prstGeom>
          <a:pattFill prst="pct50">
            <a:fgClr>
              <a:srgbClr val="FF0000"/>
            </a:fgClr>
            <a:bgClr>
              <a:srgbClr val="C00000"/>
            </a:bgClr>
          </a:pattFill>
          <a:ln algn="ctr" cap="flat" cmpd="sng" w="9525">
            <a:solidFill>
              <a:srgbClr val="FFFF00"/>
            </a:solidFill>
            <a:prstDash val="solid"/>
            <a:round/>
            <a:headEnd len="med" type="none" w="med"/>
            <a:tailEnd len="med" type="none" w="med"/>
          </a:ln>
          <a:effectLst>
            <a:outerShdw algn="ctr" blurRad="76200" rotWithShape="0" sx="102000" sy="102000">
              <a:prstClr val="black">
                <a:alpha val="42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12" name="TextBox 11"/>
          <p:cNvSpPr txBox="1"/>
          <p:nvPr/>
        </p:nvSpPr>
        <p:spPr>
          <a:xfrm>
            <a:off x="2108081" y="3990120"/>
            <a:ext cx="6515159" cy="802843"/>
          </a:xfrm>
          <a:prstGeom prst="rect">
            <a:avLst/>
          </a:prstGeom>
          <a:noFill/>
        </p:spPr>
        <p:txBody>
          <a:bodyPr rtlCol="0" wrap="square">
            <a:spAutoFit/>
          </a:bodyPr>
          <a:lstStyle/>
          <a:p>
            <a:pPr algn="just"/>
            <a:r>
              <a:rPr altLang="en-US" lang="zh-CN" sz="1556">
                <a:solidFill>
                  <a:srgbClr val="FFC000"/>
                </a:solidFill>
                <a:latin charset="-122" pitchFamily="34" typeface="微软雅黑"/>
                <a:ea charset="-122" pitchFamily="34" typeface="微软雅黑"/>
              </a:rPr>
              <a:t>建设中国特色社会主义，把我国建设成为富强民主文明和谐的社会主义现代化国家，是当代中国最大的政治任务，是全党全国各族人民共同的理想和奋斗目标。</a:t>
            </a:r>
          </a:p>
        </p:txBody>
      </p:sp>
      <p:sp>
        <p:nvSpPr>
          <p:cNvPr id="7" name="椭圆形标注 6"/>
          <p:cNvSpPr/>
          <p:nvPr/>
        </p:nvSpPr>
        <p:spPr bwMode="auto">
          <a:xfrm>
            <a:off x="1690305" y="1575553"/>
            <a:ext cx="1966578" cy="1906871"/>
          </a:xfrm>
          <a:prstGeom prst="wedgeEllipseCallout">
            <a:avLst>
              <a:gd fmla="val 51459" name="adj1"/>
              <a:gd fmla="val 34023" name="adj2"/>
            </a:avLst>
          </a:prstGeom>
          <a:blipFill dpi="0" rotWithShape="1">
            <a:blip r:embed="rId4">
              <a:extLst>
                <a:ext uri="{BEBA8EAE-BF5A-486C-A8C5-ECC9F3942E4B}">
                  <a14:imgProps>
                    <a14:imgLayer r:embed="rId5">
                      <a14:imgEffect>
                        <a14:saturation sat="400000"/>
                      </a14:imgEffect>
                    </a14:imgLayer>
                  </a14:imgProps>
                </a:ext>
                <a:ext uri="{28A0092B-C50C-407E-A947-70E740481C1C}">
                  <a14:useLocalDpi/>
                </a:ext>
              </a:extLst>
            </a:blip>
            <a:stretch>
              <a:fillRect b="-2000" l="-38000" r="-30000" t="1000"/>
            </a:stretch>
          </a:blipFill>
          <a:ln algn="ctr" cap="flat" cmpd="sng" w="15875">
            <a:solidFill>
              <a:schemeClr val="bg1"/>
            </a:solidFill>
            <a:prstDash val="solid"/>
            <a:round/>
            <a:headEnd len="med" type="none" w="med"/>
            <a:tailEnd len="med" type="none" w="med"/>
          </a:ln>
          <a:effectLst>
            <a:outerShdw algn="ctr" blurRad="76200" rotWithShape="0" sx="102000" sy="102000">
              <a:prstClr val="black">
                <a:alpha val="42000"/>
              </a:prstClr>
            </a:outerShdw>
          </a:effectLst>
        </p:spPr>
        <p:txBody>
          <a:bodyPr anchor="t" anchorCtr="0" bIns="50800" compatLnSpc="1" lIns="101600" numCol="1" rIns="101600" rtlCol="0" tIns="50800" vert="horz" wrap="square">
            <a:prstTxWarp prst="textNoShape">
              <a:avLst/>
            </a:prstTxWarp>
          </a:bodyPr>
          <a:lstStyle/>
          <a:p>
            <a:endParaRPr altLang="en-US" lang="zh-CN">
              <a:latin charset="0" pitchFamily="34" typeface="Arial"/>
            </a:endParaRPr>
          </a:p>
        </p:txBody>
      </p:sp>
      <p:sp>
        <p:nvSpPr>
          <p:cNvPr id="2" name="TextBox 1"/>
          <p:cNvSpPr txBox="1"/>
          <p:nvPr/>
        </p:nvSpPr>
        <p:spPr>
          <a:xfrm>
            <a:off x="252856" y="3165087"/>
            <a:ext cx="9660392" cy="565556"/>
          </a:xfrm>
          <a:prstGeom prst="rect">
            <a:avLst/>
          </a:prstGeom>
          <a:noFill/>
        </p:spPr>
        <p:txBody>
          <a:bodyPr rtlCol="0" wrap="square">
            <a:spAutoFit/>
          </a:bodyPr>
          <a:lstStyle/>
          <a:p>
            <a:pPr algn="just"/>
            <a:r>
              <a:rPr altLang="en-US" b="1" lang="zh-CN" sz="3111">
                <a:solidFill>
                  <a:srgbClr val="FFC000"/>
                </a:solidFill>
                <a:latin charset="-122" pitchFamily="34" typeface="微软雅黑"/>
                <a:ea charset="-122" pitchFamily="34" typeface="微软雅黑"/>
              </a:rPr>
              <a:t>党的十八大把这一总目标具体分解为两个百年的目标。</a:t>
            </a:r>
          </a:p>
        </p:txBody>
      </p:sp>
      <p:pic>
        <p:nvPicPr>
          <p:cNvPr descr="C:\Users\PC\Desktop\Nipic_8030063_20120622083254199314.png" id="8196" name="Picture 4"/>
          <p:cNvPicPr>
            <a:picLocks noChangeArrowheads="1" noChangeAspect="1"/>
          </p:cNvPicPr>
          <p:nvPr/>
        </p:nvPicPr>
        <p:blipFill>
          <a:blip r:embed="rId6">
            <a:extLst>
              <a:ext uri="{28A0092B-C50C-407E-A947-70E740481C1C}">
                <a14:useLocalDpi/>
              </a:ext>
            </a:extLst>
          </a:blip>
          <a:stretch>
            <a:fillRect/>
          </a:stretch>
        </p:blipFill>
        <p:spPr bwMode="auto">
          <a:xfrm rot="20752928">
            <a:off x="150152" y="1499663"/>
            <a:ext cx="2532188" cy="1676960"/>
          </a:xfrm>
          <a:prstGeom prst="rect">
            <a:avLst/>
          </a:prstGeom>
          <a:noFill/>
          <a:effectLst>
            <a:outerShdw algn="t" blurRad="165100" dir="5400000" dist="38100" rotWithShape="0" sx="98000" sy="98000">
              <a:prstClr val="black">
                <a:alpha val="79000"/>
              </a:prstClr>
            </a:outerShdw>
          </a:effectLst>
          <a:extLst>
            <a:ext uri="{909E8E84-426E-40DD-AFC4-6F175D3DCCD1}">
              <a14:hiddenFill>
                <a:solidFill>
                  <a:srgbClr val="FFFFFF"/>
                </a:solidFill>
              </a14:hiddenFill>
            </a:ext>
          </a:extLst>
        </p:spPr>
      </p:pic>
      <p:cxnSp>
        <p:nvCxnSpPr>
          <p:cNvPr id="16" name="直接连接符 15"/>
          <p:cNvCxnSpPr/>
          <p:nvPr/>
        </p:nvCxnSpPr>
        <p:spPr bwMode="auto">
          <a:xfrm flipV="1">
            <a:off x="349616" y="3746501"/>
            <a:ext cx="9520099" cy="18139"/>
          </a:xfrm>
          <a:prstGeom prst="line">
            <a:avLst/>
          </a:prstGeom>
          <a:solidFill>
            <a:schemeClr val="accent1"/>
          </a:solidFill>
          <a:ln algn="ctr" cap="flat" cmpd="sng" w="9525">
            <a:solidFill>
              <a:srgbClr val="FFC000"/>
            </a:solidFill>
            <a:prstDash val="solid"/>
            <a:round/>
            <a:headEnd len="med" type="none" w="med"/>
            <a:tailEnd len="med" type="none" w="med"/>
          </a:ln>
          <a:effectLst/>
        </p:spPr>
      </p:cxnSp>
      <p:sp>
        <p:nvSpPr>
          <p:cNvPr id="21" name="TextBox 20"/>
          <p:cNvSpPr txBox="1"/>
          <p:nvPr/>
        </p:nvSpPr>
        <p:spPr>
          <a:xfrm>
            <a:off x="6823503" y="3156945"/>
            <a:ext cx="2045109" cy="565556"/>
          </a:xfrm>
          <a:prstGeom prst="rect">
            <a:avLst/>
          </a:prstGeom>
          <a:noFill/>
        </p:spPr>
        <p:txBody>
          <a:bodyPr rtlCol="0" wrap="square">
            <a:spAutoFit/>
          </a:bodyPr>
          <a:lstStyle/>
          <a:p>
            <a:pPr algn="just"/>
            <a:r>
              <a:rPr altLang="en-US" b="1" kern="1100" lang="zh-CN" spc="122" sz="3111">
                <a:solidFill>
                  <a:schemeClr val="bg1"/>
                </a:solidFill>
                <a:latin charset="-122" pitchFamily="34" typeface="微软雅黑"/>
                <a:ea charset="-122" pitchFamily="34" typeface="微软雅黑"/>
              </a:rPr>
              <a:t>两个百年</a:t>
            </a:r>
          </a:p>
        </p:txBody>
      </p:sp>
    </p:spTree>
    <p:extLst>
      <p:ext uri="{BB962C8B-B14F-4D97-AF65-F5344CB8AC3E}">
        <p14:creationId val="1854045227"/>
      </p:ext>
    </p:extLst>
  </p:cSld>
  <p:clrMapOvr>
    <a:masterClrMapping/>
  </p:clrMapOvr>
  <mc:AlternateContent>
    <mc:Choice Requires="p14">
      <p:transition advTm="17000" p14:dur="10"/>
    </mc:Choice>
    <mc:Fallback>
      <p:transition advTm="17000"/>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0"/>
                                  </p:stCondLst>
                                  <p:childTnLst>
                                    <p:set>
                                      <p:cBhvr>
                                        <p:cTn dur="1" fill="hold" id="6">
                                          <p:stCondLst>
                                            <p:cond delay="0"/>
                                          </p:stCondLst>
                                        </p:cTn>
                                        <p:tgtEl>
                                          <p:spTgt spid="8195"/>
                                        </p:tgtEl>
                                        <p:attrNameLst>
                                          <p:attrName>style.visibility</p:attrName>
                                        </p:attrNameLst>
                                      </p:cBhvr>
                                      <p:to>
                                        <p:strVal val="visible"/>
                                      </p:to>
                                    </p:set>
                                    <p:animEffect filter="wipe(left)" transition="in">
                                      <p:cBhvr>
                                        <p:cTn dur="500" id="7"/>
                                        <p:tgtEl>
                                          <p:spTgt spid="819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5"/>
                                        </p:tgtEl>
                                        <p:attrNameLst>
                                          <p:attrName>style.visibility</p:attrName>
                                        </p:attrNameLst>
                                      </p:cBhvr>
                                      <p:to>
                                        <p:strVal val="visible"/>
                                      </p:to>
                                    </p:set>
                                    <p:animEffect filter="fade" transition="in">
                                      <p:cBhvr>
                                        <p:cTn dur="1000" id="11"/>
                                        <p:tgtEl>
                                          <p:spTgt spid="5"/>
                                        </p:tgtEl>
                                      </p:cBhvr>
                                    </p:animEffect>
                                    <p:anim calcmode="lin" valueType="num">
                                      <p:cBhvr>
                                        <p:cTn dur="1000" fill="hold" id="12"/>
                                        <p:tgtEl>
                                          <p:spTgt spid="5"/>
                                        </p:tgtEl>
                                        <p:attrNameLst>
                                          <p:attrName>ppt_x</p:attrName>
                                        </p:attrNameLst>
                                      </p:cBhvr>
                                      <p:tavLst>
                                        <p:tav tm="0">
                                          <p:val>
                                            <p:strVal val="#ppt_x"/>
                                          </p:val>
                                        </p:tav>
                                        <p:tav tm="100000">
                                          <p:val>
                                            <p:strVal val="#ppt_x"/>
                                          </p:val>
                                        </p:tav>
                                      </p:tavLst>
                                    </p:anim>
                                    <p:anim calcmode="lin" valueType="num">
                                      <p:cBhvr>
                                        <p:cTn dur="1000" fill="hold" id="13"/>
                                        <p:tgtEl>
                                          <p:spTgt spid="5"/>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14" presetSubtype="10">
                                  <p:stCondLst>
                                    <p:cond delay="0"/>
                                  </p:stCondLst>
                                  <p:childTnLst>
                                    <p:set>
                                      <p:cBhvr>
                                        <p:cTn dur="1" fill="hold" id="16">
                                          <p:stCondLst>
                                            <p:cond delay="0"/>
                                          </p:stCondLst>
                                        </p:cTn>
                                        <p:tgtEl>
                                          <p:spTgt spid="6"/>
                                        </p:tgtEl>
                                        <p:attrNameLst>
                                          <p:attrName>style.visibility</p:attrName>
                                        </p:attrNameLst>
                                      </p:cBhvr>
                                      <p:to>
                                        <p:strVal val="visible"/>
                                      </p:to>
                                    </p:set>
                                    <p:animEffect filter="randombar(horizontal)" transition="in">
                                      <p:cBhvr>
                                        <p:cTn dur="500" id="17"/>
                                        <p:tgtEl>
                                          <p:spTgt spid="6"/>
                                        </p:tgtEl>
                                      </p:cBhvr>
                                    </p:animEffect>
                                  </p:childTnLst>
                                </p:cTn>
                              </p:par>
                            </p:childTnLst>
                          </p:cTn>
                        </p:par>
                        <p:par>
                          <p:cTn fill="hold" id="18" nodeType="afterGroup">
                            <p:stCondLst>
                              <p:cond delay="2000"/>
                            </p:stCondLst>
                            <p:childTnLst>
                              <p:par>
                                <p:cTn fill="hold" grpId="0" id="19" nodeType="afterEffect" presetClass="entr" presetID="22" presetSubtype="8">
                                  <p:stCondLst>
                                    <p:cond delay="0"/>
                                  </p:stCondLst>
                                  <p:childTnLst>
                                    <p:set>
                                      <p:cBhvr>
                                        <p:cTn dur="1" fill="hold" id="20">
                                          <p:stCondLst>
                                            <p:cond delay="0"/>
                                          </p:stCondLst>
                                        </p:cTn>
                                        <p:tgtEl>
                                          <p:spTgt spid="8"/>
                                        </p:tgtEl>
                                        <p:attrNameLst>
                                          <p:attrName>style.visibility</p:attrName>
                                        </p:attrNameLst>
                                      </p:cBhvr>
                                      <p:to>
                                        <p:strVal val="visible"/>
                                      </p:to>
                                    </p:set>
                                    <p:animEffect filter="wipe(left)" transition="in">
                                      <p:cBhvr>
                                        <p:cTn dur="500" id="21"/>
                                        <p:tgtEl>
                                          <p:spTgt spid="8"/>
                                        </p:tgtEl>
                                      </p:cBhvr>
                                    </p:animEffect>
                                  </p:childTnLst>
                                </p:cTn>
                              </p:par>
                            </p:childTnLst>
                          </p:cTn>
                        </p:par>
                        <p:par>
                          <p:cTn fill="hold" id="22" nodeType="afterGroup">
                            <p:stCondLst>
                              <p:cond delay="2500"/>
                            </p:stCondLst>
                            <p:childTnLst>
                              <p:par>
                                <p:cTn fill="hold" grpId="0" id="23" nodeType="afterEffect" presetClass="entr" presetID="10" presetSubtype="0">
                                  <p:stCondLst>
                                    <p:cond delay="0"/>
                                  </p:stCondLst>
                                  <p:childTnLst>
                                    <p:set>
                                      <p:cBhvr>
                                        <p:cTn dur="1" fill="hold" id="24">
                                          <p:stCondLst>
                                            <p:cond delay="0"/>
                                          </p:stCondLst>
                                        </p:cTn>
                                        <p:tgtEl>
                                          <p:spTgt spid="7"/>
                                        </p:tgtEl>
                                        <p:attrNameLst>
                                          <p:attrName>style.visibility</p:attrName>
                                        </p:attrNameLst>
                                      </p:cBhvr>
                                      <p:to>
                                        <p:strVal val="visible"/>
                                      </p:to>
                                    </p:set>
                                    <p:animEffect filter="fade" transition="in">
                                      <p:cBhvr>
                                        <p:cTn dur="500" id="25"/>
                                        <p:tgtEl>
                                          <p:spTgt spid="7"/>
                                        </p:tgtEl>
                                      </p:cBhvr>
                                    </p:animEffect>
                                  </p:childTnLst>
                                </p:cTn>
                              </p:par>
                            </p:childTnLst>
                          </p:cTn>
                        </p:par>
                        <p:par>
                          <p:cTn fill="hold" id="26" nodeType="afterGroup">
                            <p:stCondLst>
                              <p:cond delay="3000"/>
                            </p:stCondLst>
                            <p:childTnLst>
                              <p:par>
                                <p:cTn fill="hold" grpId="1" id="27" nodeType="afterEffect" presetClass="emph" presetID="26" presetSubtype="0">
                                  <p:stCondLst>
                                    <p:cond delay="0"/>
                                  </p:stCondLst>
                                  <p:childTnLst>
                                    <p:animEffect filter="fade" transition="out">
                                      <p:cBhvr>
                                        <p:cTn dur="500" id="28" tmFilter="0, 0; .2, .5; .8, .5; 1, 0"/>
                                        <p:tgtEl>
                                          <p:spTgt spid="7"/>
                                        </p:tgtEl>
                                      </p:cBhvr>
                                    </p:animEffect>
                                    <p:animScale>
                                      <p:cBhvr>
                                        <p:cTn autoRev="1" dur="250" fill="hold" id="29"/>
                                        <p:tgtEl>
                                          <p:spTgt spid="7"/>
                                        </p:tgtEl>
                                      </p:cBhvr>
                                      <p:by x="105000" y="105000"/>
                                    </p:animScale>
                                  </p:childTnLst>
                                </p:cTn>
                              </p:par>
                            </p:childTnLst>
                          </p:cTn>
                        </p:par>
                        <p:par>
                          <p:cTn fill="hold" id="30" nodeType="afterGroup">
                            <p:stCondLst>
                              <p:cond delay="3500"/>
                            </p:stCondLst>
                            <p:childTnLst>
                              <p:par>
                                <p:cTn fill="hold" grpId="0" id="31" nodeType="afterEffect" presetClass="entr" presetID="47"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fade" transition="in">
                                      <p:cBhvr>
                                        <p:cTn dur="1000" id="33"/>
                                        <p:tgtEl>
                                          <p:spTgt spid="9"/>
                                        </p:tgtEl>
                                      </p:cBhvr>
                                    </p:animEffect>
                                    <p:anim calcmode="lin" valueType="num">
                                      <p:cBhvr>
                                        <p:cTn dur="1000" fill="hold" id="34"/>
                                        <p:tgtEl>
                                          <p:spTgt spid="9"/>
                                        </p:tgtEl>
                                        <p:attrNameLst>
                                          <p:attrName>ppt_x</p:attrName>
                                        </p:attrNameLst>
                                      </p:cBhvr>
                                      <p:tavLst>
                                        <p:tav tm="0">
                                          <p:val>
                                            <p:strVal val="#ppt_x"/>
                                          </p:val>
                                        </p:tav>
                                        <p:tav tm="100000">
                                          <p:val>
                                            <p:strVal val="#ppt_x"/>
                                          </p:val>
                                        </p:tav>
                                      </p:tavLst>
                                    </p:anim>
                                    <p:anim calcmode="lin" valueType="num">
                                      <p:cBhvr>
                                        <p:cTn dur="1000" fill="hold" id="35"/>
                                        <p:tgtEl>
                                          <p:spTgt spid="9"/>
                                        </p:tgtEl>
                                        <p:attrNameLst>
                                          <p:attrName>ppt_y</p:attrName>
                                        </p:attrNameLst>
                                      </p:cBhvr>
                                      <p:tavLst>
                                        <p:tav tm="0">
                                          <p:val>
                                            <p:strVal val="#ppt_y-.1"/>
                                          </p:val>
                                        </p:tav>
                                        <p:tav tm="100000">
                                          <p:val>
                                            <p:strVal val="#ppt_y"/>
                                          </p:val>
                                        </p:tav>
                                      </p:tavLst>
                                    </p:anim>
                                  </p:childTnLst>
                                </p:cTn>
                              </p:par>
                            </p:childTnLst>
                          </p:cTn>
                        </p:par>
                        <p:par>
                          <p:cTn fill="hold" id="36" nodeType="afterGroup">
                            <p:stCondLst>
                              <p:cond delay="4500"/>
                            </p:stCondLst>
                            <p:childTnLst>
                              <p:par>
                                <p:cTn fill="hold" grpId="0" id="37" nodeType="afterEffect" presetClass="entr" presetID="14" presetSubtype="10">
                                  <p:stCondLst>
                                    <p:cond delay="0"/>
                                  </p:stCondLst>
                                  <p:childTnLst>
                                    <p:set>
                                      <p:cBhvr>
                                        <p:cTn dur="1" fill="hold" id="38">
                                          <p:stCondLst>
                                            <p:cond delay="0"/>
                                          </p:stCondLst>
                                        </p:cTn>
                                        <p:tgtEl>
                                          <p:spTgt spid="10"/>
                                        </p:tgtEl>
                                        <p:attrNameLst>
                                          <p:attrName>style.visibility</p:attrName>
                                        </p:attrNameLst>
                                      </p:cBhvr>
                                      <p:to>
                                        <p:strVal val="visible"/>
                                      </p:to>
                                    </p:set>
                                    <p:animEffect filter="randombar(horizontal)" transition="in">
                                      <p:cBhvr>
                                        <p:cTn dur="500" id="39"/>
                                        <p:tgtEl>
                                          <p:spTgt spid="10"/>
                                        </p:tgtEl>
                                      </p:cBhvr>
                                    </p:animEffect>
                                  </p:childTnLst>
                                </p:cTn>
                              </p:par>
                            </p:childTnLst>
                          </p:cTn>
                        </p:par>
                        <p:par>
                          <p:cTn fill="hold" id="40" nodeType="afterGroup">
                            <p:stCondLst>
                              <p:cond delay="5000"/>
                            </p:stCondLst>
                            <p:childTnLst>
                              <p:par>
                                <p:cTn fill="hold" grpId="0" id="41" nodeType="afterEffect" presetClass="entr" presetID="47"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1000" id="43"/>
                                        <p:tgtEl>
                                          <p:spTgt spid="11"/>
                                        </p:tgtEl>
                                      </p:cBhvr>
                                    </p:animEffect>
                                    <p:anim calcmode="lin" valueType="num">
                                      <p:cBhvr>
                                        <p:cTn dur="1000" fill="hold" id="44"/>
                                        <p:tgtEl>
                                          <p:spTgt spid="11"/>
                                        </p:tgtEl>
                                        <p:attrNameLst>
                                          <p:attrName>ppt_x</p:attrName>
                                        </p:attrNameLst>
                                      </p:cBhvr>
                                      <p:tavLst>
                                        <p:tav tm="0">
                                          <p:val>
                                            <p:strVal val="#ppt_x"/>
                                          </p:val>
                                        </p:tav>
                                        <p:tav tm="100000">
                                          <p:val>
                                            <p:strVal val="#ppt_x"/>
                                          </p:val>
                                        </p:tav>
                                      </p:tavLst>
                                    </p:anim>
                                    <p:anim calcmode="lin" valueType="num">
                                      <p:cBhvr>
                                        <p:cTn dur="1000" fill="hold" id="45"/>
                                        <p:tgtEl>
                                          <p:spTgt spid="1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6000"/>
                            </p:stCondLst>
                            <p:childTnLst>
                              <p:par>
                                <p:cTn fill="hold" grpId="0" id="47" nodeType="afterEffect" presetClass="entr" presetID="14" presetSubtype="10">
                                  <p:stCondLst>
                                    <p:cond delay="0"/>
                                  </p:stCondLst>
                                  <p:childTnLst>
                                    <p:set>
                                      <p:cBhvr>
                                        <p:cTn dur="1" fill="hold" id="48">
                                          <p:stCondLst>
                                            <p:cond delay="0"/>
                                          </p:stCondLst>
                                        </p:cTn>
                                        <p:tgtEl>
                                          <p:spTgt spid="12"/>
                                        </p:tgtEl>
                                        <p:attrNameLst>
                                          <p:attrName>style.visibility</p:attrName>
                                        </p:attrNameLst>
                                      </p:cBhvr>
                                      <p:to>
                                        <p:strVal val="visible"/>
                                      </p:to>
                                    </p:set>
                                    <p:animEffect filter="randombar(horizontal)" transition="in">
                                      <p:cBhvr>
                                        <p:cTn dur="500" id="49"/>
                                        <p:tgtEl>
                                          <p:spTgt spid="12"/>
                                        </p:tgtEl>
                                      </p:cBhvr>
                                    </p:animEffect>
                                  </p:childTnLst>
                                </p:cTn>
                              </p:par>
                              <p:par>
                                <p:cTn fill="hold" id="50" nodeType="withEffect" presetClass="exit" presetID="31" presetSubtype="0">
                                  <p:stCondLst>
                                    <p:cond delay="2250"/>
                                  </p:stCondLst>
                                  <p:childTnLst>
                                    <p:anim calcmode="lin" valueType="num">
                                      <p:cBhvr>
                                        <p:cTn dur="1000" id="51"/>
                                        <p:tgtEl>
                                          <p:spTgt spid="8195"/>
                                        </p:tgtEl>
                                        <p:attrNameLst>
                                          <p:attrName>ppt_w</p:attrName>
                                        </p:attrNameLst>
                                      </p:cBhvr>
                                      <p:tavLst>
                                        <p:tav tm="0">
                                          <p:val>
                                            <p:strVal val="ppt_w"/>
                                          </p:val>
                                        </p:tav>
                                        <p:tav tm="100000">
                                          <p:val>
                                            <p:fltVal val="0"/>
                                          </p:val>
                                        </p:tav>
                                      </p:tavLst>
                                    </p:anim>
                                    <p:anim calcmode="lin" valueType="num">
                                      <p:cBhvr>
                                        <p:cTn dur="1000" id="52"/>
                                        <p:tgtEl>
                                          <p:spTgt spid="8195"/>
                                        </p:tgtEl>
                                        <p:attrNameLst>
                                          <p:attrName>ppt_h</p:attrName>
                                        </p:attrNameLst>
                                      </p:cBhvr>
                                      <p:tavLst>
                                        <p:tav tm="0">
                                          <p:val>
                                            <p:strVal val="ppt_h"/>
                                          </p:val>
                                        </p:tav>
                                        <p:tav tm="100000">
                                          <p:val>
                                            <p:fltVal val="0"/>
                                          </p:val>
                                        </p:tav>
                                      </p:tavLst>
                                    </p:anim>
                                    <p:anim calcmode="lin" valueType="num">
                                      <p:cBhvr>
                                        <p:cTn dur="1000" id="53"/>
                                        <p:tgtEl>
                                          <p:spTgt spid="8195"/>
                                        </p:tgtEl>
                                        <p:attrNameLst>
                                          <p:attrName>style.rotation</p:attrName>
                                        </p:attrNameLst>
                                      </p:cBhvr>
                                      <p:tavLst>
                                        <p:tav tm="0">
                                          <p:val>
                                            <p:fltVal val="0"/>
                                          </p:val>
                                        </p:tav>
                                        <p:tav tm="100000">
                                          <p:val>
                                            <p:fltVal val="90"/>
                                          </p:val>
                                        </p:tav>
                                      </p:tavLst>
                                    </p:anim>
                                    <p:animEffect filter="fade" transition="out">
                                      <p:cBhvr>
                                        <p:cTn dur="1000" id="54"/>
                                        <p:tgtEl>
                                          <p:spTgt spid="8195"/>
                                        </p:tgtEl>
                                      </p:cBhvr>
                                    </p:animEffect>
                                    <p:set>
                                      <p:cBhvr>
                                        <p:cTn dur="1" fill="hold" id="55">
                                          <p:stCondLst>
                                            <p:cond delay="999"/>
                                          </p:stCondLst>
                                        </p:cTn>
                                        <p:tgtEl>
                                          <p:spTgt spid="8195"/>
                                        </p:tgtEl>
                                        <p:attrNameLst>
                                          <p:attrName>style.visibility</p:attrName>
                                        </p:attrNameLst>
                                      </p:cBhvr>
                                      <p:to>
                                        <p:strVal val="hidden"/>
                                      </p:to>
                                    </p:set>
                                  </p:childTnLst>
                                </p:cTn>
                              </p:par>
                            </p:childTnLst>
                          </p:cTn>
                        </p:par>
                        <p:par>
                          <p:cTn fill="hold" id="56" nodeType="afterGroup">
                            <p:stCondLst>
                              <p:cond delay="9250"/>
                            </p:stCondLst>
                            <p:childTnLst>
                              <p:par>
                                <p:cTn fill="hold" grpId="1" id="57" nodeType="afterEffect" presetClass="exit" presetID="37" presetSubtype="0">
                                  <p:stCondLst>
                                    <p:cond delay="0"/>
                                  </p:stCondLst>
                                  <p:childTnLst>
                                    <p:animEffect filter="fade" transition="out">
                                      <p:cBhvr>
                                        <p:cTn dur="1000" id="58"/>
                                        <p:tgtEl>
                                          <p:spTgt spid="5"/>
                                        </p:tgtEl>
                                      </p:cBhvr>
                                    </p:animEffect>
                                    <p:anim calcmode="lin" valueType="num">
                                      <p:cBhvr>
                                        <p:cTn dur="1000" id="59"/>
                                        <p:tgtEl>
                                          <p:spTgt spid="5"/>
                                        </p:tgtEl>
                                        <p:attrNameLst>
                                          <p:attrName>ppt_x</p:attrName>
                                        </p:attrNameLst>
                                      </p:cBhvr>
                                      <p:tavLst>
                                        <p:tav tm="0">
                                          <p:val>
                                            <p:strVal val="ppt_x"/>
                                          </p:val>
                                        </p:tav>
                                        <p:tav tm="100000">
                                          <p:val>
                                            <p:strVal val="ppt_x"/>
                                          </p:val>
                                        </p:tav>
                                      </p:tavLst>
                                    </p:anim>
                                    <p:anim calcmode="lin" valueType="num">
                                      <p:cBhvr>
                                        <p:cTn decel="100000" dur="100" id="60"/>
                                        <p:tgtEl>
                                          <p:spTgt spid="5"/>
                                        </p:tgtEl>
                                        <p:attrNameLst>
                                          <p:attrName>ppt_y</p:attrName>
                                        </p:attrNameLst>
                                      </p:cBhvr>
                                      <p:tavLst>
                                        <p:tav tm="0">
                                          <p:val>
                                            <p:strVal val="ppt_y"/>
                                          </p:val>
                                        </p:tav>
                                        <p:tav tm="100000">
                                          <p:val>
                                            <p:strVal val="ppt_y-.03"/>
                                          </p:val>
                                        </p:tav>
                                      </p:tavLst>
                                    </p:anim>
                                    <p:anim calcmode="lin" valueType="num">
                                      <p:cBhvr>
                                        <p:cTn accel="100000" dur="900" id="61">
                                          <p:stCondLst>
                                            <p:cond delay="100"/>
                                          </p:stCondLst>
                                        </p:cTn>
                                        <p:tgtEl>
                                          <p:spTgt spid="5"/>
                                        </p:tgtEl>
                                        <p:attrNameLst>
                                          <p:attrName>ppt_y</p:attrName>
                                        </p:attrNameLst>
                                      </p:cBhvr>
                                      <p:tavLst>
                                        <p:tav tm="0">
                                          <p:val>
                                            <p:strVal val="ppt_y"/>
                                          </p:val>
                                        </p:tav>
                                        <p:tav tm="100000">
                                          <p:val>
                                            <p:strVal val="ppt_y+1"/>
                                          </p:val>
                                        </p:tav>
                                      </p:tavLst>
                                    </p:anim>
                                    <p:set>
                                      <p:cBhvr>
                                        <p:cTn dur="1" fill="hold" id="62">
                                          <p:stCondLst>
                                            <p:cond delay="999"/>
                                          </p:stCondLst>
                                        </p:cTn>
                                        <p:tgtEl>
                                          <p:spTgt spid="5"/>
                                        </p:tgtEl>
                                        <p:attrNameLst>
                                          <p:attrName>style.visibility</p:attrName>
                                        </p:attrNameLst>
                                      </p:cBhvr>
                                      <p:to>
                                        <p:strVal val="hidden"/>
                                      </p:to>
                                    </p:set>
                                  </p:childTnLst>
                                </p:cTn>
                              </p:par>
                              <p:par>
                                <p:cTn fill="hold" grpId="1" id="63" nodeType="withEffect" presetClass="exit" presetID="37" presetSubtype="0">
                                  <p:stCondLst>
                                    <p:cond delay="250"/>
                                  </p:stCondLst>
                                  <p:childTnLst>
                                    <p:animEffect filter="fade" transition="out">
                                      <p:cBhvr>
                                        <p:cTn dur="1000" id="64"/>
                                        <p:tgtEl>
                                          <p:spTgt spid="8"/>
                                        </p:tgtEl>
                                      </p:cBhvr>
                                    </p:animEffect>
                                    <p:anim calcmode="lin" valueType="num">
                                      <p:cBhvr>
                                        <p:cTn dur="1000" id="65"/>
                                        <p:tgtEl>
                                          <p:spTgt spid="8"/>
                                        </p:tgtEl>
                                        <p:attrNameLst>
                                          <p:attrName>ppt_x</p:attrName>
                                        </p:attrNameLst>
                                      </p:cBhvr>
                                      <p:tavLst>
                                        <p:tav tm="0">
                                          <p:val>
                                            <p:strVal val="ppt_x"/>
                                          </p:val>
                                        </p:tav>
                                        <p:tav tm="100000">
                                          <p:val>
                                            <p:strVal val="ppt_x"/>
                                          </p:val>
                                        </p:tav>
                                      </p:tavLst>
                                    </p:anim>
                                    <p:anim calcmode="lin" valueType="num">
                                      <p:cBhvr>
                                        <p:cTn decel="100000" dur="100" id="66"/>
                                        <p:tgtEl>
                                          <p:spTgt spid="8"/>
                                        </p:tgtEl>
                                        <p:attrNameLst>
                                          <p:attrName>ppt_y</p:attrName>
                                        </p:attrNameLst>
                                      </p:cBhvr>
                                      <p:tavLst>
                                        <p:tav tm="0">
                                          <p:val>
                                            <p:strVal val="ppt_y"/>
                                          </p:val>
                                        </p:tav>
                                        <p:tav tm="100000">
                                          <p:val>
                                            <p:strVal val="ppt_y-.03"/>
                                          </p:val>
                                        </p:tav>
                                      </p:tavLst>
                                    </p:anim>
                                    <p:anim calcmode="lin" valueType="num">
                                      <p:cBhvr>
                                        <p:cTn accel="100000" dur="900" id="67">
                                          <p:stCondLst>
                                            <p:cond delay="100"/>
                                          </p:stCondLst>
                                        </p:cTn>
                                        <p:tgtEl>
                                          <p:spTgt spid="8"/>
                                        </p:tgtEl>
                                        <p:attrNameLst>
                                          <p:attrName>ppt_y</p:attrName>
                                        </p:attrNameLst>
                                      </p:cBhvr>
                                      <p:tavLst>
                                        <p:tav tm="0">
                                          <p:val>
                                            <p:strVal val="ppt_y"/>
                                          </p:val>
                                        </p:tav>
                                        <p:tav tm="100000">
                                          <p:val>
                                            <p:strVal val="ppt_y+1"/>
                                          </p:val>
                                        </p:tav>
                                      </p:tavLst>
                                    </p:anim>
                                    <p:set>
                                      <p:cBhvr>
                                        <p:cTn dur="1" fill="hold" id="68">
                                          <p:stCondLst>
                                            <p:cond delay="999"/>
                                          </p:stCondLst>
                                        </p:cTn>
                                        <p:tgtEl>
                                          <p:spTgt spid="8"/>
                                        </p:tgtEl>
                                        <p:attrNameLst>
                                          <p:attrName>style.visibility</p:attrName>
                                        </p:attrNameLst>
                                      </p:cBhvr>
                                      <p:to>
                                        <p:strVal val="hidden"/>
                                      </p:to>
                                    </p:set>
                                  </p:childTnLst>
                                </p:cTn>
                              </p:par>
                              <p:par>
                                <p:cTn fill="hold" grpId="2" id="69" nodeType="withEffect" presetClass="exit" presetID="37" presetSubtype="0">
                                  <p:stCondLst>
                                    <p:cond delay="500"/>
                                  </p:stCondLst>
                                  <p:childTnLst>
                                    <p:animEffect filter="fade" transition="out">
                                      <p:cBhvr>
                                        <p:cTn dur="1000" id="70"/>
                                        <p:tgtEl>
                                          <p:spTgt spid="7"/>
                                        </p:tgtEl>
                                      </p:cBhvr>
                                    </p:animEffect>
                                    <p:anim calcmode="lin" valueType="num">
                                      <p:cBhvr>
                                        <p:cTn dur="1000" id="71"/>
                                        <p:tgtEl>
                                          <p:spTgt spid="7"/>
                                        </p:tgtEl>
                                        <p:attrNameLst>
                                          <p:attrName>ppt_x</p:attrName>
                                        </p:attrNameLst>
                                      </p:cBhvr>
                                      <p:tavLst>
                                        <p:tav tm="0">
                                          <p:val>
                                            <p:strVal val="ppt_x"/>
                                          </p:val>
                                        </p:tav>
                                        <p:tav tm="100000">
                                          <p:val>
                                            <p:strVal val="ppt_x"/>
                                          </p:val>
                                        </p:tav>
                                      </p:tavLst>
                                    </p:anim>
                                    <p:anim calcmode="lin" valueType="num">
                                      <p:cBhvr>
                                        <p:cTn decel="100000" dur="100" id="72"/>
                                        <p:tgtEl>
                                          <p:spTgt spid="7"/>
                                        </p:tgtEl>
                                        <p:attrNameLst>
                                          <p:attrName>ppt_y</p:attrName>
                                        </p:attrNameLst>
                                      </p:cBhvr>
                                      <p:tavLst>
                                        <p:tav tm="0">
                                          <p:val>
                                            <p:strVal val="ppt_y"/>
                                          </p:val>
                                        </p:tav>
                                        <p:tav tm="100000">
                                          <p:val>
                                            <p:strVal val="ppt_y-.03"/>
                                          </p:val>
                                        </p:tav>
                                      </p:tavLst>
                                    </p:anim>
                                    <p:anim calcmode="lin" valueType="num">
                                      <p:cBhvr>
                                        <p:cTn accel="100000" dur="900" id="73">
                                          <p:stCondLst>
                                            <p:cond delay="100"/>
                                          </p:stCondLst>
                                        </p:cTn>
                                        <p:tgtEl>
                                          <p:spTgt spid="7"/>
                                        </p:tgtEl>
                                        <p:attrNameLst>
                                          <p:attrName>ppt_y</p:attrName>
                                        </p:attrNameLst>
                                      </p:cBhvr>
                                      <p:tavLst>
                                        <p:tav tm="0">
                                          <p:val>
                                            <p:strVal val="ppt_y"/>
                                          </p:val>
                                        </p:tav>
                                        <p:tav tm="100000">
                                          <p:val>
                                            <p:strVal val="ppt_y+1"/>
                                          </p:val>
                                        </p:tav>
                                      </p:tavLst>
                                    </p:anim>
                                    <p:set>
                                      <p:cBhvr>
                                        <p:cTn dur="1" fill="hold" id="74">
                                          <p:stCondLst>
                                            <p:cond delay="999"/>
                                          </p:stCondLst>
                                        </p:cTn>
                                        <p:tgtEl>
                                          <p:spTgt spid="7"/>
                                        </p:tgtEl>
                                        <p:attrNameLst>
                                          <p:attrName>style.visibility</p:attrName>
                                        </p:attrNameLst>
                                      </p:cBhvr>
                                      <p:to>
                                        <p:strVal val="hidden"/>
                                      </p:to>
                                    </p:set>
                                  </p:childTnLst>
                                </p:cTn>
                              </p:par>
                              <p:par>
                                <p:cTn fill="hold" grpId="1" id="75" nodeType="withEffect" presetClass="exit" presetID="37" presetSubtype="0">
                                  <p:stCondLst>
                                    <p:cond delay="750"/>
                                  </p:stCondLst>
                                  <p:childTnLst>
                                    <p:animEffect filter="fade" transition="out">
                                      <p:cBhvr>
                                        <p:cTn dur="1000" id="76"/>
                                        <p:tgtEl>
                                          <p:spTgt spid="9"/>
                                        </p:tgtEl>
                                      </p:cBhvr>
                                    </p:animEffect>
                                    <p:anim calcmode="lin" valueType="num">
                                      <p:cBhvr>
                                        <p:cTn dur="1000" id="77"/>
                                        <p:tgtEl>
                                          <p:spTgt spid="9"/>
                                        </p:tgtEl>
                                        <p:attrNameLst>
                                          <p:attrName>ppt_x</p:attrName>
                                        </p:attrNameLst>
                                      </p:cBhvr>
                                      <p:tavLst>
                                        <p:tav tm="0">
                                          <p:val>
                                            <p:strVal val="ppt_x"/>
                                          </p:val>
                                        </p:tav>
                                        <p:tav tm="100000">
                                          <p:val>
                                            <p:strVal val="ppt_x"/>
                                          </p:val>
                                        </p:tav>
                                      </p:tavLst>
                                    </p:anim>
                                    <p:anim calcmode="lin" valueType="num">
                                      <p:cBhvr>
                                        <p:cTn decel="100000" dur="100" id="78"/>
                                        <p:tgtEl>
                                          <p:spTgt spid="9"/>
                                        </p:tgtEl>
                                        <p:attrNameLst>
                                          <p:attrName>ppt_y</p:attrName>
                                        </p:attrNameLst>
                                      </p:cBhvr>
                                      <p:tavLst>
                                        <p:tav tm="0">
                                          <p:val>
                                            <p:strVal val="ppt_y"/>
                                          </p:val>
                                        </p:tav>
                                        <p:tav tm="100000">
                                          <p:val>
                                            <p:strVal val="ppt_y-.03"/>
                                          </p:val>
                                        </p:tav>
                                      </p:tavLst>
                                    </p:anim>
                                    <p:anim calcmode="lin" valueType="num">
                                      <p:cBhvr>
                                        <p:cTn accel="100000" dur="900" id="79">
                                          <p:stCondLst>
                                            <p:cond delay="100"/>
                                          </p:stCondLst>
                                        </p:cTn>
                                        <p:tgtEl>
                                          <p:spTgt spid="9"/>
                                        </p:tgtEl>
                                        <p:attrNameLst>
                                          <p:attrName>ppt_y</p:attrName>
                                        </p:attrNameLst>
                                      </p:cBhvr>
                                      <p:tavLst>
                                        <p:tav tm="0">
                                          <p:val>
                                            <p:strVal val="ppt_y"/>
                                          </p:val>
                                        </p:tav>
                                        <p:tav tm="100000">
                                          <p:val>
                                            <p:strVal val="ppt_y+1"/>
                                          </p:val>
                                        </p:tav>
                                      </p:tavLst>
                                    </p:anim>
                                    <p:set>
                                      <p:cBhvr>
                                        <p:cTn dur="1" fill="hold" id="80">
                                          <p:stCondLst>
                                            <p:cond delay="999"/>
                                          </p:stCondLst>
                                        </p:cTn>
                                        <p:tgtEl>
                                          <p:spTgt spid="9"/>
                                        </p:tgtEl>
                                        <p:attrNameLst>
                                          <p:attrName>style.visibility</p:attrName>
                                        </p:attrNameLst>
                                      </p:cBhvr>
                                      <p:to>
                                        <p:strVal val="hidden"/>
                                      </p:to>
                                    </p:set>
                                  </p:childTnLst>
                                </p:cTn>
                              </p:par>
                              <p:par>
                                <p:cTn fill="hold" grpId="1" id="81" nodeType="withEffect" presetClass="exit" presetID="37" presetSubtype="0">
                                  <p:stCondLst>
                                    <p:cond delay="1000"/>
                                  </p:stCondLst>
                                  <p:childTnLst>
                                    <p:animEffect filter="fade" transition="out">
                                      <p:cBhvr>
                                        <p:cTn dur="1000" id="82"/>
                                        <p:tgtEl>
                                          <p:spTgt spid="11"/>
                                        </p:tgtEl>
                                      </p:cBhvr>
                                    </p:animEffect>
                                    <p:anim calcmode="lin" valueType="num">
                                      <p:cBhvr>
                                        <p:cTn dur="1000" id="83"/>
                                        <p:tgtEl>
                                          <p:spTgt spid="11"/>
                                        </p:tgtEl>
                                        <p:attrNameLst>
                                          <p:attrName>ppt_x</p:attrName>
                                        </p:attrNameLst>
                                      </p:cBhvr>
                                      <p:tavLst>
                                        <p:tav tm="0">
                                          <p:val>
                                            <p:strVal val="ppt_x"/>
                                          </p:val>
                                        </p:tav>
                                        <p:tav tm="100000">
                                          <p:val>
                                            <p:strVal val="ppt_x"/>
                                          </p:val>
                                        </p:tav>
                                      </p:tavLst>
                                    </p:anim>
                                    <p:anim calcmode="lin" valueType="num">
                                      <p:cBhvr>
                                        <p:cTn decel="100000" dur="100" id="84"/>
                                        <p:tgtEl>
                                          <p:spTgt spid="11"/>
                                        </p:tgtEl>
                                        <p:attrNameLst>
                                          <p:attrName>ppt_y</p:attrName>
                                        </p:attrNameLst>
                                      </p:cBhvr>
                                      <p:tavLst>
                                        <p:tav tm="0">
                                          <p:val>
                                            <p:strVal val="ppt_y"/>
                                          </p:val>
                                        </p:tav>
                                        <p:tav tm="100000">
                                          <p:val>
                                            <p:strVal val="ppt_y-.03"/>
                                          </p:val>
                                        </p:tav>
                                      </p:tavLst>
                                    </p:anim>
                                    <p:anim calcmode="lin" valueType="num">
                                      <p:cBhvr>
                                        <p:cTn accel="100000" dur="900" id="85">
                                          <p:stCondLst>
                                            <p:cond delay="100"/>
                                          </p:stCondLst>
                                        </p:cTn>
                                        <p:tgtEl>
                                          <p:spTgt spid="11"/>
                                        </p:tgtEl>
                                        <p:attrNameLst>
                                          <p:attrName>ppt_y</p:attrName>
                                        </p:attrNameLst>
                                      </p:cBhvr>
                                      <p:tavLst>
                                        <p:tav tm="0">
                                          <p:val>
                                            <p:strVal val="ppt_y"/>
                                          </p:val>
                                        </p:tav>
                                        <p:tav tm="100000">
                                          <p:val>
                                            <p:strVal val="ppt_y+1"/>
                                          </p:val>
                                        </p:tav>
                                      </p:tavLst>
                                    </p:anim>
                                    <p:set>
                                      <p:cBhvr>
                                        <p:cTn dur="1" fill="hold" id="86">
                                          <p:stCondLst>
                                            <p:cond delay="999"/>
                                          </p:stCondLst>
                                        </p:cTn>
                                        <p:tgtEl>
                                          <p:spTgt spid="11"/>
                                        </p:tgtEl>
                                        <p:attrNameLst>
                                          <p:attrName>style.visibility</p:attrName>
                                        </p:attrNameLst>
                                      </p:cBhvr>
                                      <p:to>
                                        <p:strVal val="hidden"/>
                                      </p:to>
                                    </p:set>
                                  </p:childTnLst>
                                </p:cTn>
                              </p:par>
                            </p:childTnLst>
                          </p:cTn>
                        </p:par>
                        <p:par>
                          <p:cTn fill="hold" id="87" nodeType="afterGroup">
                            <p:stCondLst>
                              <p:cond delay="11250"/>
                            </p:stCondLst>
                            <p:childTnLst>
                              <p:par>
                                <p:cTn fill="hold" grpId="2" id="88" nodeType="afterEffect" presetClass="exit" presetID="55" presetSubtype="0">
                                  <p:stCondLst>
                                    <p:cond delay="0"/>
                                  </p:stCondLst>
                                  <p:childTnLst>
                                    <p:anim calcmode="lin" valueType="num">
                                      <p:cBhvr>
                                        <p:cTn dur="1000" id="89"/>
                                        <p:tgtEl>
                                          <p:spTgt spid="6"/>
                                        </p:tgtEl>
                                        <p:attrNameLst>
                                          <p:attrName>ppt_w</p:attrName>
                                        </p:attrNameLst>
                                      </p:cBhvr>
                                      <p:tavLst>
                                        <p:tav tm="0">
                                          <p:val>
                                            <p:strVal val="ppt_w"/>
                                          </p:val>
                                        </p:tav>
                                        <p:tav tm="100000">
                                          <p:val>
                                            <p:strVal val="ppt_w*0.70"/>
                                          </p:val>
                                        </p:tav>
                                      </p:tavLst>
                                    </p:anim>
                                    <p:anim calcmode="lin" valueType="num">
                                      <p:cBhvr>
                                        <p:cTn dur="1000" id="90"/>
                                        <p:tgtEl>
                                          <p:spTgt spid="6"/>
                                        </p:tgtEl>
                                        <p:attrNameLst>
                                          <p:attrName>ppt_h</p:attrName>
                                        </p:attrNameLst>
                                      </p:cBhvr>
                                      <p:tavLst>
                                        <p:tav tm="0">
                                          <p:val>
                                            <p:strVal val="ppt_h"/>
                                          </p:val>
                                        </p:tav>
                                        <p:tav tm="100000">
                                          <p:val>
                                            <p:strVal val="ppt_h"/>
                                          </p:val>
                                        </p:tav>
                                      </p:tavLst>
                                    </p:anim>
                                    <p:animEffect filter="fade" transition="out">
                                      <p:cBhvr>
                                        <p:cTn dur="1000" id="91"/>
                                        <p:tgtEl>
                                          <p:spTgt spid="6"/>
                                        </p:tgtEl>
                                      </p:cBhvr>
                                    </p:animEffect>
                                    <p:set>
                                      <p:cBhvr>
                                        <p:cTn dur="1" fill="hold" id="92">
                                          <p:stCondLst>
                                            <p:cond delay="999"/>
                                          </p:stCondLst>
                                        </p:cTn>
                                        <p:tgtEl>
                                          <p:spTgt spid="6"/>
                                        </p:tgtEl>
                                        <p:attrNameLst>
                                          <p:attrName>style.visibility</p:attrName>
                                        </p:attrNameLst>
                                      </p:cBhvr>
                                      <p:to>
                                        <p:strVal val="hidden"/>
                                      </p:to>
                                    </p:set>
                                  </p:childTnLst>
                                </p:cTn>
                              </p:par>
                              <p:par>
                                <p:cTn fill="hold" grpId="2" id="93" nodeType="withEffect" presetClass="exit" presetID="55" presetSubtype="0">
                                  <p:stCondLst>
                                    <p:cond delay="250"/>
                                  </p:stCondLst>
                                  <p:childTnLst>
                                    <p:anim calcmode="lin" valueType="num">
                                      <p:cBhvr>
                                        <p:cTn dur="1000" id="94"/>
                                        <p:tgtEl>
                                          <p:spTgt spid="10"/>
                                        </p:tgtEl>
                                        <p:attrNameLst>
                                          <p:attrName>ppt_w</p:attrName>
                                        </p:attrNameLst>
                                      </p:cBhvr>
                                      <p:tavLst>
                                        <p:tav tm="0">
                                          <p:val>
                                            <p:strVal val="ppt_w"/>
                                          </p:val>
                                        </p:tav>
                                        <p:tav tm="100000">
                                          <p:val>
                                            <p:strVal val="ppt_w*0.70"/>
                                          </p:val>
                                        </p:tav>
                                      </p:tavLst>
                                    </p:anim>
                                    <p:anim calcmode="lin" valueType="num">
                                      <p:cBhvr>
                                        <p:cTn dur="1000" id="95"/>
                                        <p:tgtEl>
                                          <p:spTgt spid="10"/>
                                        </p:tgtEl>
                                        <p:attrNameLst>
                                          <p:attrName>ppt_h</p:attrName>
                                        </p:attrNameLst>
                                      </p:cBhvr>
                                      <p:tavLst>
                                        <p:tav tm="0">
                                          <p:val>
                                            <p:strVal val="ppt_h"/>
                                          </p:val>
                                        </p:tav>
                                        <p:tav tm="100000">
                                          <p:val>
                                            <p:strVal val="ppt_h"/>
                                          </p:val>
                                        </p:tav>
                                      </p:tavLst>
                                    </p:anim>
                                    <p:animEffect filter="fade" transition="out">
                                      <p:cBhvr>
                                        <p:cTn dur="1000" id="96"/>
                                        <p:tgtEl>
                                          <p:spTgt spid="10"/>
                                        </p:tgtEl>
                                      </p:cBhvr>
                                    </p:animEffect>
                                    <p:set>
                                      <p:cBhvr>
                                        <p:cTn dur="1" fill="hold" id="97">
                                          <p:stCondLst>
                                            <p:cond delay="999"/>
                                          </p:stCondLst>
                                        </p:cTn>
                                        <p:tgtEl>
                                          <p:spTgt spid="10"/>
                                        </p:tgtEl>
                                        <p:attrNameLst>
                                          <p:attrName>style.visibility</p:attrName>
                                        </p:attrNameLst>
                                      </p:cBhvr>
                                      <p:to>
                                        <p:strVal val="hidden"/>
                                      </p:to>
                                    </p:set>
                                  </p:childTnLst>
                                </p:cTn>
                              </p:par>
                              <p:par>
                                <p:cTn fill="hold" grpId="2" id="98" nodeType="withEffect" presetClass="exit" presetID="55" presetSubtype="0">
                                  <p:stCondLst>
                                    <p:cond delay="500"/>
                                  </p:stCondLst>
                                  <p:childTnLst>
                                    <p:anim calcmode="lin" valueType="num">
                                      <p:cBhvr>
                                        <p:cTn dur="1000" id="99"/>
                                        <p:tgtEl>
                                          <p:spTgt spid="12"/>
                                        </p:tgtEl>
                                        <p:attrNameLst>
                                          <p:attrName>ppt_w</p:attrName>
                                        </p:attrNameLst>
                                      </p:cBhvr>
                                      <p:tavLst>
                                        <p:tav tm="0">
                                          <p:val>
                                            <p:strVal val="ppt_w"/>
                                          </p:val>
                                        </p:tav>
                                        <p:tav tm="100000">
                                          <p:val>
                                            <p:strVal val="ppt_w*0.70"/>
                                          </p:val>
                                        </p:tav>
                                      </p:tavLst>
                                    </p:anim>
                                    <p:anim calcmode="lin" valueType="num">
                                      <p:cBhvr>
                                        <p:cTn dur="1000" id="100"/>
                                        <p:tgtEl>
                                          <p:spTgt spid="12"/>
                                        </p:tgtEl>
                                        <p:attrNameLst>
                                          <p:attrName>ppt_h</p:attrName>
                                        </p:attrNameLst>
                                      </p:cBhvr>
                                      <p:tavLst>
                                        <p:tav tm="0">
                                          <p:val>
                                            <p:strVal val="ppt_h"/>
                                          </p:val>
                                        </p:tav>
                                        <p:tav tm="100000">
                                          <p:val>
                                            <p:strVal val="ppt_h"/>
                                          </p:val>
                                        </p:tav>
                                      </p:tavLst>
                                    </p:anim>
                                    <p:animEffect filter="fade" transition="out">
                                      <p:cBhvr>
                                        <p:cTn dur="1000" id="101"/>
                                        <p:tgtEl>
                                          <p:spTgt spid="12"/>
                                        </p:tgtEl>
                                      </p:cBhvr>
                                    </p:animEffect>
                                    <p:set>
                                      <p:cBhvr>
                                        <p:cTn dur="1" fill="hold" id="102">
                                          <p:stCondLst>
                                            <p:cond delay="999"/>
                                          </p:stCondLst>
                                        </p:cTn>
                                        <p:tgtEl>
                                          <p:spTgt spid="12"/>
                                        </p:tgtEl>
                                        <p:attrNameLst>
                                          <p:attrName>style.visibility</p:attrName>
                                        </p:attrNameLst>
                                      </p:cBhvr>
                                      <p:to>
                                        <p:strVal val="hidden"/>
                                      </p:to>
                                    </p:set>
                                  </p:childTnLst>
                                </p:cTn>
                              </p:par>
                            </p:childTnLst>
                          </p:cTn>
                        </p:par>
                        <p:par>
                          <p:cTn fill="hold" id="103" nodeType="afterGroup">
                            <p:stCondLst>
                              <p:cond delay="12750"/>
                            </p:stCondLst>
                            <p:childTnLst>
                              <p:par>
                                <p:cTn fill="hold" id="104" nodeType="afterEffect" presetClass="entr" presetID="2" presetSubtype="2">
                                  <p:stCondLst>
                                    <p:cond delay="0"/>
                                  </p:stCondLst>
                                  <p:childTnLst>
                                    <p:set>
                                      <p:cBhvr>
                                        <p:cTn dur="1" fill="hold" id="105">
                                          <p:stCondLst>
                                            <p:cond delay="0"/>
                                          </p:stCondLst>
                                        </p:cTn>
                                        <p:tgtEl>
                                          <p:spTgt spid="8196"/>
                                        </p:tgtEl>
                                        <p:attrNameLst>
                                          <p:attrName>style.visibility</p:attrName>
                                        </p:attrNameLst>
                                      </p:cBhvr>
                                      <p:to>
                                        <p:strVal val="visible"/>
                                      </p:to>
                                    </p:set>
                                    <p:anim calcmode="lin" valueType="num">
                                      <p:cBhvr additive="base">
                                        <p:cTn dur="2500" fill="hold" id="106"/>
                                        <p:tgtEl>
                                          <p:spTgt spid="8196"/>
                                        </p:tgtEl>
                                        <p:attrNameLst>
                                          <p:attrName>ppt_x</p:attrName>
                                        </p:attrNameLst>
                                      </p:cBhvr>
                                      <p:tavLst>
                                        <p:tav tm="0">
                                          <p:val>
                                            <p:strVal val="1+#ppt_w/2"/>
                                          </p:val>
                                        </p:tav>
                                        <p:tav tm="100000">
                                          <p:val>
                                            <p:strVal val="#ppt_x"/>
                                          </p:val>
                                        </p:tav>
                                      </p:tavLst>
                                    </p:anim>
                                    <p:anim calcmode="lin" valueType="num">
                                      <p:cBhvr additive="base">
                                        <p:cTn dur="2500" fill="hold" id="107"/>
                                        <p:tgtEl>
                                          <p:spTgt spid="8196"/>
                                        </p:tgtEl>
                                        <p:attrNameLst>
                                          <p:attrName>ppt_y</p:attrName>
                                        </p:attrNameLst>
                                      </p:cBhvr>
                                      <p:tavLst>
                                        <p:tav tm="0">
                                          <p:val>
                                            <p:strVal val="#ppt_y"/>
                                          </p:val>
                                        </p:tav>
                                        <p:tav tm="100000">
                                          <p:val>
                                            <p:strVal val="#ppt_y"/>
                                          </p:val>
                                        </p:tav>
                                      </p:tavLst>
                                    </p:anim>
                                  </p:childTnLst>
                                </p:cTn>
                              </p:par>
                            </p:childTnLst>
                          </p:cTn>
                        </p:par>
                        <p:par>
                          <p:cTn fill="hold" id="108" nodeType="afterGroup">
                            <p:stCondLst>
                              <p:cond delay="15250"/>
                            </p:stCondLst>
                            <p:childTnLst>
                              <p:par>
                                <p:cTn fill="hold" grpId="0" id="109" nodeType="afterEffect" presetClass="entr" presetID="2" presetSubtype="2">
                                  <p:stCondLst>
                                    <p:cond delay="0"/>
                                  </p:stCondLst>
                                  <p:childTnLst>
                                    <p:set>
                                      <p:cBhvr>
                                        <p:cTn dur="1" fill="hold" id="110">
                                          <p:stCondLst>
                                            <p:cond delay="0"/>
                                          </p:stCondLst>
                                        </p:cTn>
                                        <p:tgtEl>
                                          <p:spTgt spid="2"/>
                                        </p:tgtEl>
                                        <p:attrNameLst>
                                          <p:attrName>style.visibility</p:attrName>
                                        </p:attrNameLst>
                                      </p:cBhvr>
                                      <p:to>
                                        <p:strVal val="visible"/>
                                      </p:to>
                                    </p:set>
                                    <p:anim calcmode="lin" valueType="num">
                                      <p:cBhvr additive="base">
                                        <p:cTn dur="3000" fill="hold" id="111"/>
                                        <p:tgtEl>
                                          <p:spTgt spid="2"/>
                                        </p:tgtEl>
                                        <p:attrNameLst>
                                          <p:attrName>ppt_x</p:attrName>
                                        </p:attrNameLst>
                                      </p:cBhvr>
                                      <p:tavLst>
                                        <p:tav tm="0">
                                          <p:val>
                                            <p:strVal val="1+#ppt_w/2"/>
                                          </p:val>
                                        </p:tav>
                                        <p:tav tm="100000">
                                          <p:val>
                                            <p:strVal val="#ppt_x"/>
                                          </p:val>
                                        </p:tav>
                                      </p:tavLst>
                                    </p:anim>
                                    <p:anim calcmode="lin" valueType="num">
                                      <p:cBhvr additive="base">
                                        <p:cTn dur="3000" fill="hold" id="112"/>
                                        <p:tgtEl>
                                          <p:spTgt spid="2"/>
                                        </p:tgtEl>
                                        <p:attrNameLst>
                                          <p:attrName>ppt_y</p:attrName>
                                        </p:attrNameLst>
                                      </p:cBhvr>
                                      <p:tavLst>
                                        <p:tav tm="0">
                                          <p:val>
                                            <p:strVal val="#ppt_y"/>
                                          </p:val>
                                        </p:tav>
                                        <p:tav tm="100000">
                                          <p:val>
                                            <p:strVal val="#ppt_y"/>
                                          </p:val>
                                        </p:tav>
                                      </p:tavLst>
                                    </p:anim>
                                  </p:childTnLst>
                                </p:cTn>
                              </p:par>
                            </p:childTnLst>
                          </p:cTn>
                        </p:par>
                        <p:par>
                          <p:cTn fill="hold" id="113" nodeType="afterGroup">
                            <p:stCondLst>
                              <p:cond delay="18250"/>
                            </p:stCondLst>
                            <p:childTnLst>
                              <p:par>
                                <p:cTn accel="50000" decel="50000" fill="hold" id="114" nodeType="afterEffect" presetClass="path" presetID="63" presetSubtype="0">
                                  <p:stCondLst>
                                    <p:cond delay="0"/>
                                  </p:stCondLst>
                                  <p:childTnLst>
                                    <p:animMotion origin="layout" path="M 2.77778E-07 -3.43143E-06 L 0.36059 -3.43143E-06" pathEditMode="relative" ptsTypes="AA" rAng="0">
                                      <p:cBhvr>
                                        <p:cTn dur="2000" fill="hold" id="115"/>
                                        <p:tgtEl>
                                          <p:spTgt spid="8196"/>
                                        </p:tgtEl>
                                        <p:attrNameLst>
                                          <p:attrName>ppt_x</p:attrName>
                                          <p:attrName>ppt_y</p:attrName>
                                        </p:attrNameLst>
                                      </p:cBhvr>
                                      <p:rCtr x="18021" y="0"/>
                                    </p:animMotion>
                                  </p:childTnLst>
                                </p:cTn>
                              </p:par>
                            </p:childTnLst>
                          </p:cTn>
                        </p:par>
                        <p:par>
                          <p:cTn fill="hold" id="116" nodeType="afterGroup">
                            <p:stCondLst>
                              <p:cond delay="20250"/>
                            </p:stCondLst>
                            <p:childTnLst>
                              <p:par>
                                <p:cTn fill="hold" id="117" nodeType="afterEffect" presetClass="entr" presetID="2" presetSubtype="4">
                                  <p:stCondLst>
                                    <p:cond delay="0"/>
                                  </p:stCondLst>
                                  <p:childTnLst>
                                    <p:set>
                                      <p:cBhvr>
                                        <p:cTn dur="1" fill="hold" id="118">
                                          <p:stCondLst>
                                            <p:cond delay="0"/>
                                          </p:stCondLst>
                                        </p:cTn>
                                        <p:tgtEl>
                                          <p:spTgt spid="16"/>
                                        </p:tgtEl>
                                        <p:attrNameLst>
                                          <p:attrName>style.visibility</p:attrName>
                                        </p:attrNameLst>
                                      </p:cBhvr>
                                      <p:to>
                                        <p:strVal val="visible"/>
                                      </p:to>
                                    </p:set>
                                    <p:anim calcmode="lin" valueType="num">
                                      <p:cBhvr additive="base">
                                        <p:cTn dur="250" fill="hold" id="119"/>
                                        <p:tgtEl>
                                          <p:spTgt spid="16"/>
                                        </p:tgtEl>
                                        <p:attrNameLst>
                                          <p:attrName>ppt_x</p:attrName>
                                        </p:attrNameLst>
                                      </p:cBhvr>
                                      <p:tavLst>
                                        <p:tav tm="0">
                                          <p:val>
                                            <p:strVal val="#ppt_x"/>
                                          </p:val>
                                        </p:tav>
                                        <p:tav tm="100000">
                                          <p:val>
                                            <p:strVal val="#ppt_x"/>
                                          </p:val>
                                        </p:tav>
                                      </p:tavLst>
                                    </p:anim>
                                    <p:anim calcmode="lin" valueType="num">
                                      <p:cBhvr additive="base">
                                        <p:cTn dur="250" fill="hold" id="120"/>
                                        <p:tgtEl>
                                          <p:spTgt spid="16"/>
                                        </p:tgtEl>
                                        <p:attrNameLst>
                                          <p:attrName>ppt_y</p:attrName>
                                        </p:attrNameLst>
                                      </p:cBhvr>
                                      <p:tavLst>
                                        <p:tav tm="0">
                                          <p:val>
                                            <p:strVal val="1+#ppt_h/2"/>
                                          </p:val>
                                        </p:tav>
                                        <p:tav tm="100000">
                                          <p:val>
                                            <p:strVal val="#ppt_y"/>
                                          </p:val>
                                        </p:tav>
                                      </p:tavLst>
                                    </p:anim>
                                  </p:childTnLst>
                                </p:cTn>
                              </p:par>
                            </p:childTnLst>
                          </p:cTn>
                        </p:par>
                        <p:par>
                          <p:cTn fill="hold" id="121" nodeType="afterGroup">
                            <p:stCondLst>
                              <p:cond delay="20500"/>
                            </p:stCondLst>
                            <p:childTnLst>
                              <p:par>
                                <p:cTn fill="hold" grpId="0" id="122" nodeType="afterEffect" presetClass="entr" presetID="10" presetSubtype="0">
                                  <p:stCondLst>
                                    <p:cond delay="0"/>
                                  </p:stCondLst>
                                  <p:childTnLst>
                                    <p:set>
                                      <p:cBhvr>
                                        <p:cTn dur="1" fill="hold" id="123">
                                          <p:stCondLst>
                                            <p:cond delay="0"/>
                                          </p:stCondLst>
                                        </p:cTn>
                                        <p:tgtEl>
                                          <p:spTgt spid="21"/>
                                        </p:tgtEl>
                                        <p:attrNameLst>
                                          <p:attrName>style.visibility</p:attrName>
                                        </p:attrNameLst>
                                      </p:cBhvr>
                                      <p:to>
                                        <p:strVal val="visible"/>
                                      </p:to>
                                    </p:set>
                                    <p:animEffect filter="fade" transition="in">
                                      <p:cBhvr>
                                        <p:cTn dur="1500" id="124"/>
                                        <p:tgtEl>
                                          <p:spTgt spid="21"/>
                                        </p:tgtEl>
                                      </p:cBhvr>
                                    </p:animEffect>
                                  </p:childTnLst>
                                </p:cTn>
                              </p:par>
                            </p:childTnLst>
                          </p:cTn>
                        </p:par>
                        <p:par>
                          <p:cTn fill="hold" id="125" nodeType="afterGroup">
                            <p:stCondLst>
                              <p:cond delay="22000"/>
                            </p:stCondLst>
                            <p:childTnLst>
                              <p:par>
                                <p:cTn fill="hold" grpId="1" id="126" nodeType="afterEffect" presetClass="emph" presetID="26" presetSubtype="0" repeatCount="3000">
                                  <p:stCondLst>
                                    <p:cond delay="0"/>
                                  </p:stCondLst>
                                  <p:childTnLst>
                                    <p:animEffect filter="fade" transition="out">
                                      <p:cBhvr>
                                        <p:cTn dur="250" id="127" tmFilter="0, 0; .2, .5; .8, .5; 1, 0"/>
                                        <p:tgtEl>
                                          <p:spTgt spid="21"/>
                                        </p:tgtEl>
                                      </p:cBhvr>
                                    </p:animEffect>
                                    <p:animScale>
                                      <p:cBhvr>
                                        <p:cTn autoRev="1" dur="125" fill="hold" id="128"/>
                                        <p:tgtEl>
                                          <p:spTgt spid="21"/>
                                        </p:tgtEl>
                                      </p:cBhvr>
                                      <p:by x="105000" y="105000"/>
                                    </p:animScale>
                                  </p:childTnLst>
                                </p:cTn>
                              </p:par>
                            </p:childTnLst>
                          </p:cTn>
                        </p:par>
                        <p:par>
                          <p:cTn fill="hold" id="129" nodeType="afterGroup">
                            <p:stCondLst>
                              <p:cond delay="22250"/>
                            </p:stCondLst>
                            <p:childTnLst>
                              <p:par>
                                <p:cTn fill="hold" id="130" nodeType="afterEffect" presetClass="exit" presetID="2" presetSubtype="1">
                                  <p:stCondLst>
                                    <p:cond delay="0"/>
                                  </p:stCondLst>
                                  <p:childTnLst>
                                    <p:anim calcmode="lin" valueType="num">
                                      <p:cBhvr additive="base">
                                        <p:cTn dur="500" id="131"/>
                                        <p:tgtEl>
                                          <p:spTgt spid="8196"/>
                                        </p:tgtEl>
                                        <p:attrNameLst>
                                          <p:attrName>ppt_x</p:attrName>
                                        </p:attrNameLst>
                                      </p:cBhvr>
                                      <p:tavLst>
                                        <p:tav tm="0">
                                          <p:val>
                                            <p:strVal val="ppt_x"/>
                                          </p:val>
                                        </p:tav>
                                        <p:tav tm="100000">
                                          <p:val>
                                            <p:strVal val="ppt_x"/>
                                          </p:val>
                                        </p:tav>
                                      </p:tavLst>
                                    </p:anim>
                                    <p:anim calcmode="lin" valueType="num">
                                      <p:cBhvr additive="base">
                                        <p:cTn dur="500" id="132"/>
                                        <p:tgtEl>
                                          <p:spTgt spid="8196"/>
                                        </p:tgtEl>
                                        <p:attrNameLst>
                                          <p:attrName>ppt_y</p:attrName>
                                        </p:attrNameLst>
                                      </p:cBhvr>
                                      <p:tavLst>
                                        <p:tav tm="0">
                                          <p:val>
                                            <p:strVal val="ppt_y"/>
                                          </p:val>
                                        </p:tav>
                                        <p:tav tm="100000">
                                          <p:val>
                                            <p:strVal val="0-ppt_h/2"/>
                                          </p:val>
                                        </p:tav>
                                      </p:tavLst>
                                    </p:anim>
                                    <p:set>
                                      <p:cBhvr>
                                        <p:cTn dur="1" fill="hold" id="133">
                                          <p:stCondLst>
                                            <p:cond delay="499"/>
                                          </p:stCondLst>
                                        </p:cTn>
                                        <p:tgtEl>
                                          <p:spTgt spid="8196"/>
                                        </p:tgtEl>
                                        <p:attrNameLst>
                                          <p:attrName>style.visibility</p:attrName>
                                        </p:attrNameLst>
                                      </p:cBhvr>
                                      <p:to>
                                        <p:strVal val="hidden"/>
                                      </p:to>
                                    </p:set>
                                  </p:childTnLst>
                                </p:cTn>
                              </p:par>
                              <p:par>
                                <p:cTn fill="hold" grpId="1" id="134" nodeType="withEffect" presetClass="exit" presetID="2" presetSubtype="1">
                                  <p:stCondLst>
                                    <p:cond delay="0"/>
                                  </p:stCondLst>
                                  <p:childTnLst>
                                    <p:anim calcmode="lin" valueType="num">
                                      <p:cBhvr additive="base">
                                        <p:cTn dur="500" id="135"/>
                                        <p:tgtEl>
                                          <p:spTgt spid="2"/>
                                        </p:tgtEl>
                                        <p:attrNameLst>
                                          <p:attrName>ppt_x</p:attrName>
                                        </p:attrNameLst>
                                      </p:cBhvr>
                                      <p:tavLst>
                                        <p:tav tm="0">
                                          <p:val>
                                            <p:strVal val="ppt_x"/>
                                          </p:val>
                                        </p:tav>
                                        <p:tav tm="100000">
                                          <p:val>
                                            <p:strVal val="ppt_x"/>
                                          </p:val>
                                        </p:tav>
                                      </p:tavLst>
                                    </p:anim>
                                    <p:anim calcmode="lin" valueType="num">
                                      <p:cBhvr additive="base">
                                        <p:cTn dur="500" id="136"/>
                                        <p:tgtEl>
                                          <p:spTgt spid="2"/>
                                        </p:tgtEl>
                                        <p:attrNameLst>
                                          <p:attrName>ppt_y</p:attrName>
                                        </p:attrNameLst>
                                      </p:cBhvr>
                                      <p:tavLst>
                                        <p:tav tm="0">
                                          <p:val>
                                            <p:strVal val="ppt_y"/>
                                          </p:val>
                                        </p:tav>
                                        <p:tav tm="100000">
                                          <p:val>
                                            <p:strVal val="0-ppt_h/2"/>
                                          </p:val>
                                        </p:tav>
                                      </p:tavLst>
                                    </p:anim>
                                    <p:set>
                                      <p:cBhvr>
                                        <p:cTn dur="1" fill="hold" id="137">
                                          <p:stCondLst>
                                            <p:cond delay="499"/>
                                          </p:stCondLst>
                                        </p:cTn>
                                        <p:tgtEl>
                                          <p:spTgt spid="2"/>
                                        </p:tgtEl>
                                        <p:attrNameLst>
                                          <p:attrName>style.visibility</p:attrName>
                                        </p:attrNameLst>
                                      </p:cBhvr>
                                      <p:to>
                                        <p:strVal val="hidden"/>
                                      </p:to>
                                    </p:set>
                                  </p:childTnLst>
                                </p:cTn>
                              </p:par>
                              <p:par>
                                <p:cTn fill="hold" id="138" nodeType="withEffect" presetClass="exit" presetID="2" presetSubtype="1">
                                  <p:stCondLst>
                                    <p:cond delay="0"/>
                                  </p:stCondLst>
                                  <p:childTnLst>
                                    <p:anim calcmode="lin" valueType="num">
                                      <p:cBhvr additive="base">
                                        <p:cTn dur="500" id="139"/>
                                        <p:tgtEl>
                                          <p:spTgt spid="16"/>
                                        </p:tgtEl>
                                        <p:attrNameLst>
                                          <p:attrName>ppt_x</p:attrName>
                                        </p:attrNameLst>
                                      </p:cBhvr>
                                      <p:tavLst>
                                        <p:tav tm="0">
                                          <p:val>
                                            <p:strVal val="ppt_x"/>
                                          </p:val>
                                        </p:tav>
                                        <p:tav tm="100000">
                                          <p:val>
                                            <p:strVal val="ppt_x"/>
                                          </p:val>
                                        </p:tav>
                                      </p:tavLst>
                                    </p:anim>
                                    <p:anim calcmode="lin" valueType="num">
                                      <p:cBhvr additive="base">
                                        <p:cTn dur="500" id="140"/>
                                        <p:tgtEl>
                                          <p:spTgt spid="16"/>
                                        </p:tgtEl>
                                        <p:attrNameLst>
                                          <p:attrName>ppt_y</p:attrName>
                                        </p:attrNameLst>
                                      </p:cBhvr>
                                      <p:tavLst>
                                        <p:tav tm="0">
                                          <p:val>
                                            <p:strVal val="ppt_y"/>
                                          </p:val>
                                        </p:tav>
                                        <p:tav tm="100000">
                                          <p:val>
                                            <p:strVal val="0-ppt_h/2"/>
                                          </p:val>
                                        </p:tav>
                                      </p:tavLst>
                                    </p:anim>
                                    <p:set>
                                      <p:cBhvr>
                                        <p:cTn dur="1" fill="hold" id="141">
                                          <p:stCondLst>
                                            <p:cond delay="499"/>
                                          </p:stCondLst>
                                        </p:cTn>
                                        <p:tgtEl>
                                          <p:spTgt spid="1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1" spid="8"/>
      <p:bldP grpId="0" spid="5"/>
      <p:bldP grpId="1" spid="5"/>
      <p:bldP grpId="0" spid="6"/>
      <p:bldP grpId="2" spid="6"/>
      <p:bldP grpId="0" spid="9"/>
      <p:bldP grpId="1" spid="9"/>
      <p:bldP grpId="0" spid="10"/>
      <p:bldP grpId="2" spid="10"/>
      <p:bldP grpId="0" spid="11"/>
      <p:bldP grpId="1" spid="11"/>
      <p:bldP grpId="0" spid="12"/>
      <p:bldP grpId="2" spid="12"/>
      <p:bldP grpId="0" spid="7"/>
      <p:bldP grpId="1" spid="7"/>
      <p:bldP grpId="2" spid="7"/>
      <p:bldP grpId="0" spid="2"/>
      <p:bldP grpId="1" spid="2"/>
      <p:bldP grpId="0" spid="21"/>
      <p:bldP grpId="1" spid="21"/>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r="http://schemas.openxmlformats.org/officeDocument/2006/relationships" xmlns:a="http://schemas.openxmlformats.org/drawingml/2006/main" name="">
  <a:themeElements>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主题">
      <a:majorFont>
        <a:latin typeface="Calibri"/>
        <a:ea typeface="宋体"/>
        <a:cs typeface="Arial"/>
      </a:majorFont>
      <a:minorFont>
        <a:latin typeface="Calibri"/>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spDef>
    <a:lnDef>
      <a:spPr bwMode="auto">
        <a:xfrm>
          <a:off x="0" y="0"/>
          <a:ext cx="1" cy="1"/>
        </a:xfrm>
        <a:custGeom>
          <a:avLst/>
          <a:gdLst/>
          <a:ahLst/>
          <a:cxnLst/>
          <a:rect b="0" l="0" r="0" t="0"/>
          <a:pathLst/>
        </a:custGeom>
        <a:solidFill>
          <a:schemeClr val="accent1"/>
        </a:solidFill>
        <a:ln algn="ctr" cap="flat" cmpd="sng" w="9525">
          <a:solidFill>
            <a:schemeClr val="tx1"/>
          </a:solidFill>
          <a:prstDash val="solid"/>
          <a:round/>
          <a:headEnd len="med" type="none" w="med"/>
          <a:tailEnd len="med" type="none" w="med"/>
        </a:ln>
        <a:effectLst>
          <a:outerShdw algn="ctr" dir="2700000" dist="17961" rotWithShape="0">
            <a:schemeClr val="tx1">
              <a:gamma/>
              <a:shade val="60000"/>
              <a:invGamma/>
            </a:schemeClr>
          </a:outerShdw>
        </a:effectLst>
      </a:spPr>
      <a:bodyPr anchor="t" anchorCtr="0" bIns="45720" compatLnSpc="1" lIns="91440" numCol="1" rIns="91440" tIns="45720" vert="horz" wrap="square">
        <a:prstTxWarp prst="textNoShape">
          <a:avLst/>
        </a:prstTxWarp>
      </a:bodyPr>
      <a:lstStyle>
        <a:defPPr algn="l" defTabSz="914400" eaLnBrk="1" fontAlgn="base" hangingPunct="1" indent="0" latinLnBrk="0" marL="0" marR="0" rtl="0">
          <a:lnSpc>
            <a:spcPct val="100000"/>
          </a:lnSpc>
          <a:spcBef>
            <a:spcPct val="0"/>
          </a:spcBef>
          <a:spcAft>
            <a:spcPct val="0"/>
          </a:spcAft>
          <a:buClrTx/>
          <a:buSzTx/>
          <a:buFontTx/>
          <a:buNone/>
          <a:tabLst/>
          <a:defRPr b="0" baseline="0" cap="none" i="0" kumimoji="0" lang="zh-CN" normalizeH="0" smtClean="0" strike="noStrike" sz="1800" u="none">
            <a:ln>
              <a:noFill/>
            </a:ln>
            <a:solidFill>
              <a:schemeClr val="tx1"/>
            </a:solidFill>
            <a:effectLst/>
            <a:latin charset="0" pitchFamily="34" typeface="Arial"/>
            <a:ea charset="-122" pitchFamily="2" typeface="宋体"/>
          </a:defRPr>
        </a:defPPr>
      </a:lstStyle>
    </a:lnDef>
  </a:objectDefaults>
  <a:extraClrSchemeLst>
    <a:extraClrScheme>
      <a:clrScheme name="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6.xml><?xml version="1.0" encoding="utf-8"?>
<a:theme xmlns:r="http://schemas.openxmlformats.org/officeDocument/2006/relationships"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106</Paragraphs>
  <Slides>29</Slides>
  <Notes>29</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29</vt:i4>
      </vt:variant>
    </vt:vector>
  </HeadingPairs>
  <TitlesOfParts>
    <vt:vector baseType="lpstr" size="40">
      <vt:lpstr>Arial</vt:lpstr>
      <vt:lpstr>Calibri</vt:lpstr>
      <vt:lpstr>宋体</vt:lpstr>
      <vt:lpstr>Calibri Light</vt:lpstr>
      <vt:lpstr>맑은 고딕</vt:lpstr>
      <vt:lpstr>华康俪金黑W8(P)</vt:lpstr>
      <vt:lpstr>微软雅黑</vt:lpstr>
      <vt:lpstr>华康俪金黑W8</vt:lpstr>
      <vt:lpstr>方正综艺简体</vt:lpstr>
      <vt:lpstr>创艺简楷体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2021-08-22T12:07:23Z</dcterms:created>
  <cp:lastPrinted>2021-08-22T12:07:23Z</cp:lastPrinted>
  <dcterms:modified xsi:type="dcterms:W3CDTF">2021-08-22T05:48:11Z</dcterms:modified>
  <cp:revision>1</cp:revision>
</cp:coreProperties>
</file>